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Arial Black"/>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arpWtoleIK96qr4/hvfJaoHHL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84BA7C7-C26F-477B-863E-58BA656D1B81}">
  <a:tblStyle styleId="{C84BA7C7-C26F-477B-863E-58BA656D1B81}" styleName="Table_0">
    <a:wholeTbl>
      <a:tcTxStyle b="off" i="off">
        <a:font>
          <a:latin typeface="等线"/>
          <a:ea typeface="等线"/>
          <a:cs typeface="等线"/>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tcStyle>
    </a:band1H>
    <a:band2H>
      <a:tcTxStyle/>
    </a:band2H>
    <a:band1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1V>
    <a:band2V>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tcStyle>
    </a:lastRow>
    <a:seCell>
      <a:tcTxStyle/>
    </a:seCell>
    <a:swCell>
      <a:tcTxStyle/>
    </a:swCell>
    <a:firstRow>
      <a:tcTxStyle b="on" i="off">
        <a:font>
          <a:latin typeface="等线"/>
          <a:ea typeface="等线"/>
          <a:cs typeface="等线"/>
        </a:font>
        <a:schemeClr val="lt1"/>
      </a:tcTxStyle>
      <a:tcStyle>
        <a:fill>
          <a:solidFill>
            <a:schemeClr val="accent6"/>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ArialBlack-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9" name="Google Shape;103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8" name="Shape 18"/>
        <p:cNvGrpSpPr/>
        <p:nvPr/>
      </p:nvGrpSpPr>
      <p:grpSpPr>
        <a:xfrm>
          <a:off x="0" y="0"/>
          <a:ext cx="0" cy="0"/>
          <a:chOff x="0" y="0"/>
          <a:chExt cx="0" cy="0"/>
        </a:xfrm>
      </p:grpSpPr>
      <p:sp>
        <p:nvSpPr>
          <p:cNvPr id="19" name="Google Shape;1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73" name="Shape 73"/>
        <p:cNvGrpSpPr/>
        <p:nvPr/>
      </p:nvGrpSpPr>
      <p:grpSpPr>
        <a:xfrm>
          <a:off x="0" y="0"/>
          <a:ext cx="0" cy="0"/>
          <a:chOff x="0" y="0"/>
          <a:chExt cx="0" cy="0"/>
        </a:xfrm>
      </p:grpSpPr>
      <p:sp>
        <p:nvSpPr>
          <p:cNvPr id="74" name="Google Shape;74;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82" name="Shape 82"/>
        <p:cNvGrpSpPr/>
        <p:nvPr/>
      </p:nvGrpSpPr>
      <p:grpSpPr>
        <a:xfrm>
          <a:off x="0" y="0"/>
          <a:ext cx="0" cy="0"/>
          <a:chOff x="0" y="0"/>
          <a:chExt cx="0" cy="0"/>
        </a:xfrm>
      </p:grpSpPr>
      <p:sp>
        <p:nvSpPr>
          <p:cNvPr id="83" name="Google Shape;8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87" name="Shape 87"/>
        <p:cNvGrpSpPr/>
        <p:nvPr/>
      </p:nvGrpSpPr>
      <p:grpSpPr>
        <a:xfrm>
          <a:off x="0" y="0"/>
          <a:ext cx="0" cy="0"/>
          <a:chOff x="0" y="0"/>
          <a:chExt cx="0" cy="0"/>
        </a:xfrm>
      </p:grpSpPr>
      <p:sp>
        <p:nvSpPr>
          <p:cNvPr id="88" name="Google Shape;88;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0" name="Google Shape;90;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94" name="Shape 94"/>
        <p:cNvGrpSpPr/>
        <p:nvPr/>
      </p:nvGrpSpPr>
      <p:grpSpPr>
        <a:xfrm>
          <a:off x="0" y="0"/>
          <a:ext cx="0" cy="0"/>
          <a:chOff x="0" y="0"/>
          <a:chExt cx="0" cy="0"/>
        </a:xfrm>
      </p:grpSpPr>
      <p:sp>
        <p:nvSpPr>
          <p:cNvPr id="95" name="Google Shape;95;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49"/>
          <p:cNvSpPr/>
          <p:nvPr>
            <p:ph idx="2" type="pic"/>
          </p:nvPr>
        </p:nvSpPr>
        <p:spPr>
          <a:xfrm>
            <a:off x="5183188" y="987425"/>
            <a:ext cx="6172200" cy="4873625"/>
          </a:xfrm>
          <a:prstGeom prst="rect">
            <a:avLst/>
          </a:prstGeom>
          <a:noFill/>
          <a:ln>
            <a:noFill/>
          </a:ln>
        </p:spPr>
      </p:sp>
      <p:sp>
        <p:nvSpPr>
          <p:cNvPr id="97" name="Google Shape;97;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01" name="Shape 101"/>
        <p:cNvGrpSpPr/>
        <p:nvPr/>
      </p:nvGrpSpPr>
      <p:grpSpPr>
        <a:xfrm>
          <a:off x="0" y="0"/>
          <a:ext cx="0" cy="0"/>
          <a:chOff x="0" y="0"/>
          <a:chExt cx="0" cy="0"/>
        </a:xfrm>
      </p:grpSpPr>
      <p:sp>
        <p:nvSpPr>
          <p:cNvPr id="102" name="Google Shape;10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竖排标题与文本">
  <p:cSld name="3_竖排标题与文本">
    <p:spTree>
      <p:nvGrpSpPr>
        <p:cNvPr id="107" name="Shape 107"/>
        <p:cNvGrpSpPr/>
        <p:nvPr/>
      </p:nvGrpSpPr>
      <p:grpSpPr>
        <a:xfrm>
          <a:off x="0" y="0"/>
          <a:ext cx="0" cy="0"/>
          <a:chOff x="0" y="0"/>
          <a:chExt cx="0" cy="0"/>
        </a:xfrm>
      </p:grpSpPr>
      <p:pic>
        <p:nvPicPr>
          <p:cNvPr id="108" name="Google Shape;108;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09" name="Google Shape;109;p51"/>
          <p:cNvPicPr preferRelativeResize="0"/>
          <p:nvPr/>
        </p:nvPicPr>
        <p:blipFill rotWithShape="1">
          <a:blip r:embed="rId3">
            <a:alphaModFix/>
          </a:blip>
          <a:srcRect b="0" l="0" r="0" t="46566"/>
          <a:stretch/>
        </p:blipFill>
        <p:spPr>
          <a:xfrm>
            <a:off x="-555617" y="3126896"/>
            <a:ext cx="13183737" cy="3759958"/>
          </a:xfrm>
          <a:prstGeom prst="rect">
            <a:avLst/>
          </a:prstGeom>
          <a:noFill/>
          <a:ln>
            <a:noFill/>
          </a:ln>
        </p:spPr>
      </p:pic>
      <p:sp>
        <p:nvSpPr>
          <p:cNvPr id="110" name="Google Shape;110;p51"/>
          <p:cNvSpPr/>
          <p:nvPr/>
        </p:nvSpPr>
        <p:spPr>
          <a:xfrm>
            <a:off x="171452" y="303951"/>
            <a:ext cx="11849098" cy="6250100"/>
          </a:xfrm>
          <a:prstGeom prst="rect">
            <a:avLst/>
          </a:prstGeom>
          <a:gradFill>
            <a:gsLst>
              <a:gs pos="0">
                <a:srgbClr val="DFEED3"/>
              </a:gs>
              <a:gs pos="100000">
                <a:srgbClr val="EFF6EC"/>
              </a:gs>
            </a:gsLst>
            <a:lin ang="5400000" scaled="0"/>
          </a:gradFill>
          <a:ln cap="flat" cmpd="sng" w="25400">
            <a:solidFill>
              <a:srgbClr val="A5B057">
                <a:alpha val="22745"/>
              </a:srgbClr>
            </a:solidFill>
            <a:prstDash val="solid"/>
            <a:miter lim="800000"/>
            <a:headEnd len="sm" w="sm" type="none"/>
            <a:tailEnd len="sm" w="sm" type="none"/>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1" name="Google Shape;111;p51"/>
          <p:cNvPicPr preferRelativeResize="0"/>
          <p:nvPr/>
        </p:nvPicPr>
        <p:blipFill rotWithShape="1">
          <a:blip r:embed="rId4">
            <a:alphaModFix/>
          </a:blip>
          <a:srcRect b="25071" l="0" r="0" t="45174"/>
          <a:stretch/>
        </p:blipFill>
        <p:spPr>
          <a:xfrm>
            <a:off x="4734" y="5221099"/>
            <a:ext cx="4571570" cy="2040464"/>
          </a:xfrm>
          <a:prstGeom prst="rect">
            <a:avLst/>
          </a:prstGeom>
          <a:noFill/>
          <a:ln>
            <a:noFill/>
          </a:ln>
        </p:spPr>
      </p:pic>
    </p:spTree>
  </p:cSld>
  <p:clrMapOvr>
    <a:masterClrMapping/>
  </p:clrMapOvr>
  <p:transition spd="slow" p14:dur="1500">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竖排标题与文本">
  <p:cSld name="2_竖排标题与文本">
    <p:spTree>
      <p:nvGrpSpPr>
        <p:cNvPr id="22" name="Shape 22"/>
        <p:cNvGrpSpPr/>
        <p:nvPr/>
      </p:nvGrpSpPr>
      <p:grpSpPr>
        <a:xfrm>
          <a:off x="0" y="0"/>
          <a:ext cx="0" cy="0"/>
          <a:chOff x="0" y="0"/>
          <a:chExt cx="0" cy="0"/>
        </a:xfrm>
      </p:grpSpPr>
      <p:pic>
        <p:nvPicPr>
          <p:cNvPr id="23" name="Google Shape;23;p3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4" name="Google Shape;24;p38"/>
          <p:cNvPicPr preferRelativeResize="0"/>
          <p:nvPr/>
        </p:nvPicPr>
        <p:blipFill rotWithShape="1">
          <a:blip r:embed="rId3">
            <a:alphaModFix/>
          </a:blip>
          <a:srcRect b="0" l="0" r="0" t="46566"/>
          <a:stretch/>
        </p:blipFill>
        <p:spPr>
          <a:xfrm>
            <a:off x="-555617" y="3126896"/>
            <a:ext cx="13183737" cy="3759958"/>
          </a:xfrm>
          <a:prstGeom prst="rect">
            <a:avLst/>
          </a:prstGeom>
          <a:noFill/>
          <a:ln>
            <a:noFill/>
          </a:ln>
        </p:spPr>
      </p:pic>
      <p:sp>
        <p:nvSpPr>
          <p:cNvPr id="25" name="Google Shape;25;p38"/>
          <p:cNvSpPr/>
          <p:nvPr/>
        </p:nvSpPr>
        <p:spPr>
          <a:xfrm>
            <a:off x="145029" y="167641"/>
            <a:ext cx="11901942" cy="6522720"/>
          </a:xfrm>
          <a:prstGeom prst="rect">
            <a:avLst/>
          </a:prstGeom>
          <a:gradFill>
            <a:gsLst>
              <a:gs pos="0">
                <a:srgbClr val="DFEED3"/>
              </a:gs>
              <a:gs pos="100000">
                <a:srgbClr val="EFF6EC"/>
              </a:gs>
            </a:gsLst>
            <a:lin ang="5400000" scaled="0"/>
          </a:gradFill>
          <a:ln cap="flat" cmpd="sng" w="25400">
            <a:solidFill>
              <a:srgbClr val="A5B057">
                <a:alpha val="22745"/>
              </a:srgbClr>
            </a:solidFill>
            <a:prstDash val="solid"/>
            <a:miter lim="800000"/>
            <a:headEnd len="sm" w="sm" type="none"/>
            <a:tailEnd len="sm" w="sm" type="none"/>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6" name="Google Shape;26;p38"/>
          <p:cNvPicPr preferRelativeResize="0"/>
          <p:nvPr/>
        </p:nvPicPr>
        <p:blipFill rotWithShape="1">
          <a:blip r:embed="rId4">
            <a:alphaModFix/>
          </a:blip>
          <a:srcRect b="66790" l="82635" r="0" t="10561"/>
          <a:stretch/>
        </p:blipFill>
        <p:spPr>
          <a:xfrm>
            <a:off x="11107398" y="-58035"/>
            <a:ext cx="939573" cy="1838344"/>
          </a:xfrm>
          <a:prstGeom prst="rect">
            <a:avLst/>
          </a:prstGeom>
          <a:noFill/>
          <a:ln>
            <a:noFill/>
          </a:ln>
        </p:spPr>
      </p:pic>
      <p:pic>
        <p:nvPicPr>
          <p:cNvPr id="27" name="Google Shape;27;p38"/>
          <p:cNvPicPr preferRelativeResize="0"/>
          <p:nvPr/>
        </p:nvPicPr>
        <p:blipFill rotWithShape="1">
          <a:blip r:embed="rId5">
            <a:alphaModFix/>
          </a:blip>
          <a:srcRect b="25071" l="0" r="0" t="45174"/>
          <a:stretch/>
        </p:blipFill>
        <p:spPr>
          <a:xfrm>
            <a:off x="4734" y="5221099"/>
            <a:ext cx="4571570" cy="2040464"/>
          </a:xfrm>
          <a:prstGeom prst="rect">
            <a:avLst/>
          </a:prstGeom>
          <a:noFill/>
          <a:ln>
            <a:noFill/>
          </a:ln>
        </p:spPr>
      </p:pic>
      <p:pic>
        <p:nvPicPr>
          <p:cNvPr id="28" name="Google Shape;28;p38"/>
          <p:cNvPicPr preferRelativeResize="0"/>
          <p:nvPr/>
        </p:nvPicPr>
        <p:blipFill rotWithShape="1">
          <a:blip r:embed="rId6">
            <a:alphaModFix/>
          </a:blip>
          <a:srcRect b="66790" l="82635" r="0" t="10561"/>
          <a:stretch/>
        </p:blipFill>
        <p:spPr>
          <a:xfrm flipH="1">
            <a:off x="38349" y="-333102"/>
            <a:ext cx="1331495" cy="2605167"/>
          </a:xfrm>
          <a:prstGeom prst="rect">
            <a:avLst/>
          </a:prstGeom>
          <a:noFill/>
          <a:ln>
            <a:noFill/>
          </a:ln>
        </p:spPr>
      </p:pic>
    </p:spTree>
  </p:cSld>
  <p:clrMapOvr>
    <a:masterClrMapping/>
  </p:clrMapOvr>
  <p:transition spd="slow" p14:dur="1500">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p:cSld name="竖排标题与文本">
    <p:spTree>
      <p:nvGrpSpPr>
        <p:cNvPr id="29" name="Shape 29"/>
        <p:cNvGrpSpPr/>
        <p:nvPr/>
      </p:nvGrpSpPr>
      <p:grpSpPr>
        <a:xfrm>
          <a:off x="0" y="0"/>
          <a:ext cx="0" cy="0"/>
          <a:chOff x="0" y="0"/>
          <a:chExt cx="0" cy="0"/>
        </a:xfrm>
      </p:grpSpPr>
      <p:pic>
        <p:nvPicPr>
          <p:cNvPr id="30" name="Google Shape;30;p3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1" name="Google Shape;31;p39"/>
          <p:cNvPicPr preferRelativeResize="0"/>
          <p:nvPr/>
        </p:nvPicPr>
        <p:blipFill rotWithShape="1">
          <a:blip r:embed="rId3">
            <a:alphaModFix/>
          </a:blip>
          <a:srcRect b="0" l="0" r="0" t="46566"/>
          <a:stretch/>
        </p:blipFill>
        <p:spPr>
          <a:xfrm>
            <a:off x="-555617" y="3126896"/>
            <a:ext cx="13183737" cy="3759958"/>
          </a:xfrm>
          <a:prstGeom prst="rect">
            <a:avLst/>
          </a:prstGeom>
          <a:noFill/>
          <a:ln>
            <a:noFill/>
          </a:ln>
        </p:spPr>
      </p:pic>
      <p:sp>
        <p:nvSpPr>
          <p:cNvPr id="32" name="Google Shape;32;p39"/>
          <p:cNvSpPr/>
          <p:nvPr/>
        </p:nvSpPr>
        <p:spPr>
          <a:xfrm>
            <a:off x="669512" y="566664"/>
            <a:ext cx="10852977" cy="5724673"/>
          </a:xfrm>
          <a:prstGeom prst="rect">
            <a:avLst/>
          </a:prstGeom>
          <a:gradFill>
            <a:gsLst>
              <a:gs pos="0">
                <a:srgbClr val="DFEED3"/>
              </a:gs>
              <a:gs pos="100000">
                <a:srgbClr val="EFF6EC"/>
              </a:gs>
            </a:gsLst>
            <a:lin ang="5400000" scaled="0"/>
          </a:gradFill>
          <a:ln cap="flat" cmpd="sng" w="25400">
            <a:solidFill>
              <a:srgbClr val="A5B057">
                <a:alpha val="22745"/>
              </a:srgbClr>
            </a:solidFill>
            <a:prstDash val="solid"/>
            <a:miter lim="800000"/>
            <a:headEnd len="sm" w="sm" type="none"/>
            <a:tailEnd len="sm" w="sm" type="none"/>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 name="Google Shape;33;p39"/>
          <p:cNvPicPr preferRelativeResize="0"/>
          <p:nvPr/>
        </p:nvPicPr>
        <p:blipFill rotWithShape="1">
          <a:blip r:embed="rId4">
            <a:alphaModFix/>
          </a:blip>
          <a:srcRect b="66790" l="82635" r="0" t="10561"/>
          <a:stretch/>
        </p:blipFill>
        <p:spPr>
          <a:xfrm>
            <a:off x="10362184" y="290013"/>
            <a:ext cx="1160304" cy="2270220"/>
          </a:xfrm>
          <a:prstGeom prst="rect">
            <a:avLst/>
          </a:prstGeom>
          <a:noFill/>
          <a:ln>
            <a:noFill/>
          </a:ln>
        </p:spPr>
      </p:pic>
      <p:pic>
        <p:nvPicPr>
          <p:cNvPr id="34" name="Google Shape;34;p39"/>
          <p:cNvPicPr preferRelativeResize="0"/>
          <p:nvPr/>
        </p:nvPicPr>
        <p:blipFill rotWithShape="1">
          <a:blip r:embed="rId5">
            <a:alphaModFix/>
          </a:blip>
          <a:srcRect b="25071" l="0" r="0" t="45174"/>
          <a:stretch/>
        </p:blipFill>
        <p:spPr>
          <a:xfrm>
            <a:off x="4734" y="5221099"/>
            <a:ext cx="4571570" cy="2040464"/>
          </a:xfrm>
          <a:prstGeom prst="rect">
            <a:avLst/>
          </a:prstGeom>
          <a:noFill/>
          <a:ln>
            <a:noFill/>
          </a:ln>
        </p:spPr>
      </p:pic>
      <p:pic>
        <p:nvPicPr>
          <p:cNvPr id="35" name="Google Shape;35;p39"/>
          <p:cNvPicPr preferRelativeResize="0"/>
          <p:nvPr/>
        </p:nvPicPr>
        <p:blipFill rotWithShape="1">
          <a:blip r:embed="rId6">
            <a:alphaModFix/>
          </a:blip>
          <a:srcRect b="66790" l="82635" r="0" t="10561"/>
          <a:stretch/>
        </p:blipFill>
        <p:spPr>
          <a:xfrm flipH="1">
            <a:off x="-1" y="-193685"/>
            <a:ext cx="1331495" cy="2605167"/>
          </a:xfrm>
          <a:prstGeom prst="rect">
            <a:avLst/>
          </a:prstGeom>
          <a:noFill/>
          <a:ln>
            <a:noFill/>
          </a:ln>
        </p:spPr>
      </p:pic>
    </p:spTree>
  </p:cSld>
  <p:clrMapOvr>
    <a:masterClrMapping/>
  </p:clrMapOvr>
  <p:transition spd="slow" p14:dur="1500">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竖排标题与文本">
  <p:cSld name="4_竖排标题与文本">
    <p:spTree>
      <p:nvGrpSpPr>
        <p:cNvPr id="36" name="Shape 36"/>
        <p:cNvGrpSpPr/>
        <p:nvPr/>
      </p:nvGrpSpPr>
      <p:grpSpPr>
        <a:xfrm>
          <a:off x="0" y="0"/>
          <a:ext cx="0" cy="0"/>
          <a:chOff x="0" y="0"/>
          <a:chExt cx="0" cy="0"/>
        </a:xfrm>
      </p:grpSpPr>
      <p:pic>
        <p:nvPicPr>
          <p:cNvPr id="37" name="Google Shape;37;p4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8" name="Google Shape;38;p40"/>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39" name="Google Shape;39;p40"/>
          <p:cNvPicPr preferRelativeResize="0"/>
          <p:nvPr/>
        </p:nvPicPr>
        <p:blipFill rotWithShape="1">
          <a:blip r:embed="rId4">
            <a:alphaModFix/>
          </a:blip>
          <a:srcRect b="0" l="0" r="0" t="46566"/>
          <a:stretch/>
        </p:blipFill>
        <p:spPr>
          <a:xfrm>
            <a:off x="-555617" y="3126896"/>
            <a:ext cx="13183737" cy="3759958"/>
          </a:xfrm>
          <a:prstGeom prst="rect">
            <a:avLst/>
          </a:prstGeom>
          <a:noFill/>
          <a:ln>
            <a:noFill/>
          </a:ln>
        </p:spPr>
      </p:pic>
      <p:sp>
        <p:nvSpPr>
          <p:cNvPr id="40" name="Google Shape;40;p40"/>
          <p:cNvSpPr/>
          <p:nvPr/>
        </p:nvSpPr>
        <p:spPr>
          <a:xfrm>
            <a:off x="145029" y="167641"/>
            <a:ext cx="11901942" cy="6522720"/>
          </a:xfrm>
          <a:prstGeom prst="rect">
            <a:avLst/>
          </a:prstGeom>
          <a:gradFill>
            <a:gsLst>
              <a:gs pos="0">
                <a:srgbClr val="DFEED3"/>
              </a:gs>
              <a:gs pos="100000">
                <a:srgbClr val="EFF6EC"/>
              </a:gs>
            </a:gsLst>
            <a:lin ang="5400000" scaled="0"/>
          </a:gradFill>
          <a:ln cap="flat" cmpd="sng" w="25400">
            <a:solidFill>
              <a:srgbClr val="A5B057">
                <a:alpha val="22745"/>
              </a:srgbClr>
            </a:solidFill>
            <a:prstDash val="solid"/>
            <a:miter lim="800000"/>
            <a:headEnd len="sm" w="sm" type="none"/>
            <a:tailEnd len="sm" w="sm" type="none"/>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1" name="Google Shape;41;p40"/>
          <p:cNvPicPr preferRelativeResize="0"/>
          <p:nvPr/>
        </p:nvPicPr>
        <p:blipFill rotWithShape="1">
          <a:blip r:embed="rId5">
            <a:alphaModFix/>
          </a:blip>
          <a:srcRect b="66790" l="82635" r="0" t="10561"/>
          <a:stretch/>
        </p:blipFill>
        <p:spPr>
          <a:xfrm>
            <a:off x="11107398" y="-58035"/>
            <a:ext cx="939573" cy="1838344"/>
          </a:xfrm>
          <a:prstGeom prst="rect">
            <a:avLst/>
          </a:prstGeom>
          <a:noFill/>
          <a:ln>
            <a:noFill/>
          </a:ln>
        </p:spPr>
      </p:pic>
      <p:pic>
        <p:nvPicPr>
          <p:cNvPr id="42" name="Google Shape;42;p40"/>
          <p:cNvPicPr preferRelativeResize="0"/>
          <p:nvPr/>
        </p:nvPicPr>
        <p:blipFill rotWithShape="1">
          <a:blip r:embed="rId6">
            <a:alphaModFix/>
          </a:blip>
          <a:srcRect b="66790" l="82635" r="0" t="10561"/>
          <a:stretch/>
        </p:blipFill>
        <p:spPr>
          <a:xfrm flipH="1">
            <a:off x="38349" y="-333102"/>
            <a:ext cx="1331495" cy="2605167"/>
          </a:xfrm>
          <a:prstGeom prst="rect">
            <a:avLst/>
          </a:prstGeom>
          <a:noFill/>
          <a:ln>
            <a:noFill/>
          </a:ln>
        </p:spPr>
      </p:pic>
    </p:spTree>
  </p:cSld>
  <p:clrMapOvr>
    <a:masterClrMapping/>
  </p:clrMapOvr>
  <p:transition spd="slow" p14:dur="1500">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竖排标题与文本">
  <p:cSld name="1_竖排标题与文本">
    <p:spTree>
      <p:nvGrpSpPr>
        <p:cNvPr id="43" name="Shape 43"/>
        <p:cNvGrpSpPr/>
        <p:nvPr/>
      </p:nvGrpSpPr>
      <p:grpSpPr>
        <a:xfrm>
          <a:off x="0" y="0"/>
          <a:ext cx="0" cy="0"/>
          <a:chOff x="0" y="0"/>
          <a:chExt cx="0" cy="0"/>
        </a:xfrm>
      </p:grpSpPr>
      <p:pic>
        <p:nvPicPr>
          <p:cNvPr id="44" name="Google Shape;44;p4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5" name="Google Shape;45;p41"/>
          <p:cNvPicPr preferRelativeResize="0"/>
          <p:nvPr/>
        </p:nvPicPr>
        <p:blipFill rotWithShape="1">
          <a:blip r:embed="rId3">
            <a:alphaModFix/>
          </a:blip>
          <a:srcRect b="0" l="0" r="0" t="46566"/>
          <a:stretch/>
        </p:blipFill>
        <p:spPr>
          <a:xfrm>
            <a:off x="-555617" y="3126896"/>
            <a:ext cx="13183737" cy="3759958"/>
          </a:xfrm>
          <a:prstGeom prst="rect">
            <a:avLst/>
          </a:prstGeom>
          <a:noFill/>
          <a:ln>
            <a:noFill/>
          </a:ln>
        </p:spPr>
      </p:pic>
      <p:sp>
        <p:nvSpPr>
          <p:cNvPr id="46" name="Google Shape;46;p41"/>
          <p:cNvSpPr/>
          <p:nvPr/>
        </p:nvSpPr>
        <p:spPr>
          <a:xfrm>
            <a:off x="669512" y="566664"/>
            <a:ext cx="10852977" cy="5724673"/>
          </a:xfrm>
          <a:prstGeom prst="rect">
            <a:avLst/>
          </a:prstGeom>
          <a:gradFill>
            <a:gsLst>
              <a:gs pos="0">
                <a:srgbClr val="DFEED3"/>
              </a:gs>
              <a:gs pos="100000">
                <a:srgbClr val="EFF6EC"/>
              </a:gs>
            </a:gsLst>
            <a:lin ang="5400000" scaled="0"/>
          </a:gradFill>
          <a:ln cap="flat" cmpd="sng" w="25400">
            <a:solidFill>
              <a:srgbClr val="A5B057">
                <a:alpha val="22745"/>
              </a:srgbClr>
            </a:solidFill>
            <a:prstDash val="solid"/>
            <a:miter lim="800000"/>
            <a:headEnd len="sm" w="sm" type="none"/>
            <a:tailEnd len="sm" w="sm" type="none"/>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7" name="Google Shape;47;p41"/>
          <p:cNvPicPr preferRelativeResize="0"/>
          <p:nvPr/>
        </p:nvPicPr>
        <p:blipFill rotWithShape="1">
          <a:blip r:embed="rId4">
            <a:alphaModFix/>
          </a:blip>
          <a:srcRect b="25071" l="0" r="0" t="45174"/>
          <a:stretch/>
        </p:blipFill>
        <p:spPr>
          <a:xfrm>
            <a:off x="4734" y="5221099"/>
            <a:ext cx="4571570" cy="2040464"/>
          </a:xfrm>
          <a:prstGeom prst="rect">
            <a:avLst/>
          </a:prstGeom>
          <a:noFill/>
          <a:ln>
            <a:noFill/>
          </a:ln>
        </p:spPr>
      </p:pic>
    </p:spTree>
  </p:cSld>
  <p:clrMapOvr>
    <a:masterClrMapping/>
  </p:clrMapOvr>
  <p:transition spd="slow" p14:dur="1500">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48" name="Shape 48"/>
        <p:cNvGrpSpPr/>
        <p:nvPr/>
      </p:nvGrpSpPr>
      <p:grpSpPr>
        <a:xfrm>
          <a:off x="0" y="0"/>
          <a:ext cx="0" cy="0"/>
          <a:chOff x="0" y="0"/>
          <a:chExt cx="0" cy="0"/>
        </a:xfrm>
      </p:grpSpPr>
      <p:sp>
        <p:nvSpPr>
          <p:cNvPr id="49" name="Google Shape;49;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54" name="Shape 54"/>
        <p:cNvGrpSpPr/>
        <p:nvPr/>
      </p:nvGrpSpPr>
      <p:grpSpPr>
        <a:xfrm>
          <a:off x="0" y="0"/>
          <a:ext cx="0" cy="0"/>
          <a:chOff x="0" y="0"/>
          <a:chExt cx="0" cy="0"/>
        </a:xfrm>
      </p:grpSpPr>
      <p:sp>
        <p:nvSpPr>
          <p:cNvPr id="55" name="Google Shape;5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60" name="Shape 60"/>
        <p:cNvGrpSpPr/>
        <p:nvPr/>
      </p:nvGrpSpPr>
      <p:grpSpPr>
        <a:xfrm>
          <a:off x="0" y="0"/>
          <a:ext cx="0" cy="0"/>
          <a:chOff x="0" y="0"/>
          <a:chExt cx="0" cy="0"/>
        </a:xfrm>
      </p:grpSpPr>
      <p:sp>
        <p:nvSpPr>
          <p:cNvPr id="61" name="Google Shape;61;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3" name="Google Shape;6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66" name="Shape 66"/>
        <p:cNvGrpSpPr/>
        <p:nvPr/>
      </p:nvGrpSpPr>
      <p:grpSpPr>
        <a:xfrm>
          <a:off x="0" y="0"/>
          <a:ext cx="0" cy="0"/>
          <a:chOff x="0" y="0"/>
          <a:chExt cx="0" cy="0"/>
        </a:xfrm>
      </p:grpSpPr>
      <p:sp>
        <p:nvSpPr>
          <p:cNvPr id="67" name="Google Shape;67;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1" name="Google Shape;1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 name="Google Shape;16;p36"/>
          <p:cNvSpPr/>
          <p:nvPr/>
        </p:nvSpPr>
        <p:spPr>
          <a:xfrm>
            <a:off x="-10441858" y="-6341806"/>
            <a:ext cx="1592825" cy="1592825"/>
          </a:xfrm>
          <a:prstGeom prst="ellipse">
            <a:avLst/>
          </a:prstGeom>
          <a:blipFill rotWithShape="1">
            <a:blip r:embed="rId1">
              <a:alphaModFix/>
            </a:blip>
            <a:stretch>
              <a:fillRect b="-298136" l="0" r="-555522"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 name="Google Shape;17;p36"/>
          <p:cNvSpPr/>
          <p:nvPr/>
        </p:nvSpPr>
        <p:spPr>
          <a:xfrm>
            <a:off x="18941845" y="11538155"/>
            <a:ext cx="1592825" cy="1592825"/>
          </a:xfrm>
          <a:prstGeom prst="ellipse">
            <a:avLst/>
          </a:prstGeom>
          <a:blipFill rotWithShape="1">
            <a:blip r:embed="rId1">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70.png"/><Relationship Id="rId13" Type="http://schemas.openxmlformats.org/officeDocument/2006/relationships/image" Target="../media/image26.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14.png"/><Relationship Id="rId17" Type="http://schemas.openxmlformats.org/officeDocument/2006/relationships/image" Target="../media/image30.png"/><Relationship Id="rId16" Type="http://schemas.openxmlformats.org/officeDocument/2006/relationships/image" Target="../media/image22.png"/><Relationship Id="rId5" Type="http://schemas.openxmlformats.org/officeDocument/2006/relationships/image" Target="../media/image23.png"/><Relationship Id="rId19" Type="http://schemas.openxmlformats.org/officeDocument/2006/relationships/image" Target="../media/image52.png"/><Relationship Id="rId6" Type="http://schemas.openxmlformats.org/officeDocument/2006/relationships/image" Target="../media/image31.png"/><Relationship Id="rId18"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7.png"/></Relationships>
</file>

<file path=ppt/slides/_rels/slide10.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7.png"/><Relationship Id="rId9" Type="http://schemas.openxmlformats.org/officeDocument/2006/relationships/image" Target="../media/image52.png"/><Relationship Id="rId5" Type="http://schemas.openxmlformats.org/officeDocument/2006/relationships/image" Target="../media/image78.png"/><Relationship Id="rId6" Type="http://schemas.openxmlformats.org/officeDocument/2006/relationships/image" Target="../media/image22.png"/><Relationship Id="rId7" Type="http://schemas.openxmlformats.org/officeDocument/2006/relationships/image" Target="../media/image58.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hyperlink" Target="https://vi.wikipedia.org/wiki/%C4%90%E1%BA%A1n" TargetMode="External"/><Relationship Id="rId12"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vi.wikipedia.org/wiki/S%C3%BAng_tr%C6%B0%E1%BB%9Dng" TargetMode="External"/><Relationship Id="rId4" Type="http://schemas.openxmlformats.org/officeDocument/2006/relationships/hyperlink" Target="https://vi.wikipedia.org/wiki/Thu%E1%BB%91c_ph%C3%B3ng" TargetMode="External"/><Relationship Id="rId9" Type="http://schemas.openxmlformats.org/officeDocument/2006/relationships/hyperlink" Target="https://vi.wikipedia.org/wiki/Ch%E1%BA%A5t_n%E1%BB%95" TargetMode="External"/><Relationship Id="rId5" Type="http://schemas.openxmlformats.org/officeDocument/2006/relationships/hyperlink" Target="https://vi.wikipedia.org/wiki/%C4%90%E1%BA%A1n" TargetMode="External"/><Relationship Id="rId6" Type="http://schemas.openxmlformats.org/officeDocument/2006/relationships/hyperlink" Target="https://vi.wikipedia.org/wiki/Ti%E1%BA%BFng_Anh" TargetMode="External"/><Relationship Id="rId7" Type="http://schemas.openxmlformats.org/officeDocument/2006/relationships/hyperlink" Target="https://vi.wikipedia.org/wiki/Ph%C3%A1o" TargetMode="External"/><Relationship Id="rId8" Type="http://schemas.openxmlformats.org/officeDocument/2006/relationships/hyperlink" Target="https://vi.wikipedia.org/wiki/Thu%E1%BB%91c_s%C3%BA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11.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7.png"/><Relationship Id="rId9" Type="http://schemas.openxmlformats.org/officeDocument/2006/relationships/image" Target="../media/image52.png"/><Relationship Id="rId5" Type="http://schemas.openxmlformats.org/officeDocument/2006/relationships/image" Target="../media/image78.png"/><Relationship Id="rId6" Type="http://schemas.openxmlformats.org/officeDocument/2006/relationships/image" Target="../media/image22.png"/><Relationship Id="rId7" Type="http://schemas.openxmlformats.org/officeDocument/2006/relationships/image" Target="../media/image58.png"/><Relationship Id="rId8" Type="http://schemas.openxmlformats.org/officeDocument/2006/relationships/image" Target="../media/image50.png"/></Relationships>
</file>

<file path=ppt/slides/_rels/slide15.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8.png"/><Relationship Id="rId13" Type="http://schemas.openxmlformats.org/officeDocument/2006/relationships/image" Target="../media/image11.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31.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78.png"/><Relationship Id="rId8" Type="http://schemas.openxmlformats.org/officeDocument/2006/relationships/image" Target="../media/image23.png"/></Relationships>
</file>

<file path=ppt/slides/_rels/slide16.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11.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78.png"/><Relationship Id="rId9" Type="http://schemas.openxmlformats.org/officeDocument/2006/relationships/image" Target="../media/image52.png"/><Relationship Id="rId5" Type="http://schemas.openxmlformats.org/officeDocument/2006/relationships/image" Target="../media/image27.png"/><Relationship Id="rId6" Type="http://schemas.openxmlformats.org/officeDocument/2006/relationships/image" Target="../media/image22.png"/><Relationship Id="rId7" Type="http://schemas.openxmlformats.org/officeDocument/2006/relationships/image" Target="../media/image58.png"/><Relationship Id="rId8"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27.png"/><Relationship Id="rId7" Type="http://schemas.openxmlformats.org/officeDocument/2006/relationships/image" Target="../media/image9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27.png"/><Relationship Id="rId7" Type="http://schemas.openxmlformats.org/officeDocument/2006/relationships/image" Target="../media/image94.png"/></Relationships>
</file>

<file path=ppt/slides/_rels/slide2.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36.png"/><Relationship Id="rId13" Type="http://schemas.openxmlformats.org/officeDocument/2006/relationships/image" Target="../media/image22.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26.png"/><Relationship Id="rId17" Type="http://schemas.openxmlformats.org/officeDocument/2006/relationships/image" Target="../media/image25.png"/><Relationship Id="rId16" Type="http://schemas.openxmlformats.org/officeDocument/2006/relationships/image" Target="../media/image42.png"/><Relationship Id="rId5" Type="http://schemas.openxmlformats.org/officeDocument/2006/relationships/image" Target="../media/image23.png"/><Relationship Id="rId19" Type="http://schemas.openxmlformats.org/officeDocument/2006/relationships/image" Target="../media/image24.png"/><Relationship Id="rId6" Type="http://schemas.openxmlformats.org/officeDocument/2006/relationships/image" Target="../media/image31.png"/><Relationship Id="rId18" Type="http://schemas.openxmlformats.org/officeDocument/2006/relationships/image" Target="../media/image52.png"/><Relationship Id="rId7" Type="http://schemas.openxmlformats.org/officeDocument/2006/relationships/image" Target="../media/image21.png"/><Relationship Id="rId8"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27.png"/><Relationship Id="rId7"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27.png"/><Relationship Id="rId7"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1.png"/><Relationship Id="rId4" Type="http://schemas.openxmlformats.org/officeDocument/2006/relationships/image" Target="../media/image67.png"/><Relationship Id="rId5" Type="http://schemas.openxmlformats.org/officeDocument/2006/relationships/image" Target="../media/image42.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27.png"/><Relationship Id="rId5" Type="http://schemas.openxmlformats.org/officeDocument/2006/relationships/image" Target="../media/image72.png"/><Relationship Id="rId6"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67.png"/><Relationship Id="rId5" Type="http://schemas.openxmlformats.org/officeDocument/2006/relationships/image" Target="../media/image42.png"/><Relationship Id="rId6"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27.png"/><Relationship Id="rId7" Type="http://schemas.openxmlformats.org/officeDocument/2006/relationships/image" Target="../media/image94.png"/></Relationships>
</file>

<file path=ppt/slides/_rels/slide29.xml.rels><?xml version="1.0" encoding="UTF-8" standalone="yes"?><Relationships xmlns="http://schemas.openxmlformats.org/package/2006/relationships"><Relationship Id="rId11" Type="http://schemas.openxmlformats.org/officeDocument/2006/relationships/image" Target="../media/image103.png"/><Relationship Id="rId10" Type="http://schemas.openxmlformats.org/officeDocument/2006/relationships/image" Target="../media/image76.png"/><Relationship Id="rId12"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36.png"/><Relationship Id="rId13" Type="http://schemas.openxmlformats.org/officeDocument/2006/relationships/image" Target="../media/image22.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26.png"/><Relationship Id="rId17" Type="http://schemas.openxmlformats.org/officeDocument/2006/relationships/image" Target="../media/image25.png"/><Relationship Id="rId16" Type="http://schemas.openxmlformats.org/officeDocument/2006/relationships/image" Target="../media/image42.png"/><Relationship Id="rId5" Type="http://schemas.openxmlformats.org/officeDocument/2006/relationships/image" Target="../media/image23.png"/><Relationship Id="rId19" Type="http://schemas.openxmlformats.org/officeDocument/2006/relationships/image" Target="../media/image24.png"/><Relationship Id="rId6" Type="http://schemas.openxmlformats.org/officeDocument/2006/relationships/image" Target="../media/image31.png"/><Relationship Id="rId18" Type="http://schemas.openxmlformats.org/officeDocument/2006/relationships/image" Target="../media/image52.png"/><Relationship Id="rId7" Type="http://schemas.openxmlformats.org/officeDocument/2006/relationships/image" Target="../media/image21.png"/><Relationship Id="rId8" Type="http://schemas.openxmlformats.org/officeDocument/2006/relationships/image" Target="../media/image27.png"/></Relationships>
</file>

<file path=ppt/slides/_rels/slide30.xml.rels><?xml version="1.0" encoding="UTF-8" standalone="yes"?><Relationships xmlns="http://schemas.openxmlformats.org/package/2006/relationships"><Relationship Id="rId11" Type="http://schemas.openxmlformats.org/officeDocument/2006/relationships/image" Target="../media/image103.png"/><Relationship Id="rId10" Type="http://schemas.openxmlformats.org/officeDocument/2006/relationships/image" Target="../media/image76.png"/><Relationship Id="rId12"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31.png"/></Relationships>
</file>

<file path=ppt/slides/_rels/slide31.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3.png"/><Relationship Id="rId13" Type="http://schemas.openxmlformats.org/officeDocument/2006/relationships/image" Target="../media/image79.png"/><Relationship Id="rId12"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14.png"/><Relationship Id="rId15" Type="http://schemas.openxmlformats.org/officeDocument/2006/relationships/image" Target="../media/image88.jpg"/><Relationship Id="rId14" Type="http://schemas.openxmlformats.org/officeDocument/2006/relationships/image" Target="../media/image86.jp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21.png"/></Relationships>
</file>

<file path=ppt/slides/_rels/slide32.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3.png"/><Relationship Id="rId13" Type="http://schemas.openxmlformats.org/officeDocument/2006/relationships/image" Target="../media/image79.png"/><Relationship Id="rId12"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14.png"/><Relationship Id="rId15" Type="http://schemas.openxmlformats.org/officeDocument/2006/relationships/image" Target="../media/image88.jpg"/><Relationship Id="rId14" Type="http://schemas.openxmlformats.org/officeDocument/2006/relationships/image" Target="../media/image86.jp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21.png"/></Relationships>
</file>

<file path=ppt/slides/_rels/slide33.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103.png"/><Relationship Id="rId13" Type="http://schemas.openxmlformats.org/officeDocument/2006/relationships/image" Target="../media/image79.png"/><Relationship Id="rId12"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14.png"/><Relationship Id="rId15" Type="http://schemas.openxmlformats.org/officeDocument/2006/relationships/image" Target="../media/image88.jpg"/><Relationship Id="rId14" Type="http://schemas.openxmlformats.org/officeDocument/2006/relationships/image" Target="../media/image86.jp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21.png"/></Relationships>
</file>

<file path=ppt/slides/_rels/slide34.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49.png"/><Relationship Id="rId13" Type="http://schemas.openxmlformats.org/officeDocument/2006/relationships/image" Target="../media/image78.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25.png"/><Relationship Id="rId14" Type="http://schemas.openxmlformats.org/officeDocument/2006/relationships/image" Target="../media/image52.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10.png"/><Relationship Id="rId8" Type="http://schemas.openxmlformats.org/officeDocument/2006/relationships/image" Target="../media/image36.png"/></Relationships>
</file>

<file path=ppt/slides/_rels/slide3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70.png"/><Relationship Id="rId13" Type="http://schemas.openxmlformats.org/officeDocument/2006/relationships/image" Target="../media/image26.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14.png"/><Relationship Id="rId17" Type="http://schemas.openxmlformats.org/officeDocument/2006/relationships/image" Target="../media/image30.png"/><Relationship Id="rId16" Type="http://schemas.openxmlformats.org/officeDocument/2006/relationships/image" Target="../media/image22.png"/><Relationship Id="rId5" Type="http://schemas.openxmlformats.org/officeDocument/2006/relationships/image" Target="../media/image23.png"/><Relationship Id="rId19" Type="http://schemas.openxmlformats.org/officeDocument/2006/relationships/image" Target="../media/image52.png"/><Relationship Id="rId6" Type="http://schemas.openxmlformats.org/officeDocument/2006/relationships/image" Target="../media/image31.png"/><Relationship Id="rId18"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36.png"/><Relationship Id="rId13" Type="http://schemas.openxmlformats.org/officeDocument/2006/relationships/image" Target="../media/image22.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26.png"/><Relationship Id="rId17" Type="http://schemas.openxmlformats.org/officeDocument/2006/relationships/image" Target="../media/image25.png"/><Relationship Id="rId16" Type="http://schemas.openxmlformats.org/officeDocument/2006/relationships/image" Target="../media/image42.png"/><Relationship Id="rId5" Type="http://schemas.openxmlformats.org/officeDocument/2006/relationships/image" Target="../media/image23.png"/><Relationship Id="rId19" Type="http://schemas.openxmlformats.org/officeDocument/2006/relationships/image" Target="../media/image24.png"/><Relationship Id="rId6" Type="http://schemas.openxmlformats.org/officeDocument/2006/relationships/image" Target="../media/image31.png"/><Relationship Id="rId18" Type="http://schemas.openxmlformats.org/officeDocument/2006/relationships/image" Target="../media/image52.png"/><Relationship Id="rId7" Type="http://schemas.openxmlformats.org/officeDocument/2006/relationships/image" Target="../media/image21.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70.png"/><Relationship Id="rId13" Type="http://schemas.openxmlformats.org/officeDocument/2006/relationships/image" Target="../media/image26.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10.png"/><Relationship Id="rId15" Type="http://schemas.openxmlformats.org/officeDocument/2006/relationships/image" Target="../media/image11.png"/><Relationship Id="rId14" Type="http://schemas.openxmlformats.org/officeDocument/2006/relationships/image" Target="../media/image14.png"/><Relationship Id="rId17" Type="http://schemas.openxmlformats.org/officeDocument/2006/relationships/image" Target="../media/image30.png"/><Relationship Id="rId16" Type="http://schemas.openxmlformats.org/officeDocument/2006/relationships/image" Target="../media/image22.png"/><Relationship Id="rId5" Type="http://schemas.openxmlformats.org/officeDocument/2006/relationships/image" Target="../media/image23.png"/><Relationship Id="rId19" Type="http://schemas.openxmlformats.org/officeDocument/2006/relationships/image" Target="../media/image52.png"/><Relationship Id="rId6" Type="http://schemas.openxmlformats.org/officeDocument/2006/relationships/image" Target="../media/image31.png"/><Relationship Id="rId18"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7.png"/></Relationships>
</file>

<file path=ppt/slides/_rels/slide6.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25.png"/><Relationship Id="rId13" Type="http://schemas.openxmlformats.org/officeDocument/2006/relationships/image" Target="../media/image51.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36.png"/><Relationship Id="rId14" Type="http://schemas.openxmlformats.org/officeDocument/2006/relationships/image" Target="../media/image52.png"/><Relationship Id="rId5" Type="http://schemas.openxmlformats.org/officeDocument/2006/relationships/image" Target="../media/image78.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8.png"/><Relationship Id="rId13" Type="http://schemas.openxmlformats.org/officeDocument/2006/relationships/image" Target="../media/image11.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31.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78.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8.png"/><Relationship Id="rId13" Type="http://schemas.openxmlformats.org/officeDocument/2006/relationships/image" Target="../media/image11.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31.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78.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18" name="Google Shape;118;p1"/>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119" name="Google Shape;119;p1"/>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20" name="Google Shape;120;p1"/>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121" name="Google Shape;121;p1"/>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122" name="Google Shape;122;p1"/>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123" name="Google Shape;123;p1"/>
          <p:cNvPicPr preferRelativeResize="0"/>
          <p:nvPr/>
        </p:nvPicPr>
        <p:blipFill rotWithShape="1">
          <a:blip r:embed="rId8">
            <a:alphaModFix/>
          </a:blip>
          <a:srcRect b="79228" l="0" r="69651" t="0"/>
          <a:stretch/>
        </p:blipFill>
        <p:spPr>
          <a:xfrm>
            <a:off x="10010059" y="3261716"/>
            <a:ext cx="1387427" cy="1424511"/>
          </a:xfrm>
          <a:prstGeom prst="rect">
            <a:avLst/>
          </a:prstGeom>
          <a:noFill/>
          <a:ln>
            <a:noFill/>
          </a:ln>
        </p:spPr>
      </p:pic>
      <p:pic>
        <p:nvPicPr>
          <p:cNvPr id="124" name="Google Shape;124;p1"/>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125" name="Google Shape;125;p1"/>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126" name="Google Shape;126;p1"/>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127" name="Google Shape;127;p1"/>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128" name="Google Shape;128;p1"/>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129" name="Google Shape;129;p1"/>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sp>
        <p:nvSpPr>
          <p:cNvPr id="130" name="Google Shape;130;p1"/>
          <p:cNvSpPr txBox="1"/>
          <p:nvPr/>
        </p:nvSpPr>
        <p:spPr>
          <a:xfrm>
            <a:off x="5192547" y="3433176"/>
            <a:ext cx="180690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A9C19"/>
                </a:solidFill>
                <a:latin typeface="Arial"/>
                <a:ea typeface="Arial"/>
                <a:cs typeface="Arial"/>
                <a:sym typeface="Arial"/>
              </a:rPr>
              <a:t>Trang: 12-14</a:t>
            </a:r>
            <a:endParaRPr b="1" i="0" sz="2800" u="none" cap="none" strike="noStrike">
              <a:solidFill>
                <a:srgbClr val="FA9C19"/>
              </a:solidFill>
              <a:latin typeface="Arial"/>
              <a:ea typeface="Arial"/>
              <a:cs typeface="Arial"/>
              <a:sym typeface="Arial"/>
            </a:endParaRPr>
          </a:p>
        </p:txBody>
      </p:sp>
      <p:pic>
        <p:nvPicPr>
          <p:cNvPr id="131" name="Google Shape;131;p1"/>
          <p:cNvPicPr preferRelativeResize="0"/>
          <p:nvPr/>
        </p:nvPicPr>
        <p:blipFill rotWithShape="1">
          <a:blip r:embed="rId10">
            <a:alphaModFix/>
          </a:blip>
          <a:srcRect b="56812" l="0" r="42746" t="3067"/>
          <a:stretch/>
        </p:blipFill>
        <p:spPr>
          <a:xfrm rot="332820">
            <a:off x="1430786" y="5024253"/>
            <a:ext cx="6980396" cy="2414330"/>
          </a:xfrm>
          <a:prstGeom prst="rect">
            <a:avLst/>
          </a:prstGeom>
          <a:noFill/>
          <a:ln>
            <a:noFill/>
          </a:ln>
        </p:spPr>
      </p:pic>
      <p:pic>
        <p:nvPicPr>
          <p:cNvPr id="132" name="Google Shape;132;p1"/>
          <p:cNvPicPr preferRelativeResize="0"/>
          <p:nvPr/>
        </p:nvPicPr>
        <p:blipFill rotWithShape="1">
          <a:blip r:embed="rId11">
            <a:alphaModFix/>
          </a:blip>
          <a:srcRect b="0" l="0" r="0" t="0"/>
          <a:stretch/>
        </p:blipFill>
        <p:spPr>
          <a:xfrm>
            <a:off x="1209162" y="-949977"/>
            <a:ext cx="609600" cy="609601"/>
          </a:xfrm>
          <a:prstGeom prst="rect">
            <a:avLst/>
          </a:prstGeom>
          <a:noFill/>
          <a:ln>
            <a:noFill/>
          </a:ln>
        </p:spPr>
      </p:pic>
      <p:pic>
        <p:nvPicPr>
          <p:cNvPr id="133" name="Google Shape;133;p1"/>
          <p:cNvPicPr preferRelativeResize="0"/>
          <p:nvPr/>
        </p:nvPicPr>
        <p:blipFill rotWithShape="1">
          <a:blip r:embed="rId12">
            <a:alphaModFix/>
          </a:blip>
          <a:srcRect b="5318" l="12226" r="6608" t="8593"/>
          <a:stretch/>
        </p:blipFill>
        <p:spPr>
          <a:xfrm>
            <a:off x="12847176" y="-69850"/>
            <a:ext cx="3035300" cy="6997700"/>
          </a:xfrm>
          <a:prstGeom prst="rect">
            <a:avLst/>
          </a:prstGeom>
          <a:noFill/>
          <a:ln>
            <a:noFill/>
          </a:ln>
        </p:spPr>
      </p:pic>
      <p:sp>
        <p:nvSpPr>
          <p:cNvPr id="134" name="Google Shape;134;p1"/>
          <p:cNvSpPr txBox="1"/>
          <p:nvPr/>
        </p:nvSpPr>
        <p:spPr>
          <a:xfrm>
            <a:off x="4894870" y="3900789"/>
            <a:ext cx="240226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A9C19"/>
                </a:solidFill>
                <a:latin typeface="Arial"/>
                <a:ea typeface="Arial"/>
                <a:cs typeface="Arial"/>
                <a:sym typeface="Arial"/>
              </a:rPr>
              <a:t>Thực hiện: EduFive</a:t>
            </a:r>
            <a:endParaRPr b="1" i="0" sz="2800" u="none" cap="none" strike="noStrike">
              <a:solidFill>
                <a:srgbClr val="FA9C19"/>
              </a:solidFill>
              <a:latin typeface="Arial"/>
              <a:ea typeface="Arial"/>
              <a:cs typeface="Arial"/>
              <a:sym typeface="Arial"/>
            </a:endParaRPr>
          </a:p>
        </p:txBody>
      </p:sp>
      <p:pic>
        <p:nvPicPr>
          <p:cNvPr id="135" name="Google Shape;135;p1"/>
          <p:cNvPicPr preferRelativeResize="0"/>
          <p:nvPr/>
        </p:nvPicPr>
        <p:blipFill rotWithShape="1">
          <a:blip r:embed="rId13">
            <a:alphaModFix/>
          </a:blip>
          <a:srcRect b="0" l="0" r="0" t="0"/>
          <a:stretch/>
        </p:blipFill>
        <p:spPr>
          <a:xfrm flipH="1">
            <a:off x="8802858" y="2901021"/>
            <a:ext cx="3520183" cy="3927680"/>
          </a:xfrm>
          <a:prstGeom prst="rect">
            <a:avLst/>
          </a:prstGeom>
          <a:noFill/>
          <a:ln>
            <a:noFill/>
          </a:ln>
        </p:spPr>
      </p:pic>
      <p:pic>
        <p:nvPicPr>
          <p:cNvPr id="136" name="Google Shape;136;p1"/>
          <p:cNvPicPr preferRelativeResize="0"/>
          <p:nvPr/>
        </p:nvPicPr>
        <p:blipFill rotWithShape="1">
          <a:blip r:embed="rId14">
            <a:alphaModFix/>
          </a:blip>
          <a:srcRect b="4773" l="8882" r="9756" t="12504"/>
          <a:stretch/>
        </p:blipFill>
        <p:spPr>
          <a:xfrm flipH="1">
            <a:off x="-123537" y="-215484"/>
            <a:ext cx="3739491" cy="7073484"/>
          </a:xfrm>
          <a:prstGeom prst="rect">
            <a:avLst/>
          </a:prstGeom>
          <a:noFill/>
          <a:ln>
            <a:noFill/>
          </a:ln>
        </p:spPr>
      </p:pic>
      <p:pic>
        <p:nvPicPr>
          <p:cNvPr id="137" name="Google Shape;137;p1"/>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138" name="Google Shape;138;p1"/>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139" name="Google Shape;139;p1"/>
          <p:cNvSpPr txBox="1"/>
          <p:nvPr/>
        </p:nvSpPr>
        <p:spPr>
          <a:xfrm>
            <a:off x="2563185" y="1510902"/>
            <a:ext cx="7382149"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600" u="none" cap="none" strike="noStrike">
                <a:solidFill>
                  <a:srgbClr val="88C123"/>
                </a:solidFill>
                <a:latin typeface="Arial"/>
                <a:ea typeface="Arial"/>
                <a:cs typeface="Arial"/>
                <a:sym typeface="Arial"/>
              </a:rPr>
              <a:t>CÁCH NỐI </a:t>
            </a:r>
            <a:endParaRPr/>
          </a:p>
          <a:p>
            <a:pPr indent="0" lvl="0" marL="0" marR="0" rtl="0" algn="ctr">
              <a:spcBef>
                <a:spcPts val="0"/>
              </a:spcBef>
              <a:spcAft>
                <a:spcPts val="0"/>
              </a:spcAft>
              <a:buNone/>
            </a:pPr>
            <a:r>
              <a:rPr b="1" i="0" lang="en-US" sz="6600" u="none" cap="none" strike="noStrike">
                <a:solidFill>
                  <a:srgbClr val="E72989"/>
                </a:solidFill>
                <a:latin typeface="Arial"/>
                <a:ea typeface="Arial"/>
                <a:cs typeface="Arial"/>
                <a:sym typeface="Arial"/>
              </a:rPr>
              <a:t>CÁC VẾ CÂU GHÉP</a:t>
            </a:r>
            <a:endParaRPr b="1" i="0" sz="6600" u="none" cap="none" strike="noStrike">
              <a:solidFill>
                <a:srgbClr val="E72989"/>
              </a:solidFill>
              <a:latin typeface="Arial"/>
              <a:ea typeface="Arial"/>
              <a:cs typeface="Arial"/>
              <a:sym typeface="Arial"/>
            </a:endParaRPr>
          </a:p>
        </p:txBody>
      </p:sp>
      <p:pic>
        <p:nvPicPr>
          <p:cNvPr id="140" name="Google Shape;140;p1"/>
          <p:cNvPicPr preferRelativeResize="0"/>
          <p:nvPr/>
        </p:nvPicPr>
        <p:blipFill rotWithShape="1">
          <a:blip r:embed="rId16">
            <a:alphaModFix/>
          </a:blip>
          <a:srcRect b="48499" l="51296" r="0" t="0"/>
          <a:stretch/>
        </p:blipFill>
        <p:spPr>
          <a:xfrm>
            <a:off x="7110196" y="5422440"/>
            <a:ext cx="2506193" cy="1745767"/>
          </a:xfrm>
          <a:prstGeom prst="rect">
            <a:avLst/>
          </a:prstGeom>
          <a:noFill/>
          <a:ln>
            <a:noFill/>
          </a:ln>
        </p:spPr>
      </p:pic>
      <p:pic>
        <p:nvPicPr>
          <p:cNvPr id="141" name="Google Shape;141;p1"/>
          <p:cNvPicPr preferRelativeResize="0"/>
          <p:nvPr/>
        </p:nvPicPr>
        <p:blipFill rotWithShape="1">
          <a:blip r:embed="rId17">
            <a:alphaModFix/>
          </a:blip>
          <a:srcRect b="0" l="0" r="0" t="0"/>
          <a:stretch/>
        </p:blipFill>
        <p:spPr>
          <a:xfrm>
            <a:off x="8523600" y="5121355"/>
            <a:ext cx="954788" cy="1049218"/>
          </a:xfrm>
          <a:prstGeom prst="rect">
            <a:avLst/>
          </a:prstGeom>
          <a:noFill/>
          <a:ln>
            <a:noFill/>
          </a:ln>
        </p:spPr>
      </p:pic>
      <p:pic>
        <p:nvPicPr>
          <p:cNvPr id="142" name="Google Shape;142;p1"/>
          <p:cNvPicPr preferRelativeResize="0"/>
          <p:nvPr/>
        </p:nvPicPr>
        <p:blipFill rotWithShape="1">
          <a:blip r:embed="rId18">
            <a:alphaModFix/>
          </a:blip>
          <a:srcRect b="0" l="0" r="0" t="0"/>
          <a:stretch/>
        </p:blipFill>
        <p:spPr>
          <a:xfrm>
            <a:off x="7605646" y="4883539"/>
            <a:ext cx="1010755" cy="1025479"/>
          </a:xfrm>
          <a:prstGeom prst="rect">
            <a:avLst/>
          </a:prstGeom>
          <a:noFill/>
          <a:ln>
            <a:noFill/>
          </a:ln>
        </p:spPr>
      </p:pic>
      <p:sp>
        <p:nvSpPr>
          <p:cNvPr id="143" name="Google Shape;143;p1"/>
          <p:cNvSpPr txBox="1"/>
          <p:nvPr/>
        </p:nvSpPr>
        <p:spPr>
          <a:xfrm>
            <a:off x="4624404" y="627760"/>
            <a:ext cx="32480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FA9C19"/>
                </a:solidFill>
                <a:latin typeface="Arial"/>
                <a:ea typeface="Arial"/>
                <a:cs typeface="Arial"/>
                <a:sym typeface="Arial"/>
              </a:rPr>
              <a:t>Luyện từ và câu</a:t>
            </a:r>
            <a:endParaRPr b="1" i="0" sz="4800" u="none" cap="none" strike="noStrike">
              <a:solidFill>
                <a:srgbClr val="FA9C19"/>
              </a:solidFill>
              <a:latin typeface="Arial"/>
              <a:ea typeface="Arial"/>
              <a:cs typeface="Arial"/>
              <a:sym typeface="Arial"/>
            </a:endParaRPr>
          </a:p>
        </p:txBody>
      </p:sp>
      <p:grpSp>
        <p:nvGrpSpPr>
          <p:cNvPr id="144" name="Google Shape;144;p1"/>
          <p:cNvGrpSpPr/>
          <p:nvPr/>
        </p:nvGrpSpPr>
        <p:grpSpPr>
          <a:xfrm>
            <a:off x="-17860" y="5998699"/>
            <a:ext cx="12227721" cy="1412569"/>
            <a:chOff x="142441" y="5130201"/>
            <a:chExt cx="12227721" cy="1284154"/>
          </a:xfrm>
        </p:grpSpPr>
        <p:pic>
          <p:nvPicPr>
            <p:cNvPr id="145" name="Google Shape;145;p1"/>
            <p:cNvPicPr preferRelativeResize="0"/>
            <p:nvPr/>
          </p:nvPicPr>
          <p:blipFill rotWithShape="1">
            <a:blip r:embed="rId19">
              <a:alphaModFix/>
            </a:blip>
            <a:srcRect b="1" l="43873" r="0" t="35409"/>
            <a:stretch/>
          </p:blipFill>
          <p:spPr>
            <a:xfrm>
              <a:off x="142441" y="5130201"/>
              <a:ext cx="12227721" cy="1284154"/>
            </a:xfrm>
            <a:prstGeom prst="rect">
              <a:avLst/>
            </a:prstGeom>
            <a:noFill/>
            <a:ln>
              <a:noFill/>
            </a:ln>
          </p:spPr>
        </p:pic>
        <p:sp>
          <p:nvSpPr>
            <p:cNvPr id="146" name="Google Shape;146;p1"/>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4000"/>
                                        <p:tgtEl>
                                          <p:spTgt spid="12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0" presetSubtype="0">
                                  <p:stCondLst>
                                    <p:cond delay="225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p:tgtEl>
                                          <p:spTgt spid="141"/>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4">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p:tgtEl>
                                          <p:spTgt spid="142"/>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ppt_w</p:attrName>
                                        </p:attrNameLst>
                                      </p:cBhvr>
                                      <p:tavLst>
                                        <p:tav fmla="" tm="0">
                                          <p:val>
                                            <p:strVal val="0"/>
                                          </p:val>
                                        </p:tav>
                                        <p:tav fmla="" tm="100000">
                                          <p:val>
                                            <p:strVal val="#ppt_w"/>
                                          </p:val>
                                        </p:tav>
                                      </p:tavLst>
                                    </p:anim>
                                    <p:anim calcmode="lin" valueType="num">
                                      <p:cBhvr additive="base">
                                        <p:cTn dur="500"/>
                                        <p:tgtEl>
                                          <p:spTgt spid="139"/>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23" presetSubtype="16">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ppt_w</p:attrName>
                                        </p:attrNameLst>
                                      </p:cBhvr>
                                      <p:tavLst>
                                        <p:tav fmla="" tm="0">
                                          <p:val>
                                            <p:strVal val="0"/>
                                          </p:val>
                                        </p:tav>
                                        <p:tav fmla="" tm="100000">
                                          <p:val>
                                            <p:strVal val="#ppt_w"/>
                                          </p:val>
                                        </p:tav>
                                      </p:tavLst>
                                    </p:anim>
                                    <p:anim calcmode="lin" valueType="num">
                                      <p:cBhvr additive="base">
                                        <p:cTn dur="1000"/>
                                        <p:tgtEl>
                                          <p:spTgt spid="1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04" name="Google Shape;404;p10"/>
          <p:cNvPicPr preferRelativeResize="0"/>
          <p:nvPr/>
        </p:nvPicPr>
        <p:blipFill rotWithShape="1">
          <a:blip r:embed="rId4">
            <a:alphaModFix/>
          </a:blip>
          <a:srcRect b="79228" l="0" r="69651" t="0"/>
          <a:stretch/>
        </p:blipFill>
        <p:spPr>
          <a:xfrm>
            <a:off x="10119790" y="134469"/>
            <a:ext cx="1387427" cy="1424511"/>
          </a:xfrm>
          <a:prstGeom prst="rect">
            <a:avLst/>
          </a:prstGeom>
          <a:noFill/>
          <a:ln>
            <a:noFill/>
          </a:ln>
        </p:spPr>
      </p:pic>
      <p:pic>
        <p:nvPicPr>
          <p:cNvPr id="405" name="Google Shape;405;p10"/>
          <p:cNvPicPr preferRelativeResize="0"/>
          <p:nvPr/>
        </p:nvPicPr>
        <p:blipFill rotWithShape="1">
          <a:blip r:embed="rId5">
            <a:alphaModFix/>
          </a:blip>
          <a:srcRect b="7695" l="9287" r="0" t="0"/>
          <a:stretch/>
        </p:blipFill>
        <p:spPr>
          <a:xfrm flipH="1">
            <a:off x="-2249241" y="-1994087"/>
            <a:ext cx="4393090" cy="8369673"/>
          </a:xfrm>
          <a:prstGeom prst="rect">
            <a:avLst/>
          </a:prstGeom>
          <a:noFill/>
          <a:ln>
            <a:noFill/>
          </a:ln>
        </p:spPr>
      </p:pic>
      <p:sp>
        <p:nvSpPr>
          <p:cNvPr id="406" name="Google Shape;406;p10"/>
          <p:cNvSpPr txBox="1"/>
          <p:nvPr/>
        </p:nvSpPr>
        <p:spPr>
          <a:xfrm>
            <a:off x="3425791" y="257985"/>
            <a:ext cx="534041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rgbClr val="88C123"/>
                </a:solidFill>
                <a:latin typeface="Arial"/>
                <a:ea typeface="Arial"/>
                <a:cs typeface="Arial"/>
                <a:sym typeface="Arial"/>
              </a:rPr>
              <a:t>Hướng dẫn</a:t>
            </a:r>
            <a:endParaRPr b="1" sz="8000">
              <a:solidFill>
                <a:srgbClr val="E72989"/>
              </a:solidFill>
              <a:latin typeface="Arial"/>
              <a:ea typeface="Arial"/>
              <a:cs typeface="Arial"/>
              <a:sym typeface="Arial"/>
            </a:endParaRPr>
          </a:p>
        </p:txBody>
      </p:sp>
      <p:pic>
        <p:nvPicPr>
          <p:cNvPr id="407" name="Google Shape;407;p10"/>
          <p:cNvPicPr preferRelativeResize="0"/>
          <p:nvPr/>
        </p:nvPicPr>
        <p:blipFill rotWithShape="1">
          <a:blip r:embed="rId6">
            <a:alphaModFix/>
          </a:blip>
          <a:srcRect b="48499" l="51296" r="0" t="0"/>
          <a:stretch/>
        </p:blipFill>
        <p:spPr>
          <a:xfrm>
            <a:off x="10645218" y="5405881"/>
            <a:ext cx="2971800" cy="2070100"/>
          </a:xfrm>
          <a:prstGeom prst="rect">
            <a:avLst/>
          </a:prstGeom>
          <a:noFill/>
          <a:ln>
            <a:noFill/>
          </a:ln>
        </p:spPr>
      </p:pic>
      <p:pic>
        <p:nvPicPr>
          <p:cNvPr id="408" name="Google Shape;408;p10"/>
          <p:cNvPicPr preferRelativeResize="0"/>
          <p:nvPr/>
        </p:nvPicPr>
        <p:blipFill rotWithShape="1">
          <a:blip r:embed="rId7">
            <a:alphaModFix/>
          </a:blip>
          <a:srcRect b="0" l="0" r="0" t="0"/>
          <a:stretch/>
        </p:blipFill>
        <p:spPr>
          <a:xfrm>
            <a:off x="9909854" y="3696273"/>
            <a:ext cx="2282146" cy="3131589"/>
          </a:xfrm>
          <a:prstGeom prst="rect">
            <a:avLst/>
          </a:prstGeom>
          <a:noFill/>
          <a:ln>
            <a:noFill/>
          </a:ln>
        </p:spPr>
      </p:pic>
      <p:pic>
        <p:nvPicPr>
          <p:cNvPr id="409" name="Google Shape;409;p10"/>
          <p:cNvPicPr preferRelativeResize="0"/>
          <p:nvPr/>
        </p:nvPicPr>
        <p:blipFill rotWithShape="1">
          <a:blip r:embed="rId8">
            <a:alphaModFix/>
          </a:blip>
          <a:srcRect b="0" l="0" r="0" t="0"/>
          <a:stretch/>
        </p:blipFill>
        <p:spPr>
          <a:xfrm flipH="1">
            <a:off x="0" y="3499535"/>
            <a:ext cx="2521566" cy="3358465"/>
          </a:xfrm>
          <a:prstGeom prst="rect">
            <a:avLst/>
          </a:prstGeom>
          <a:noFill/>
          <a:ln>
            <a:noFill/>
          </a:ln>
        </p:spPr>
      </p:pic>
      <p:grpSp>
        <p:nvGrpSpPr>
          <p:cNvPr id="410" name="Google Shape;410;p10"/>
          <p:cNvGrpSpPr/>
          <p:nvPr/>
        </p:nvGrpSpPr>
        <p:grpSpPr>
          <a:xfrm>
            <a:off x="-17860" y="5445431"/>
            <a:ext cx="12227721" cy="1412569"/>
            <a:chOff x="142441" y="5130201"/>
            <a:chExt cx="12227721" cy="1284154"/>
          </a:xfrm>
        </p:grpSpPr>
        <p:pic>
          <p:nvPicPr>
            <p:cNvPr id="411" name="Google Shape;411;p10"/>
            <p:cNvPicPr preferRelativeResize="0"/>
            <p:nvPr/>
          </p:nvPicPr>
          <p:blipFill rotWithShape="1">
            <a:blip r:embed="rId9">
              <a:alphaModFix/>
            </a:blip>
            <a:srcRect b="1" l="43873" r="0" t="35409"/>
            <a:stretch/>
          </p:blipFill>
          <p:spPr>
            <a:xfrm>
              <a:off x="142441" y="5130201"/>
              <a:ext cx="12227721" cy="1284154"/>
            </a:xfrm>
            <a:prstGeom prst="rect">
              <a:avLst/>
            </a:prstGeom>
            <a:noFill/>
            <a:ln>
              <a:noFill/>
            </a:ln>
          </p:spPr>
        </p:pic>
        <p:sp>
          <p:nvSpPr>
            <p:cNvPr id="412" name="Google Shape;412;p10"/>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13" name="Google Shape;413;p10"/>
          <p:cNvSpPr txBox="1"/>
          <p:nvPr/>
        </p:nvSpPr>
        <p:spPr>
          <a:xfrm>
            <a:off x="1260783" y="1476816"/>
            <a:ext cx="9981478"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400">
                <a:solidFill>
                  <a:srgbClr val="F95D07"/>
                </a:solidFill>
                <a:latin typeface="Arial"/>
                <a:ea typeface="Arial"/>
                <a:cs typeface="Arial"/>
                <a:sym typeface="Arial"/>
              </a:rPr>
              <a:t>1. Dùng dấu gạch chéo (/) xác định ranh giới từng vế câu.</a:t>
            </a:r>
            <a:endParaRPr b="1" sz="4400">
              <a:solidFill>
                <a:srgbClr val="F95D07"/>
              </a:solidFill>
              <a:latin typeface="Arial"/>
              <a:ea typeface="Arial"/>
              <a:cs typeface="Arial"/>
              <a:sym typeface="Arial"/>
            </a:endParaRPr>
          </a:p>
        </p:txBody>
      </p:sp>
      <p:sp>
        <p:nvSpPr>
          <p:cNvPr id="414" name="Google Shape;414;p10"/>
          <p:cNvSpPr txBox="1"/>
          <p:nvPr/>
        </p:nvSpPr>
        <p:spPr>
          <a:xfrm>
            <a:off x="1525739" y="2865358"/>
            <a:ext cx="9981478" cy="1518557"/>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None/>
            </a:pPr>
            <a:r>
              <a:rPr b="1" lang="en-US" sz="4400">
                <a:solidFill>
                  <a:srgbClr val="F95D07"/>
                </a:solidFill>
                <a:latin typeface="Arial"/>
                <a:ea typeface="Arial"/>
                <a:cs typeface="Arial"/>
                <a:sym typeface="Arial"/>
              </a:rPr>
              <a:t>2. Khoanh tròn vào từ ngữ hoặc dấu câu là ranh giới giữa các vế câu.</a:t>
            </a:r>
            <a:endParaRPr b="1" sz="4400">
              <a:solidFill>
                <a:srgbClr val="F95D07"/>
              </a:solidFill>
              <a:latin typeface="Arial"/>
              <a:ea typeface="Arial"/>
              <a:cs typeface="Arial"/>
              <a:sym typeface="Arial"/>
            </a:endParaRPr>
          </a:p>
        </p:txBody>
      </p:sp>
      <p:pic>
        <p:nvPicPr>
          <p:cNvPr id="415" name="Google Shape;415;p10"/>
          <p:cNvPicPr preferRelativeResize="0"/>
          <p:nvPr/>
        </p:nvPicPr>
        <p:blipFill rotWithShape="1">
          <a:blip r:embed="rId10">
            <a:alphaModFix/>
          </a:blip>
          <a:srcRect b="0" l="0" r="0" t="0"/>
          <a:stretch/>
        </p:blipFill>
        <p:spPr>
          <a:xfrm>
            <a:off x="8364391" y="-14672"/>
            <a:ext cx="3824081" cy="2205422"/>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1"/>
          <p:cNvSpPr/>
          <p:nvPr/>
        </p:nvSpPr>
        <p:spPr>
          <a:xfrm>
            <a:off x="155500" y="1821507"/>
            <a:ext cx="697603"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Times New Roman"/>
                <a:ea typeface="Times New Roman"/>
                <a:cs typeface="Times New Roman"/>
                <a:sym typeface="Times New Roman"/>
              </a:rPr>
              <a:t>a)</a:t>
            </a:r>
            <a:endParaRPr/>
          </a:p>
        </p:txBody>
      </p:sp>
      <p:sp>
        <p:nvSpPr>
          <p:cNvPr id="422" name="Google Shape;422;p11"/>
          <p:cNvSpPr/>
          <p:nvPr/>
        </p:nvSpPr>
        <p:spPr>
          <a:xfrm>
            <a:off x="519541" y="3868733"/>
            <a:ext cx="11116434" cy="1515671"/>
          </a:xfrm>
          <a:prstGeom prst="rect">
            <a:avLst/>
          </a:prstGeom>
          <a:noFill/>
          <a:ln>
            <a:noFill/>
          </a:ln>
        </p:spPr>
        <p:txBody>
          <a:bodyPr anchorCtr="0" anchor="t" bIns="45700" lIns="91425" spcFirstLastPara="1" rIns="91425" wrap="square" tIns="45700">
            <a:spAutoFit/>
          </a:bodyPr>
          <a:lstStyle/>
          <a:p>
            <a:pPr indent="0" lvl="0" marL="0" marR="0" rtl="0" algn="just">
              <a:lnSpc>
                <a:spcPct val="154000"/>
              </a:lnSpc>
              <a:spcBef>
                <a:spcPts val="0"/>
              </a:spcBef>
              <a:spcAft>
                <a:spcPts val="0"/>
              </a:spcAft>
              <a:buNone/>
            </a:pPr>
            <a:r>
              <a:rPr b="1" lang="en-US" sz="3200">
                <a:solidFill>
                  <a:srgbClr val="331B3D"/>
                </a:solidFill>
                <a:latin typeface="Times New Roman"/>
                <a:ea typeface="Times New Roman"/>
                <a:cs typeface="Times New Roman"/>
                <a:sym typeface="Times New Roman"/>
              </a:rPr>
              <a:t>Câu 2: Quan ta lạy súng thần công bốn lạy rồi mới bắn , trong khi ấy đại bác của họ đã bắn được hai mươi viên.                                  </a:t>
            </a:r>
            <a:endParaRPr/>
          </a:p>
        </p:txBody>
      </p:sp>
      <p:sp>
        <p:nvSpPr>
          <p:cNvPr id="423" name="Google Shape;423;p11"/>
          <p:cNvSpPr/>
          <p:nvPr/>
        </p:nvSpPr>
        <p:spPr>
          <a:xfrm>
            <a:off x="537783" y="1699587"/>
            <a:ext cx="11116434" cy="14811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200">
                <a:solidFill>
                  <a:srgbClr val="331B3D"/>
                </a:solidFill>
                <a:latin typeface="Times New Roman"/>
                <a:ea typeface="Times New Roman"/>
                <a:cs typeface="Times New Roman"/>
                <a:sym typeface="Times New Roman"/>
              </a:rPr>
              <a:t>Câu 1: Súng kíp của ta mới bắn một phát thì súng của họ đã bắn được năm, sáu mươi phát. </a:t>
            </a:r>
            <a:endParaRPr/>
          </a:p>
        </p:txBody>
      </p:sp>
      <p:sp>
        <p:nvSpPr>
          <p:cNvPr id="424" name="Google Shape;424;p11"/>
          <p:cNvSpPr txBox="1"/>
          <p:nvPr/>
        </p:nvSpPr>
        <p:spPr>
          <a:xfrm>
            <a:off x="537783" y="97748"/>
            <a:ext cx="1078953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95D07"/>
                </a:solidFill>
                <a:latin typeface="Arial"/>
                <a:ea typeface="Arial"/>
                <a:cs typeface="Arial"/>
                <a:sym typeface="Arial"/>
              </a:rPr>
              <a:t>1. Tìm các vế câu trong mỗi câu ghép dưới đây.</a:t>
            </a:r>
            <a:endParaRPr b="1" sz="3600">
              <a:solidFill>
                <a:srgbClr val="F95D07"/>
              </a:solidFill>
              <a:latin typeface="Arial"/>
              <a:ea typeface="Arial"/>
              <a:cs typeface="Arial"/>
              <a:sym typeface="Arial"/>
            </a:endParaRPr>
          </a:p>
        </p:txBody>
      </p:sp>
      <p:sp>
        <p:nvSpPr>
          <p:cNvPr id="425" name="Google Shape;425;p11"/>
          <p:cNvSpPr txBox="1"/>
          <p:nvPr/>
        </p:nvSpPr>
        <p:spPr>
          <a:xfrm>
            <a:off x="537783" y="668797"/>
            <a:ext cx="1078953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95D07"/>
                </a:solidFill>
                <a:latin typeface="Arial"/>
                <a:ea typeface="Arial"/>
                <a:cs typeface="Arial"/>
                <a:sym typeface="Arial"/>
              </a:rPr>
              <a:t>2. Ranh giới giữa các vế câu được đánh dấu bằng những từ hoặc những dấu câu nào?</a:t>
            </a:r>
            <a:endParaRPr b="1" sz="3600">
              <a:solidFill>
                <a:srgbClr val="F95D07"/>
              </a:solidFill>
              <a:latin typeface="Arial"/>
              <a:ea typeface="Arial"/>
              <a:cs typeface="Arial"/>
              <a:sym typeface="Arial"/>
            </a:endParaRPr>
          </a:p>
        </p:txBody>
      </p:sp>
      <p:sp>
        <p:nvSpPr>
          <p:cNvPr id="426" name="Google Shape;426;p11"/>
          <p:cNvSpPr txBox="1"/>
          <p:nvPr/>
        </p:nvSpPr>
        <p:spPr>
          <a:xfrm>
            <a:off x="7976359" y="1675531"/>
            <a:ext cx="61322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427" name="Google Shape;427;p11"/>
          <p:cNvSpPr/>
          <p:nvPr/>
        </p:nvSpPr>
        <p:spPr>
          <a:xfrm>
            <a:off x="8214298" y="1853326"/>
            <a:ext cx="613228" cy="61322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28" name="Google Shape;428;p11"/>
          <p:cNvCxnSpPr/>
          <p:nvPr/>
        </p:nvCxnSpPr>
        <p:spPr>
          <a:xfrm>
            <a:off x="2030515" y="2404192"/>
            <a:ext cx="5945844" cy="0"/>
          </a:xfrm>
          <a:prstGeom prst="straightConnector1">
            <a:avLst/>
          </a:prstGeom>
          <a:noFill/>
          <a:ln cap="flat" cmpd="sng" w="38100">
            <a:solidFill>
              <a:srgbClr val="FF0000"/>
            </a:solidFill>
            <a:prstDash val="solid"/>
            <a:miter lim="800000"/>
            <a:headEnd len="sm" w="sm" type="none"/>
            <a:tailEnd len="sm" w="sm" type="none"/>
          </a:ln>
        </p:spPr>
      </p:cxnSp>
      <p:sp>
        <p:nvSpPr>
          <p:cNvPr id="429" name="Google Shape;429;p11"/>
          <p:cNvSpPr txBox="1"/>
          <p:nvPr/>
        </p:nvSpPr>
        <p:spPr>
          <a:xfrm>
            <a:off x="4108994" y="2389307"/>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1</a:t>
            </a:r>
            <a:endParaRPr b="1" sz="1400">
              <a:solidFill>
                <a:srgbClr val="FF0000"/>
              </a:solidFill>
              <a:latin typeface="Arial"/>
              <a:ea typeface="Arial"/>
              <a:cs typeface="Arial"/>
              <a:sym typeface="Arial"/>
            </a:endParaRPr>
          </a:p>
        </p:txBody>
      </p:sp>
      <p:cxnSp>
        <p:nvCxnSpPr>
          <p:cNvPr id="430" name="Google Shape;430;p11"/>
          <p:cNvCxnSpPr/>
          <p:nvPr/>
        </p:nvCxnSpPr>
        <p:spPr>
          <a:xfrm>
            <a:off x="592150" y="3164065"/>
            <a:ext cx="5275250" cy="0"/>
          </a:xfrm>
          <a:prstGeom prst="straightConnector1">
            <a:avLst/>
          </a:prstGeom>
          <a:noFill/>
          <a:ln cap="flat" cmpd="sng" w="38100">
            <a:solidFill>
              <a:srgbClr val="FF0000"/>
            </a:solidFill>
            <a:prstDash val="solid"/>
            <a:miter lim="800000"/>
            <a:headEnd len="sm" w="sm" type="none"/>
            <a:tailEnd len="sm" w="sm" type="none"/>
          </a:ln>
        </p:spPr>
      </p:cxnSp>
      <p:sp>
        <p:nvSpPr>
          <p:cNvPr id="431" name="Google Shape;431;p11"/>
          <p:cNvSpPr txBox="1"/>
          <p:nvPr/>
        </p:nvSpPr>
        <p:spPr>
          <a:xfrm>
            <a:off x="2670629" y="3149180"/>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2</a:t>
            </a:r>
            <a:endParaRPr b="1" sz="1400">
              <a:solidFill>
                <a:srgbClr val="FF0000"/>
              </a:solidFill>
              <a:latin typeface="Arial"/>
              <a:ea typeface="Arial"/>
              <a:cs typeface="Arial"/>
              <a:sym typeface="Arial"/>
            </a:endParaRPr>
          </a:p>
        </p:txBody>
      </p:sp>
      <p:cxnSp>
        <p:nvCxnSpPr>
          <p:cNvPr id="432" name="Google Shape;432;p11"/>
          <p:cNvCxnSpPr/>
          <p:nvPr/>
        </p:nvCxnSpPr>
        <p:spPr>
          <a:xfrm flipH="1" rot="10800000">
            <a:off x="8214298" y="2470655"/>
            <a:ext cx="3439919" cy="26380"/>
          </a:xfrm>
          <a:prstGeom prst="straightConnector1">
            <a:avLst/>
          </a:prstGeom>
          <a:noFill/>
          <a:ln cap="flat" cmpd="sng" w="38100">
            <a:solidFill>
              <a:srgbClr val="FF0000"/>
            </a:solidFill>
            <a:prstDash val="solid"/>
            <a:miter lim="800000"/>
            <a:headEnd len="sm" w="sm" type="none"/>
            <a:tailEnd len="sm" w="sm" type="none"/>
          </a:ln>
        </p:spPr>
      </p:cxnSp>
      <p:sp>
        <p:nvSpPr>
          <p:cNvPr id="433" name="Google Shape;433;p11"/>
          <p:cNvSpPr txBox="1"/>
          <p:nvPr/>
        </p:nvSpPr>
        <p:spPr>
          <a:xfrm>
            <a:off x="519541" y="3452909"/>
            <a:ext cx="10789535" cy="587918"/>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200">
                <a:solidFill>
                  <a:srgbClr val="F95D07"/>
                </a:solidFill>
                <a:latin typeface="Arial"/>
                <a:ea typeface="Arial"/>
                <a:cs typeface="Arial"/>
                <a:sym typeface="Arial"/>
              </a:rPr>
              <a:t>Ranh giới giữa các vế câu được đánh dấu bằng: từ  </a:t>
            </a:r>
            <a:r>
              <a:rPr b="1" lang="en-US" sz="3200" u="sng">
                <a:solidFill>
                  <a:srgbClr val="F95D07"/>
                </a:solidFill>
                <a:latin typeface="Arial"/>
                <a:ea typeface="Arial"/>
                <a:cs typeface="Arial"/>
                <a:sym typeface="Arial"/>
              </a:rPr>
              <a:t>thì</a:t>
            </a:r>
            <a:endParaRPr b="1" sz="3200" u="sng">
              <a:solidFill>
                <a:srgbClr val="F95D07"/>
              </a:solidFill>
              <a:latin typeface="Arial"/>
              <a:ea typeface="Arial"/>
              <a:cs typeface="Arial"/>
              <a:sym typeface="Arial"/>
            </a:endParaRPr>
          </a:p>
        </p:txBody>
      </p:sp>
      <p:sp>
        <p:nvSpPr>
          <p:cNvPr id="434" name="Google Shape;434;p11"/>
          <p:cNvSpPr txBox="1"/>
          <p:nvPr/>
        </p:nvSpPr>
        <p:spPr>
          <a:xfrm>
            <a:off x="10147208" y="3850862"/>
            <a:ext cx="61322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cxnSp>
        <p:nvCxnSpPr>
          <p:cNvPr id="435" name="Google Shape;435;p11"/>
          <p:cNvCxnSpPr/>
          <p:nvPr/>
        </p:nvCxnSpPr>
        <p:spPr>
          <a:xfrm>
            <a:off x="2001317" y="4592675"/>
            <a:ext cx="8145891" cy="0"/>
          </a:xfrm>
          <a:prstGeom prst="straightConnector1">
            <a:avLst/>
          </a:prstGeom>
          <a:noFill/>
          <a:ln cap="flat" cmpd="sng" w="38100">
            <a:solidFill>
              <a:srgbClr val="FF0000"/>
            </a:solidFill>
            <a:prstDash val="solid"/>
            <a:miter lim="800000"/>
            <a:headEnd len="sm" w="sm" type="none"/>
            <a:tailEnd len="sm" w="sm" type="none"/>
          </a:ln>
        </p:spPr>
      </p:cxnSp>
      <p:sp>
        <p:nvSpPr>
          <p:cNvPr id="436" name="Google Shape;436;p11"/>
          <p:cNvSpPr txBox="1"/>
          <p:nvPr/>
        </p:nvSpPr>
        <p:spPr>
          <a:xfrm>
            <a:off x="5003437" y="4592675"/>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1</a:t>
            </a:r>
            <a:endParaRPr b="1" sz="1400">
              <a:solidFill>
                <a:srgbClr val="FF0000"/>
              </a:solidFill>
              <a:latin typeface="Arial"/>
              <a:ea typeface="Arial"/>
              <a:cs typeface="Arial"/>
              <a:sym typeface="Arial"/>
            </a:endParaRPr>
          </a:p>
        </p:txBody>
      </p:sp>
      <p:cxnSp>
        <p:nvCxnSpPr>
          <p:cNvPr id="437" name="Google Shape;437;p11"/>
          <p:cNvCxnSpPr/>
          <p:nvPr/>
        </p:nvCxnSpPr>
        <p:spPr>
          <a:xfrm>
            <a:off x="607490" y="5343309"/>
            <a:ext cx="8460310" cy="0"/>
          </a:xfrm>
          <a:prstGeom prst="straightConnector1">
            <a:avLst/>
          </a:prstGeom>
          <a:noFill/>
          <a:ln cap="flat" cmpd="sng" w="38100">
            <a:solidFill>
              <a:srgbClr val="FF0000"/>
            </a:solidFill>
            <a:prstDash val="solid"/>
            <a:miter lim="800000"/>
            <a:headEnd len="sm" w="sm" type="none"/>
            <a:tailEnd len="sm" w="sm" type="none"/>
          </a:ln>
        </p:spPr>
      </p:cxnSp>
      <p:sp>
        <p:nvSpPr>
          <p:cNvPr id="438" name="Google Shape;438;p11"/>
          <p:cNvSpPr txBox="1"/>
          <p:nvPr/>
        </p:nvSpPr>
        <p:spPr>
          <a:xfrm>
            <a:off x="2685969" y="5328424"/>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2</a:t>
            </a:r>
            <a:endParaRPr b="1" sz="1400">
              <a:solidFill>
                <a:srgbClr val="FF0000"/>
              </a:solidFill>
              <a:latin typeface="Arial"/>
              <a:ea typeface="Arial"/>
              <a:cs typeface="Arial"/>
              <a:sym typeface="Arial"/>
            </a:endParaRPr>
          </a:p>
        </p:txBody>
      </p:sp>
      <p:cxnSp>
        <p:nvCxnSpPr>
          <p:cNvPr id="439" name="Google Shape;439;p11"/>
          <p:cNvCxnSpPr/>
          <p:nvPr/>
        </p:nvCxnSpPr>
        <p:spPr>
          <a:xfrm flipH="1" rot="10800000">
            <a:off x="10637520" y="4649899"/>
            <a:ext cx="1032037" cy="7914"/>
          </a:xfrm>
          <a:prstGeom prst="straightConnector1">
            <a:avLst/>
          </a:prstGeom>
          <a:noFill/>
          <a:ln cap="flat" cmpd="sng" w="38100">
            <a:solidFill>
              <a:srgbClr val="FF0000"/>
            </a:solidFill>
            <a:prstDash val="solid"/>
            <a:miter lim="800000"/>
            <a:headEnd len="sm" w="sm" type="none"/>
            <a:tailEnd len="sm" w="sm" type="none"/>
          </a:ln>
        </p:spPr>
      </p:cxnSp>
      <p:sp>
        <p:nvSpPr>
          <p:cNvPr id="440" name="Google Shape;440;p11"/>
          <p:cNvSpPr/>
          <p:nvPr/>
        </p:nvSpPr>
        <p:spPr>
          <a:xfrm>
            <a:off x="10312470" y="4264133"/>
            <a:ext cx="325050" cy="385766"/>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1" name="Google Shape;441;p11"/>
          <p:cNvSpPr txBox="1"/>
          <p:nvPr/>
        </p:nvSpPr>
        <p:spPr>
          <a:xfrm>
            <a:off x="1326265" y="5499984"/>
            <a:ext cx="10789535" cy="835678"/>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200">
                <a:solidFill>
                  <a:srgbClr val="F95D07"/>
                </a:solidFill>
                <a:latin typeface="Arial"/>
                <a:ea typeface="Arial"/>
                <a:cs typeface="Arial"/>
                <a:sym typeface="Arial"/>
              </a:rPr>
              <a:t>Ranh giới giữa các vế câu được đánh dấu bằng: dấu phẩy ( </a:t>
            </a:r>
            <a:r>
              <a:rPr b="1" lang="en-US" sz="4800">
                <a:solidFill>
                  <a:srgbClr val="F95D07"/>
                </a:solidFill>
                <a:latin typeface="Arial"/>
                <a:ea typeface="Arial"/>
                <a:cs typeface="Arial"/>
                <a:sym typeface="Arial"/>
              </a:rPr>
              <a:t>, </a:t>
            </a:r>
            <a:r>
              <a:rPr b="1" lang="en-US" sz="3200">
                <a:solidFill>
                  <a:srgbClr val="F95D07"/>
                </a:solidFill>
                <a:latin typeface="Arial"/>
                <a:ea typeface="Arial"/>
                <a:cs typeface="Arial"/>
                <a:sym typeface="Arial"/>
              </a:rPr>
              <a:t>)</a:t>
            </a:r>
            <a:endParaRPr b="1" sz="3200" u="sng">
              <a:solidFill>
                <a:srgbClr val="F95D07"/>
              </a:solidFill>
              <a:latin typeface="Arial"/>
              <a:ea typeface="Arial"/>
              <a:cs typeface="Arial"/>
              <a:sym typeface="Arial"/>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2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12"/>
          <p:cNvSpPr txBox="1"/>
          <p:nvPr/>
        </p:nvSpPr>
        <p:spPr>
          <a:xfrm>
            <a:off x="617301" y="3187902"/>
            <a:ext cx="5254171" cy="2677656"/>
          </a:xfrm>
          <a:prstGeom prst="rect">
            <a:avLst/>
          </a:prstGeom>
          <a:solidFill>
            <a:srgbClr val="FBE4D4"/>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800">
                <a:solidFill>
                  <a:schemeClr val="dk1"/>
                </a:solidFill>
                <a:latin typeface="Arial"/>
                <a:ea typeface="Arial"/>
                <a:cs typeface="Arial"/>
                <a:sym typeface="Arial"/>
              </a:rPr>
              <a:t>Súng kíp</a:t>
            </a:r>
            <a:r>
              <a:rPr lang="en-US" sz="2800">
                <a:solidFill>
                  <a:schemeClr val="dk1"/>
                </a:solidFill>
                <a:latin typeface="Arial"/>
                <a:ea typeface="Arial"/>
                <a:cs typeface="Arial"/>
                <a:sym typeface="Arial"/>
              </a:rPr>
              <a:t> là lo</a:t>
            </a:r>
            <a:r>
              <a:rPr lang="en-US" sz="2800">
                <a:solidFill>
                  <a:srgbClr val="000000"/>
                </a:solidFill>
                <a:latin typeface="Arial"/>
                <a:ea typeface="Arial"/>
                <a:cs typeface="Arial"/>
                <a:sym typeface="Arial"/>
              </a:rPr>
              <a:t>ại </a:t>
            </a:r>
            <a:r>
              <a:rPr lang="en-US" sz="2800" u="sng">
                <a:solidFill>
                  <a:srgbClr val="000000"/>
                </a:solidFill>
                <a:latin typeface="Arial"/>
                <a:ea typeface="Arial"/>
                <a:cs typeface="Arial"/>
                <a:sym typeface="Arial"/>
                <a:hlinkClick r:id="rId3">
                  <a:extLst>
                    <a:ext uri="{A12FA001-AC4F-418D-AE19-62706E023703}">
                      <ahyp:hlinkClr val="tx"/>
                    </a:ext>
                  </a:extLst>
                </a:hlinkClick>
              </a:rPr>
              <a:t>súng trường</a:t>
            </a:r>
            <a:r>
              <a:rPr lang="en-US" sz="2800">
                <a:solidFill>
                  <a:srgbClr val="000000"/>
                </a:solidFill>
                <a:latin typeface="Arial"/>
                <a:ea typeface="Arial"/>
                <a:cs typeface="Arial"/>
                <a:sym typeface="Arial"/>
              </a:rPr>
              <a:t> kiểu cũ, nguyên tắc hoạt động đơn giản. </a:t>
            </a:r>
            <a:r>
              <a:rPr lang="en-US" sz="2800" u="sng">
                <a:solidFill>
                  <a:srgbClr val="000000"/>
                </a:solidFill>
                <a:latin typeface="Arial"/>
                <a:ea typeface="Arial"/>
                <a:cs typeface="Arial"/>
                <a:sym typeface="Arial"/>
                <a:hlinkClick r:id="rId4">
                  <a:extLst>
                    <a:ext uri="{A12FA001-AC4F-418D-AE19-62706E023703}">
                      <ahyp:hlinkClr val="tx"/>
                    </a:ext>
                  </a:extLst>
                </a:hlinkClick>
              </a:rPr>
              <a:t>Thuốc phóng</a:t>
            </a:r>
            <a:r>
              <a:rPr lang="en-US" sz="2800">
                <a:solidFill>
                  <a:srgbClr val="000000"/>
                </a:solidFill>
                <a:latin typeface="Arial"/>
                <a:ea typeface="Arial"/>
                <a:cs typeface="Arial"/>
                <a:sym typeface="Arial"/>
              </a:rPr>
              <a:t> và </a:t>
            </a:r>
            <a:r>
              <a:rPr lang="en-US" sz="2800" u="sng">
                <a:solidFill>
                  <a:srgbClr val="000000"/>
                </a:solidFill>
                <a:latin typeface="Arial"/>
                <a:ea typeface="Arial"/>
                <a:cs typeface="Arial"/>
                <a:sym typeface="Arial"/>
                <a:hlinkClick r:id="rId5">
                  <a:extLst>
                    <a:ext uri="{A12FA001-AC4F-418D-AE19-62706E023703}">
                      <ahyp:hlinkClr val="tx"/>
                    </a:ext>
                  </a:extLst>
                </a:hlinkClick>
              </a:rPr>
              <a:t>đạn</a:t>
            </a:r>
            <a:r>
              <a:rPr lang="en-US" sz="2800">
                <a:solidFill>
                  <a:schemeClr val="dk1"/>
                </a:solidFill>
                <a:latin typeface="Arial"/>
                <a:ea typeface="Arial"/>
                <a:cs typeface="Arial"/>
                <a:sym typeface="Arial"/>
              </a:rPr>
              <a:t> được nạp từ miệng nòng, gây hỏa bằng một kíp kiểu va đập đặt ở đuôi nòng.</a:t>
            </a:r>
            <a:endParaRPr sz="2800">
              <a:solidFill>
                <a:schemeClr val="dk1"/>
              </a:solidFill>
              <a:latin typeface="Arial"/>
              <a:ea typeface="Arial"/>
              <a:cs typeface="Arial"/>
              <a:sym typeface="Arial"/>
            </a:endParaRPr>
          </a:p>
        </p:txBody>
      </p:sp>
      <p:sp>
        <p:nvSpPr>
          <p:cNvPr id="447" name="Google Shape;447;p12"/>
          <p:cNvSpPr txBox="1"/>
          <p:nvPr/>
        </p:nvSpPr>
        <p:spPr>
          <a:xfrm>
            <a:off x="6367733" y="4049676"/>
            <a:ext cx="5591595" cy="2246769"/>
          </a:xfrm>
          <a:prstGeom prst="rect">
            <a:avLst/>
          </a:prstGeom>
          <a:solidFill>
            <a:srgbClr val="FFF2CC"/>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800">
                <a:solidFill>
                  <a:schemeClr val="dk1"/>
                </a:solidFill>
                <a:latin typeface="Arial"/>
                <a:ea typeface="Arial"/>
                <a:cs typeface="Arial"/>
                <a:sym typeface="Arial"/>
              </a:rPr>
              <a:t>Súng thần công</a:t>
            </a:r>
            <a:r>
              <a:rPr lang="en-US" sz="2800">
                <a:solidFill>
                  <a:srgbClr val="000000"/>
                </a:solidFill>
                <a:latin typeface="Arial"/>
                <a:ea typeface="Arial"/>
                <a:cs typeface="Arial"/>
                <a:sym typeface="Arial"/>
              </a:rPr>
              <a:t> (</a:t>
            </a:r>
            <a:r>
              <a:rPr lang="en-US" sz="2800" u="sng">
                <a:solidFill>
                  <a:srgbClr val="000000"/>
                </a:solidFill>
                <a:latin typeface="Arial"/>
                <a:ea typeface="Arial"/>
                <a:cs typeface="Arial"/>
                <a:sym typeface="Arial"/>
                <a:hlinkClick r:id="rId6">
                  <a:extLst>
                    <a:ext uri="{A12FA001-AC4F-418D-AE19-62706E023703}">
                      <ahyp:hlinkClr val="tx"/>
                    </a:ext>
                  </a:extLst>
                </a:hlinkClick>
              </a:rPr>
              <a:t>tiếng Anh</a:t>
            </a:r>
            <a:r>
              <a:rPr lang="en-US" sz="2800">
                <a:solidFill>
                  <a:srgbClr val="000000"/>
                </a:solidFill>
                <a:latin typeface="Arial"/>
                <a:ea typeface="Arial"/>
                <a:cs typeface="Arial"/>
                <a:sym typeface="Arial"/>
              </a:rPr>
              <a:t>: Cannon) là một loại </a:t>
            </a:r>
            <a:r>
              <a:rPr lang="en-US" sz="2800" u="sng">
                <a:solidFill>
                  <a:srgbClr val="000000"/>
                </a:solidFill>
                <a:latin typeface="Arial"/>
                <a:ea typeface="Arial"/>
                <a:cs typeface="Arial"/>
                <a:sym typeface="Arial"/>
                <a:hlinkClick r:id="rId7">
                  <a:extLst>
                    <a:ext uri="{A12FA001-AC4F-418D-AE19-62706E023703}">
                      <ahyp:hlinkClr val="tx"/>
                    </a:ext>
                  </a:extLst>
                </a:hlinkClick>
              </a:rPr>
              <a:t>pháo</a:t>
            </a:r>
            <a:r>
              <a:rPr lang="en-US" sz="2800">
                <a:solidFill>
                  <a:srgbClr val="000000"/>
                </a:solidFill>
                <a:latin typeface="Arial"/>
                <a:ea typeface="Arial"/>
                <a:cs typeface="Arial"/>
                <a:sym typeface="Arial"/>
              </a:rPr>
              <a:t> sử dụng </a:t>
            </a:r>
            <a:r>
              <a:rPr lang="en-US" sz="2800" u="sng">
                <a:solidFill>
                  <a:srgbClr val="000000"/>
                </a:solidFill>
                <a:latin typeface="Arial"/>
                <a:ea typeface="Arial"/>
                <a:cs typeface="Arial"/>
                <a:sym typeface="Arial"/>
                <a:hlinkClick r:id="rId8">
                  <a:extLst>
                    <a:ext uri="{A12FA001-AC4F-418D-AE19-62706E023703}">
                      <ahyp:hlinkClr val="tx"/>
                    </a:ext>
                  </a:extLst>
                </a:hlinkClick>
              </a:rPr>
              <a:t>thuốc súng</a:t>
            </a:r>
            <a:r>
              <a:rPr lang="en-US" sz="2800">
                <a:solidFill>
                  <a:srgbClr val="000000"/>
                </a:solidFill>
                <a:latin typeface="Arial"/>
                <a:ea typeface="Arial"/>
                <a:cs typeface="Arial"/>
                <a:sym typeface="Arial"/>
              </a:rPr>
              <a:t> hoặc thường là các loại nhiên liệu có nguồn gốc </a:t>
            </a:r>
            <a:r>
              <a:rPr lang="en-US" sz="2800" u="sng">
                <a:solidFill>
                  <a:srgbClr val="000000"/>
                </a:solidFill>
                <a:latin typeface="Arial"/>
                <a:ea typeface="Arial"/>
                <a:cs typeface="Arial"/>
                <a:sym typeface="Arial"/>
                <a:hlinkClick r:id="rId9">
                  <a:extLst>
                    <a:ext uri="{A12FA001-AC4F-418D-AE19-62706E023703}">
                      <ahyp:hlinkClr val="tx"/>
                    </a:ext>
                  </a:extLst>
                </a:hlinkClick>
              </a:rPr>
              <a:t>chất nổ</a:t>
            </a:r>
            <a:r>
              <a:rPr lang="en-US" sz="2800">
                <a:solidFill>
                  <a:srgbClr val="000000"/>
                </a:solidFill>
                <a:latin typeface="Arial"/>
                <a:ea typeface="Arial"/>
                <a:cs typeface="Arial"/>
                <a:sym typeface="Arial"/>
              </a:rPr>
              <a:t> khác để đẩy một viên </a:t>
            </a:r>
            <a:r>
              <a:rPr lang="en-US" sz="2800" u="sng">
                <a:solidFill>
                  <a:srgbClr val="000000"/>
                </a:solidFill>
                <a:latin typeface="Arial"/>
                <a:ea typeface="Arial"/>
                <a:cs typeface="Arial"/>
                <a:sym typeface="Arial"/>
                <a:hlinkClick r:id="rId10">
                  <a:extLst>
                    <a:ext uri="{A12FA001-AC4F-418D-AE19-62706E023703}">
                      <ahyp:hlinkClr val="tx"/>
                    </a:ext>
                  </a:extLst>
                </a:hlinkClick>
              </a:rPr>
              <a:t>đạn</a:t>
            </a:r>
            <a:r>
              <a:rPr lang="en-US" sz="2800">
                <a:solidFill>
                  <a:srgbClr val="000000"/>
                </a:solidFill>
                <a:latin typeface="Arial"/>
                <a:ea typeface="Arial"/>
                <a:cs typeface="Arial"/>
                <a:sym typeface="Arial"/>
              </a:rPr>
              <a:t> đi xa.</a:t>
            </a:r>
            <a:endParaRPr sz="2800">
              <a:solidFill>
                <a:srgbClr val="000000"/>
              </a:solidFill>
              <a:latin typeface="Arial"/>
              <a:ea typeface="Arial"/>
              <a:cs typeface="Arial"/>
              <a:sym typeface="Arial"/>
            </a:endParaRPr>
          </a:p>
        </p:txBody>
      </p:sp>
      <p:pic>
        <p:nvPicPr>
          <p:cNvPr id="448" name="Google Shape;448;p12"/>
          <p:cNvPicPr preferRelativeResize="0"/>
          <p:nvPr/>
        </p:nvPicPr>
        <p:blipFill rotWithShape="1">
          <a:blip r:embed="rId11">
            <a:alphaModFix/>
          </a:blip>
          <a:srcRect b="12156" l="0" r="0" t="24762"/>
          <a:stretch/>
        </p:blipFill>
        <p:spPr>
          <a:xfrm>
            <a:off x="617301" y="800100"/>
            <a:ext cx="5315124" cy="2235200"/>
          </a:xfrm>
          <a:prstGeom prst="rect">
            <a:avLst/>
          </a:prstGeom>
          <a:noFill/>
          <a:ln>
            <a:noFill/>
          </a:ln>
        </p:spPr>
      </p:pic>
      <p:pic>
        <p:nvPicPr>
          <p:cNvPr id="449" name="Google Shape;449;p12"/>
          <p:cNvPicPr preferRelativeResize="0"/>
          <p:nvPr/>
        </p:nvPicPr>
        <p:blipFill rotWithShape="1">
          <a:blip r:embed="rId12">
            <a:alphaModFix/>
          </a:blip>
          <a:srcRect b="18841" l="10865" r="9554" t="24493"/>
          <a:stretch/>
        </p:blipFill>
        <p:spPr>
          <a:xfrm>
            <a:off x="6889555" y="561555"/>
            <a:ext cx="4547950" cy="323850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500"/>
                                        <p:tgtEl>
                                          <p:spTgt spid="448"/>
                                        </p:tgtEl>
                                        <p:attrNameLst>
                                          <p:attrName>ppt_w</p:attrName>
                                        </p:attrNameLst>
                                      </p:cBhvr>
                                      <p:tavLst>
                                        <p:tav fmla="" tm="0">
                                          <p:val>
                                            <p:strVal val="0"/>
                                          </p:val>
                                        </p:tav>
                                        <p:tav fmla="" tm="100000">
                                          <p:val>
                                            <p:strVal val="#ppt_w"/>
                                          </p:val>
                                        </p:tav>
                                      </p:tavLst>
                                    </p:anim>
                                    <p:anim calcmode="lin" valueType="num">
                                      <p:cBhvr additive="base">
                                        <p:cTn dur="500"/>
                                        <p:tgtEl>
                                          <p:spTgt spid="4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ppt_w</p:attrName>
                                        </p:attrNameLst>
                                      </p:cBhvr>
                                      <p:tavLst>
                                        <p:tav fmla="" tm="0">
                                          <p:val>
                                            <p:strVal val="0"/>
                                          </p:val>
                                        </p:tav>
                                        <p:tav fmla="" tm="100000">
                                          <p:val>
                                            <p:strVal val="#ppt_w"/>
                                          </p:val>
                                        </p:tav>
                                      </p:tavLst>
                                    </p:anim>
                                    <p:anim calcmode="lin" valueType="num">
                                      <p:cBhvr additive="base">
                                        <p:cTn dur="500"/>
                                        <p:tgtEl>
                                          <p:spTgt spid="4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500"/>
                                        <p:tgtEl>
                                          <p:spTgt spid="449"/>
                                        </p:tgtEl>
                                        <p:attrNameLst>
                                          <p:attrName>ppt_w</p:attrName>
                                        </p:attrNameLst>
                                      </p:cBhvr>
                                      <p:tavLst>
                                        <p:tav fmla="" tm="0">
                                          <p:val>
                                            <p:strVal val="0"/>
                                          </p:val>
                                        </p:tav>
                                        <p:tav fmla="" tm="100000">
                                          <p:val>
                                            <p:strVal val="#ppt_w"/>
                                          </p:val>
                                        </p:tav>
                                      </p:tavLst>
                                    </p:anim>
                                    <p:anim calcmode="lin" valueType="num">
                                      <p:cBhvr additive="base">
                                        <p:cTn dur="500"/>
                                        <p:tgtEl>
                                          <p:spTgt spid="4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500"/>
                                        <p:tgtEl>
                                          <p:spTgt spid="447"/>
                                        </p:tgtEl>
                                        <p:attrNameLst>
                                          <p:attrName>ppt_w</p:attrName>
                                        </p:attrNameLst>
                                      </p:cBhvr>
                                      <p:tavLst>
                                        <p:tav fmla="" tm="0">
                                          <p:val>
                                            <p:strVal val="0"/>
                                          </p:val>
                                        </p:tav>
                                        <p:tav fmla="" tm="100000">
                                          <p:val>
                                            <p:strVal val="#ppt_w"/>
                                          </p:val>
                                        </p:tav>
                                      </p:tavLst>
                                    </p:anim>
                                    <p:anim calcmode="lin" valueType="num">
                                      <p:cBhvr additive="base">
                                        <p:cTn dur="500"/>
                                        <p:tgtEl>
                                          <p:spTgt spid="4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3"/>
          <p:cNvSpPr/>
          <p:nvPr/>
        </p:nvSpPr>
        <p:spPr>
          <a:xfrm>
            <a:off x="188982" y="1777868"/>
            <a:ext cx="11831568" cy="14811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200">
                <a:solidFill>
                  <a:srgbClr val="331B3D"/>
                </a:solidFill>
                <a:latin typeface="Times New Roman"/>
                <a:ea typeface="Times New Roman"/>
                <a:cs typeface="Times New Roman"/>
                <a:sym typeface="Times New Roman"/>
              </a:rPr>
              <a:t>b) Cảnh vật xung quanh tôi đang có sự thay đổi lớn :  hôm nay tôi đi học.</a:t>
            </a:r>
            <a:endParaRPr/>
          </a:p>
        </p:txBody>
      </p:sp>
      <p:sp>
        <p:nvSpPr>
          <p:cNvPr id="456" name="Google Shape;456;p13"/>
          <p:cNvSpPr txBox="1"/>
          <p:nvPr/>
        </p:nvSpPr>
        <p:spPr>
          <a:xfrm>
            <a:off x="537783" y="97748"/>
            <a:ext cx="1078953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95D07"/>
                </a:solidFill>
                <a:latin typeface="Arial"/>
                <a:ea typeface="Arial"/>
                <a:cs typeface="Arial"/>
                <a:sym typeface="Arial"/>
              </a:rPr>
              <a:t>1. Tìm các vế câu trong mỗi câu ghép dưới đây.</a:t>
            </a:r>
            <a:endParaRPr b="1" sz="3600">
              <a:solidFill>
                <a:srgbClr val="F95D07"/>
              </a:solidFill>
              <a:latin typeface="Arial"/>
              <a:ea typeface="Arial"/>
              <a:cs typeface="Arial"/>
              <a:sym typeface="Arial"/>
            </a:endParaRPr>
          </a:p>
        </p:txBody>
      </p:sp>
      <p:sp>
        <p:nvSpPr>
          <p:cNvPr id="457" name="Google Shape;457;p13"/>
          <p:cNvSpPr txBox="1"/>
          <p:nvPr/>
        </p:nvSpPr>
        <p:spPr>
          <a:xfrm>
            <a:off x="537783" y="668797"/>
            <a:ext cx="1078953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95D07"/>
                </a:solidFill>
                <a:latin typeface="Arial"/>
                <a:ea typeface="Arial"/>
                <a:cs typeface="Arial"/>
                <a:sym typeface="Arial"/>
              </a:rPr>
              <a:t>2. Ranh giới giữa các vế câu được đánh dấu bằng những từ hoặc những dấu câu nào?</a:t>
            </a:r>
            <a:endParaRPr b="1" sz="3600">
              <a:solidFill>
                <a:srgbClr val="F95D07"/>
              </a:solidFill>
              <a:latin typeface="Arial"/>
              <a:ea typeface="Arial"/>
              <a:cs typeface="Arial"/>
              <a:sym typeface="Arial"/>
            </a:endParaRPr>
          </a:p>
        </p:txBody>
      </p:sp>
      <p:sp>
        <p:nvSpPr>
          <p:cNvPr id="458" name="Google Shape;458;p13"/>
          <p:cNvSpPr txBox="1"/>
          <p:nvPr/>
        </p:nvSpPr>
        <p:spPr>
          <a:xfrm>
            <a:off x="9564538" y="1822491"/>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459" name="Google Shape;459;p13"/>
          <p:cNvSpPr/>
          <p:nvPr/>
        </p:nvSpPr>
        <p:spPr>
          <a:xfrm>
            <a:off x="9427051" y="2068540"/>
            <a:ext cx="289621" cy="41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60" name="Google Shape;460;p13"/>
          <p:cNvCxnSpPr/>
          <p:nvPr/>
        </p:nvCxnSpPr>
        <p:spPr>
          <a:xfrm>
            <a:off x="857035" y="2501880"/>
            <a:ext cx="8445204" cy="0"/>
          </a:xfrm>
          <a:prstGeom prst="straightConnector1">
            <a:avLst/>
          </a:prstGeom>
          <a:noFill/>
          <a:ln cap="flat" cmpd="sng" w="38100">
            <a:solidFill>
              <a:srgbClr val="FF0000"/>
            </a:solidFill>
            <a:prstDash val="solid"/>
            <a:miter lim="800000"/>
            <a:headEnd len="sm" w="sm" type="none"/>
            <a:tailEnd len="sm" w="sm" type="none"/>
          </a:ln>
        </p:spPr>
      </p:cxnSp>
      <p:sp>
        <p:nvSpPr>
          <p:cNvPr id="461" name="Google Shape;461;p13"/>
          <p:cNvSpPr txBox="1"/>
          <p:nvPr/>
        </p:nvSpPr>
        <p:spPr>
          <a:xfrm>
            <a:off x="2935514" y="2486995"/>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1</a:t>
            </a:r>
            <a:endParaRPr b="1" sz="1400">
              <a:solidFill>
                <a:srgbClr val="FF0000"/>
              </a:solidFill>
              <a:latin typeface="Arial"/>
              <a:ea typeface="Arial"/>
              <a:cs typeface="Arial"/>
              <a:sym typeface="Arial"/>
            </a:endParaRPr>
          </a:p>
        </p:txBody>
      </p:sp>
      <p:cxnSp>
        <p:nvCxnSpPr>
          <p:cNvPr id="462" name="Google Shape;462;p13"/>
          <p:cNvCxnSpPr/>
          <p:nvPr/>
        </p:nvCxnSpPr>
        <p:spPr>
          <a:xfrm>
            <a:off x="188982" y="3259043"/>
            <a:ext cx="1277868" cy="0"/>
          </a:xfrm>
          <a:prstGeom prst="straightConnector1">
            <a:avLst/>
          </a:prstGeom>
          <a:noFill/>
          <a:ln cap="flat" cmpd="sng" w="38100">
            <a:solidFill>
              <a:srgbClr val="FF0000"/>
            </a:solidFill>
            <a:prstDash val="solid"/>
            <a:miter lim="800000"/>
            <a:headEnd len="sm" w="sm" type="none"/>
            <a:tailEnd len="sm" w="sm" type="none"/>
          </a:ln>
        </p:spPr>
      </p:cxnSp>
      <p:sp>
        <p:nvSpPr>
          <p:cNvPr id="463" name="Google Shape;463;p13"/>
          <p:cNvSpPr txBox="1"/>
          <p:nvPr/>
        </p:nvSpPr>
        <p:spPr>
          <a:xfrm>
            <a:off x="9911946" y="2501880"/>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2</a:t>
            </a:r>
            <a:endParaRPr b="1" sz="1400">
              <a:solidFill>
                <a:srgbClr val="FF0000"/>
              </a:solidFill>
              <a:latin typeface="Arial"/>
              <a:ea typeface="Arial"/>
              <a:cs typeface="Arial"/>
              <a:sym typeface="Arial"/>
            </a:endParaRPr>
          </a:p>
        </p:txBody>
      </p:sp>
      <p:cxnSp>
        <p:nvCxnSpPr>
          <p:cNvPr id="464" name="Google Shape;464;p13"/>
          <p:cNvCxnSpPr/>
          <p:nvPr/>
        </p:nvCxnSpPr>
        <p:spPr>
          <a:xfrm flipH="1" rot="10800000">
            <a:off x="9814559" y="2453111"/>
            <a:ext cx="2034541" cy="15602"/>
          </a:xfrm>
          <a:prstGeom prst="straightConnector1">
            <a:avLst/>
          </a:prstGeom>
          <a:noFill/>
          <a:ln cap="flat" cmpd="sng" w="38100">
            <a:solidFill>
              <a:srgbClr val="FF0000"/>
            </a:solidFill>
            <a:prstDash val="solid"/>
            <a:miter lim="800000"/>
            <a:headEnd len="sm" w="sm" type="none"/>
            <a:tailEnd len="sm" w="sm" type="none"/>
          </a:ln>
        </p:spPr>
      </p:cxnSp>
      <p:sp>
        <p:nvSpPr>
          <p:cNvPr id="465" name="Google Shape;465;p13"/>
          <p:cNvSpPr txBox="1"/>
          <p:nvPr/>
        </p:nvSpPr>
        <p:spPr>
          <a:xfrm>
            <a:off x="1146656" y="3090486"/>
            <a:ext cx="10344111" cy="711798"/>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200">
                <a:solidFill>
                  <a:srgbClr val="F95D07"/>
                </a:solidFill>
                <a:latin typeface="Arial"/>
                <a:ea typeface="Arial"/>
                <a:cs typeface="Arial"/>
                <a:sym typeface="Arial"/>
              </a:rPr>
              <a:t>Ranh giới giữa các vế câu được đánh dấu bằng: dấu hai chấm </a:t>
            </a:r>
            <a:r>
              <a:rPr b="1" lang="en-US" sz="2400">
                <a:solidFill>
                  <a:srgbClr val="F95D07"/>
                </a:solidFill>
                <a:latin typeface="Arial"/>
                <a:ea typeface="Arial"/>
                <a:cs typeface="Arial"/>
                <a:sym typeface="Arial"/>
              </a:rPr>
              <a:t>( </a:t>
            </a:r>
            <a:r>
              <a:rPr b="1" lang="en-US" sz="4000">
                <a:solidFill>
                  <a:srgbClr val="F95D07"/>
                </a:solidFill>
                <a:latin typeface="Arial"/>
                <a:ea typeface="Arial"/>
                <a:cs typeface="Arial"/>
                <a:sym typeface="Arial"/>
              </a:rPr>
              <a:t>:</a:t>
            </a:r>
            <a:r>
              <a:rPr b="1" lang="en-US" sz="2400">
                <a:solidFill>
                  <a:srgbClr val="F95D07"/>
                </a:solidFill>
                <a:latin typeface="Arial"/>
                <a:ea typeface="Arial"/>
                <a:cs typeface="Arial"/>
                <a:sym typeface="Arial"/>
              </a:rPr>
              <a:t>)</a:t>
            </a:r>
            <a:endParaRPr b="1" sz="3200" u="sng">
              <a:solidFill>
                <a:srgbClr val="F95D07"/>
              </a:solidFill>
              <a:latin typeface="Arial"/>
              <a:ea typeface="Arial"/>
              <a:cs typeface="Arial"/>
              <a:sym typeface="Arial"/>
            </a:endParaRPr>
          </a:p>
        </p:txBody>
      </p:sp>
      <p:sp>
        <p:nvSpPr>
          <p:cNvPr id="466" name="Google Shape;466;p13"/>
          <p:cNvSpPr/>
          <p:nvPr/>
        </p:nvSpPr>
        <p:spPr>
          <a:xfrm>
            <a:off x="180216" y="3665187"/>
            <a:ext cx="11831568" cy="14811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200">
                <a:solidFill>
                  <a:srgbClr val="331B3D"/>
                </a:solidFill>
                <a:latin typeface="Times New Roman"/>
                <a:ea typeface="Times New Roman"/>
                <a:cs typeface="Times New Roman"/>
                <a:sym typeface="Times New Roman"/>
              </a:rPr>
              <a:t> c) Kia là những mái nhà đứng sau lũy tre ; đây là mái đình cong cong ; kia nữa là sân phơi.                                                                                </a:t>
            </a:r>
            <a:endParaRPr b="1" i="1" sz="3200">
              <a:solidFill>
                <a:srgbClr val="331B3D"/>
              </a:solidFill>
              <a:latin typeface="Times New Roman"/>
              <a:ea typeface="Times New Roman"/>
              <a:cs typeface="Times New Roman"/>
              <a:sym typeface="Times New Roman"/>
            </a:endParaRPr>
          </a:p>
        </p:txBody>
      </p:sp>
      <p:sp>
        <p:nvSpPr>
          <p:cNvPr id="467" name="Google Shape;467;p13"/>
          <p:cNvSpPr txBox="1"/>
          <p:nvPr/>
        </p:nvSpPr>
        <p:spPr>
          <a:xfrm>
            <a:off x="7951866" y="3633615"/>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cxnSp>
        <p:nvCxnSpPr>
          <p:cNvPr id="468" name="Google Shape;468;p13"/>
          <p:cNvCxnSpPr/>
          <p:nvPr/>
        </p:nvCxnSpPr>
        <p:spPr>
          <a:xfrm>
            <a:off x="784770" y="4382328"/>
            <a:ext cx="6796746" cy="0"/>
          </a:xfrm>
          <a:prstGeom prst="straightConnector1">
            <a:avLst/>
          </a:prstGeom>
          <a:noFill/>
          <a:ln cap="flat" cmpd="sng" w="38100">
            <a:solidFill>
              <a:srgbClr val="FF0000"/>
            </a:solidFill>
            <a:prstDash val="solid"/>
            <a:miter lim="800000"/>
            <a:headEnd len="sm" w="sm" type="none"/>
            <a:tailEnd len="sm" w="sm" type="none"/>
          </a:ln>
        </p:spPr>
      </p:cxnSp>
      <p:sp>
        <p:nvSpPr>
          <p:cNvPr id="469" name="Google Shape;469;p13"/>
          <p:cNvSpPr txBox="1"/>
          <p:nvPr/>
        </p:nvSpPr>
        <p:spPr>
          <a:xfrm>
            <a:off x="2863249" y="4367443"/>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1</a:t>
            </a:r>
            <a:endParaRPr b="1" sz="1400">
              <a:solidFill>
                <a:srgbClr val="FF0000"/>
              </a:solidFill>
              <a:latin typeface="Arial"/>
              <a:ea typeface="Arial"/>
              <a:cs typeface="Arial"/>
              <a:sym typeface="Arial"/>
            </a:endParaRPr>
          </a:p>
        </p:txBody>
      </p:sp>
      <p:sp>
        <p:nvSpPr>
          <p:cNvPr id="470" name="Google Shape;470;p13"/>
          <p:cNvSpPr txBox="1"/>
          <p:nvPr/>
        </p:nvSpPr>
        <p:spPr>
          <a:xfrm>
            <a:off x="8997491" y="4450277"/>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2</a:t>
            </a:r>
            <a:endParaRPr b="1" sz="1400">
              <a:solidFill>
                <a:srgbClr val="FF0000"/>
              </a:solidFill>
              <a:latin typeface="Arial"/>
              <a:ea typeface="Arial"/>
              <a:cs typeface="Arial"/>
              <a:sym typeface="Arial"/>
            </a:endParaRPr>
          </a:p>
        </p:txBody>
      </p:sp>
      <p:cxnSp>
        <p:nvCxnSpPr>
          <p:cNvPr id="471" name="Google Shape;471;p13"/>
          <p:cNvCxnSpPr/>
          <p:nvPr/>
        </p:nvCxnSpPr>
        <p:spPr>
          <a:xfrm flipH="1" rot="10800000">
            <a:off x="8180922" y="4363566"/>
            <a:ext cx="3668179" cy="15796"/>
          </a:xfrm>
          <a:prstGeom prst="straightConnector1">
            <a:avLst/>
          </a:prstGeom>
          <a:noFill/>
          <a:ln cap="flat" cmpd="sng" w="38100">
            <a:solidFill>
              <a:srgbClr val="FF0000"/>
            </a:solidFill>
            <a:prstDash val="solid"/>
            <a:miter lim="800000"/>
            <a:headEnd len="sm" w="sm" type="none"/>
            <a:tailEnd len="sm" w="sm" type="none"/>
          </a:ln>
        </p:spPr>
      </p:cxnSp>
      <p:cxnSp>
        <p:nvCxnSpPr>
          <p:cNvPr id="472" name="Google Shape;472;p13"/>
          <p:cNvCxnSpPr/>
          <p:nvPr/>
        </p:nvCxnSpPr>
        <p:spPr>
          <a:xfrm>
            <a:off x="218102" y="5146362"/>
            <a:ext cx="928555" cy="0"/>
          </a:xfrm>
          <a:prstGeom prst="straightConnector1">
            <a:avLst/>
          </a:prstGeom>
          <a:noFill/>
          <a:ln cap="flat" cmpd="sng" w="38100">
            <a:solidFill>
              <a:srgbClr val="FF0000"/>
            </a:solidFill>
            <a:prstDash val="solid"/>
            <a:miter lim="800000"/>
            <a:headEnd len="sm" w="sm" type="none"/>
            <a:tailEnd len="sm" w="sm" type="none"/>
          </a:ln>
        </p:spPr>
      </p:cxnSp>
      <p:sp>
        <p:nvSpPr>
          <p:cNvPr id="473" name="Google Shape;473;p13"/>
          <p:cNvSpPr txBox="1"/>
          <p:nvPr/>
        </p:nvSpPr>
        <p:spPr>
          <a:xfrm>
            <a:off x="1182527" y="4397214"/>
            <a:ext cx="419364" cy="10408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474" name="Google Shape;474;p13"/>
          <p:cNvSpPr txBox="1"/>
          <p:nvPr/>
        </p:nvSpPr>
        <p:spPr>
          <a:xfrm>
            <a:off x="2216332" y="5217277"/>
            <a:ext cx="143836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0000"/>
                </a:solidFill>
                <a:latin typeface="Times New Roman"/>
                <a:ea typeface="Times New Roman"/>
                <a:cs typeface="Times New Roman"/>
                <a:sym typeface="Times New Roman"/>
              </a:rPr>
              <a:t>Vế</a:t>
            </a:r>
            <a:r>
              <a:rPr b="1" i="0" lang="en-US" sz="2400" u="none" cap="none" strike="noStrike">
                <a:solidFill>
                  <a:srgbClr val="FF0000"/>
                </a:solidFill>
                <a:latin typeface="Times New Roman"/>
                <a:ea typeface="Times New Roman"/>
                <a:cs typeface="Times New Roman"/>
                <a:sym typeface="Times New Roman"/>
              </a:rPr>
              <a:t> 3</a:t>
            </a:r>
            <a:endParaRPr b="1" sz="1400">
              <a:solidFill>
                <a:srgbClr val="FF0000"/>
              </a:solidFill>
              <a:latin typeface="Arial"/>
              <a:ea typeface="Arial"/>
              <a:cs typeface="Arial"/>
              <a:sym typeface="Arial"/>
            </a:endParaRPr>
          </a:p>
        </p:txBody>
      </p:sp>
      <p:cxnSp>
        <p:nvCxnSpPr>
          <p:cNvPr id="475" name="Google Shape;475;p13"/>
          <p:cNvCxnSpPr/>
          <p:nvPr/>
        </p:nvCxnSpPr>
        <p:spPr>
          <a:xfrm flipH="1" rot="10800000">
            <a:off x="1399763" y="5138465"/>
            <a:ext cx="3224929" cy="7897"/>
          </a:xfrm>
          <a:prstGeom prst="straightConnector1">
            <a:avLst/>
          </a:prstGeom>
          <a:noFill/>
          <a:ln cap="flat" cmpd="sng" w="38100">
            <a:solidFill>
              <a:srgbClr val="FF0000"/>
            </a:solidFill>
            <a:prstDash val="solid"/>
            <a:miter lim="800000"/>
            <a:headEnd len="sm" w="sm" type="none"/>
            <a:tailEnd len="sm" w="sm" type="none"/>
          </a:ln>
        </p:spPr>
      </p:cxnSp>
      <p:sp>
        <p:nvSpPr>
          <p:cNvPr id="476" name="Google Shape;476;p13"/>
          <p:cNvSpPr txBox="1"/>
          <p:nvPr/>
        </p:nvSpPr>
        <p:spPr>
          <a:xfrm>
            <a:off x="1847890" y="5531364"/>
            <a:ext cx="10344111" cy="587918"/>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200">
                <a:solidFill>
                  <a:srgbClr val="F95D07"/>
                </a:solidFill>
                <a:latin typeface="Arial"/>
                <a:ea typeface="Arial"/>
                <a:cs typeface="Arial"/>
                <a:sym typeface="Arial"/>
              </a:rPr>
              <a:t>Ranh giới giữa các vế câu được đánh dấu bằng: dấu chấm phẩy</a:t>
            </a:r>
            <a:r>
              <a:rPr b="1" lang="en-US" sz="2400">
                <a:solidFill>
                  <a:srgbClr val="F95D07"/>
                </a:solidFill>
                <a:latin typeface="Arial"/>
                <a:ea typeface="Arial"/>
                <a:cs typeface="Arial"/>
                <a:sym typeface="Arial"/>
              </a:rPr>
              <a:t>( ;)</a:t>
            </a:r>
            <a:endParaRPr b="1" sz="3200" u="sng">
              <a:solidFill>
                <a:srgbClr val="F95D07"/>
              </a:solidFill>
              <a:latin typeface="Arial"/>
              <a:ea typeface="Arial"/>
              <a:cs typeface="Arial"/>
              <a:sym typeface="Arial"/>
            </a:endParaRPr>
          </a:p>
        </p:txBody>
      </p:sp>
      <p:sp>
        <p:nvSpPr>
          <p:cNvPr id="477" name="Google Shape;477;p13"/>
          <p:cNvSpPr/>
          <p:nvPr/>
        </p:nvSpPr>
        <p:spPr>
          <a:xfrm>
            <a:off x="7807055" y="3970318"/>
            <a:ext cx="289621" cy="41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8" name="Google Shape;478;p13"/>
          <p:cNvSpPr/>
          <p:nvPr/>
        </p:nvSpPr>
        <p:spPr>
          <a:xfrm>
            <a:off x="1100001" y="4702714"/>
            <a:ext cx="289621" cy="418455"/>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20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2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20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1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85" name="Google Shape;485;p14"/>
          <p:cNvPicPr preferRelativeResize="0"/>
          <p:nvPr/>
        </p:nvPicPr>
        <p:blipFill rotWithShape="1">
          <a:blip r:embed="rId4">
            <a:alphaModFix/>
          </a:blip>
          <a:srcRect b="79228" l="0" r="69651" t="0"/>
          <a:stretch/>
        </p:blipFill>
        <p:spPr>
          <a:xfrm>
            <a:off x="10119790" y="134469"/>
            <a:ext cx="1387427" cy="1424511"/>
          </a:xfrm>
          <a:prstGeom prst="rect">
            <a:avLst/>
          </a:prstGeom>
          <a:noFill/>
          <a:ln>
            <a:noFill/>
          </a:ln>
        </p:spPr>
      </p:pic>
      <p:pic>
        <p:nvPicPr>
          <p:cNvPr id="486" name="Google Shape;486;p14"/>
          <p:cNvPicPr preferRelativeResize="0"/>
          <p:nvPr/>
        </p:nvPicPr>
        <p:blipFill rotWithShape="1">
          <a:blip r:embed="rId5">
            <a:alphaModFix/>
          </a:blip>
          <a:srcRect b="7695" l="9287" r="0" t="0"/>
          <a:stretch/>
        </p:blipFill>
        <p:spPr>
          <a:xfrm flipH="1">
            <a:off x="-2249241" y="-1994087"/>
            <a:ext cx="4393090" cy="8369673"/>
          </a:xfrm>
          <a:prstGeom prst="rect">
            <a:avLst/>
          </a:prstGeom>
          <a:noFill/>
          <a:ln>
            <a:noFill/>
          </a:ln>
        </p:spPr>
      </p:pic>
      <p:pic>
        <p:nvPicPr>
          <p:cNvPr id="487" name="Google Shape;487;p14"/>
          <p:cNvPicPr preferRelativeResize="0"/>
          <p:nvPr/>
        </p:nvPicPr>
        <p:blipFill rotWithShape="1">
          <a:blip r:embed="rId6">
            <a:alphaModFix/>
          </a:blip>
          <a:srcRect b="48499" l="51296" r="0" t="0"/>
          <a:stretch/>
        </p:blipFill>
        <p:spPr>
          <a:xfrm>
            <a:off x="8199940" y="5058511"/>
            <a:ext cx="3175888" cy="2212264"/>
          </a:xfrm>
          <a:prstGeom prst="rect">
            <a:avLst/>
          </a:prstGeom>
          <a:noFill/>
          <a:ln>
            <a:noFill/>
          </a:ln>
        </p:spPr>
      </p:pic>
      <p:pic>
        <p:nvPicPr>
          <p:cNvPr id="488" name="Google Shape;488;p14"/>
          <p:cNvPicPr preferRelativeResize="0"/>
          <p:nvPr/>
        </p:nvPicPr>
        <p:blipFill rotWithShape="1">
          <a:blip r:embed="rId7">
            <a:alphaModFix/>
          </a:blip>
          <a:srcRect b="0" l="0" r="0" t="0"/>
          <a:stretch/>
        </p:blipFill>
        <p:spPr>
          <a:xfrm>
            <a:off x="9961802" y="3700288"/>
            <a:ext cx="2282146" cy="3131589"/>
          </a:xfrm>
          <a:prstGeom prst="rect">
            <a:avLst/>
          </a:prstGeom>
          <a:noFill/>
          <a:ln>
            <a:noFill/>
          </a:ln>
        </p:spPr>
      </p:pic>
      <p:pic>
        <p:nvPicPr>
          <p:cNvPr id="489" name="Google Shape;489;p14"/>
          <p:cNvPicPr preferRelativeResize="0"/>
          <p:nvPr/>
        </p:nvPicPr>
        <p:blipFill rotWithShape="1">
          <a:blip r:embed="rId8">
            <a:alphaModFix/>
          </a:blip>
          <a:srcRect b="0" l="0" r="0" t="0"/>
          <a:stretch/>
        </p:blipFill>
        <p:spPr>
          <a:xfrm flipH="1">
            <a:off x="-26396" y="2959000"/>
            <a:ext cx="2731495" cy="3638069"/>
          </a:xfrm>
          <a:prstGeom prst="rect">
            <a:avLst/>
          </a:prstGeom>
          <a:noFill/>
          <a:ln>
            <a:noFill/>
          </a:ln>
        </p:spPr>
      </p:pic>
      <p:grpSp>
        <p:nvGrpSpPr>
          <p:cNvPr id="490" name="Google Shape;490;p14"/>
          <p:cNvGrpSpPr/>
          <p:nvPr/>
        </p:nvGrpSpPr>
        <p:grpSpPr>
          <a:xfrm>
            <a:off x="-17860" y="5445431"/>
            <a:ext cx="12227721" cy="1412569"/>
            <a:chOff x="142441" y="5130201"/>
            <a:chExt cx="12227721" cy="1284154"/>
          </a:xfrm>
        </p:grpSpPr>
        <p:pic>
          <p:nvPicPr>
            <p:cNvPr id="491" name="Google Shape;491;p14"/>
            <p:cNvPicPr preferRelativeResize="0"/>
            <p:nvPr/>
          </p:nvPicPr>
          <p:blipFill rotWithShape="1">
            <a:blip r:embed="rId9">
              <a:alphaModFix/>
            </a:blip>
            <a:srcRect b="1" l="43873" r="0" t="35409"/>
            <a:stretch/>
          </p:blipFill>
          <p:spPr>
            <a:xfrm>
              <a:off x="142441" y="5130201"/>
              <a:ext cx="12227721" cy="1284154"/>
            </a:xfrm>
            <a:prstGeom prst="rect">
              <a:avLst/>
            </a:prstGeom>
            <a:noFill/>
            <a:ln>
              <a:noFill/>
            </a:ln>
          </p:spPr>
        </p:pic>
        <p:sp>
          <p:nvSpPr>
            <p:cNvPr id="492" name="Google Shape;492;p14"/>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493" name="Google Shape;493;p14"/>
          <p:cNvPicPr preferRelativeResize="0"/>
          <p:nvPr/>
        </p:nvPicPr>
        <p:blipFill rotWithShape="1">
          <a:blip r:embed="rId10">
            <a:alphaModFix/>
          </a:blip>
          <a:srcRect b="0" l="0" r="0" t="0"/>
          <a:stretch/>
        </p:blipFill>
        <p:spPr>
          <a:xfrm>
            <a:off x="8364391" y="-14672"/>
            <a:ext cx="3824081" cy="2205422"/>
          </a:xfrm>
          <a:prstGeom prst="rect">
            <a:avLst/>
          </a:prstGeom>
          <a:noFill/>
          <a:ln>
            <a:noFill/>
          </a:ln>
        </p:spPr>
      </p:pic>
      <p:sp>
        <p:nvSpPr>
          <p:cNvPr id="494" name="Google Shape;494;p14"/>
          <p:cNvSpPr/>
          <p:nvPr/>
        </p:nvSpPr>
        <p:spPr>
          <a:xfrm>
            <a:off x="2161709" y="974738"/>
            <a:ext cx="8785691" cy="103666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FFEBBB"/>
              </a:solidFill>
              <a:latin typeface="Arial"/>
              <a:ea typeface="Arial"/>
              <a:cs typeface="Arial"/>
              <a:sym typeface="Arial"/>
            </a:endParaRPr>
          </a:p>
        </p:txBody>
      </p:sp>
      <p:sp>
        <p:nvSpPr>
          <p:cNvPr id="495" name="Google Shape;495;p14"/>
          <p:cNvSpPr txBox="1"/>
          <p:nvPr/>
        </p:nvSpPr>
        <p:spPr>
          <a:xfrm>
            <a:off x="2161709" y="1148280"/>
            <a:ext cx="8785691" cy="627864"/>
          </a:xfrm>
          <a:prstGeom prst="rect">
            <a:avLst/>
          </a:prstGeom>
          <a:noFill/>
          <a:ln>
            <a:noFill/>
          </a:ln>
        </p:spPr>
        <p:txBody>
          <a:bodyPr anchorCtr="0" anchor="t" bIns="45700" lIns="91425" spcFirstLastPara="1" rIns="91425" wrap="square" tIns="45700">
            <a:spAutoFit/>
          </a:bodyPr>
          <a:lstStyle/>
          <a:p>
            <a:pPr indent="0" lvl="0" marL="0" marR="0" rtl="0" algn="ctr">
              <a:lnSpc>
                <a:spcPct val="87000"/>
              </a:lnSpc>
              <a:spcBef>
                <a:spcPts val="0"/>
              </a:spcBef>
              <a:spcAft>
                <a:spcPts val="0"/>
              </a:spcAft>
              <a:buNone/>
            </a:pPr>
            <a:r>
              <a:rPr b="1" lang="en-US" sz="4000">
                <a:solidFill>
                  <a:srgbClr val="200F30"/>
                </a:solidFill>
                <a:latin typeface="Arial"/>
                <a:ea typeface="Arial"/>
                <a:cs typeface="Arial"/>
                <a:sym typeface="Arial"/>
              </a:rPr>
              <a:t>Có những cách nào để nối các vế trong câu ghép?</a:t>
            </a:r>
            <a:endParaRPr b="1" sz="4000">
              <a:solidFill>
                <a:srgbClr val="88C123"/>
              </a:solidFill>
              <a:latin typeface="Arial"/>
              <a:ea typeface="Arial"/>
              <a:cs typeface="Arial"/>
              <a:sym typeface="Arial"/>
            </a:endParaRPr>
          </a:p>
        </p:txBody>
      </p:sp>
      <p:pic>
        <p:nvPicPr>
          <p:cNvPr id="496" name="Google Shape;496;p14"/>
          <p:cNvPicPr preferRelativeResize="0"/>
          <p:nvPr/>
        </p:nvPicPr>
        <p:blipFill rotWithShape="1">
          <a:blip r:embed="rId11">
            <a:alphaModFix/>
          </a:blip>
          <a:srcRect b="0" l="0" r="0" t="0"/>
          <a:stretch/>
        </p:blipFill>
        <p:spPr>
          <a:xfrm>
            <a:off x="1020175" y="1769386"/>
            <a:ext cx="2137885" cy="3701966"/>
          </a:xfrm>
          <a:prstGeom prst="rect">
            <a:avLst/>
          </a:prstGeom>
          <a:noFill/>
          <a:ln>
            <a:noFill/>
          </a:ln>
        </p:spPr>
      </p:pic>
      <p:sp>
        <p:nvSpPr>
          <p:cNvPr id="497" name="Google Shape;497;p14"/>
          <p:cNvSpPr/>
          <p:nvPr/>
        </p:nvSpPr>
        <p:spPr>
          <a:xfrm>
            <a:off x="3220513" y="2625125"/>
            <a:ext cx="7962157" cy="1155930"/>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278A4"/>
              </a:solidFill>
              <a:latin typeface="Arial"/>
              <a:ea typeface="Arial"/>
              <a:cs typeface="Arial"/>
              <a:sym typeface="Arial"/>
            </a:endParaRPr>
          </a:p>
        </p:txBody>
      </p:sp>
      <p:sp>
        <p:nvSpPr>
          <p:cNvPr id="498" name="Google Shape;498;p14"/>
          <p:cNvSpPr txBox="1"/>
          <p:nvPr/>
        </p:nvSpPr>
        <p:spPr>
          <a:xfrm>
            <a:off x="3280030" y="2707595"/>
            <a:ext cx="8036100" cy="1122600"/>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600">
                <a:solidFill>
                  <a:srgbClr val="D9317E"/>
                </a:solidFill>
                <a:latin typeface="Arial"/>
                <a:ea typeface="Arial"/>
                <a:cs typeface="Arial"/>
                <a:sym typeface="Arial"/>
              </a:rPr>
              <a:t>Các vế câu ghép được nối với nhau bằng 2 cách: dùng từ nối hoặc các dấu câu.</a:t>
            </a:r>
            <a:endParaRPr b="1" sz="3600">
              <a:solidFill>
                <a:srgbClr val="D9317E"/>
              </a:solidFill>
              <a:latin typeface="Arial"/>
              <a:ea typeface="Arial"/>
              <a:cs typeface="Arial"/>
              <a:sym typeface="Arial"/>
            </a:endParaRPr>
          </a:p>
        </p:txBody>
      </p:sp>
      <p:pic>
        <p:nvPicPr>
          <p:cNvPr id="499" name="Google Shape;499;p14"/>
          <p:cNvPicPr preferRelativeResize="0"/>
          <p:nvPr/>
        </p:nvPicPr>
        <p:blipFill rotWithShape="1">
          <a:blip r:embed="rId12">
            <a:alphaModFix/>
          </a:blip>
          <a:srcRect b="0" l="0" r="0" t="0"/>
          <a:stretch/>
        </p:blipFill>
        <p:spPr>
          <a:xfrm>
            <a:off x="8773673" y="4061090"/>
            <a:ext cx="1579283" cy="1602289"/>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750"/>
                                        <p:tgtEl>
                                          <p:spTgt spid="4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750"/>
                                        <p:tgtEl>
                                          <p:spTgt spid="4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06" name="Google Shape;506;p15"/>
          <p:cNvSpPr/>
          <p:nvPr/>
        </p:nvSpPr>
        <p:spPr>
          <a:xfrm>
            <a:off x="1622389" y="1451378"/>
            <a:ext cx="9531807" cy="3572037"/>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507" name="Google Shape;507;p15"/>
          <p:cNvGrpSpPr/>
          <p:nvPr/>
        </p:nvGrpSpPr>
        <p:grpSpPr>
          <a:xfrm>
            <a:off x="1332434" y="3734373"/>
            <a:ext cx="11334163" cy="2889605"/>
            <a:chOff x="378037" y="3831422"/>
            <a:chExt cx="11334163" cy="2242625"/>
          </a:xfrm>
        </p:grpSpPr>
        <p:pic>
          <p:nvPicPr>
            <p:cNvPr id="508" name="Google Shape;508;p15"/>
            <p:cNvPicPr preferRelativeResize="0"/>
            <p:nvPr/>
          </p:nvPicPr>
          <p:blipFill rotWithShape="1">
            <a:blip r:embed="rId4">
              <a:alphaModFix/>
            </a:blip>
            <a:srcRect b="17075" l="9877" r="5128" t="61584"/>
            <a:stretch/>
          </p:blipFill>
          <p:spPr>
            <a:xfrm>
              <a:off x="378037" y="4704776"/>
              <a:ext cx="11334163" cy="1046119"/>
            </a:xfrm>
            <a:prstGeom prst="rect">
              <a:avLst/>
            </a:prstGeom>
            <a:noFill/>
            <a:ln>
              <a:noFill/>
            </a:ln>
          </p:spPr>
        </p:pic>
        <p:pic>
          <p:nvPicPr>
            <p:cNvPr id="509" name="Google Shape;509;p15"/>
            <p:cNvPicPr preferRelativeResize="0"/>
            <p:nvPr/>
          </p:nvPicPr>
          <p:blipFill rotWithShape="1">
            <a:blip r:embed="rId5">
              <a:alphaModFix/>
            </a:blip>
            <a:srcRect b="0" l="0" r="14344" t="89729"/>
            <a:stretch/>
          </p:blipFill>
          <p:spPr>
            <a:xfrm>
              <a:off x="6195755" y="4892393"/>
              <a:ext cx="3915771" cy="704372"/>
            </a:xfrm>
            <a:prstGeom prst="rect">
              <a:avLst/>
            </a:prstGeom>
            <a:noFill/>
            <a:ln>
              <a:noFill/>
            </a:ln>
          </p:spPr>
        </p:pic>
        <p:pic>
          <p:nvPicPr>
            <p:cNvPr id="510" name="Google Shape;510;p15"/>
            <p:cNvPicPr preferRelativeResize="0"/>
            <p:nvPr/>
          </p:nvPicPr>
          <p:blipFill rotWithShape="1">
            <a:blip r:embed="rId5">
              <a:alphaModFix/>
            </a:blip>
            <a:srcRect b="7836" l="58531" r="0" t="71462"/>
            <a:stretch/>
          </p:blipFill>
          <p:spPr>
            <a:xfrm>
              <a:off x="3480431" y="3831422"/>
              <a:ext cx="2759702" cy="2066878"/>
            </a:xfrm>
            <a:prstGeom prst="rect">
              <a:avLst/>
            </a:prstGeom>
            <a:noFill/>
            <a:ln>
              <a:noFill/>
            </a:ln>
          </p:spPr>
        </p:pic>
        <p:pic>
          <p:nvPicPr>
            <p:cNvPr id="511" name="Google Shape;511;p15"/>
            <p:cNvPicPr preferRelativeResize="0"/>
            <p:nvPr/>
          </p:nvPicPr>
          <p:blipFill rotWithShape="1">
            <a:blip r:embed="rId5">
              <a:alphaModFix/>
            </a:blip>
            <a:srcRect b="81810" l="0" r="67896" t="0"/>
            <a:stretch/>
          </p:blipFill>
          <p:spPr>
            <a:xfrm>
              <a:off x="878062" y="4229494"/>
              <a:ext cx="2170142" cy="1844553"/>
            </a:xfrm>
            <a:prstGeom prst="rect">
              <a:avLst/>
            </a:prstGeom>
            <a:noFill/>
            <a:ln>
              <a:noFill/>
            </a:ln>
          </p:spPr>
        </p:pic>
      </p:grpSp>
      <p:pic>
        <p:nvPicPr>
          <p:cNvPr id="512" name="Google Shape;512;p15"/>
          <p:cNvPicPr preferRelativeResize="0"/>
          <p:nvPr/>
        </p:nvPicPr>
        <p:blipFill rotWithShape="1">
          <a:blip r:embed="rId6">
            <a:alphaModFix/>
          </a:blip>
          <a:srcRect b="79228" l="0" r="69651" t="0"/>
          <a:stretch/>
        </p:blipFill>
        <p:spPr>
          <a:xfrm>
            <a:off x="10249817" y="38983"/>
            <a:ext cx="1387427" cy="1424511"/>
          </a:xfrm>
          <a:prstGeom prst="rect">
            <a:avLst/>
          </a:prstGeom>
          <a:noFill/>
          <a:ln>
            <a:noFill/>
          </a:ln>
        </p:spPr>
      </p:pic>
      <p:pic>
        <p:nvPicPr>
          <p:cNvPr id="513" name="Google Shape;513;p15"/>
          <p:cNvPicPr preferRelativeResize="0"/>
          <p:nvPr/>
        </p:nvPicPr>
        <p:blipFill rotWithShape="1">
          <a:blip r:embed="rId7">
            <a:alphaModFix/>
          </a:blip>
          <a:srcRect b="7695" l="9287" r="42343" t="17908"/>
          <a:stretch/>
        </p:blipFill>
        <p:spPr>
          <a:xfrm flipH="1">
            <a:off x="-159618" y="-137228"/>
            <a:ext cx="2804550" cy="6470660"/>
          </a:xfrm>
          <a:prstGeom prst="rect">
            <a:avLst/>
          </a:prstGeom>
          <a:noFill/>
          <a:ln>
            <a:noFill/>
          </a:ln>
        </p:spPr>
      </p:pic>
      <p:sp>
        <p:nvSpPr>
          <p:cNvPr id="514" name="Google Shape;514;p15"/>
          <p:cNvSpPr txBox="1"/>
          <p:nvPr/>
        </p:nvSpPr>
        <p:spPr>
          <a:xfrm>
            <a:off x="3399764" y="56302"/>
            <a:ext cx="5340418"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600">
                <a:solidFill>
                  <a:srgbClr val="88C123"/>
                </a:solidFill>
                <a:latin typeface="Arial"/>
                <a:ea typeface="Arial"/>
                <a:cs typeface="Arial"/>
                <a:sym typeface="Arial"/>
              </a:rPr>
              <a:t>GHI </a:t>
            </a:r>
            <a:r>
              <a:rPr b="1" lang="en-US" sz="9600">
                <a:solidFill>
                  <a:srgbClr val="E72989"/>
                </a:solidFill>
                <a:latin typeface="Arial"/>
                <a:ea typeface="Arial"/>
                <a:cs typeface="Arial"/>
                <a:sym typeface="Arial"/>
              </a:rPr>
              <a:t>NHỚ</a:t>
            </a:r>
            <a:endParaRPr b="1" sz="9600">
              <a:solidFill>
                <a:srgbClr val="E72989"/>
              </a:solidFill>
              <a:latin typeface="Arial"/>
              <a:ea typeface="Arial"/>
              <a:cs typeface="Arial"/>
              <a:sym typeface="Arial"/>
            </a:endParaRPr>
          </a:p>
        </p:txBody>
      </p:sp>
      <p:grpSp>
        <p:nvGrpSpPr>
          <p:cNvPr id="515" name="Google Shape;515;p15"/>
          <p:cNvGrpSpPr/>
          <p:nvPr/>
        </p:nvGrpSpPr>
        <p:grpSpPr>
          <a:xfrm>
            <a:off x="493109" y="5129206"/>
            <a:ext cx="11205782" cy="2650377"/>
            <a:chOff x="-138863" y="-1555227"/>
            <a:chExt cx="11205782" cy="2056960"/>
          </a:xfrm>
        </p:grpSpPr>
        <p:pic>
          <p:nvPicPr>
            <p:cNvPr id="516" name="Google Shape;516;p15"/>
            <p:cNvPicPr preferRelativeResize="0"/>
            <p:nvPr/>
          </p:nvPicPr>
          <p:blipFill rotWithShape="1">
            <a:blip r:embed="rId8">
              <a:alphaModFix/>
            </a:blip>
            <a:srcRect b="0" l="9876" r="5130" t="81592"/>
            <a:stretch/>
          </p:blipFill>
          <p:spPr>
            <a:xfrm>
              <a:off x="-138863" y="-1285987"/>
              <a:ext cx="11205782" cy="1267391"/>
            </a:xfrm>
            <a:prstGeom prst="rect">
              <a:avLst/>
            </a:prstGeom>
            <a:noFill/>
            <a:ln>
              <a:noFill/>
            </a:ln>
          </p:spPr>
        </p:pic>
        <p:pic>
          <p:nvPicPr>
            <p:cNvPr id="517" name="Google Shape;517;p15"/>
            <p:cNvPicPr preferRelativeResize="0"/>
            <p:nvPr/>
          </p:nvPicPr>
          <p:blipFill rotWithShape="1">
            <a:blip r:embed="rId6">
              <a:alphaModFix/>
            </a:blip>
            <a:srcRect b="0" l="0" r="24215" t="70006"/>
            <a:stretch/>
          </p:blipFill>
          <p:spPr>
            <a:xfrm>
              <a:off x="1243653" y="-1555227"/>
              <a:ext cx="3464574" cy="2056960"/>
            </a:xfrm>
            <a:prstGeom prst="rect">
              <a:avLst/>
            </a:prstGeom>
            <a:noFill/>
            <a:ln>
              <a:noFill/>
            </a:ln>
          </p:spPr>
        </p:pic>
      </p:grpSp>
      <p:pic>
        <p:nvPicPr>
          <p:cNvPr id="518" name="Google Shape;518;p15"/>
          <p:cNvPicPr preferRelativeResize="0"/>
          <p:nvPr/>
        </p:nvPicPr>
        <p:blipFill rotWithShape="1">
          <a:blip r:embed="rId9">
            <a:alphaModFix/>
          </a:blip>
          <a:srcRect b="48499" l="51296" r="0" t="0"/>
          <a:stretch/>
        </p:blipFill>
        <p:spPr>
          <a:xfrm>
            <a:off x="10645218" y="5405881"/>
            <a:ext cx="2971800" cy="2070100"/>
          </a:xfrm>
          <a:prstGeom prst="rect">
            <a:avLst/>
          </a:prstGeom>
          <a:noFill/>
          <a:ln>
            <a:noFill/>
          </a:ln>
        </p:spPr>
      </p:pic>
      <p:pic>
        <p:nvPicPr>
          <p:cNvPr id="519" name="Google Shape;519;p15"/>
          <p:cNvPicPr preferRelativeResize="0"/>
          <p:nvPr/>
        </p:nvPicPr>
        <p:blipFill rotWithShape="1">
          <a:blip r:embed="rId10">
            <a:alphaModFix/>
          </a:blip>
          <a:srcRect b="0" l="0" r="0" t="0"/>
          <a:stretch/>
        </p:blipFill>
        <p:spPr>
          <a:xfrm>
            <a:off x="10007038" y="3783701"/>
            <a:ext cx="2211987" cy="3035316"/>
          </a:xfrm>
          <a:prstGeom prst="rect">
            <a:avLst/>
          </a:prstGeom>
          <a:noFill/>
          <a:ln>
            <a:noFill/>
          </a:ln>
        </p:spPr>
      </p:pic>
      <p:pic>
        <p:nvPicPr>
          <p:cNvPr id="520" name="Google Shape;520;p15"/>
          <p:cNvPicPr preferRelativeResize="0"/>
          <p:nvPr/>
        </p:nvPicPr>
        <p:blipFill rotWithShape="1">
          <a:blip r:embed="rId11">
            <a:alphaModFix/>
          </a:blip>
          <a:srcRect b="0" l="0" r="0" t="0"/>
          <a:stretch/>
        </p:blipFill>
        <p:spPr>
          <a:xfrm flipH="1">
            <a:off x="-1" y="3045455"/>
            <a:ext cx="2862494" cy="3812546"/>
          </a:xfrm>
          <a:prstGeom prst="rect">
            <a:avLst/>
          </a:prstGeom>
          <a:noFill/>
          <a:ln>
            <a:noFill/>
          </a:ln>
        </p:spPr>
      </p:pic>
      <p:grpSp>
        <p:nvGrpSpPr>
          <p:cNvPr id="521" name="Google Shape;521;p15"/>
          <p:cNvGrpSpPr/>
          <p:nvPr/>
        </p:nvGrpSpPr>
        <p:grpSpPr>
          <a:xfrm>
            <a:off x="-17860" y="5998699"/>
            <a:ext cx="12227721" cy="1412569"/>
            <a:chOff x="142441" y="5130201"/>
            <a:chExt cx="12227721" cy="1284154"/>
          </a:xfrm>
        </p:grpSpPr>
        <p:pic>
          <p:nvPicPr>
            <p:cNvPr id="522" name="Google Shape;522;p15"/>
            <p:cNvPicPr preferRelativeResize="0"/>
            <p:nvPr/>
          </p:nvPicPr>
          <p:blipFill rotWithShape="1">
            <a:blip r:embed="rId12">
              <a:alphaModFix/>
            </a:blip>
            <a:srcRect b="1" l="43873" r="0" t="35409"/>
            <a:stretch/>
          </p:blipFill>
          <p:spPr>
            <a:xfrm>
              <a:off x="142441" y="5130201"/>
              <a:ext cx="12227721" cy="1284154"/>
            </a:xfrm>
            <a:prstGeom prst="rect">
              <a:avLst/>
            </a:prstGeom>
            <a:noFill/>
            <a:ln>
              <a:noFill/>
            </a:ln>
          </p:spPr>
        </p:pic>
        <p:sp>
          <p:nvSpPr>
            <p:cNvPr id="523" name="Google Shape;523;p15"/>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524" name="Google Shape;524;p15"/>
          <p:cNvPicPr preferRelativeResize="0"/>
          <p:nvPr/>
        </p:nvPicPr>
        <p:blipFill rotWithShape="1">
          <a:blip r:embed="rId13">
            <a:alphaModFix/>
          </a:blip>
          <a:srcRect b="0" l="0" r="0" t="0"/>
          <a:stretch/>
        </p:blipFill>
        <p:spPr>
          <a:xfrm>
            <a:off x="9023661" y="0"/>
            <a:ext cx="3168339" cy="1827243"/>
          </a:xfrm>
          <a:prstGeom prst="rect">
            <a:avLst/>
          </a:prstGeom>
          <a:noFill/>
          <a:ln>
            <a:noFill/>
          </a:ln>
        </p:spPr>
      </p:pic>
      <p:sp>
        <p:nvSpPr>
          <p:cNvPr id="525" name="Google Shape;525;p15"/>
          <p:cNvSpPr txBox="1"/>
          <p:nvPr/>
        </p:nvSpPr>
        <p:spPr>
          <a:xfrm>
            <a:off x="1935522" y="1401613"/>
            <a:ext cx="9008008" cy="31700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lang="en-US" sz="4000">
                <a:solidFill>
                  <a:srgbClr val="200F30"/>
                </a:solidFill>
                <a:latin typeface="Arial"/>
                <a:ea typeface="Arial"/>
                <a:cs typeface="Arial"/>
                <a:sym typeface="Arial"/>
              </a:rPr>
              <a:t>Có hai cách nối các vế câu trong câu ghép:</a:t>
            </a:r>
            <a:endParaRPr/>
          </a:p>
          <a:p>
            <a:pPr indent="0" lvl="0" marL="0" marR="0" rtl="0" algn="just">
              <a:lnSpc>
                <a:spcPct val="100000"/>
              </a:lnSpc>
              <a:spcBef>
                <a:spcPts val="0"/>
              </a:spcBef>
              <a:spcAft>
                <a:spcPts val="0"/>
              </a:spcAft>
              <a:buNone/>
            </a:pPr>
            <a:r>
              <a:rPr b="1" lang="en-US" sz="4000">
                <a:solidFill>
                  <a:srgbClr val="200F30"/>
                </a:solidFill>
                <a:latin typeface="Arial"/>
                <a:ea typeface="Arial"/>
                <a:cs typeface="Arial"/>
                <a:sym typeface="Arial"/>
              </a:rPr>
              <a:t>1. Nối bằng những từ có tác dụng nối.</a:t>
            </a:r>
            <a:endParaRPr/>
          </a:p>
          <a:p>
            <a:pPr indent="0" lvl="0" marL="0" marR="0" rtl="0" algn="just">
              <a:lnSpc>
                <a:spcPct val="100000"/>
              </a:lnSpc>
              <a:spcBef>
                <a:spcPts val="0"/>
              </a:spcBef>
              <a:spcAft>
                <a:spcPts val="0"/>
              </a:spcAft>
              <a:buNone/>
            </a:pPr>
            <a:r>
              <a:rPr b="1" lang="en-US" sz="4000">
                <a:solidFill>
                  <a:srgbClr val="200F30"/>
                </a:solidFill>
                <a:latin typeface="Arial"/>
                <a:ea typeface="Arial"/>
                <a:cs typeface="Arial"/>
                <a:sym typeface="Arial"/>
              </a:rPr>
              <a:t>2. Nối trực tiếp (không dùng từ nối). Trong trường hợp này, giữa các vế câu cần có dấu phẩy, dấu chấm phẩy hoặc dấu hai chấm.</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ppt_w</p:attrName>
                                        </p:attrNameLst>
                                      </p:cBhvr>
                                      <p:tavLst>
                                        <p:tav fmla="" tm="0">
                                          <p:val>
                                            <p:strVal val="0"/>
                                          </p:val>
                                        </p:tav>
                                        <p:tav fmla="" tm="100000">
                                          <p:val>
                                            <p:strVal val="#ppt_w"/>
                                          </p:val>
                                        </p:tav>
                                      </p:tavLst>
                                    </p:anim>
                                    <p:anim calcmode="lin" valueType="num">
                                      <p:cBhvr additive="base">
                                        <p:cTn dur="500"/>
                                        <p:tgtEl>
                                          <p:spTgt spid="51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0" st="0"/>
                                            </p:txEl>
                                          </p:spTgt>
                                        </p:tgtEl>
                                        <p:attrNameLst>
                                          <p:attrName>style.visibility</p:attrName>
                                        </p:attrNameLst>
                                      </p:cBhvr>
                                      <p:to>
                                        <p:strVal val="visible"/>
                                      </p:to>
                                    </p:set>
                                    <p:animEffect filter="fade" transition="in">
                                      <p:cBhvr>
                                        <p:cTn dur="500"/>
                                        <p:tgtEl>
                                          <p:spTgt spid="5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1" st="1"/>
                                            </p:txEl>
                                          </p:spTgt>
                                        </p:tgtEl>
                                        <p:attrNameLst>
                                          <p:attrName>style.visibility</p:attrName>
                                        </p:attrNameLst>
                                      </p:cBhvr>
                                      <p:to>
                                        <p:strVal val="visible"/>
                                      </p:to>
                                    </p:set>
                                    <p:animEffect filter="fade" transition="in">
                                      <p:cBhvr>
                                        <p:cTn dur="500"/>
                                        <p:tgtEl>
                                          <p:spTgt spid="5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xEl>
                                              <p:pRg end="2" st="2"/>
                                            </p:txEl>
                                          </p:spTgt>
                                        </p:tgtEl>
                                        <p:attrNameLst>
                                          <p:attrName>style.visibility</p:attrName>
                                        </p:attrNameLst>
                                      </p:cBhvr>
                                      <p:to>
                                        <p:strVal val="visible"/>
                                      </p:to>
                                    </p:set>
                                    <p:animEffect filter="fade" transition="in">
                                      <p:cBhvr>
                                        <p:cTn dur="500"/>
                                        <p:tgtEl>
                                          <p:spTgt spid="52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1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32" name="Google Shape;532;p16"/>
          <p:cNvPicPr preferRelativeResize="0"/>
          <p:nvPr/>
        </p:nvPicPr>
        <p:blipFill rotWithShape="1">
          <a:blip r:embed="rId4">
            <a:alphaModFix/>
          </a:blip>
          <a:srcRect b="7695" l="9287" r="42343" t="17908"/>
          <a:stretch/>
        </p:blipFill>
        <p:spPr>
          <a:xfrm flipH="1">
            <a:off x="-159618" y="-137228"/>
            <a:ext cx="2804550" cy="6470660"/>
          </a:xfrm>
          <a:prstGeom prst="rect">
            <a:avLst/>
          </a:prstGeom>
          <a:noFill/>
          <a:ln>
            <a:noFill/>
          </a:ln>
        </p:spPr>
      </p:pic>
      <p:pic>
        <p:nvPicPr>
          <p:cNvPr id="533" name="Google Shape;533;p16"/>
          <p:cNvPicPr preferRelativeResize="0"/>
          <p:nvPr/>
        </p:nvPicPr>
        <p:blipFill rotWithShape="1">
          <a:blip r:embed="rId5">
            <a:alphaModFix/>
          </a:blip>
          <a:srcRect b="79228" l="0" r="69651" t="0"/>
          <a:stretch/>
        </p:blipFill>
        <p:spPr>
          <a:xfrm>
            <a:off x="10119790" y="134469"/>
            <a:ext cx="1387427" cy="1424511"/>
          </a:xfrm>
          <a:prstGeom prst="rect">
            <a:avLst/>
          </a:prstGeom>
          <a:noFill/>
          <a:ln>
            <a:noFill/>
          </a:ln>
        </p:spPr>
      </p:pic>
      <p:pic>
        <p:nvPicPr>
          <p:cNvPr id="534" name="Google Shape;534;p16"/>
          <p:cNvPicPr preferRelativeResize="0"/>
          <p:nvPr/>
        </p:nvPicPr>
        <p:blipFill rotWithShape="1">
          <a:blip r:embed="rId6">
            <a:alphaModFix/>
          </a:blip>
          <a:srcRect b="48499" l="51296" r="0" t="0"/>
          <a:stretch/>
        </p:blipFill>
        <p:spPr>
          <a:xfrm>
            <a:off x="8199940" y="5058511"/>
            <a:ext cx="3175888" cy="2212264"/>
          </a:xfrm>
          <a:prstGeom prst="rect">
            <a:avLst/>
          </a:prstGeom>
          <a:noFill/>
          <a:ln>
            <a:noFill/>
          </a:ln>
        </p:spPr>
      </p:pic>
      <p:pic>
        <p:nvPicPr>
          <p:cNvPr id="535" name="Google Shape;535;p16"/>
          <p:cNvPicPr preferRelativeResize="0"/>
          <p:nvPr/>
        </p:nvPicPr>
        <p:blipFill rotWithShape="1">
          <a:blip r:embed="rId7">
            <a:alphaModFix/>
          </a:blip>
          <a:srcRect b="0" l="0" r="0" t="0"/>
          <a:stretch/>
        </p:blipFill>
        <p:spPr>
          <a:xfrm>
            <a:off x="9961802" y="3700288"/>
            <a:ext cx="2282146" cy="3131589"/>
          </a:xfrm>
          <a:prstGeom prst="rect">
            <a:avLst/>
          </a:prstGeom>
          <a:noFill/>
          <a:ln>
            <a:noFill/>
          </a:ln>
        </p:spPr>
      </p:pic>
      <p:pic>
        <p:nvPicPr>
          <p:cNvPr id="536" name="Google Shape;536;p16"/>
          <p:cNvPicPr preferRelativeResize="0"/>
          <p:nvPr/>
        </p:nvPicPr>
        <p:blipFill rotWithShape="1">
          <a:blip r:embed="rId8">
            <a:alphaModFix/>
          </a:blip>
          <a:srcRect b="0" l="0" r="0" t="0"/>
          <a:stretch/>
        </p:blipFill>
        <p:spPr>
          <a:xfrm flipH="1">
            <a:off x="-26396" y="2959000"/>
            <a:ext cx="2731495" cy="3638069"/>
          </a:xfrm>
          <a:prstGeom prst="rect">
            <a:avLst/>
          </a:prstGeom>
          <a:noFill/>
          <a:ln>
            <a:noFill/>
          </a:ln>
        </p:spPr>
      </p:pic>
      <p:grpSp>
        <p:nvGrpSpPr>
          <p:cNvPr id="537" name="Google Shape;537;p16"/>
          <p:cNvGrpSpPr/>
          <p:nvPr/>
        </p:nvGrpSpPr>
        <p:grpSpPr>
          <a:xfrm>
            <a:off x="-17860" y="5445431"/>
            <a:ext cx="12227721" cy="1412569"/>
            <a:chOff x="142441" y="5130201"/>
            <a:chExt cx="12227721" cy="1284154"/>
          </a:xfrm>
        </p:grpSpPr>
        <p:pic>
          <p:nvPicPr>
            <p:cNvPr id="538" name="Google Shape;538;p16"/>
            <p:cNvPicPr preferRelativeResize="0"/>
            <p:nvPr/>
          </p:nvPicPr>
          <p:blipFill rotWithShape="1">
            <a:blip r:embed="rId9">
              <a:alphaModFix/>
            </a:blip>
            <a:srcRect b="1" l="43873" r="0" t="35409"/>
            <a:stretch/>
          </p:blipFill>
          <p:spPr>
            <a:xfrm>
              <a:off x="142441" y="5130201"/>
              <a:ext cx="12227721" cy="1284154"/>
            </a:xfrm>
            <a:prstGeom prst="rect">
              <a:avLst/>
            </a:prstGeom>
            <a:noFill/>
            <a:ln>
              <a:noFill/>
            </a:ln>
          </p:spPr>
        </p:pic>
        <p:sp>
          <p:nvSpPr>
            <p:cNvPr id="539" name="Google Shape;539;p16"/>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chemeClr val="lt1"/>
                </a:solidFill>
                <a:latin typeface="Arial"/>
                <a:ea typeface="Arial"/>
                <a:cs typeface="Arial"/>
                <a:sym typeface="Arial"/>
              </a:endParaRPr>
            </a:p>
          </p:txBody>
        </p:sp>
      </p:grpSp>
      <p:pic>
        <p:nvPicPr>
          <p:cNvPr id="540" name="Google Shape;540;p16"/>
          <p:cNvPicPr preferRelativeResize="0"/>
          <p:nvPr/>
        </p:nvPicPr>
        <p:blipFill rotWithShape="1">
          <a:blip r:embed="rId10">
            <a:alphaModFix/>
          </a:blip>
          <a:srcRect b="0" l="0" r="0" t="0"/>
          <a:stretch/>
        </p:blipFill>
        <p:spPr>
          <a:xfrm>
            <a:off x="8364391" y="-14672"/>
            <a:ext cx="3824081" cy="2205422"/>
          </a:xfrm>
          <a:prstGeom prst="rect">
            <a:avLst/>
          </a:prstGeom>
          <a:noFill/>
          <a:ln>
            <a:noFill/>
          </a:ln>
        </p:spPr>
      </p:pic>
      <p:sp>
        <p:nvSpPr>
          <p:cNvPr id="541" name="Google Shape;541;p16"/>
          <p:cNvSpPr/>
          <p:nvPr/>
        </p:nvSpPr>
        <p:spPr>
          <a:xfrm>
            <a:off x="2161709" y="610163"/>
            <a:ext cx="8785691" cy="1298482"/>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FFEBBB"/>
              </a:solidFill>
              <a:latin typeface="Arial"/>
              <a:ea typeface="Arial"/>
              <a:cs typeface="Arial"/>
              <a:sym typeface="Arial"/>
            </a:endParaRPr>
          </a:p>
        </p:txBody>
      </p:sp>
      <p:sp>
        <p:nvSpPr>
          <p:cNvPr id="542" name="Google Shape;542;p16"/>
          <p:cNvSpPr txBox="1"/>
          <p:nvPr/>
        </p:nvSpPr>
        <p:spPr>
          <a:xfrm>
            <a:off x="2161709" y="672121"/>
            <a:ext cx="8785691" cy="1270476"/>
          </a:xfrm>
          <a:prstGeom prst="rect">
            <a:avLst/>
          </a:prstGeom>
          <a:noFill/>
          <a:ln>
            <a:noFill/>
          </a:ln>
        </p:spPr>
        <p:txBody>
          <a:bodyPr anchorCtr="0" anchor="t" bIns="45700" lIns="91425" spcFirstLastPara="1" rIns="91425" wrap="square" tIns="45700">
            <a:spAutoFit/>
          </a:bodyPr>
          <a:lstStyle/>
          <a:p>
            <a:pPr indent="0" lvl="0" marL="0" marR="0" rtl="0" algn="just">
              <a:lnSpc>
                <a:spcPct val="87000"/>
              </a:lnSpc>
              <a:spcBef>
                <a:spcPts val="0"/>
              </a:spcBef>
              <a:spcAft>
                <a:spcPts val="0"/>
              </a:spcAft>
              <a:buNone/>
            </a:pPr>
            <a:r>
              <a:rPr b="1" lang="en-US" sz="4400">
                <a:solidFill>
                  <a:srgbClr val="200F30"/>
                </a:solidFill>
                <a:latin typeface="Arial"/>
                <a:ea typeface="Arial"/>
                <a:cs typeface="Arial"/>
                <a:sym typeface="Arial"/>
              </a:rPr>
              <a:t>Hãy lấy ví dụ về câu ghép có sử dụng các nối giữa các vế câu.</a:t>
            </a:r>
            <a:endParaRPr/>
          </a:p>
        </p:txBody>
      </p:sp>
      <p:pic>
        <p:nvPicPr>
          <p:cNvPr id="543" name="Google Shape;543;p16"/>
          <p:cNvPicPr preferRelativeResize="0"/>
          <p:nvPr/>
        </p:nvPicPr>
        <p:blipFill rotWithShape="1">
          <a:blip r:embed="rId11">
            <a:alphaModFix/>
          </a:blip>
          <a:srcRect b="0" l="0" r="0" t="0"/>
          <a:stretch/>
        </p:blipFill>
        <p:spPr>
          <a:xfrm>
            <a:off x="1020175" y="1769386"/>
            <a:ext cx="2137885" cy="3701966"/>
          </a:xfrm>
          <a:prstGeom prst="rect">
            <a:avLst/>
          </a:prstGeom>
          <a:noFill/>
          <a:ln>
            <a:noFill/>
          </a:ln>
        </p:spPr>
      </p:pic>
      <p:sp>
        <p:nvSpPr>
          <p:cNvPr id="544" name="Google Shape;544;p16"/>
          <p:cNvSpPr/>
          <p:nvPr/>
        </p:nvSpPr>
        <p:spPr>
          <a:xfrm>
            <a:off x="3220513" y="2128464"/>
            <a:ext cx="8536058" cy="221226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1800">
              <a:solidFill>
                <a:srgbClr val="C278A4"/>
              </a:solidFill>
              <a:latin typeface="Arial"/>
              <a:ea typeface="Arial"/>
              <a:cs typeface="Arial"/>
              <a:sym typeface="Arial"/>
            </a:endParaRPr>
          </a:p>
        </p:txBody>
      </p:sp>
      <p:sp>
        <p:nvSpPr>
          <p:cNvPr id="545" name="Google Shape;545;p16"/>
          <p:cNvSpPr txBox="1"/>
          <p:nvPr/>
        </p:nvSpPr>
        <p:spPr>
          <a:xfrm>
            <a:off x="3317678" y="2180173"/>
            <a:ext cx="8438893" cy="2131096"/>
          </a:xfrm>
          <a:prstGeom prst="rect">
            <a:avLst/>
          </a:prstGeom>
          <a:noFill/>
          <a:ln>
            <a:noFill/>
          </a:ln>
        </p:spPr>
        <p:txBody>
          <a:bodyPr anchorCtr="0" anchor="t" bIns="45700" lIns="91425" spcFirstLastPara="1" rIns="91425" wrap="square" tIns="45700">
            <a:spAutoFit/>
          </a:bodyPr>
          <a:lstStyle/>
          <a:p>
            <a:pPr indent="0" lvl="0" marL="0" marR="0" rtl="0" algn="just">
              <a:lnSpc>
                <a:spcPct val="92000"/>
              </a:lnSpc>
              <a:spcBef>
                <a:spcPts val="0"/>
              </a:spcBef>
              <a:spcAft>
                <a:spcPts val="0"/>
              </a:spcAft>
              <a:buNone/>
            </a:pPr>
            <a:r>
              <a:rPr b="1" lang="en-US" sz="3600">
                <a:solidFill>
                  <a:srgbClr val="D9317E"/>
                </a:solidFill>
                <a:latin typeface="Times New Roman"/>
                <a:ea typeface="Times New Roman"/>
                <a:cs typeface="Times New Roman"/>
                <a:sym typeface="Times New Roman"/>
              </a:rPr>
              <a:t>- Em đi học còn mẹ em đi làm.</a:t>
            </a:r>
            <a:endParaRPr/>
          </a:p>
          <a:p>
            <a:pPr indent="0" lvl="0" marL="0" marR="0" rtl="0" algn="just">
              <a:lnSpc>
                <a:spcPct val="92000"/>
              </a:lnSpc>
              <a:spcBef>
                <a:spcPts val="0"/>
              </a:spcBef>
              <a:spcAft>
                <a:spcPts val="0"/>
              </a:spcAft>
              <a:buNone/>
            </a:pPr>
            <a:r>
              <a:rPr b="1" lang="en-US" sz="3600">
                <a:solidFill>
                  <a:srgbClr val="D9317E"/>
                </a:solidFill>
                <a:latin typeface="Times New Roman"/>
                <a:ea typeface="Times New Roman"/>
                <a:cs typeface="Times New Roman"/>
                <a:sym typeface="Times New Roman"/>
              </a:rPr>
              <a:t>- Trời nổi gió, lá vàng rơi xào xạc.</a:t>
            </a:r>
            <a:endParaRPr/>
          </a:p>
          <a:p>
            <a:pPr indent="0" lvl="0" marL="0" marR="0" rtl="0" algn="just">
              <a:lnSpc>
                <a:spcPct val="92000"/>
              </a:lnSpc>
              <a:spcBef>
                <a:spcPts val="0"/>
              </a:spcBef>
              <a:spcAft>
                <a:spcPts val="0"/>
              </a:spcAft>
              <a:buNone/>
            </a:pPr>
            <a:r>
              <a:rPr b="1" lang="en-US" sz="3600">
                <a:solidFill>
                  <a:srgbClr val="D9317E"/>
                </a:solidFill>
                <a:latin typeface="Times New Roman"/>
                <a:ea typeface="Times New Roman"/>
                <a:cs typeface="Times New Roman"/>
                <a:sym typeface="Times New Roman"/>
              </a:rPr>
              <a:t>- Tôi nhìn thấy một con sâu to nên tôi rùng mình sợ hãi.</a:t>
            </a:r>
            <a:endParaRPr b="1" sz="3600">
              <a:solidFill>
                <a:srgbClr val="D9317E"/>
              </a:solidFill>
              <a:latin typeface="Times New Roman"/>
              <a:ea typeface="Times New Roman"/>
              <a:cs typeface="Times New Roman"/>
              <a:sym typeface="Times New Roman"/>
            </a:endParaRPr>
          </a:p>
        </p:txBody>
      </p:sp>
      <p:pic>
        <p:nvPicPr>
          <p:cNvPr id="546" name="Google Shape;546;p16"/>
          <p:cNvPicPr preferRelativeResize="0"/>
          <p:nvPr/>
        </p:nvPicPr>
        <p:blipFill rotWithShape="1">
          <a:blip r:embed="rId12">
            <a:alphaModFix/>
          </a:blip>
          <a:srcRect b="0" l="0" r="0" t="0"/>
          <a:stretch/>
        </p:blipFill>
        <p:spPr>
          <a:xfrm>
            <a:off x="8656746" y="4006644"/>
            <a:ext cx="1579283" cy="1602289"/>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750"/>
                                        <p:tgtEl>
                                          <p:spTgt spid="5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750"/>
                                        <p:tgtEl>
                                          <p:spTgt spid="5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xEl>
                                              <p:pRg end="0" st="0"/>
                                            </p:txEl>
                                          </p:spTgt>
                                        </p:tgtEl>
                                        <p:attrNameLst>
                                          <p:attrName>style.visibility</p:attrName>
                                        </p:attrNameLst>
                                      </p:cBhvr>
                                      <p:to>
                                        <p:strVal val="visible"/>
                                      </p:to>
                                    </p:set>
                                    <p:animEffect filter="fade" transition="in">
                                      <p:cBhvr>
                                        <p:cTn dur="500"/>
                                        <p:tgtEl>
                                          <p:spTgt spid="54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45">
                                            <p:txEl>
                                              <p:pRg end="1" st="1"/>
                                            </p:txEl>
                                          </p:spTgt>
                                        </p:tgtEl>
                                        <p:attrNameLst>
                                          <p:attrName>style.visibility</p:attrName>
                                        </p:attrNameLst>
                                      </p:cBhvr>
                                      <p:to>
                                        <p:strVal val="visible"/>
                                      </p:to>
                                    </p:set>
                                    <p:animEffect filter="fade" transition="in">
                                      <p:cBhvr>
                                        <p:cTn dur="500"/>
                                        <p:tgtEl>
                                          <p:spTgt spid="54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545">
                                            <p:txEl>
                                              <p:pRg end="2" st="2"/>
                                            </p:txEl>
                                          </p:spTgt>
                                        </p:tgtEl>
                                        <p:attrNameLst>
                                          <p:attrName>style.visibility</p:attrName>
                                        </p:attrNameLst>
                                      </p:cBhvr>
                                      <p:to>
                                        <p:strVal val="visible"/>
                                      </p:to>
                                    </p:set>
                                    <p:animEffect filter="fade" transition="in">
                                      <p:cBhvr>
                                        <p:cTn dur="500"/>
                                        <p:tgtEl>
                                          <p:spTgt spid="5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17"/>
          <p:cNvPicPr preferRelativeResize="0"/>
          <p:nvPr/>
        </p:nvPicPr>
        <p:blipFill rotWithShape="1">
          <a:blip r:embed="rId3">
            <a:alphaModFix amt="35000"/>
          </a:blip>
          <a:srcRect b="31057" l="0" r="30822" t="49297"/>
          <a:stretch/>
        </p:blipFill>
        <p:spPr>
          <a:xfrm flipH="1">
            <a:off x="7402285" y="2419653"/>
            <a:ext cx="4789712" cy="2040464"/>
          </a:xfrm>
          <a:prstGeom prst="rect">
            <a:avLst/>
          </a:prstGeom>
          <a:noFill/>
          <a:ln>
            <a:noFill/>
          </a:ln>
        </p:spPr>
      </p:pic>
      <p:grpSp>
        <p:nvGrpSpPr>
          <p:cNvPr id="553" name="Google Shape;553;p17"/>
          <p:cNvGrpSpPr/>
          <p:nvPr/>
        </p:nvGrpSpPr>
        <p:grpSpPr>
          <a:xfrm>
            <a:off x="696685" y="580570"/>
            <a:ext cx="10856685" cy="5718630"/>
            <a:chOff x="1120660" y="1708245"/>
            <a:chExt cx="9242540" cy="3907809"/>
          </a:xfrm>
        </p:grpSpPr>
        <p:sp>
          <p:nvSpPr>
            <p:cNvPr id="554" name="Google Shape;554;p17"/>
            <p:cNvSpPr/>
            <p:nvPr/>
          </p:nvSpPr>
          <p:spPr>
            <a:xfrm>
              <a:off x="1120660" y="1708245"/>
              <a:ext cx="9242540" cy="3907809"/>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55" name="Google Shape;555;p17"/>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556" name="Google Shape;556;p17"/>
          <p:cNvPicPr preferRelativeResize="0"/>
          <p:nvPr/>
        </p:nvPicPr>
        <p:blipFill rotWithShape="1">
          <a:blip r:embed="rId5">
            <a:alphaModFix/>
          </a:blip>
          <a:srcRect b="0" l="0" r="0" t="0"/>
          <a:stretch/>
        </p:blipFill>
        <p:spPr>
          <a:xfrm>
            <a:off x="-433079" y="1844858"/>
            <a:ext cx="2469219" cy="4841778"/>
          </a:xfrm>
          <a:prstGeom prst="rect">
            <a:avLst/>
          </a:prstGeom>
          <a:noFill/>
          <a:ln>
            <a:noFill/>
          </a:ln>
        </p:spPr>
      </p:pic>
      <p:sp>
        <p:nvSpPr>
          <p:cNvPr id="557" name="Google Shape;557;p17"/>
          <p:cNvSpPr/>
          <p:nvPr/>
        </p:nvSpPr>
        <p:spPr>
          <a:xfrm>
            <a:off x="2928634" y="2138311"/>
            <a:ext cx="6334732" cy="2581378"/>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8" name="Google Shape;558;p17"/>
          <p:cNvSpPr txBox="1"/>
          <p:nvPr/>
        </p:nvSpPr>
        <p:spPr>
          <a:xfrm>
            <a:off x="2836803" y="2644170"/>
            <a:ext cx="651839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600">
                <a:solidFill>
                  <a:srgbClr val="88C123"/>
                </a:solidFill>
                <a:latin typeface="Arial"/>
                <a:ea typeface="Arial"/>
                <a:cs typeface="Arial"/>
                <a:sym typeface="Arial"/>
              </a:rPr>
              <a:t>LUYỆN </a:t>
            </a:r>
            <a:r>
              <a:rPr b="1" lang="en-US" sz="9600">
                <a:solidFill>
                  <a:srgbClr val="E72989"/>
                </a:solidFill>
                <a:latin typeface="Arial"/>
                <a:ea typeface="Arial"/>
                <a:cs typeface="Arial"/>
                <a:sym typeface="Arial"/>
              </a:rPr>
              <a:t>TẬP</a:t>
            </a:r>
            <a:endParaRPr b="1" sz="9600">
              <a:solidFill>
                <a:srgbClr val="E72989"/>
              </a:solidFill>
              <a:latin typeface="Arial"/>
              <a:ea typeface="Arial"/>
              <a:cs typeface="Arial"/>
              <a:sym typeface="Arial"/>
            </a:endParaRPr>
          </a:p>
        </p:txBody>
      </p:sp>
      <p:pic>
        <p:nvPicPr>
          <p:cNvPr id="559" name="Google Shape;559;p17"/>
          <p:cNvPicPr preferRelativeResize="0"/>
          <p:nvPr/>
        </p:nvPicPr>
        <p:blipFill rotWithShape="1">
          <a:blip r:embed="rId6">
            <a:alphaModFix/>
          </a:blip>
          <a:srcRect b="79228" l="0" r="69651" t="0"/>
          <a:stretch/>
        </p:blipFill>
        <p:spPr>
          <a:xfrm>
            <a:off x="638630" y="420347"/>
            <a:ext cx="1387427" cy="1424511"/>
          </a:xfrm>
          <a:prstGeom prst="rect">
            <a:avLst/>
          </a:prstGeom>
          <a:noFill/>
          <a:ln>
            <a:noFill/>
          </a:ln>
        </p:spPr>
      </p:pic>
      <p:pic>
        <p:nvPicPr>
          <p:cNvPr id="560" name="Google Shape;560;p17"/>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561" name="Google Shape;561;p17"/>
          <p:cNvPicPr preferRelativeResize="0"/>
          <p:nvPr/>
        </p:nvPicPr>
        <p:blipFill rotWithShape="1">
          <a:blip r:embed="rId3">
            <a:alphaModFix/>
          </a:blip>
          <a:srcRect b="31057" l="0" r="30822" t="49297"/>
          <a:stretch/>
        </p:blipFill>
        <p:spPr>
          <a:xfrm flipH="1">
            <a:off x="7402285" y="4817536"/>
            <a:ext cx="4789712" cy="2040464"/>
          </a:xfrm>
          <a:prstGeom prst="rect">
            <a:avLst/>
          </a:prstGeom>
          <a:noFill/>
          <a:ln>
            <a:noFill/>
          </a:ln>
        </p:spPr>
      </p:pic>
      <p:pic>
        <p:nvPicPr>
          <p:cNvPr id="562" name="Google Shape;562;p17"/>
          <p:cNvPicPr preferRelativeResize="0"/>
          <p:nvPr/>
        </p:nvPicPr>
        <p:blipFill rotWithShape="1">
          <a:blip r:embed="rId7">
            <a:alphaModFix/>
          </a:blip>
          <a:srcRect b="0" l="0" r="0" t="0"/>
          <a:stretch/>
        </p:blipFill>
        <p:spPr>
          <a:xfrm flipH="1" rot="-231959">
            <a:off x="-1431700" y="-345177"/>
            <a:ext cx="4261161" cy="3085620"/>
          </a:xfrm>
          <a:prstGeom prst="rect">
            <a:avLst/>
          </a:prstGeom>
          <a:noFill/>
          <a:ln>
            <a:noFill/>
          </a:ln>
        </p:spPr>
      </p:pic>
      <p:pic>
        <p:nvPicPr>
          <p:cNvPr id="563" name="Google Shape;563;p17"/>
          <p:cNvPicPr preferRelativeResize="0"/>
          <p:nvPr/>
        </p:nvPicPr>
        <p:blipFill rotWithShape="1">
          <a:blip r:embed="rId7">
            <a:alphaModFix/>
          </a:blip>
          <a:srcRect b="0" l="0" r="0" t="0"/>
          <a:stretch/>
        </p:blipFill>
        <p:spPr>
          <a:xfrm>
            <a:off x="9797141" y="-278434"/>
            <a:ext cx="2954300" cy="2139287"/>
          </a:xfrm>
          <a:prstGeom prst="rect">
            <a:avLst/>
          </a:prstGeom>
          <a:noFill/>
          <a:ln>
            <a:noFill/>
          </a:ln>
        </p:spPr>
      </p:pic>
    </p:spTree>
  </p:cSld>
  <p:clrMapOvr>
    <a:masterClrMapping/>
  </p:clrMapOvr>
  <mc:AlternateContent>
    <mc:Choice Requires="p14">
      <p:transition spd="slow" p14:dur="4400">
        <p14:honeycomb/>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750"/>
                                        <p:tgtEl>
                                          <p:spTgt spid="553"/>
                                        </p:tgtEl>
                                      </p:cBhvr>
                                    </p:animEffect>
                                  </p:childTnLst>
                                </p:cTn>
                              </p:par>
                            </p:childTnLst>
                          </p:cTn>
                        </p:par>
                        <p:par>
                          <p:cTn fill="hold">
                            <p:stCondLst>
                              <p:cond delay="2750"/>
                            </p:stCondLst>
                            <p:childTnLst>
                              <p:par>
                                <p:cTn fill="hold" nodeType="afterEffect" presetClass="entr" presetID="23" presetSubtype="16">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500"/>
                                        <p:tgtEl>
                                          <p:spTgt spid="558"/>
                                        </p:tgtEl>
                                        <p:attrNameLst>
                                          <p:attrName>ppt_w</p:attrName>
                                        </p:attrNameLst>
                                      </p:cBhvr>
                                      <p:tavLst>
                                        <p:tav fmla="" tm="0">
                                          <p:val>
                                            <p:strVal val="0"/>
                                          </p:val>
                                        </p:tav>
                                        <p:tav fmla="" tm="100000">
                                          <p:val>
                                            <p:strVal val="#ppt_w"/>
                                          </p:val>
                                        </p:tav>
                                      </p:tavLst>
                                    </p:anim>
                                    <p:anim calcmode="lin" valueType="num">
                                      <p:cBhvr additive="base">
                                        <p:cTn dur="500"/>
                                        <p:tgtEl>
                                          <p:spTgt spid="5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8"/>
          <p:cNvSpPr txBox="1"/>
          <p:nvPr/>
        </p:nvSpPr>
        <p:spPr>
          <a:xfrm>
            <a:off x="1028700" y="123935"/>
            <a:ext cx="10610850" cy="112999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95D07"/>
              </a:buClr>
              <a:buSzPts val="3600"/>
              <a:buFont typeface="Times New Roman"/>
              <a:buNone/>
            </a:pPr>
            <a:r>
              <a:rPr b="1" lang="en-US" sz="3600">
                <a:solidFill>
                  <a:srgbClr val="F95D07"/>
                </a:solidFill>
                <a:latin typeface="Times New Roman"/>
                <a:ea typeface="Times New Roman"/>
                <a:cs typeface="Times New Roman"/>
                <a:sym typeface="Times New Roman"/>
              </a:rPr>
              <a:t>1. Trong những câu dưới đây, câu nào là câu ghép? Các vế câu ghép được nối với nhau bằng cách nào? </a:t>
            </a:r>
            <a:endParaRPr/>
          </a:p>
        </p:txBody>
      </p:sp>
      <p:cxnSp>
        <p:nvCxnSpPr>
          <p:cNvPr id="570" name="Google Shape;570;p18"/>
          <p:cNvCxnSpPr/>
          <p:nvPr/>
        </p:nvCxnSpPr>
        <p:spPr>
          <a:xfrm>
            <a:off x="7315200" y="600185"/>
            <a:ext cx="1447800" cy="0"/>
          </a:xfrm>
          <a:prstGeom prst="straightConnector1">
            <a:avLst/>
          </a:prstGeom>
          <a:noFill/>
          <a:ln cap="flat" cmpd="sng" w="28575">
            <a:solidFill>
              <a:srgbClr val="FF0000"/>
            </a:solidFill>
            <a:prstDash val="solid"/>
            <a:round/>
            <a:headEnd len="med" w="med" type="none"/>
            <a:tailEnd len="med" w="med" type="none"/>
          </a:ln>
        </p:spPr>
      </p:cxnSp>
      <p:cxnSp>
        <p:nvCxnSpPr>
          <p:cNvPr id="571" name="Google Shape;571;p18"/>
          <p:cNvCxnSpPr/>
          <p:nvPr/>
        </p:nvCxnSpPr>
        <p:spPr>
          <a:xfrm>
            <a:off x="1295400" y="1228835"/>
            <a:ext cx="9505950" cy="0"/>
          </a:xfrm>
          <a:prstGeom prst="straightConnector1">
            <a:avLst/>
          </a:prstGeom>
          <a:noFill/>
          <a:ln cap="flat" cmpd="sng" w="28575">
            <a:solidFill>
              <a:srgbClr val="FF0000"/>
            </a:solidFill>
            <a:prstDash val="solid"/>
            <a:round/>
            <a:headEnd len="med" w="med" type="none"/>
            <a:tailEnd len="med" w="med" type="none"/>
          </a:ln>
        </p:spPr>
      </p:cxnSp>
      <p:cxnSp>
        <p:nvCxnSpPr>
          <p:cNvPr id="572" name="Google Shape;572;p18"/>
          <p:cNvCxnSpPr/>
          <p:nvPr/>
        </p:nvCxnSpPr>
        <p:spPr>
          <a:xfrm>
            <a:off x="9402763" y="647113"/>
            <a:ext cx="1828800" cy="0"/>
          </a:xfrm>
          <a:prstGeom prst="straightConnector1">
            <a:avLst/>
          </a:prstGeom>
          <a:noFill/>
          <a:ln cap="flat" cmpd="sng" w="28575">
            <a:solidFill>
              <a:srgbClr val="FF0000"/>
            </a:solidFill>
            <a:prstDash val="solid"/>
            <a:round/>
            <a:headEnd len="med" w="med" type="none"/>
            <a:tailEnd len="med" w="med" type="none"/>
          </a:ln>
        </p:spPr>
      </p:cxnSp>
      <p:sp>
        <p:nvSpPr>
          <p:cNvPr id="573" name="Google Shape;573;p18"/>
          <p:cNvSpPr/>
          <p:nvPr/>
        </p:nvSpPr>
        <p:spPr>
          <a:xfrm>
            <a:off x="266700" y="1407360"/>
            <a:ext cx="11753850" cy="1852751"/>
          </a:xfrm>
          <a:prstGeom prst="rect">
            <a:avLst/>
          </a:prstGeom>
          <a:noFill/>
          <a:ln>
            <a:noFill/>
          </a:ln>
        </p:spPr>
        <p:txBody>
          <a:bodyPr anchorCtr="0" anchor="t" bIns="45700" lIns="91425" spcFirstLastPara="1" rIns="91425" wrap="square" tIns="45700">
            <a:spAutoFit/>
          </a:bodyPr>
          <a:lstStyle/>
          <a:p>
            <a:pPr indent="0" lvl="0" marL="0" marR="0" rtl="0" algn="just">
              <a:lnSpc>
                <a:spcPct val="88000"/>
              </a:lnSpc>
              <a:spcBef>
                <a:spcPts val="0"/>
              </a:spcBef>
              <a:spcAft>
                <a:spcPts val="0"/>
              </a:spcAft>
              <a:buClr>
                <a:srgbClr val="331B3D"/>
              </a:buClr>
              <a:buSzPts val="2600"/>
              <a:buFont typeface="Times New Roman"/>
              <a:buNone/>
            </a:pPr>
            <a:r>
              <a:rPr lang="en-US" sz="2600">
                <a:solidFill>
                  <a:srgbClr val="331B3D"/>
                </a:solidFill>
                <a:latin typeface="Times New Roman"/>
                <a:ea typeface="Times New Roman"/>
                <a:cs typeface="Times New Roman"/>
                <a:sym typeface="Times New Roman"/>
              </a:rPr>
              <a:t>a)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 </a:t>
            </a:r>
            <a:endParaRPr/>
          </a:p>
          <a:p>
            <a:pPr indent="0" lvl="0" marL="0" marR="0" rtl="0" algn="r">
              <a:lnSpc>
                <a:spcPct val="88000"/>
              </a:lnSpc>
              <a:spcBef>
                <a:spcPts val="0"/>
              </a:spcBef>
              <a:spcAft>
                <a:spcPts val="0"/>
              </a:spcAft>
              <a:buClr>
                <a:srgbClr val="331B3D"/>
              </a:buClr>
              <a:buSzPts val="2600"/>
              <a:buFont typeface="Times New Roman"/>
              <a:buNone/>
            </a:pPr>
            <a:r>
              <a:rPr lang="en-US" sz="2600">
                <a:solidFill>
                  <a:srgbClr val="331B3D"/>
                </a:solidFill>
                <a:latin typeface="Times New Roman"/>
                <a:ea typeface="Times New Roman"/>
                <a:cs typeface="Times New Roman"/>
                <a:sym typeface="Times New Roman"/>
              </a:rPr>
              <a:t>                                                           </a:t>
            </a:r>
            <a:r>
              <a:rPr b="1" lang="en-US" sz="2600">
                <a:solidFill>
                  <a:srgbClr val="331B3D"/>
                </a:solidFill>
                <a:latin typeface="Times New Roman"/>
                <a:ea typeface="Times New Roman"/>
                <a:cs typeface="Times New Roman"/>
                <a:sym typeface="Times New Roman"/>
              </a:rPr>
              <a:t> Hồ Chí Minh</a:t>
            </a:r>
            <a:endParaRPr b="1" sz="2600">
              <a:solidFill>
                <a:srgbClr val="331B3D"/>
              </a:solidFill>
              <a:latin typeface="Arial Black"/>
              <a:ea typeface="Arial Black"/>
              <a:cs typeface="Arial Black"/>
              <a:sym typeface="Arial Black"/>
            </a:endParaRPr>
          </a:p>
        </p:txBody>
      </p:sp>
      <p:sp>
        <p:nvSpPr>
          <p:cNvPr id="574" name="Google Shape;574;p18"/>
          <p:cNvSpPr/>
          <p:nvPr/>
        </p:nvSpPr>
        <p:spPr>
          <a:xfrm>
            <a:off x="266700" y="3247088"/>
            <a:ext cx="11658600" cy="1500667"/>
          </a:xfrm>
          <a:prstGeom prst="rect">
            <a:avLst/>
          </a:prstGeom>
          <a:noFill/>
          <a:ln>
            <a:noFill/>
          </a:ln>
        </p:spPr>
        <p:txBody>
          <a:bodyPr anchorCtr="0" anchor="t" bIns="45700" lIns="91425" spcFirstLastPara="1" rIns="91425" wrap="square" tIns="45700">
            <a:spAutoFit/>
          </a:bodyPr>
          <a:lstStyle/>
          <a:p>
            <a:pPr indent="0" lvl="0" marL="0" marR="0" rtl="0" algn="just">
              <a:lnSpc>
                <a:spcPct val="88000"/>
              </a:lnSpc>
              <a:spcBef>
                <a:spcPts val="0"/>
              </a:spcBef>
              <a:spcAft>
                <a:spcPts val="0"/>
              </a:spcAft>
              <a:buClr>
                <a:srgbClr val="331B3D"/>
              </a:buClr>
              <a:buSzPts val="2600"/>
              <a:buFont typeface="Times New Roman"/>
              <a:buNone/>
            </a:pPr>
            <a:r>
              <a:rPr lang="en-US" sz="2600">
                <a:solidFill>
                  <a:srgbClr val="331B3D"/>
                </a:solidFill>
                <a:latin typeface="Times New Roman"/>
                <a:ea typeface="Times New Roman"/>
                <a:cs typeface="Times New Roman"/>
                <a:sym typeface="Times New Roman"/>
              </a:rPr>
              <a:t>b) Anh bắt lấy thỏi thép hồng như bắt lấy một con cá sống. Dưới những nhát búa hăm hở của anh, con cá lửa ấy vùng vẫy, quằn quại, giãy lên đành đạch. Nó nghiến răng ken két, nó cưỡng lại anh, nó không chịu khuất phục.  </a:t>
            </a:r>
            <a:endParaRPr/>
          </a:p>
          <a:p>
            <a:pPr indent="0" lvl="0" marL="0" marR="0" rtl="0" algn="r">
              <a:lnSpc>
                <a:spcPct val="88000"/>
              </a:lnSpc>
              <a:spcBef>
                <a:spcPts val="0"/>
              </a:spcBef>
              <a:spcAft>
                <a:spcPts val="0"/>
              </a:spcAft>
              <a:buClr>
                <a:srgbClr val="331B3D"/>
              </a:buClr>
              <a:buSzPts val="2600"/>
              <a:buFont typeface="Times New Roman"/>
              <a:buNone/>
            </a:pPr>
            <a:r>
              <a:rPr lang="en-US" sz="2600">
                <a:solidFill>
                  <a:srgbClr val="331B3D"/>
                </a:solidFill>
                <a:latin typeface="Times New Roman"/>
                <a:ea typeface="Times New Roman"/>
                <a:cs typeface="Times New Roman"/>
                <a:sym typeface="Times New Roman"/>
              </a:rPr>
              <a:t>                            Theo </a:t>
            </a:r>
            <a:r>
              <a:rPr b="1" lang="en-US" sz="2600">
                <a:solidFill>
                  <a:srgbClr val="331B3D"/>
                </a:solidFill>
                <a:latin typeface="Times New Roman"/>
                <a:ea typeface="Times New Roman"/>
                <a:cs typeface="Times New Roman"/>
                <a:sym typeface="Times New Roman"/>
              </a:rPr>
              <a:t>Nguyên Ngọc</a:t>
            </a:r>
            <a:endParaRPr/>
          </a:p>
        </p:txBody>
      </p:sp>
      <p:sp>
        <p:nvSpPr>
          <p:cNvPr id="575" name="Google Shape;575;p18"/>
          <p:cNvSpPr/>
          <p:nvPr/>
        </p:nvSpPr>
        <p:spPr>
          <a:xfrm>
            <a:off x="171450" y="4759939"/>
            <a:ext cx="11849100" cy="1852751"/>
          </a:xfrm>
          <a:prstGeom prst="rect">
            <a:avLst/>
          </a:prstGeom>
          <a:noFill/>
          <a:ln>
            <a:noFill/>
          </a:ln>
        </p:spPr>
        <p:txBody>
          <a:bodyPr anchorCtr="0" anchor="t" bIns="45700" lIns="91425" spcFirstLastPara="1" rIns="91425" wrap="square" tIns="45700">
            <a:spAutoFit/>
          </a:bodyPr>
          <a:lstStyle/>
          <a:p>
            <a:pPr indent="0" lvl="0" marL="0" marR="0" rtl="0" algn="just">
              <a:lnSpc>
                <a:spcPct val="88000"/>
              </a:lnSpc>
              <a:spcBef>
                <a:spcPts val="0"/>
              </a:spcBef>
              <a:spcAft>
                <a:spcPts val="0"/>
              </a:spcAft>
              <a:buClr>
                <a:srgbClr val="331B3D"/>
              </a:buClr>
              <a:buSzPts val="2600"/>
              <a:buFont typeface="Times New Roman"/>
              <a:buNone/>
            </a:pPr>
            <a:r>
              <a:rPr lang="en-US" sz="2600">
                <a:solidFill>
                  <a:srgbClr val="331B3D"/>
                </a:solidFill>
                <a:latin typeface="Times New Roman"/>
                <a:ea typeface="Times New Roman"/>
                <a:cs typeface="Times New Roman"/>
                <a:sym typeface="Times New Roman"/>
              </a:rPr>
              <a:t>c)  Tôi ngắt một chiếc lá sòi đỏ thắm thả xuống dòng  nước. Một chú nhái bén tí xíu như đã phục sẵn từ bao giờ nhảy phóc lên ngồi chễm chệ  trên đó. Chiếc lá thoáng tròng trành, chú nhái bén loay hoay cố giữ thăng bằng rồi chiếc thuyền đỏ thắm lặng lẽ xuôi dòng . </a:t>
            </a:r>
            <a:endParaRPr/>
          </a:p>
          <a:p>
            <a:pPr indent="0" lvl="0" marL="0" marR="0" rtl="0" algn="r">
              <a:lnSpc>
                <a:spcPct val="88000"/>
              </a:lnSpc>
              <a:spcBef>
                <a:spcPts val="0"/>
              </a:spcBef>
              <a:spcAft>
                <a:spcPts val="0"/>
              </a:spcAft>
              <a:buClr>
                <a:srgbClr val="0000FF"/>
              </a:buClr>
              <a:buSzPts val="2600"/>
              <a:buFont typeface="Times New Roman"/>
              <a:buNone/>
            </a:pPr>
            <a:r>
              <a:rPr lang="en-US" sz="2600">
                <a:solidFill>
                  <a:srgbClr val="0000FF"/>
                </a:solidFill>
                <a:latin typeface="Times New Roman"/>
                <a:ea typeface="Times New Roman"/>
                <a:cs typeface="Times New Roman"/>
                <a:sym typeface="Times New Roman"/>
              </a:rPr>
              <a:t>                                  </a:t>
            </a:r>
            <a:r>
              <a:rPr lang="en-US" sz="2600">
                <a:solidFill>
                  <a:srgbClr val="331B3D"/>
                </a:solidFill>
                <a:latin typeface="Times New Roman"/>
                <a:ea typeface="Times New Roman"/>
                <a:cs typeface="Times New Roman"/>
                <a:sym typeface="Times New Roman"/>
              </a:rPr>
              <a:t> </a:t>
            </a:r>
            <a:r>
              <a:rPr b="1" lang="en-US" sz="2600">
                <a:solidFill>
                  <a:srgbClr val="331B3D"/>
                </a:solidFill>
                <a:latin typeface="Times New Roman"/>
                <a:ea typeface="Times New Roman"/>
                <a:cs typeface="Times New Roman"/>
                <a:sym typeface="Times New Roman"/>
              </a:rPr>
              <a:t>Trần Hoài Dương</a:t>
            </a:r>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20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20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19"/>
          <p:cNvPicPr preferRelativeResize="0"/>
          <p:nvPr/>
        </p:nvPicPr>
        <p:blipFill rotWithShape="1">
          <a:blip r:embed="rId3">
            <a:alphaModFix amt="35000"/>
          </a:blip>
          <a:srcRect b="31057" l="0" r="30822" t="49297"/>
          <a:stretch/>
        </p:blipFill>
        <p:spPr>
          <a:xfrm flipH="1">
            <a:off x="7402285" y="2419653"/>
            <a:ext cx="4789712" cy="2040464"/>
          </a:xfrm>
          <a:prstGeom prst="rect">
            <a:avLst/>
          </a:prstGeom>
          <a:noFill/>
          <a:ln>
            <a:noFill/>
          </a:ln>
        </p:spPr>
      </p:pic>
      <p:grpSp>
        <p:nvGrpSpPr>
          <p:cNvPr id="582" name="Google Shape;582;p19"/>
          <p:cNvGrpSpPr/>
          <p:nvPr/>
        </p:nvGrpSpPr>
        <p:grpSpPr>
          <a:xfrm>
            <a:off x="696685" y="580570"/>
            <a:ext cx="10856685" cy="5718630"/>
            <a:chOff x="1120660" y="1708245"/>
            <a:chExt cx="9242540" cy="3907809"/>
          </a:xfrm>
        </p:grpSpPr>
        <p:sp>
          <p:nvSpPr>
            <p:cNvPr id="583" name="Google Shape;583;p19"/>
            <p:cNvSpPr/>
            <p:nvPr/>
          </p:nvSpPr>
          <p:spPr>
            <a:xfrm>
              <a:off x="1120660" y="1708245"/>
              <a:ext cx="9242540" cy="3907809"/>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84" name="Google Shape;584;p19"/>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585" name="Google Shape;585;p19"/>
          <p:cNvPicPr preferRelativeResize="0"/>
          <p:nvPr/>
        </p:nvPicPr>
        <p:blipFill rotWithShape="1">
          <a:blip r:embed="rId5">
            <a:alphaModFix/>
          </a:blip>
          <a:srcRect b="0" l="0" r="0" t="0"/>
          <a:stretch/>
        </p:blipFill>
        <p:spPr>
          <a:xfrm>
            <a:off x="-433079" y="1844858"/>
            <a:ext cx="2469219" cy="4841778"/>
          </a:xfrm>
          <a:prstGeom prst="rect">
            <a:avLst/>
          </a:prstGeom>
          <a:noFill/>
          <a:ln>
            <a:noFill/>
          </a:ln>
        </p:spPr>
      </p:pic>
      <p:sp>
        <p:nvSpPr>
          <p:cNvPr id="586" name="Google Shape;586;p19"/>
          <p:cNvSpPr/>
          <p:nvPr/>
        </p:nvSpPr>
        <p:spPr>
          <a:xfrm>
            <a:off x="1594915" y="1819313"/>
            <a:ext cx="9002170" cy="3219375"/>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7" name="Google Shape;587;p19"/>
          <p:cNvSpPr txBox="1"/>
          <p:nvPr/>
        </p:nvSpPr>
        <p:spPr>
          <a:xfrm>
            <a:off x="2555528" y="558800"/>
            <a:ext cx="65183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88C123"/>
                </a:solidFill>
                <a:latin typeface="Arial"/>
                <a:ea typeface="Arial"/>
                <a:cs typeface="Arial"/>
                <a:sym typeface="Arial"/>
              </a:rPr>
              <a:t>Bài </a:t>
            </a:r>
            <a:r>
              <a:rPr b="1" lang="en-US" sz="7200">
                <a:solidFill>
                  <a:srgbClr val="E72989"/>
                </a:solidFill>
                <a:latin typeface="Arial"/>
                <a:ea typeface="Arial"/>
                <a:cs typeface="Arial"/>
                <a:sym typeface="Arial"/>
              </a:rPr>
              <a:t>1</a:t>
            </a:r>
            <a:endParaRPr b="1" sz="7200">
              <a:solidFill>
                <a:srgbClr val="E72989"/>
              </a:solidFill>
              <a:latin typeface="Arial"/>
              <a:ea typeface="Arial"/>
              <a:cs typeface="Arial"/>
              <a:sym typeface="Arial"/>
            </a:endParaRPr>
          </a:p>
        </p:txBody>
      </p:sp>
      <p:pic>
        <p:nvPicPr>
          <p:cNvPr id="588" name="Google Shape;588;p19"/>
          <p:cNvPicPr preferRelativeResize="0"/>
          <p:nvPr/>
        </p:nvPicPr>
        <p:blipFill rotWithShape="1">
          <a:blip r:embed="rId6">
            <a:alphaModFix/>
          </a:blip>
          <a:srcRect b="79228" l="0" r="69651" t="0"/>
          <a:stretch/>
        </p:blipFill>
        <p:spPr>
          <a:xfrm>
            <a:off x="638630" y="420347"/>
            <a:ext cx="1387427" cy="1424511"/>
          </a:xfrm>
          <a:prstGeom prst="rect">
            <a:avLst/>
          </a:prstGeom>
          <a:noFill/>
          <a:ln>
            <a:noFill/>
          </a:ln>
        </p:spPr>
      </p:pic>
      <p:pic>
        <p:nvPicPr>
          <p:cNvPr id="589" name="Google Shape;589;p19"/>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590" name="Google Shape;590;p19"/>
          <p:cNvPicPr preferRelativeResize="0"/>
          <p:nvPr/>
        </p:nvPicPr>
        <p:blipFill rotWithShape="1">
          <a:blip r:embed="rId3">
            <a:alphaModFix/>
          </a:blip>
          <a:srcRect b="31057" l="0" r="30822" t="49297"/>
          <a:stretch/>
        </p:blipFill>
        <p:spPr>
          <a:xfrm flipH="1">
            <a:off x="7402285" y="4817536"/>
            <a:ext cx="4789712" cy="2040464"/>
          </a:xfrm>
          <a:prstGeom prst="rect">
            <a:avLst/>
          </a:prstGeom>
          <a:noFill/>
          <a:ln>
            <a:noFill/>
          </a:ln>
        </p:spPr>
      </p:pic>
      <p:pic>
        <p:nvPicPr>
          <p:cNvPr id="591" name="Google Shape;591;p19"/>
          <p:cNvPicPr preferRelativeResize="0"/>
          <p:nvPr/>
        </p:nvPicPr>
        <p:blipFill rotWithShape="1">
          <a:blip r:embed="rId7">
            <a:alphaModFix/>
          </a:blip>
          <a:srcRect b="0" l="0" r="0" t="0"/>
          <a:stretch/>
        </p:blipFill>
        <p:spPr>
          <a:xfrm flipH="1" rot="-231959">
            <a:off x="-733049" y="-122311"/>
            <a:ext cx="3069159" cy="2222460"/>
          </a:xfrm>
          <a:prstGeom prst="rect">
            <a:avLst/>
          </a:prstGeom>
          <a:noFill/>
          <a:ln>
            <a:noFill/>
          </a:ln>
        </p:spPr>
      </p:pic>
      <p:pic>
        <p:nvPicPr>
          <p:cNvPr id="592" name="Google Shape;592;p19"/>
          <p:cNvPicPr preferRelativeResize="0"/>
          <p:nvPr/>
        </p:nvPicPr>
        <p:blipFill rotWithShape="1">
          <a:blip r:embed="rId7">
            <a:alphaModFix/>
          </a:blip>
          <a:srcRect b="0" l="0" r="0" t="0"/>
          <a:stretch/>
        </p:blipFill>
        <p:spPr>
          <a:xfrm>
            <a:off x="9797141" y="-278434"/>
            <a:ext cx="2954300" cy="2139287"/>
          </a:xfrm>
          <a:prstGeom prst="rect">
            <a:avLst/>
          </a:prstGeom>
          <a:noFill/>
          <a:ln>
            <a:noFill/>
          </a:ln>
        </p:spPr>
      </p:pic>
      <p:sp>
        <p:nvSpPr>
          <p:cNvPr id="593" name="Google Shape;593;p19"/>
          <p:cNvSpPr txBox="1"/>
          <p:nvPr/>
        </p:nvSpPr>
        <p:spPr>
          <a:xfrm>
            <a:off x="1802885" y="2579537"/>
            <a:ext cx="8586230" cy="1859548"/>
          </a:xfrm>
          <a:prstGeom prst="rect">
            <a:avLst/>
          </a:prstGeom>
          <a:noFill/>
          <a:ln>
            <a:noFill/>
          </a:ln>
        </p:spPr>
        <p:txBody>
          <a:bodyPr anchorCtr="0" anchor="t" bIns="45700" lIns="91425" spcFirstLastPara="1" rIns="91425" wrap="square" tIns="45700">
            <a:spAutoFit/>
          </a:bodyPr>
          <a:lstStyle/>
          <a:p>
            <a:pPr indent="0" lvl="0" marL="0" marR="0" rtl="0" algn="just">
              <a:lnSpc>
                <a:spcPct val="87000"/>
              </a:lnSpc>
              <a:spcBef>
                <a:spcPts val="0"/>
              </a:spcBef>
              <a:spcAft>
                <a:spcPts val="0"/>
              </a:spcAft>
              <a:buNone/>
            </a:pPr>
            <a:r>
              <a:rPr b="1" lang="en-US" sz="4400">
                <a:solidFill>
                  <a:srgbClr val="F95D07"/>
                </a:solidFill>
                <a:latin typeface="Arial"/>
                <a:ea typeface="Arial"/>
                <a:cs typeface="Arial"/>
                <a:sym typeface="Arial"/>
              </a:rPr>
              <a:t>1. Trong những câu dưới đây, câu nào là câu ghép? Các vế câu ghép được nối với nhau bằng cách nào? </a:t>
            </a:r>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750"/>
                                        <p:tgtEl>
                                          <p:spTgt spid="582"/>
                                        </p:tgtEl>
                                      </p:cBhvr>
                                    </p:animEffect>
                                  </p:childTnLst>
                                </p:cTn>
                              </p:par>
                            </p:childTnLst>
                          </p:cTn>
                        </p:par>
                        <p:par>
                          <p:cTn fill="hold">
                            <p:stCondLst>
                              <p:cond delay="2750"/>
                            </p:stCondLst>
                            <p:childTnLst>
                              <p:par>
                                <p:cTn fill="hold" nodeType="afterEffect" presetClass="entr" presetID="23" presetSubtype="16">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500"/>
                                        <p:tgtEl>
                                          <p:spTgt spid="587"/>
                                        </p:tgtEl>
                                        <p:attrNameLst>
                                          <p:attrName>ppt_w</p:attrName>
                                        </p:attrNameLst>
                                      </p:cBhvr>
                                      <p:tavLst>
                                        <p:tav fmla="" tm="0">
                                          <p:val>
                                            <p:strVal val="0"/>
                                          </p:val>
                                        </p:tav>
                                        <p:tav fmla="" tm="100000">
                                          <p:val>
                                            <p:strVal val="#ppt_w"/>
                                          </p:val>
                                        </p:tav>
                                      </p:tavLst>
                                    </p:anim>
                                    <p:anim calcmode="lin" valueType="num">
                                      <p:cBhvr additive="base">
                                        <p:cTn dur="500"/>
                                        <p:tgtEl>
                                          <p:spTgt spid="5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xEl>
                                              <p:pRg end="0" st="0"/>
                                            </p:txEl>
                                          </p:spTgt>
                                        </p:tgtEl>
                                        <p:attrNameLst>
                                          <p:attrName>style.visibility</p:attrName>
                                        </p:attrNameLst>
                                      </p:cBhvr>
                                      <p:to>
                                        <p:strVal val="visible"/>
                                      </p:to>
                                    </p:set>
                                    <p:animEffect filter="fade" transition="in">
                                      <p:cBhvr>
                                        <p:cTn dur="500"/>
                                        <p:tgtEl>
                                          <p:spTgt spid="59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3" name="Google Shape;153;p2"/>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154" name="Google Shape;154;p2"/>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55" name="Google Shape;155;p2"/>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156" name="Google Shape;156;p2"/>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157" name="Google Shape;157;p2"/>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158" name="Google Shape;158;p2"/>
          <p:cNvPicPr preferRelativeResize="0"/>
          <p:nvPr/>
        </p:nvPicPr>
        <p:blipFill rotWithShape="1">
          <a:blip r:embed="rId8">
            <a:alphaModFix/>
          </a:blip>
          <a:srcRect b="79228" l="0" r="69651" t="0"/>
          <a:stretch/>
        </p:blipFill>
        <p:spPr>
          <a:xfrm>
            <a:off x="10021315" y="85486"/>
            <a:ext cx="1387427" cy="1424511"/>
          </a:xfrm>
          <a:prstGeom prst="rect">
            <a:avLst/>
          </a:prstGeom>
          <a:noFill/>
          <a:ln>
            <a:noFill/>
          </a:ln>
        </p:spPr>
      </p:pic>
      <p:pic>
        <p:nvPicPr>
          <p:cNvPr id="159" name="Google Shape;159;p2"/>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160" name="Google Shape;160;p2"/>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161" name="Google Shape;161;p2"/>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162" name="Google Shape;162;p2"/>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163" name="Google Shape;163;p2"/>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164" name="Google Shape;164;p2"/>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pic>
        <p:nvPicPr>
          <p:cNvPr id="165" name="Google Shape;165;p2"/>
          <p:cNvPicPr preferRelativeResize="0"/>
          <p:nvPr/>
        </p:nvPicPr>
        <p:blipFill rotWithShape="1">
          <a:blip r:embed="rId10">
            <a:alphaModFix/>
          </a:blip>
          <a:srcRect b="0" l="0" r="0" t="0"/>
          <a:stretch/>
        </p:blipFill>
        <p:spPr>
          <a:xfrm flipH="1">
            <a:off x="583573" y="4893467"/>
            <a:ext cx="3602201" cy="2077269"/>
          </a:xfrm>
          <a:prstGeom prst="rect">
            <a:avLst/>
          </a:prstGeom>
          <a:noFill/>
          <a:ln>
            <a:noFill/>
          </a:ln>
        </p:spPr>
      </p:pic>
      <p:pic>
        <p:nvPicPr>
          <p:cNvPr id="166" name="Google Shape;166;p2"/>
          <p:cNvPicPr preferRelativeResize="0"/>
          <p:nvPr/>
        </p:nvPicPr>
        <p:blipFill rotWithShape="1">
          <a:blip r:embed="rId11">
            <a:alphaModFix/>
          </a:blip>
          <a:srcRect b="56812" l="0" r="42746" t="3067"/>
          <a:stretch/>
        </p:blipFill>
        <p:spPr>
          <a:xfrm rot="332820">
            <a:off x="2605802" y="5024253"/>
            <a:ext cx="6980396" cy="2414330"/>
          </a:xfrm>
          <a:prstGeom prst="rect">
            <a:avLst/>
          </a:prstGeom>
          <a:noFill/>
          <a:ln>
            <a:noFill/>
          </a:ln>
        </p:spPr>
      </p:pic>
      <p:pic>
        <p:nvPicPr>
          <p:cNvPr id="167" name="Google Shape;167;p2"/>
          <p:cNvPicPr preferRelativeResize="0"/>
          <p:nvPr/>
        </p:nvPicPr>
        <p:blipFill rotWithShape="1">
          <a:blip r:embed="rId12">
            <a:alphaModFix/>
          </a:blip>
          <a:srcRect b="5318" l="12226" r="6608" t="8593"/>
          <a:stretch/>
        </p:blipFill>
        <p:spPr>
          <a:xfrm>
            <a:off x="11653638" y="-139700"/>
            <a:ext cx="3035300" cy="6997700"/>
          </a:xfrm>
          <a:prstGeom prst="rect">
            <a:avLst/>
          </a:prstGeom>
          <a:noFill/>
          <a:ln>
            <a:noFill/>
          </a:ln>
        </p:spPr>
      </p:pic>
      <p:pic>
        <p:nvPicPr>
          <p:cNvPr id="168" name="Google Shape;168;p2"/>
          <p:cNvPicPr preferRelativeResize="0"/>
          <p:nvPr/>
        </p:nvPicPr>
        <p:blipFill rotWithShape="1">
          <a:blip r:embed="rId13">
            <a:alphaModFix/>
          </a:blip>
          <a:srcRect b="48499" l="51296" r="0" t="0"/>
          <a:stretch/>
        </p:blipFill>
        <p:spPr>
          <a:xfrm>
            <a:off x="7552524" y="5457553"/>
            <a:ext cx="2981886" cy="2077124"/>
          </a:xfrm>
          <a:prstGeom prst="rect">
            <a:avLst/>
          </a:prstGeom>
          <a:noFill/>
          <a:ln>
            <a:noFill/>
          </a:ln>
        </p:spPr>
      </p:pic>
      <p:pic>
        <p:nvPicPr>
          <p:cNvPr id="169" name="Google Shape;169;p2"/>
          <p:cNvPicPr preferRelativeResize="0"/>
          <p:nvPr/>
        </p:nvPicPr>
        <p:blipFill rotWithShape="1">
          <a:blip r:embed="rId14">
            <a:alphaModFix/>
          </a:blip>
          <a:srcRect b="0" l="0" r="0" t="0"/>
          <a:stretch/>
        </p:blipFill>
        <p:spPr>
          <a:xfrm flipH="1">
            <a:off x="8836134" y="2840225"/>
            <a:ext cx="3520183" cy="3927680"/>
          </a:xfrm>
          <a:prstGeom prst="rect">
            <a:avLst/>
          </a:prstGeom>
          <a:noFill/>
          <a:ln>
            <a:noFill/>
          </a:ln>
        </p:spPr>
      </p:pic>
      <p:pic>
        <p:nvPicPr>
          <p:cNvPr id="170" name="Google Shape;170;p2"/>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171" name="Google Shape;171;p2"/>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172" name="Google Shape;172;p2"/>
          <p:cNvSpPr/>
          <p:nvPr/>
        </p:nvSpPr>
        <p:spPr>
          <a:xfrm>
            <a:off x="3048204" y="1728872"/>
            <a:ext cx="7368620" cy="103666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rgbClr val="FFEBBB"/>
              </a:solidFill>
              <a:latin typeface="Arial"/>
              <a:ea typeface="Arial"/>
              <a:cs typeface="Arial"/>
              <a:sym typeface="Arial"/>
            </a:endParaRPr>
          </a:p>
        </p:txBody>
      </p:sp>
      <p:sp>
        <p:nvSpPr>
          <p:cNvPr id="173" name="Google Shape;173;p2"/>
          <p:cNvSpPr txBox="1"/>
          <p:nvPr/>
        </p:nvSpPr>
        <p:spPr>
          <a:xfrm>
            <a:off x="3195215" y="1876077"/>
            <a:ext cx="72489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rgbClr val="200F30"/>
                </a:solidFill>
                <a:latin typeface="Arial"/>
                <a:ea typeface="Arial"/>
                <a:cs typeface="Arial"/>
                <a:sym typeface="Arial"/>
              </a:rPr>
              <a:t>Thế nào là câu ghép?</a:t>
            </a:r>
            <a:endParaRPr b="1" i="0" sz="4800" u="none" cap="none" strike="noStrike">
              <a:solidFill>
                <a:srgbClr val="88C123"/>
              </a:solidFill>
              <a:latin typeface="Arial"/>
              <a:ea typeface="Arial"/>
              <a:cs typeface="Arial"/>
              <a:sym typeface="Arial"/>
            </a:endParaRPr>
          </a:p>
        </p:txBody>
      </p:sp>
      <p:pic>
        <p:nvPicPr>
          <p:cNvPr id="174" name="Google Shape;174;p2"/>
          <p:cNvPicPr preferRelativeResize="0"/>
          <p:nvPr/>
        </p:nvPicPr>
        <p:blipFill rotWithShape="1">
          <a:blip r:embed="rId16">
            <a:alphaModFix/>
          </a:blip>
          <a:srcRect b="0" l="0" r="0" t="0"/>
          <a:stretch/>
        </p:blipFill>
        <p:spPr>
          <a:xfrm>
            <a:off x="1402552" y="2385265"/>
            <a:ext cx="2137885" cy="3701966"/>
          </a:xfrm>
          <a:prstGeom prst="rect">
            <a:avLst/>
          </a:prstGeom>
          <a:noFill/>
          <a:ln>
            <a:noFill/>
          </a:ln>
        </p:spPr>
      </p:pic>
      <p:sp>
        <p:nvSpPr>
          <p:cNvPr id="175" name="Google Shape;175;p2"/>
          <p:cNvSpPr/>
          <p:nvPr/>
        </p:nvSpPr>
        <p:spPr>
          <a:xfrm>
            <a:off x="3615959" y="3177593"/>
            <a:ext cx="7962157" cy="1155930"/>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278A4"/>
              </a:solidFill>
              <a:latin typeface="Arial"/>
              <a:ea typeface="Arial"/>
              <a:cs typeface="Arial"/>
              <a:sym typeface="Arial"/>
            </a:endParaRPr>
          </a:p>
        </p:txBody>
      </p:sp>
      <p:sp>
        <p:nvSpPr>
          <p:cNvPr id="176" name="Google Shape;176;p2"/>
          <p:cNvSpPr txBox="1"/>
          <p:nvPr/>
        </p:nvSpPr>
        <p:spPr>
          <a:xfrm>
            <a:off x="3572372" y="3437684"/>
            <a:ext cx="8036056" cy="728789"/>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i="0" lang="en-US" sz="4400" u="none" cap="none" strike="noStrike">
                <a:solidFill>
                  <a:srgbClr val="D9317E"/>
                </a:solidFill>
                <a:latin typeface="Arial"/>
                <a:ea typeface="Arial"/>
                <a:cs typeface="Arial"/>
                <a:sym typeface="Arial"/>
              </a:rPr>
              <a:t>Câu ghép là câu do nhiều vế câu ghép lại.</a:t>
            </a:r>
            <a:endParaRPr b="1" i="0" sz="4400" u="none" cap="none" strike="noStrike">
              <a:solidFill>
                <a:srgbClr val="D9317E"/>
              </a:solidFill>
              <a:latin typeface="Arial"/>
              <a:ea typeface="Arial"/>
              <a:cs typeface="Arial"/>
              <a:sym typeface="Arial"/>
            </a:endParaRPr>
          </a:p>
        </p:txBody>
      </p:sp>
      <p:pic>
        <p:nvPicPr>
          <p:cNvPr id="177" name="Google Shape;177;p2"/>
          <p:cNvPicPr preferRelativeResize="0"/>
          <p:nvPr/>
        </p:nvPicPr>
        <p:blipFill rotWithShape="1">
          <a:blip r:embed="rId17">
            <a:alphaModFix/>
          </a:blip>
          <a:srcRect b="0" l="0" r="0" t="0"/>
          <a:stretch/>
        </p:blipFill>
        <p:spPr>
          <a:xfrm>
            <a:off x="8070889" y="4535862"/>
            <a:ext cx="1457313" cy="1478542"/>
          </a:xfrm>
          <a:prstGeom prst="rect">
            <a:avLst/>
          </a:prstGeom>
          <a:noFill/>
          <a:ln>
            <a:noFill/>
          </a:ln>
        </p:spPr>
      </p:pic>
      <p:grpSp>
        <p:nvGrpSpPr>
          <p:cNvPr id="178" name="Google Shape;178;p2"/>
          <p:cNvGrpSpPr/>
          <p:nvPr/>
        </p:nvGrpSpPr>
        <p:grpSpPr>
          <a:xfrm>
            <a:off x="-17860" y="5953284"/>
            <a:ext cx="12227721" cy="1412569"/>
            <a:chOff x="142441" y="5130201"/>
            <a:chExt cx="12227721" cy="1284154"/>
          </a:xfrm>
        </p:grpSpPr>
        <p:pic>
          <p:nvPicPr>
            <p:cNvPr id="179" name="Google Shape;179;p2"/>
            <p:cNvPicPr preferRelativeResize="0"/>
            <p:nvPr/>
          </p:nvPicPr>
          <p:blipFill rotWithShape="1">
            <a:blip r:embed="rId18">
              <a:alphaModFix/>
            </a:blip>
            <a:srcRect b="1" l="43873" r="0" t="35409"/>
            <a:stretch/>
          </p:blipFill>
          <p:spPr>
            <a:xfrm>
              <a:off x="142441" y="5130201"/>
              <a:ext cx="12227721" cy="1284154"/>
            </a:xfrm>
            <a:prstGeom prst="rect">
              <a:avLst/>
            </a:prstGeom>
            <a:noFill/>
            <a:ln>
              <a:noFill/>
            </a:ln>
          </p:spPr>
        </p:pic>
        <p:sp>
          <p:nvSpPr>
            <p:cNvPr id="180" name="Google Shape;180;p2"/>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
        <p:nvSpPr>
          <p:cNvPr id="181" name="Google Shape;181;p2"/>
          <p:cNvSpPr txBox="1"/>
          <p:nvPr/>
        </p:nvSpPr>
        <p:spPr>
          <a:xfrm>
            <a:off x="3495716" y="698231"/>
            <a:ext cx="5340418"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600" u="none" cap="none" strike="noStrike">
                <a:solidFill>
                  <a:srgbClr val="88C123"/>
                </a:solidFill>
                <a:latin typeface="Arial"/>
                <a:ea typeface="Arial"/>
                <a:cs typeface="Arial"/>
                <a:sym typeface="Arial"/>
              </a:rPr>
              <a:t>KHỞI </a:t>
            </a:r>
            <a:r>
              <a:rPr b="1" i="0" lang="en-US" sz="6600" u="none" cap="none" strike="noStrike">
                <a:solidFill>
                  <a:srgbClr val="E72989"/>
                </a:solidFill>
                <a:latin typeface="Arial"/>
                <a:ea typeface="Arial"/>
                <a:cs typeface="Arial"/>
                <a:sym typeface="Arial"/>
              </a:rPr>
              <a:t>ĐỘNG</a:t>
            </a:r>
            <a:endParaRPr b="1" i="0" sz="6600" u="none" cap="none" strike="noStrike">
              <a:solidFill>
                <a:srgbClr val="E72989"/>
              </a:solidFill>
              <a:latin typeface="Arial"/>
              <a:ea typeface="Arial"/>
              <a:cs typeface="Arial"/>
              <a:sym typeface="Arial"/>
            </a:endParaRPr>
          </a:p>
        </p:txBody>
      </p:sp>
      <p:pic>
        <p:nvPicPr>
          <p:cNvPr id="182" name="Google Shape;182;p2"/>
          <p:cNvPicPr preferRelativeResize="0"/>
          <p:nvPr/>
        </p:nvPicPr>
        <p:blipFill rotWithShape="1">
          <a:blip r:embed="rId19">
            <a:alphaModFix/>
          </a:blip>
          <a:srcRect b="0" l="0" r="0" t="0"/>
          <a:stretch/>
        </p:blipFill>
        <p:spPr>
          <a:xfrm>
            <a:off x="-1245012" y="1565820"/>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4000"/>
                                        <p:tgtEl>
                                          <p:spTgt spid="16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225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par>
                          <p:cTn fill="hold">
                            <p:stCondLst>
                              <p:cond delay="6500"/>
                            </p:stCondLst>
                            <p:childTnLst>
                              <p:par>
                                <p:cTn fill="hold" nodeType="afterEffect" presetClass="entr" presetID="23" presetSubtype="16">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500"/>
                                        <p:tgtEl>
                                          <p:spTgt spid="181"/>
                                        </p:tgtEl>
                                        <p:attrNameLst>
                                          <p:attrName>ppt_w</p:attrName>
                                        </p:attrNameLst>
                                      </p:cBhvr>
                                      <p:tavLst>
                                        <p:tav fmla="" tm="0">
                                          <p:val>
                                            <p:strVal val="0"/>
                                          </p:val>
                                        </p:tav>
                                        <p:tav fmla="" tm="100000">
                                          <p:val>
                                            <p:strVal val="#ppt_w"/>
                                          </p:val>
                                        </p:tav>
                                      </p:tavLst>
                                    </p:anim>
                                    <p:anim calcmode="lin" valueType="num">
                                      <p:cBhvr additive="base">
                                        <p:cTn dur="500"/>
                                        <p:tgtEl>
                                          <p:spTgt spid="18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500"/>
                                        <p:tgtEl>
                                          <p:spTgt spid="165"/>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750"/>
                                        <p:tgtEl>
                                          <p:spTgt spid="1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750"/>
                                        <p:tgtEl>
                                          <p:spTgt spid="1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4576"/>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20"/>
          <p:cNvPicPr preferRelativeResize="0"/>
          <p:nvPr/>
        </p:nvPicPr>
        <p:blipFill rotWithShape="1">
          <a:blip r:embed="rId3">
            <a:alphaModFix amt="35000"/>
          </a:blip>
          <a:srcRect b="31057" l="0" r="30822" t="49297"/>
          <a:stretch/>
        </p:blipFill>
        <p:spPr>
          <a:xfrm flipH="1">
            <a:off x="7402285" y="2419653"/>
            <a:ext cx="4789712" cy="2040464"/>
          </a:xfrm>
          <a:prstGeom prst="rect">
            <a:avLst/>
          </a:prstGeom>
          <a:noFill/>
          <a:ln>
            <a:noFill/>
          </a:ln>
        </p:spPr>
      </p:pic>
      <p:grpSp>
        <p:nvGrpSpPr>
          <p:cNvPr id="600" name="Google Shape;600;p20"/>
          <p:cNvGrpSpPr/>
          <p:nvPr/>
        </p:nvGrpSpPr>
        <p:grpSpPr>
          <a:xfrm>
            <a:off x="696685" y="580570"/>
            <a:ext cx="10856685" cy="5718630"/>
            <a:chOff x="1120660" y="1708245"/>
            <a:chExt cx="9242540" cy="3907809"/>
          </a:xfrm>
        </p:grpSpPr>
        <p:sp>
          <p:nvSpPr>
            <p:cNvPr id="601" name="Google Shape;601;p20"/>
            <p:cNvSpPr/>
            <p:nvPr/>
          </p:nvSpPr>
          <p:spPr>
            <a:xfrm>
              <a:off x="1120660" y="1708245"/>
              <a:ext cx="9242540" cy="3907809"/>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02" name="Google Shape;602;p20"/>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603" name="Google Shape;603;p20"/>
          <p:cNvPicPr preferRelativeResize="0"/>
          <p:nvPr/>
        </p:nvPicPr>
        <p:blipFill rotWithShape="1">
          <a:blip r:embed="rId5">
            <a:alphaModFix/>
          </a:blip>
          <a:srcRect b="0" l="0" r="0" t="0"/>
          <a:stretch/>
        </p:blipFill>
        <p:spPr>
          <a:xfrm>
            <a:off x="-433079" y="1844858"/>
            <a:ext cx="2469219" cy="4841778"/>
          </a:xfrm>
          <a:prstGeom prst="rect">
            <a:avLst/>
          </a:prstGeom>
          <a:noFill/>
          <a:ln>
            <a:noFill/>
          </a:ln>
        </p:spPr>
      </p:pic>
      <p:sp>
        <p:nvSpPr>
          <p:cNvPr id="604" name="Google Shape;604;p20"/>
          <p:cNvSpPr/>
          <p:nvPr/>
        </p:nvSpPr>
        <p:spPr>
          <a:xfrm>
            <a:off x="859389" y="1614288"/>
            <a:ext cx="10473222" cy="4272162"/>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5" name="Google Shape;605;p20"/>
          <p:cNvSpPr txBox="1"/>
          <p:nvPr/>
        </p:nvSpPr>
        <p:spPr>
          <a:xfrm>
            <a:off x="2555528" y="558800"/>
            <a:ext cx="65183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88C123"/>
                </a:solidFill>
                <a:latin typeface="Arial"/>
                <a:ea typeface="Arial"/>
                <a:cs typeface="Arial"/>
                <a:sym typeface="Arial"/>
              </a:rPr>
              <a:t>Hướng </a:t>
            </a:r>
            <a:r>
              <a:rPr b="1" lang="en-US" sz="7200">
                <a:solidFill>
                  <a:srgbClr val="E72989"/>
                </a:solidFill>
                <a:latin typeface="Arial"/>
                <a:ea typeface="Arial"/>
                <a:cs typeface="Arial"/>
                <a:sym typeface="Arial"/>
              </a:rPr>
              <a:t>dẫn</a:t>
            </a:r>
            <a:endParaRPr b="1" sz="7200">
              <a:solidFill>
                <a:srgbClr val="E72989"/>
              </a:solidFill>
              <a:latin typeface="Arial"/>
              <a:ea typeface="Arial"/>
              <a:cs typeface="Arial"/>
              <a:sym typeface="Arial"/>
            </a:endParaRPr>
          </a:p>
        </p:txBody>
      </p:sp>
      <p:pic>
        <p:nvPicPr>
          <p:cNvPr id="606" name="Google Shape;606;p20"/>
          <p:cNvPicPr preferRelativeResize="0"/>
          <p:nvPr/>
        </p:nvPicPr>
        <p:blipFill rotWithShape="1">
          <a:blip r:embed="rId6">
            <a:alphaModFix/>
          </a:blip>
          <a:srcRect b="79228" l="0" r="69651" t="0"/>
          <a:stretch/>
        </p:blipFill>
        <p:spPr>
          <a:xfrm>
            <a:off x="638630" y="420347"/>
            <a:ext cx="1387427" cy="1424511"/>
          </a:xfrm>
          <a:prstGeom prst="rect">
            <a:avLst/>
          </a:prstGeom>
          <a:noFill/>
          <a:ln>
            <a:noFill/>
          </a:ln>
        </p:spPr>
      </p:pic>
      <p:pic>
        <p:nvPicPr>
          <p:cNvPr id="607" name="Google Shape;607;p20"/>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608" name="Google Shape;608;p20"/>
          <p:cNvPicPr preferRelativeResize="0"/>
          <p:nvPr/>
        </p:nvPicPr>
        <p:blipFill rotWithShape="1">
          <a:blip r:embed="rId3">
            <a:alphaModFix/>
          </a:blip>
          <a:srcRect b="31057" l="0" r="30822" t="49297"/>
          <a:stretch/>
        </p:blipFill>
        <p:spPr>
          <a:xfrm flipH="1">
            <a:off x="7402285" y="4817536"/>
            <a:ext cx="4789712" cy="2040464"/>
          </a:xfrm>
          <a:prstGeom prst="rect">
            <a:avLst/>
          </a:prstGeom>
          <a:noFill/>
          <a:ln>
            <a:noFill/>
          </a:ln>
        </p:spPr>
      </p:pic>
      <p:pic>
        <p:nvPicPr>
          <p:cNvPr id="609" name="Google Shape;609;p20"/>
          <p:cNvPicPr preferRelativeResize="0"/>
          <p:nvPr/>
        </p:nvPicPr>
        <p:blipFill rotWithShape="1">
          <a:blip r:embed="rId7">
            <a:alphaModFix/>
          </a:blip>
          <a:srcRect b="0" l="0" r="0" t="0"/>
          <a:stretch/>
        </p:blipFill>
        <p:spPr>
          <a:xfrm flipH="1" rot="-231959">
            <a:off x="-562300" y="-28023"/>
            <a:ext cx="3069159" cy="2222460"/>
          </a:xfrm>
          <a:prstGeom prst="rect">
            <a:avLst/>
          </a:prstGeom>
          <a:noFill/>
          <a:ln>
            <a:noFill/>
          </a:ln>
        </p:spPr>
      </p:pic>
      <p:pic>
        <p:nvPicPr>
          <p:cNvPr id="610" name="Google Shape;610;p20"/>
          <p:cNvPicPr preferRelativeResize="0"/>
          <p:nvPr/>
        </p:nvPicPr>
        <p:blipFill rotWithShape="1">
          <a:blip r:embed="rId7">
            <a:alphaModFix/>
          </a:blip>
          <a:srcRect b="0" l="0" r="0" t="0"/>
          <a:stretch/>
        </p:blipFill>
        <p:spPr>
          <a:xfrm>
            <a:off x="9797141" y="-278434"/>
            <a:ext cx="2954300" cy="2139287"/>
          </a:xfrm>
          <a:prstGeom prst="rect">
            <a:avLst/>
          </a:prstGeom>
          <a:noFill/>
          <a:ln>
            <a:noFill/>
          </a:ln>
        </p:spPr>
      </p:pic>
      <p:sp>
        <p:nvSpPr>
          <p:cNvPr id="611" name="Google Shape;611;p20"/>
          <p:cNvSpPr txBox="1"/>
          <p:nvPr/>
        </p:nvSpPr>
        <p:spPr>
          <a:xfrm>
            <a:off x="1284979" y="2258261"/>
            <a:ext cx="9989312" cy="274312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4000">
                <a:solidFill>
                  <a:srgbClr val="200F30"/>
                </a:solidFill>
                <a:latin typeface="Arial"/>
                <a:ea typeface="Arial"/>
                <a:cs typeface="Arial"/>
                <a:sym typeface="Arial"/>
              </a:rPr>
              <a:t>1. Tìm CN, VN  để xác định các vế trong từng câu.</a:t>
            </a:r>
            <a:endParaRPr/>
          </a:p>
          <a:p>
            <a:pPr indent="0" lvl="0" marL="0" marR="0" rtl="0" algn="just">
              <a:lnSpc>
                <a:spcPct val="150000"/>
              </a:lnSpc>
              <a:spcBef>
                <a:spcPts val="0"/>
              </a:spcBef>
              <a:spcAft>
                <a:spcPts val="0"/>
              </a:spcAft>
              <a:buNone/>
            </a:pPr>
            <a:r>
              <a:rPr b="1" lang="en-US" sz="4000">
                <a:solidFill>
                  <a:srgbClr val="200F30"/>
                </a:solidFill>
                <a:latin typeface="Arial"/>
                <a:ea typeface="Arial"/>
                <a:cs typeface="Arial"/>
                <a:sym typeface="Arial"/>
              </a:rPr>
              <a:t>2. Căn cứ và số vế để xác định câu ghép.</a:t>
            </a:r>
            <a:endParaRPr/>
          </a:p>
          <a:p>
            <a:pPr indent="0" lvl="0" marL="0" marR="0" rtl="0" algn="just">
              <a:lnSpc>
                <a:spcPct val="150000"/>
              </a:lnSpc>
              <a:spcBef>
                <a:spcPts val="0"/>
              </a:spcBef>
              <a:spcAft>
                <a:spcPts val="0"/>
              </a:spcAft>
              <a:buNone/>
            </a:pPr>
            <a:r>
              <a:rPr b="1" lang="en-US" sz="4000">
                <a:solidFill>
                  <a:srgbClr val="200F30"/>
                </a:solidFill>
                <a:latin typeface="Arial"/>
                <a:ea typeface="Arial"/>
                <a:cs typeface="Arial"/>
                <a:sym typeface="Arial"/>
              </a:rPr>
              <a:t>3. Tìm xem các vế câu được nối với nhau bằng cách nào.</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750"/>
                                        <p:tgtEl>
                                          <p:spTgt spid="600"/>
                                        </p:tgtEl>
                                      </p:cBhvr>
                                    </p:animEffect>
                                  </p:childTnLst>
                                </p:cTn>
                              </p:par>
                            </p:childTnLst>
                          </p:cTn>
                        </p:par>
                        <p:par>
                          <p:cTn fill="hold">
                            <p:stCondLst>
                              <p:cond delay="2750"/>
                            </p:stCondLst>
                            <p:childTnLst>
                              <p:par>
                                <p:cTn fill="hold" nodeType="afterEffect" presetClass="entr" presetID="23" presetSubtype="16">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500"/>
                                        <p:tgtEl>
                                          <p:spTgt spid="605"/>
                                        </p:tgtEl>
                                        <p:attrNameLst>
                                          <p:attrName>ppt_w</p:attrName>
                                        </p:attrNameLst>
                                      </p:cBhvr>
                                      <p:tavLst>
                                        <p:tav fmla="" tm="0">
                                          <p:val>
                                            <p:strVal val="0"/>
                                          </p:val>
                                        </p:tav>
                                        <p:tav fmla="" tm="100000">
                                          <p:val>
                                            <p:strVal val="#ppt_w"/>
                                          </p:val>
                                        </p:tav>
                                      </p:tavLst>
                                    </p:anim>
                                    <p:anim calcmode="lin" valueType="num">
                                      <p:cBhvr additive="base">
                                        <p:cTn dur="500"/>
                                        <p:tgtEl>
                                          <p:spTgt spid="6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xEl>
                                              <p:pRg end="0" st="0"/>
                                            </p:txEl>
                                          </p:spTgt>
                                        </p:tgtEl>
                                        <p:attrNameLst>
                                          <p:attrName>style.visibility</p:attrName>
                                        </p:attrNameLst>
                                      </p:cBhvr>
                                      <p:to>
                                        <p:strVal val="visible"/>
                                      </p:to>
                                    </p:set>
                                    <p:animEffect filter="fade" transition="in">
                                      <p:cBhvr>
                                        <p:cTn dur="500"/>
                                        <p:tgtEl>
                                          <p:spTgt spid="6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xEl>
                                              <p:pRg end="1" st="1"/>
                                            </p:txEl>
                                          </p:spTgt>
                                        </p:tgtEl>
                                        <p:attrNameLst>
                                          <p:attrName>style.visibility</p:attrName>
                                        </p:attrNameLst>
                                      </p:cBhvr>
                                      <p:to>
                                        <p:strVal val="visible"/>
                                      </p:to>
                                    </p:set>
                                    <p:animEffect filter="fade" transition="in">
                                      <p:cBhvr>
                                        <p:cTn dur="500"/>
                                        <p:tgtEl>
                                          <p:spTgt spid="6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xEl>
                                              <p:pRg end="2" st="2"/>
                                            </p:txEl>
                                          </p:spTgt>
                                        </p:tgtEl>
                                        <p:attrNameLst>
                                          <p:attrName>style.visibility</p:attrName>
                                        </p:attrNameLst>
                                      </p:cBhvr>
                                      <p:to>
                                        <p:strVal val="visible"/>
                                      </p:to>
                                    </p:set>
                                    <p:animEffect filter="fade" transition="in">
                                      <p:cBhvr>
                                        <p:cTn dur="500"/>
                                        <p:tgtEl>
                                          <p:spTgt spid="61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graphicFrame>
        <p:nvGraphicFramePr>
          <p:cNvPr id="617" name="Google Shape;617;p21"/>
          <p:cNvGraphicFramePr/>
          <p:nvPr/>
        </p:nvGraphicFramePr>
        <p:xfrm>
          <a:off x="142875" y="1232442"/>
          <a:ext cx="3000000" cy="3000000"/>
        </p:xfrm>
        <a:graphic>
          <a:graphicData uri="http://schemas.openxmlformats.org/drawingml/2006/table">
            <a:tbl>
              <a:tblPr bandRow="1" firstRow="1">
                <a:noFill/>
                <a:tableStyleId>{C84BA7C7-C26F-477B-863E-58BA656D1B81}</a:tableStyleId>
              </a:tblPr>
              <a:tblGrid>
                <a:gridCol w="7610475"/>
                <a:gridCol w="4295775"/>
              </a:tblGrid>
              <a:tr h="7533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8721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18" name="Google Shape;618;p21"/>
          <p:cNvSpPr txBox="1"/>
          <p:nvPr/>
        </p:nvSpPr>
        <p:spPr>
          <a:xfrm>
            <a:off x="952500" y="118714"/>
            <a:ext cx="10610850" cy="112999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95D07"/>
              </a:buClr>
              <a:buSzPts val="3600"/>
              <a:buFont typeface="Times New Roman"/>
              <a:buNone/>
            </a:pPr>
            <a:r>
              <a:rPr b="1" lang="en-US" sz="3600">
                <a:solidFill>
                  <a:srgbClr val="F95D07"/>
                </a:solidFill>
                <a:latin typeface="Times New Roman"/>
                <a:ea typeface="Times New Roman"/>
                <a:cs typeface="Times New Roman"/>
                <a:sym typeface="Times New Roman"/>
              </a:rPr>
              <a:t>1. Trong những câu dưới đây, câu nào là câu ghép? Các vế câu ghép được nối với nhau bằng cách nào? </a:t>
            </a:r>
            <a:endParaRPr/>
          </a:p>
        </p:txBody>
      </p:sp>
      <p:cxnSp>
        <p:nvCxnSpPr>
          <p:cNvPr id="619" name="Google Shape;619;p21"/>
          <p:cNvCxnSpPr/>
          <p:nvPr/>
        </p:nvCxnSpPr>
        <p:spPr>
          <a:xfrm>
            <a:off x="7239000" y="594964"/>
            <a:ext cx="1447800" cy="0"/>
          </a:xfrm>
          <a:prstGeom prst="straightConnector1">
            <a:avLst/>
          </a:prstGeom>
          <a:noFill/>
          <a:ln cap="flat" cmpd="sng" w="28575">
            <a:solidFill>
              <a:srgbClr val="FF0000"/>
            </a:solidFill>
            <a:prstDash val="solid"/>
            <a:round/>
            <a:headEnd len="med" w="med" type="none"/>
            <a:tailEnd len="med" w="med" type="none"/>
          </a:ln>
        </p:spPr>
      </p:cxnSp>
      <p:cxnSp>
        <p:nvCxnSpPr>
          <p:cNvPr id="620" name="Google Shape;620;p21"/>
          <p:cNvCxnSpPr/>
          <p:nvPr/>
        </p:nvCxnSpPr>
        <p:spPr>
          <a:xfrm>
            <a:off x="1219200" y="1166464"/>
            <a:ext cx="9505950" cy="0"/>
          </a:xfrm>
          <a:prstGeom prst="straightConnector1">
            <a:avLst/>
          </a:prstGeom>
          <a:noFill/>
          <a:ln cap="flat" cmpd="sng" w="28575">
            <a:solidFill>
              <a:srgbClr val="FF0000"/>
            </a:solidFill>
            <a:prstDash val="solid"/>
            <a:round/>
            <a:headEnd len="med" w="med" type="none"/>
            <a:tailEnd len="med" w="med" type="none"/>
          </a:ln>
        </p:spPr>
      </p:cxnSp>
      <p:cxnSp>
        <p:nvCxnSpPr>
          <p:cNvPr id="621" name="Google Shape;621;p21"/>
          <p:cNvCxnSpPr/>
          <p:nvPr/>
        </p:nvCxnSpPr>
        <p:spPr>
          <a:xfrm>
            <a:off x="9326563" y="641892"/>
            <a:ext cx="1828800" cy="0"/>
          </a:xfrm>
          <a:prstGeom prst="straightConnector1">
            <a:avLst/>
          </a:prstGeom>
          <a:noFill/>
          <a:ln cap="flat" cmpd="sng" w="28575">
            <a:solidFill>
              <a:srgbClr val="FF0000"/>
            </a:solidFill>
            <a:prstDash val="solid"/>
            <a:round/>
            <a:headEnd len="med" w="med" type="none"/>
            <a:tailEnd len="med" w="med" type="none"/>
          </a:ln>
        </p:spPr>
      </p:cxnSp>
      <p:sp>
        <p:nvSpPr>
          <p:cNvPr id="622" name="Google Shape;622;p21"/>
          <p:cNvSpPr/>
          <p:nvPr/>
        </p:nvSpPr>
        <p:spPr>
          <a:xfrm>
            <a:off x="142875" y="2310537"/>
            <a:ext cx="7523523" cy="454746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SzPts val="2800"/>
              <a:buFont typeface="Times New Roman"/>
              <a:buNone/>
            </a:pPr>
            <a:r>
              <a:rPr lang="en-US" sz="2800">
                <a:latin typeface="Times New Roman"/>
                <a:ea typeface="Times New Roman"/>
                <a:cs typeface="Times New Roman"/>
                <a:sym typeface="Times New Roman"/>
              </a:rPr>
              <a:t>a) Dân ta có một lòng nồng nàn yêu nước. Đó là một truyền thống quý báu của ta.</a:t>
            </a:r>
            <a:r>
              <a:rPr lang="en-US" sz="2800">
                <a:solidFill>
                  <a:srgbClr val="331B3D"/>
                </a:solidFill>
                <a:latin typeface="Times New Roman"/>
                <a:ea typeface="Times New Roman"/>
                <a:cs typeface="Times New Roman"/>
                <a:sym typeface="Times New Roman"/>
              </a:rPr>
              <a:t> Từ xưa đến nay, mỗi khi Tổ quốc bị xâm lăng, thì tinh thần ấy lại sôi nổi , nó kết thành một làn sóng vô cùng mạnh mẽ, to lớn  , nó lướt qua mọi sự nguy hiểm, khó khăn , nó nhấn chìm tất cả lũ bán nước và lũ cướp nước. </a:t>
            </a:r>
            <a:endParaRPr sz="2800">
              <a:solidFill>
                <a:srgbClr val="331B3D"/>
              </a:solidFill>
              <a:latin typeface="Arial Black"/>
              <a:ea typeface="Arial Black"/>
              <a:cs typeface="Arial Black"/>
              <a:sym typeface="Arial Black"/>
            </a:endParaRPr>
          </a:p>
        </p:txBody>
      </p:sp>
      <p:sp>
        <p:nvSpPr>
          <p:cNvPr id="623" name="Google Shape;623;p21"/>
          <p:cNvSpPr/>
          <p:nvPr/>
        </p:nvSpPr>
        <p:spPr>
          <a:xfrm>
            <a:off x="618621" y="2022405"/>
            <a:ext cx="531267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800"/>
              <a:buFont typeface="Times New Roman"/>
              <a:buNone/>
            </a:pPr>
            <a:r>
              <a:rPr lang="en-US" sz="2800">
                <a:solidFill>
                  <a:srgbClr val="FF3300"/>
                </a:solidFill>
                <a:latin typeface="Times New Roman"/>
                <a:ea typeface="Times New Roman"/>
                <a:cs typeface="Times New Roman"/>
                <a:sym typeface="Times New Roman"/>
              </a:rPr>
              <a:t>Đoạn a có 1 câu ghép, với 4 vế câu:</a:t>
            </a:r>
            <a:endParaRPr/>
          </a:p>
        </p:txBody>
      </p:sp>
      <p:sp>
        <p:nvSpPr>
          <p:cNvPr id="624" name="Google Shape;624;p21"/>
          <p:cNvSpPr/>
          <p:nvPr/>
        </p:nvSpPr>
        <p:spPr>
          <a:xfrm>
            <a:off x="952500" y="1329996"/>
            <a:ext cx="51678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 câu ghép và vế câu</a:t>
            </a:r>
            <a:endParaRPr/>
          </a:p>
        </p:txBody>
      </p:sp>
      <p:sp>
        <p:nvSpPr>
          <p:cNvPr id="625" name="Google Shape;625;p21"/>
          <p:cNvSpPr/>
          <p:nvPr/>
        </p:nvSpPr>
        <p:spPr>
          <a:xfrm>
            <a:off x="7666398" y="1329996"/>
            <a:ext cx="406840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Cách nối các vế câu</a:t>
            </a:r>
            <a:endParaRPr/>
          </a:p>
        </p:txBody>
      </p:sp>
      <p:sp>
        <p:nvSpPr>
          <p:cNvPr id="626" name="Google Shape;626;p21"/>
          <p:cNvSpPr/>
          <p:nvPr/>
        </p:nvSpPr>
        <p:spPr>
          <a:xfrm>
            <a:off x="8145976" y="4418333"/>
            <a:ext cx="3252019"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F95D07"/>
              </a:buClr>
              <a:buSzPts val="2800"/>
              <a:buFont typeface="Times New Roman"/>
              <a:buNone/>
            </a:pPr>
            <a:r>
              <a:rPr lang="en-US" sz="2800">
                <a:solidFill>
                  <a:srgbClr val="F95D07"/>
                </a:solidFill>
                <a:latin typeface="Times New Roman"/>
                <a:ea typeface="Times New Roman"/>
                <a:cs typeface="Times New Roman"/>
                <a:sym typeface="Times New Roman"/>
              </a:rPr>
              <a:t>(từ  </a:t>
            </a:r>
            <a:r>
              <a:rPr lang="en-US" sz="2800" u="sng">
                <a:solidFill>
                  <a:srgbClr val="F95D07"/>
                </a:solidFill>
                <a:latin typeface="Times New Roman"/>
                <a:ea typeface="Times New Roman"/>
                <a:cs typeface="Times New Roman"/>
                <a:sym typeface="Times New Roman"/>
              </a:rPr>
              <a:t>thì</a:t>
            </a:r>
            <a:r>
              <a:rPr lang="en-US" sz="2800">
                <a:solidFill>
                  <a:srgbClr val="F95D07"/>
                </a:solidFill>
                <a:latin typeface="Times New Roman"/>
                <a:ea typeface="Times New Roman"/>
                <a:cs typeface="Times New Roman"/>
                <a:sym typeface="Times New Roman"/>
              </a:rPr>
              <a:t> </a:t>
            </a:r>
            <a:r>
              <a:rPr i="1" lang="en-US" sz="2800">
                <a:solidFill>
                  <a:srgbClr val="F95D07"/>
                </a:solidFill>
                <a:latin typeface="Times New Roman"/>
                <a:ea typeface="Times New Roman"/>
                <a:cs typeface="Times New Roman"/>
                <a:sym typeface="Times New Roman"/>
              </a:rPr>
              <a:t> </a:t>
            </a:r>
            <a:r>
              <a:rPr lang="en-US" sz="2800">
                <a:solidFill>
                  <a:srgbClr val="F95D07"/>
                </a:solidFill>
                <a:latin typeface="Times New Roman"/>
                <a:ea typeface="Times New Roman"/>
                <a:cs typeface="Times New Roman"/>
                <a:sym typeface="Times New Roman"/>
              </a:rPr>
              <a:t>nối trạng ngữ với các vế câu).</a:t>
            </a:r>
            <a:endParaRPr/>
          </a:p>
        </p:txBody>
      </p:sp>
      <p:sp>
        <p:nvSpPr>
          <p:cNvPr id="627" name="Google Shape;627;p21"/>
          <p:cNvSpPr/>
          <p:nvPr/>
        </p:nvSpPr>
        <p:spPr>
          <a:xfrm>
            <a:off x="8134350" y="2513333"/>
            <a:ext cx="360045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F95D07"/>
              </a:buClr>
              <a:buSzPts val="2800"/>
              <a:buFont typeface="Times New Roman"/>
              <a:buNone/>
            </a:pPr>
            <a:r>
              <a:rPr lang="en-US" sz="2800">
                <a:solidFill>
                  <a:srgbClr val="F95D07"/>
                </a:solidFill>
                <a:latin typeface="Times New Roman"/>
                <a:ea typeface="Times New Roman"/>
                <a:cs typeface="Times New Roman"/>
                <a:sym typeface="Times New Roman"/>
              </a:rPr>
              <a:t>4 vế câu nối trực tiếp với nhau, giữa các vế câu có </a:t>
            </a:r>
            <a:r>
              <a:rPr lang="en-US" sz="2800" u="sng">
                <a:solidFill>
                  <a:srgbClr val="F95D07"/>
                </a:solidFill>
                <a:latin typeface="Times New Roman"/>
                <a:ea typeface="Times New Roman"/>
                <a:cs typeface="Times New Roman"/>
                <a:sym typeface="Times New Roman"/>
              </a:rPr>
              <a:t>dấu phẩy</a:t>
            </a:r>
            <a:r>
              <a:rPr lang="en-US" sz="2800">
                <a:solidFill>
                  <a:srgbClr val="F95D07"/>
                </a:solidFill>
                <a:latin typeface="Times New Roman"/>
                <a:ea typeface="Times New Roman"/>
                <a:cs typeface="Times New Roman"/>
                <a:sym typeface="Times New Roman"/>
              </a:rPr>
              <a:t>. </a:t>
            </a:r>
            <a:endParaRPr/>
          </a:p>
        </p:txBody>
      </p:sp>
      <p:sp>
        <p:nvSpPr>
          <p:cNvPr id="628" name="Google Shape;628;p21"/>
          <p:cNvSpPr txBox="1"/>
          <p:nvPr/>
        </p:nvSpPr>
        <p:spPr>
          <a:xfrm>
            <a:off x="1127439" y="4165430"/>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629" name="Google Shape;629;p21"/>
          <p:cNvSpPr/>
          <p:nvPr/>
        </p:nvSpPr>
        <p:spPr>
          <a:xfrm>
            <a:off x="1280868" y="4601073"/>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30" name="Google Shape;630;p21"/>
          <p:cNvCxnSpPr/>
          <p:nvPr/>
        </p:nvCxnSpPr>
        <p:spPr>
          <a:xfrm>
            <a:off x="5375418" y="4188521"/>
            <a:ext cx="2290980" cy="0"/>
          </a:xfrm>
          <a:prstGeom prst="straightConnector1">
            <a:avLst/>
          </a:prstGeom>
          <a:noFill/>
          <a:ln cap="flat" cmpd="sng" w="38100">
            <a:solidFill>
              <a:srgbClr val="FF0000"/>
            </a:solidFill>
            <a:prstDash val="solid"/>
            <a:miter lim="800000"/>
            <a:headEnd len="sm" w="sm" type="none"/>
            <a:tailEnd len="sm" w="sm" type="none"/>
          </a:ln>
        </p:spPr>
      </p:cxnSp>
      <p:sp>
        <p:nvSpPr>
          <p:cNvPr id="631" name="Google Shape;631;p21"/>
          <p:cNvSpPr txBox="1"/>
          <p:nvPr/>
        </p:nvSpPr>
        <p:spPr>
          <a:xfrm>
            <a:off x="5375418" y="4169471"/>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1</a:t>
            </a:r>
            <a:endParaRPr b="1" sz="1200">
              <a:solidFill>
                <a:srgbClr val="FF0000"/>
              </a:solidFill>
              <a:latin typeface="Arial"/>
              <a:ea typeface="Arial"/>
              <a:cs typeface="Arial"/>
              <a:sym typeface="Arial"/>
            </a:endParaRPr>
          </a:p>
        </p:txBody>
      </p:sp>
      <p:cxnSp>
        <p:nvCxnSpPr>
          <p:cNvPr id="632" name="Google Shape;632;p21"/>
          <p:cNvCxnSpPr/>
          <p:nvPr/>
        </p:nvCxnSpPr>
        <p:spPr>
          <a:xfrm>
            <a:off x="280755" y="5466254"/>
            <a:ext cx="1577074" cy="0"/>
          </a:xfrm>
          <a:prstGeom prst="straightConnector1">
            <a:avLst/>
          </a:prstGeom>
          <a:noFill/>
          <a:ln cap="flat" cmpd="sng" w="38100">
            <a:solidFill>
              <a:srgbClr val="FF0000"/>
            </a:solidFill>
            <a:prstDash val="solid"/>
            <a:miter lim="800000"/>
            <a:headEnd len="sm" w="sm" type="none"/>
            <a:tailEnd len="sm" w="sm" type="none"/>
          </a:ln>
        </p:spPr>
      </p:cxnSp>
      <p:sp>
        <p:nvSpPr>
          <p:cNvPr id="633" name="Google Shape;633;p21"/>
          <p:cNvSpPr txBox="1"/>
          <p:nvPr/>
        </p:nvSpPr>
        <p:spPr>
          <a:xfrm>
            <a:off x="3512497" y="4845252"/>
            <a:ext cx="72249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2</a:t>
            </a:r>
            <a:endParaRPr b="1" sz="1200">
              <a:solidFill>
                <a:srgbClr val="FF0000"/>
              </a:solidFill>
              <a:latin typeface="Arial"/>
              <a:ea typeface="Arial"/>
              <a:cs typeface="Arial"/>
              <a:sym typeface="Arial"/>
            </a:endParaRPr>
          </a:p>
        </p:txBody>
      </p:sp>
      <p:cxnSp>
        <p:nvCxnSpPr>
          <p:cNvPr id="634" name="Google Shape;634;p21"/>
          <p:cNvCxnSpPr/>
          <p:nvPr/>
        </p:nvCxnSpPr>
        <p:spPr>
          <a:xfrm>
            <a:off x="1602846" y="4822816"/>
            <a:ext cx="5892000" cy="0"/>
          </a:xfrm>
          <a:prstGeom prst="straightConnector1">
            <a:avLst/>
          </a:prstGeom>
          <a:noFill/>
          <a:ln cap="flat" cmpd="sng" w="38100">
            <a:solidFill>
              <a:srgbClr val="FF0000"/>
            </a:solidFill>
            <a:prstDash val="solid"/>
            <a:miter lim="800000"/>
            <a:headEnd len="sm" w="sm" type="none"/>
            <a:tailEnd len="sm" w="sm" type="none"/>
          </a:ln>
        </p:spPr>
      </p:cxnSp>
      <p:cxnSp>
        <p:nvCxnSpPr>
          <p:cNvPr id="635" name="Google Shape;635;p21"/>
          <p:cNvCxnSpPr/>
          <p:nvPr/>
        </p:nvCxnSpPr>
        <p:spPr>
          <a:xfrm>
            <a:off x="142875" y="4895386"/>
            <a:ext cx="1038225" cy="0"/>
          </a:xfrm>
          <a:prstGeom prst="straightConnector1">
            <a:avLst/>
          </a:prstGeom>
          <a:noFill/>
          <a:ln cap="flat" cmpd="sng" w="38100">
            <a:solidFill>
              <a:srgbClr val="FF0000"/>
            </a:solidFill>
            <a:prstDash val="solid"/>
            <a:miter lim="800000"/>
            <a:headEnd len="sm" w="sm" type="none"/>
            <a:tailEnd len="sm" w="sm" type="none"/>
          </a:ln>
        </p:spPr>
      </p:cxnSp>
      <p:sp>
        <p:nvSpPr>
          <p:cNvPr id="636" name="Google Shape;636;p21"/>
          <p:cNvSpPr txBox="1"/>
          <p:nvPr/>
        </p:nvSpPr>
        <p:spPr>
          <a:xfrm>
            <a:off x="142876" y="2300883"/>
            <a:ext cx="7523522" cy="131677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2800" u="none" cap="none" strike="noStrike">
                <a:solidFill>
                  <a:srgbClr val="331B3D"/>
                </a:solidFill>
                <a:latin typeface="Times New Roman"/>
                <a:ea typeface="Times New Roman"/>
                <a:cs typeface="Times New Roman"/>
                <a:sym typeface="Times New Roman"/>
              </a:rPr>
              <a:t>a) Dân ta có một lòng nồng nàn yêu nước. Đó là một truyền thống quý báu của ta. </a:t>
            </a:r>
            <a:r>
              <a:rPr b="0" i="0" lang="en-US" sz="2800" u="none" cap="none" strike="noStrike">
                <a:latin typeface="Times New Roman"/>
                <a:ea typeface="Times New Roman"/>
                <a:cs typeface="Times New Roman"/>
                <a:sym typeface="Times New Roman"/>
              </a:rPr>
              <a:t>Từ xưa đến nay,</a:t>
            </a:r>
            <a:r>
              <a:rPr b="0" i="0" lang="en-US" sz="2800" u="none" cap="none" strike="noStrike">
                <a:solidFill>
                  <a:srgbClr val="331B3D"/>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637" name="Google Shape;637;p21"/>
          <p:cNvSpPr txBox="1"/>
          <p:nvPr/>
        </p:nvSpPr>
        <p:spPr>
          <a:xfrm>
            <a:off x="1748554" y="4838923"/>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638" name="Google Shape;638;p21"/>
          <p:cNvSpPr txBox="1"/>
          <p:nvPr/>
        </p:nvSpPr>
        <p:spPr>
          <a:xfrm>
            <a:off x="791199" y="5450409"/>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cxnSp>
        <p:nvCxnSpPr>
          <p:cNvPr id="639" name="Google Shape;639;p21"/>
          <p:cNvCxnSpPr/>
          <p:nvPr/>
        </p:nvCxnSpPr>
        <p:spPr>
          <a:xfrm>
            <a:off x="2249575" y="5479015"/>
            <a:ext cx="5245271" cy="0"/>
          </a:xfrm>
          <a:prstGeom prst="straightConnector1">
            <a:avLst/>
          </a:prstGeom>
          <a:noFill/>
          <a:ln cap="flat" cmpd="sng" w="38100">
            <a:solidFill>
              <a:srgbClr val="FF0000"/>
            </a:solidFill>
            <a:prstDash val="solid"/>
            <a:miter lim="800000"/>
            <a:headEnd len="sm" w="sm" type="none"/>
            <a:tailEnd len="sm" w="sm" type="none"/>
          </a:ln>
        </p:spPr>
      </p:cxnSp>
      <p:cxnSp>
        <p:nvCxnSpPr>
          <p:cNvPr id="640" name="Google Shape;640;p21"/>
          <p:cNvCxnSpPr/>
          <p:nvPr/>
        </p:nvCxnSpPr>
        <p:spPr>
          <a:xfrm>
            <a:off x="233623" y="6147780"/>
            <a:ext cx="718877" cy="0"/>
          </a:xfrm>
          <a:prstGeom prst="straightConnector1">
            <a:avLst/>
          </a:prstGeom>
          <a:noFill/>
          <a:ln cap="flat" cmpd="sng" w="38100">
            <a:solidFill>
              <a:srgbClr val="FF0000"/>
            </a:solidFill>
            <a:prstDash val="solid"/>
            <a:miter lim="800000"/>
            <a:headEnd len="sm" w="sm" type="none"/>
            <a:tailEnd len="sm" w="sm" type="none"/>
          </a:ln>
        </p:spPr>
      </p:cxnSp>
      <p:sp>
        <p:nvSpPr>
          <p:cNvPr id="641" name="Google Shape;641;p21"/>
          <p:cNvSpPr txBox="1"/>
          <p:nvPr/>
        </p:nvSpPr>
        <p:spPr>
          <a:xfrm>
            <a:off x="4939561" y="5483254"/>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3</a:t>
            </a:r>
            <a:endParaRPr b="1" sz="1200">
              <a:solidFill>
                <a:srgbClr val="FF0000"/>
              </a:solidFill>
              <a:latin typeface="Arial"/>
              <a:ea typeface="Arial"/>
              <a:cs typeface="Arial"/>
              <a:sym typeface="Arial"/>
            </a:endParaRPr>
          </a:p>
        </p:txBody>
      </p:sp>
      <p:cxnSp>
        <p:nvCxnSpPr>
          <p:cNvPr id="642" name="Google Shape;642;p21"/>
          <p:cNvCxnSpPr/>
          <p:nvPr/>
        </p:nvCxnSpPr>
        <p:spPr>
          <a:xfrm>
            <a:off x="1219200" y="6147780"/>
            <a:ext cx="6275646" cy="0"/>
          </a:xfrm>
          <a:prstGeom prst="straightConnector1">
            <a:avLst/>
          </a:prstGeom>
          <a:noFill/>
          <a:ln cap="flat" cmpd="sng" w="38100">
            <a:solidFill>
              <a:srgbClr val="FF0000"/>
            </a:solidFill>
            <a:prstDash val="solid"/>
            <a:miter lim="800000"/>
            <a:headEnd len="sm" w="sm" type="none"/>
            <a:tailEnd len="sm" w="sm" type="none"/>
          </a:ln>
        </p:spPr>
      </p:cxnSp>
      <p:cxnSp>
        <p:nvCxnSpPr>
          <p:cNvPr id="643" name="Google Shape;643;p21"/>
          <p:cNvCxnSpPr/>
          <p:nvPr/>
        </p:nvCxnSpPr>
        <p:spPr>
          <a:xfrm>
            <a:off x="243942" y="6725984"/>
            <a:ext cx="718877" cy="0"/>
          </a:xfrm>
          <a:prstGeom prst="straightConnector1">
            <a:avLst/>
          </a:prstGeom>
          <a:noFill/>
          <a:ln cap="flat" cmpd="sng" w="38100">
            <a:solidFill>
              <a:srgbClr val="FF0000"/>
            </a:solidFill>
            <a:prstDash val="solid"/>
            <a:miter lim="800000"/>
            <a:headEnd len="sm" w="sm" type="none"/>
            <a:tailEnd len="sm" w="sm" type="none"/>
          </a:ln>
        </p:spPr>
      </p:cxnSp>
      <p:sp>
        <p:nvSpPr>
          <p:cNvPr id="644" name="Google Shape;644;p21"/>
          <p:cNvSpPr txBox="1"/>
          <p:nvPr/>
        </p:nvSpPr>
        <p:spPr>
          <a:xfrm>
            <a:off x="3739120" y="6204299"/>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4</a:t>
            </a:r>
            <a:endParaRPr b="1" sz="1200">
              <a:solidFill>
                <a:srgbClr val="FF0000"/>
              </a:solidFill>
              <a:latin typeface="Arial"/>
              <a:ea typeface="Arial"/>
              <a:cs typeface="Arial"/>
              <a:sym typeface="Arial"/>
            </a:endParaRPr>
          </a:p>
        </p:txBody>
      </p:sp>
      <p:sp>
        <p:nvSpPr>
          <p:cNvPr id="645" name="Google Shape;645;p21"/>
          <p:cNvSpPr/>
          <p:nvPr/>
        </p:nvSpPr>
        <p:spPr>
          <a:xfrm>
            <a:off x="1964146" y="5266209"/>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6" name="Google Shape;646;p21"/>
          <p:cNvSpPr/>
          <p:nvPr/>
        </p:nvSpPr>
        <p:spPr>
          <a:xfrm>
            <a:off x="987489" y="5877383"/>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7" name="Google Shape;647;p21"/>
          <p:cNvSpPr/>
          <p:nvPr/>
        </p:nvSpPr>
        <p:spPr>
          <a:xfrm>
            <a:off x="4686187" y="3597796"/>
            <a:ext cx="651130" cy="688622"/>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1000"/>
                                        <p:tgtEl>
                                          <p:spTgt spid="623"/>
                                        </p:tgtEl>
                                        <p:attrNameLst>
                                          <p:attrName>ppt_w</p:attrName>
                                        </p:attrNameLst>
                                      </p:cBhvr>
                                      <p:tavLst>
                                        <p:tav fmla="" tm="0">
                                          <p:val>
                                            <p:strVal val="0"/>
                                          </p:val>
                                        </p:tav>
                                        <p:tav fmla="" tm="100000">
                                          <p:val>
                                            <p:strVal val="#ppt_w"/>
                                          </p:val>
                                        </p:tav>
                                      </p:tavLst>
                                    </p:anim>
                                    <p:anim calcmode="lin" valueType="num">
                                      <p:cBhvr additive="base">
                                        <p:cTn dur="1000"/>
                                        <p:tgtEl>
                                          <p:spTgt spid="62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36"/>
                                        </p:tgtEl>
                                      </p:cBhvr>
                                    </p:animEffect>
                                    <p:set>
                                      <p:cBhvr>
                                        <p:cTn dur="1" fill="hold">
                                          <p:stCondLst>
                                            <p:cond delay="500"/>
                                          </p:stCondLst>
                                        </p:cTn>
                                        <p:tgtEl>
                                          <p:spTgt spid="6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5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2000"/>
                                        <p:tgtEl>
                                          <p:spTgt spid="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2000"/>
                                        <p:tgtEl>
                                          <p:spTgt spid="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20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500"/>
                                        <p:tgtEl>
                                          <p:spTgt spid="627"/>
                                        </p:tgtEl>
                                        <p:attrNameLst>
                                          <p:attrName>ppt_w</p:attrName>
                                        </p:attrNameLst>
                                      </p:cBhvr>
                                      <p:tavLst>
                                        <p:tav fmla="" tm="0">
                                          <p:val>
                                            <p:strVal val="0"/>
                                          </p:val>
                                        </p:tav>
                                        <p:tav fmla="" tm="100000">
                                          <p:val>
                                            <p:strVal val="#ppt_w"/>
                                          </p:val>
                                        </p:tav>
                                      </p:tavLst>
                                    </p:anim>
                                    <p:anim calcmode="lin" valueType="num">
                                      <p:cBhvr additive="base">
                                        <p:cTn dur="500"/>
                                        <p:tgtEl>
                                          <p:spTgt spid="6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2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graphicFrame>
        <p:nvGraphicFramePr>
          <p:cNvPr id="653" name="Google Shape;653;p22"/>
          <p:cNvGraphicFramePr/>
          <p:nvPr/>
        </p:nvGraphicFramePr>
        <p:xfrm>
          <a:off x="142875" y="1232442"/>
          <a:ext cx="3000000" cy="3000000"/>
        </p:xfrm>
        <a:graphic>
          <a:graphicData uri="http://schemas.openxmlformats.org/drawingml/2006/table">
            <a:tbl>
              <a:tblPr bandRow="1" firstRow="1">
                <a:noFill/>
                <a:tableStyleId>{C84BA7C7-C26F-477B-863E-58BA656D1B81}</a:tableStyleId>
              </a:tblPr>
              <a:tblGrid>
                <a:gridCol w="7610475"/>
                <a:gridCol w="4295775"/>
              </a:tblGrid>
              <a:tr h="7533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8721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54" name="Google Shape;654;p22"/>
          <p:cNvSpPr/>
          <p:nvPr/>
        </p:nvSpPr>
        <p:spPr>
          <a:xfrm>
            <a:off x="243942" y="2535488"/>
            <a:ext cx="7399698" cy="32465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SzPts val="2800"/>
              <a:buFont typeface="Times New Roman"/>
              <a:buNone/>
            </a:pPr>
            <a:r>
              <a:rPr lang="en-US" sz="2800">
                <a:latin typeface="Times New Roman"/>
                <a:ea typeface="Times New Roman"/>
                <a:cs typeface="Times New Roman"/>
                <a:sym typeface="Times New Roman"/>
              </a:rPr>
              <a:t>b) Anh bắt lấy thỏi thép hồng như bắt lấy một con cá sống. Dưới những nhát búa hăm hở của anh, con cá lửa ấy vùng vẫy, quằn quại, giãy lên đành đạch. </a:t>
            </a:r>
            <a:r>
              <a:rPr lang="en-US" sz="2800">
                <a:solidFill>
                  <a:srgbClr val="331B3D"/>
                </a:solidFill>
                <a:latin typeface="Times New Roman"/>
                <a:ea typeface="Times New Roman"/>
                <a:cs typeface="Times New Roman"/>
                <a:sym typeface="Times New Roman"/>
              </a:rPr>
              <a:t>Nó nghiến răng ken két  , nó cưỡng lại anh , nó không chịu khuất phục.  </a:t>
            </a:r>
            <a:endParaRPr/>
          </a:p>
        </p:txBody>
      </p:sp>
      <p:sp>
        <p:nvSpPr>
          <p:cNvPr id="655" name="Google Shape;655;p22"/>
          <p:cNvSpPr/>
          <p:nvPr/>
        </p:nvSpPr>
        <p:spPr>
          <a:xfrm>
            <a:off x="243942" y="2535488"/>
            <a:ext cx="7399698" cy="26001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331B3D"/>
              </a:buClr>
              <a:buSzPts val="2800"/>
              <a:buFont typeface="Times New Roman"/>
              <a:buNone/>
            </a:pPr>
            <a:r>
              <a:rPr lang="en-US" sz="2800">
                <a:solidFill>
                  <a:srgbClr val="331B3D"/>
                </a:solidFill>
                <a:latin typeface="Times New Roman"/>
                <a:ea typeface="Times New Roman"/>
                <a:cs typeface="Times New Roman"/>
                <a:sym typeface="Times New Roman"/>
              </a:rPr>
              <a:t>b) Anh bắt lấy thỏi thép hồng như bắt lấy một con cá sống. Dưới những nhát búa hăm hở của anh, con cá lửa ấy vùng vẫy, quằn quại, giãy lên đành đạch. </a:t>
            </a:r>
            <a:r>
              <a:rPr lang="en-US" sz="2800">
                <a:latin typeface="Times New Roman"/>
                <a:ea typeface="Times New Roman"/>
                <a:cs typeface="Times New Roman"/>
                <a:sym typeface="Times New Roman"/>
              </a:rPr>
              <a:t>Nó nghiến răng ken két  , nó cưỡng lại anh, </a:t>
            </a:r>
            <a:endParaRPr/>
          </a:p>
        </p:txBody>
      </p:sp>
      <p:sp>
        <p:nvSpPr>
          <p:cNvPr id="656" name="Google Shape;656;p22"/>
          <p:cNvSpPr txBox="1"/>
          <p:nvPr/>
        </p:nvSpPr>
        <p:spPr>
          <a:xfrm>
            <a:off x="952500" y="118714"/>
            <a:ext cx="10610850" cy="112999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95D07"/>
              </a:buClr>
              <a:buSzPts val="3600"/>
              <a:buFont typeface="Times New Roman"/>
              <a:buNone/>
            </a:pPr>
            <a:r>
              <a:rPr b="1" lang="en-US" sz="3600">
                <a:solidFill>
                  <a:srgbClr val="F95D07"/>
                </a:solidFill>
                <a:latin typeface="Times New Roman"/>
                <a:ea typeface="Times New Roman"/>
                <a:cs typeface="Times New Roman"/>
                <a:sym typeface="Times New Roman"/>
              </a:rPr>
              <a:t>1. Trong những câu dưới đây, câu nào là câu ghép? Các vế câu ghép được nối với nhau bằng cách nào? </a:t>
            </a:r>
            <a:endParaRPr/>
          </a:p>
        </p:txBody>
      </p:sp>
      <p:cxnSp>
        <p:nvCxnSpPr>
          <p:cNvPr id="657" name="Google Shape;657;p22"/>
          <p:cNvCxnSpPr/>
          <p:nvPr/>
        </p:nvCxnSpPr>
        <p:spPr>
          <a:xfrm>
            <a:off x="7239000" y="594964"/>
            <a:ext cx="1447800" cy="0"/>
          </a:xfrm>
          <a:prstGeom prst="straightConnector1">
            <a:avLst/>
          </a:prstGeom>
          <a:noFill/>
          <a:ln cap="flat" cmpd="sng" w="28575">
            <a:solidFill>
              <a:srgbClr val="FF0000"/>
            </a:solidFill>
            <a:prstDash val="solid"/>
            <a:round/>
            <a:headEnd len="med" w="med" type="none"/>
            <a:tailEnd len="med" w="med" type="none"/>
          </a:ln>
        </p:spPr>
      </p:cxnSp>
      <p:cxnSp>
        <p:nvCxnSpPr>
          <p:cNvPr id="658" name="Google Shape;658;p22"/>
          <p:cNvCxnSpPr/>
          <p:nvPr/>
        </p:nvCxnSpPr>
        <p:spPr>
          <a:xfrm>
            <a:off x="1219200" y="1166464"/>
            <a:ext cx="9505950" cy="0"/>
          </a:xfrm>
          <a:prstGeom prst="straightConnector1">
            <a:avLst/>
          </a:prstGeom>
          <a:noFill/>
          <a:ln cap="flat" cmpd="sng" w="28575">
            <a:solidFill>
              <a:srgbClr val="FF0000"/>
            </a:solidFill>
            <a:prstDash val="solid"/>
            <a:round/>
            <a:headEnd len="med" w="med" type="none"/>
            <a:tailEnd len="med" w="med" type="none"/>
          </a:ln>
        </p:spPr>
      </p:cxnSp>
      <p:cxnSp>
        <p:nvCxnSpPr>
          <p:cNvPr id="659" name="Google Shape;659;p22"/>
          <p:cNvCxnSpPr/>
          <p:nvPr/>
        </p:nvCxnSpPr>
        <p:spPr>
          <a:xfrm>
            <a:off x="9326563" y="641892"/>
            <a:ext cx="1828800" cy="0"/>
          </a:xfrm>
          <a:prstGeom prst="straightConnector1">
            <a:avLst/>
          </a:prstGeom>
          <a:noFill/>
          <a:ln cap="flat" cmpd="sng" w="28575">
            <a:solidFill>
              <a:srgbClr val="FF0000"/>
            </a:solidFill>
            <a:prstDash val="solid"/>
            <a:round/>
            <a:headEnd len="med" w="med" type="none"/>
            <a:tailEnd len="med" w="med" type="none"/>
          </a:ln>
        </p:spPr>
      </p:cxnSp>
      <p:sp>
        <p:nvSpPr>
          <p:cNvPr id="660" name="Google Shape;660;p22"/>
          <p:cNvSpPr/>
          <p:nvPr/>
        </p:nvSpPr>
        <p:spPr>
          <a:xfrm>
            <a:off x="618621" y="2022405"/>
            <a:ext cx="531267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800"/>
              <a:buFont typeface="Times New Roman"/>
              <a:buNone/>
            </a:pPr>
            <a:r>
              <a:rPr lang="en-US" sz="2800">
                <a:solidFill>
                  <a:srgbClr val="FF3300"/>
                </a:solidFill>
                <a:latin typeface="Times New Roman"/>
                <a:ea typeface="Times New Roman"/>
                <a:cs typeface="Times New Roman"/>
                <a:sym typeface="Times New Roman"/>
              </a:rPr>
              <a:t>Đoạn b có 1 câu ghép, với 3 vế câu:</a:t>
            </a:r>
            <a:endParaRPr/>
          </a:p>
        </p:txBody>
      </p:sp>
      <p:sp>
        <p:nvSpPr>
          <p:cNvPr id="661" name="Google Shape;661;p22"/>
          <p:cNvSpPr/>
          <p:nvPr/>
        </p:nvSpPr>
        <p:spPr>
          <a:xfrm>
            <a:off x="952500" y="1329996"/>
            <a:ext cx="51678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 câu ghép và vế câu</a:t>
            </a:r>
            <a:endParaRPr/>
          </a:p>
        </p:txBody>
      </p:sp>
      <p:sp>
        <p:nvSpPr>
          <p:cNvPr id="662" name="Google Shape;662;p22"/>
          <p:cNvSpPr/>
          <p:nvPr/>
        </p:nvSpPr>
        <p:spPr>
          <a:xfrm>
            <a:off x="7666398" y="1329996"/>
            <a:ext cx="406840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Cách nối các vế câu</a:t>
            </a:r>
            <a:endParaRPr/>
          </a:p>
        </p:txBody>
      </p:sp>
      <p:sp>
        <p:nvSpPr>
          <p:cNvPr id="663" name="Google Shape;663;p22"/>
          <p:cNvSpPr/>
          <p:nvPr/>
        </p:nvSpPr>
        <p:spPr>
          <a:xfrm>
            <a:off x="8088793" y="2891340"/>
            <a:ext cx="360045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F95D07"/>
              </a:buClr>
              <a:buSzPts val="2800"/>
              <a:buFont typeface="Times New Roman"/>
              <a:buNone/>
            </a:pPr>
            <a:r>
              <a:rPr lang="en-US" sz="2800">
                <a:solidFill>
                  <a:srgbClr val="F95D07"/>
                </a:solidFill>
                <a:latin typeface="Times New Roman"/>
                <a:ea typeface="Times New Roman"/>
                <a:cs typeface="Times New Roman"/>
                <a:sym typeface="Times New Roman"/>
              </a:rPr>
              <a:t>3 vế câu nối trực tiếp với nhau, giữa các vế câu có </a:t>
            </a:r>
            <a:r>
              <a:rPr lang="en-US" sz="2800" u="sng">
                <a:solidFill>
                  <a:srgbClr val="F95D07"/>
                </a:solidFill>
                <a:latin typeface="Times New Roman"/>
                <a:ea typeface="Times New Roman"/>
                <a:cs typeface="Times New Roman"/>
                <a:sym typeface="Times New Roman"/>
              </a:rPr>
              <a:t>dấu phẩy</a:t>
            </a:r>
            <a:r>
              <a:rPr lang="en-US" sz="2800">
                <a:solidFill>
                  <a:srgbClr val="F95D07"/>
                </a:solidFill>
                <a:latin typeface="Times New Roman"/>
                <a:ea typeface="Times New Roman"/>
                <a:cs typeface="Times New Roman"/>
                <a:sym typeface="Times New Roman"/>
              </a:rPr>
              <a:t>. </a:t>
            </a:r>
            <a:endParaRPr/>
          </a:p>
        </p:txBody>
      </p:sp>
      <p:sp>
        <p:nvSpPr>
          <p:cNvPr id="664" name="Google Shape;664;p22"/>
          <p:cNvSpPr txBox="1"/>
          <p:nvPr/>
        </p:nvSpPr>
        <p:spPr>
          <a:xfrm>
            <a:off x="4490790" y="4341300"/>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665" name="Google Shape;665;p22"/>
          <p:cNvSpPr/>
          <p:nvPr/>
        </p:nvSpPr>
        <p:spPr>
          <a:xfrm>
            <a:off x="4705833" y="4831796"/>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66" name="Google Shape;666;p22"/>
          <p:cNvCxnSpPr/>
          <p:nvPr/>
        </p:nvCxnSpPr>
        <p:spPr>
          <a:xfrm>
            <a:off x="1221517" y="5060551"/>
            <a:ext cx="3327329" cy="0"/>
          </a:xfrm>
          <a:prstGeom prst="straightConnector1">
            <a:avLst/>
          </a:prstGeom>
          <a:noFill/>
          <a:ln cap="flat" cmpd="sng" w="38100">
            <a:solidFill>
              <a:srgbClr val="FF0000"/>
            </a:solidFill>
            <a:prstDash val="solid"/>
            <a:miter lim="800000"/>
            <a:headEnd len="sm" w="sm" type="none"/>
            <a:tailEnd len="sm" w="sm" type="none"/>
          </a:ln>
        </p:spPr>
      </p:cxnSp>
      <p:sp>
        <p:nvSpPr>
          <p:cNvPr id="667" name="Google Shape;667;p22"/>
          <p:cNvSpPr txBox="1"/>
          <p:nvPr/>
        </p:nvSpPr>
        <p:spPr>
          <a:xfrm>
            <a:off x="1221517" y="5070529"/>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1</a:t>
            </a:r>
            <a:endParaRPr b="1" sz="1200">
              <a:solidFill>
                <a:srgbClr val="FF0000"/>
              </a:solidFill>
              <a:latin typeface="Arial"/>
              <a:ea typeface="Arial"/>
              <a:cs typeface="Arial"/>
              <a:sym typeface="Arial"/>
            </a:endParaRPr>
          </a:p>
        </p:txBody>
      </p:sp>
      <p:sp>
        <p:nvSpPr>
          <p:cNvPr id="668" name="Google Shape;668;p22"/>
          <p:cNvSpPr txBox="1"/>
          <p:nvPr/>
        </p:nvSpPr>
        <p:spPr>
          <a:xfrm>
            <a:off x="5482366" y="5127894"/>
            <a:ext cx="72249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2</a:t>
            </a:r>
            <a:endParaRPr b="1" sz="1200">
              <a:solidFill>
                <a:srgbClr val="FF0000"/>
              </a:solidFill>
              <a:latin typeface="Arial"/>
              <a:ea typeface="Arial"/>
              <a:cs typeface="Arial"/>
              <a:sym typeface="Arial"/>
            </a:endParaRPr>
          </a:p>
        </p:txBody>
      </p:sp>
      <p:cxnSp>
        <p:nvCxnSpPr>
          <p:cNvPr id="669" name="Google Shape;669;p22"/>
          <p:cNvCxnSpPr/>
          <p:nvPr/>
        </p:nvCxnSpPr>
        <p:spPr>
          <a:xfrm>
            <a:off x="4939561" y="5077498"/>
            <a:ext cx="2299439" cy="0"/>
          </a:xfrm>
          <a:prstGeom prst="straightConnector1">
            <a:avLst/>
          </a:prstGeom>
          <a:noFill/>
          <a:ln cap="flat" cmpd="sng" w="38100">
            <a:solidFill>
              <a:srgbClr val="FF0000"/>
            </a:solidFill>
            <a:prstDash val="solid"/>
            <a:miter lim="800000"/>
            <a:headEnd len="sm" w="sm" type="none"/>
            <a:tailEnd len="sm" w="sm" type="none"/>
          </a:ln>
        </p:spPr>
      </p:cxnSp>
      <p:sp>
        <p:nvSpPr>
          <p:cNvPr id="670" name="Google Shape;670;p22"/>
          <p:cNvSpPr txBox="1"/>
          <p:nvPr/>
        </p:nvSpPr>
        <p:spPr>
          <a:xfrm>
            <a:off x="7241000" y="4345303"/>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cxnSp>
        <p:nvCxnSpPr>
          <p:cNvPr id="671" name="Google Shape;671;p22"/>
          <p:cNvCxnSpPr/>
          <p:nvPr/>
        </p:nvCxnSpPr>
        <p:spPr>
          <a:xfrm>
            <a:off x="262545" y="5738476"/>
            <a:ext cx="3815969" cy="0"/>
          </a:xfrm>
          <a:prstGeom prst="straightConnector1">
            <a:avLst/>
          </a:prstGeom>
          <a:noFill/>
          <a:ln cap="flat" cmpd="sng" w="38100">
            <a:solidFill>
              <a:srgbClr val="FF0000"/>
            </a:solidFill>
            <a:prstDash val="solid"/>
            <a:miter lim="800000"/>
            <a:headEnd len="sm" w="sm" type="none"/>
            <a:tailEnd len="sm" w="sm" type="none"/>
          </a:ln>
        </p:spPr>
      </p:cxnSp>
      <p:sp>
        <p:nvSpPr>
          <p:cNvPr id="672" name="Google Shape;672;p22"/>
          <p:cNvSpPr txBox="1"/>
          <p:nvPr/>
        </p:nvSpPr>
        <p:spPr>
          <a:xfrm>
            <a:off x="1382718" y="5797117"/>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3</a:t>
            </a:r>
            <a:endParaRPr b="1" sz="1200">
              <a:solidFill>
                <a:srgbClr val="FF0000"/>
              </a:solidFill>
              <a:latin typeface="Arial"/>
              <a:ea typeface="Arial"/>
              <a:cs typeface="Arial"/>
              <a:sym typeface="Arial"/>
            </a:endParaRPr>
          </a:p>
        </p:txBody>
      </p:sp>
      <p:sp>
        <p:nvSpPr>
          <p:cNvPr id="673" name="Google Shape;673;p22"/>
          <p:cNvSpPr/>
          <p:nvPr/>
        </p:nvSpPr>
        <p:spPr>
          <a:xfrm>
            <a:off x="7416584" y="4804856"/>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0"/>
                                        </p:tgtEl>
                                        <p:attrNameLst>
                                          <p:attrName>style.visibility</p:attrName>
                                        </p:attrNameLst>
                                      </p:cBhvr>
                                      <p:to>
                                        <p:strVal val="visible"/>
                                      </p:to>
                                    </p:set>
                                    <p:anim calcmode="lin" valueType="num">
                                      <p:cBhvr additive="base">
                                        <p:cTn dur="1000"/>
                                        <p:tgtEl>
                                          <p:spTgt spid="660"/>
                                        </p:tgtEl>
                                        <p:attrNameLst>
                                          <p:attrName>ppt_w</p:attrName>
                                        </p:attrNameLst>
                                      </p:cBhvr>
                                      <p:tavLst>
                                        <p:tav fmla="" tm="0">
                                          <p:val>
                                            <p:strVal val="0"/>
                                          </p:val>
                                        </p:tav>
                                        <p:tav fmla="" tm="100000">
                                          <p:val>
                                            <p:strVal val="#ppt_w"/>
                                          </p:val>
                                        </p:tav>
                                      </p:tavLst>
                                    </p:anim>
                                    <p:anim calcmode="lin" valueType="num">
                                      <p:cBhvr additive="base">
                                        <p:cTn dur="1000"/>
                                        <p:tgtEl>
                                          <p:spTgt spid="66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55"/>
                                        </p:tgtEl>
                                      </p:cBhvr>
                                    </p:animEffect>
                                    <p:set>
                                      <p:cBhvr>
                                        <p:cTn dur="1" fill="hold">
                                          <p:stCondLst>
                                            <p:cond delay="500"/>
                                          </p:stCondLst>
                                        </p:cTn>
                                        <p:tgtEl>
                                          <p:spTgt spid="6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500"/>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20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20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500"/>
                                        <p:tgtEl>
                                          <p:spTgt spid="663"/>
                                        </p:tgtEl>
                                        <p:attrNameLst>
                                          <p:attrName>ppt_w</p:attrName>
                                        </p:attrNameLst>
                                      </p:cBhvr>
                                      <p:tavLst>
                                        <p:tav fmla="" tm="0">
                                          <p:val>
                                            <p:strVal val="0"/>
                                          </p:val>
                                        </p:tav>
                                        <p:tav fmla="" tm="100000">
                                          <p:val>
                                            <p:strVal val="#ppt_w"/>
                                          </p:val>
                                        </p:tav>
                                      </p:tavLst>
                                    </p:anim>
                                    <p:anim calcmode="lin" valueType="num">
                                      <p:cBhvr additive="base">
                                        <p:cTn dur="500"/>
                                        <p:tgtEl>
                                          <p:spTgt spid="6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graphicFrame>
        <p:nvGraphicFramePr>
          <p:cNvPr id="679" name="Google Shape;679;p23"/>
          <p:cNvGraphicFramePr/>
          <p:nvPr/>
        </p:nvGraphicFramePr>
        <p:xfrm>
          <a:off x="142875" y="1232442"/>
          <a:ext cx="3000000" cy="3000000"/>
        </p:xfrm>
        <a:graphic>
          <a:graphicData uri="http://schemas.openxmlformats.org/drawingml/2006/table">
            <a:tbl>
              <a:tblPr bandRow="1" firstRow="1">
                <a:noFill/>
                <a:tableStyleId>{C84BA7C7-C26F-477B-863E-58BA656D1B81}</a:tableStyleId>
              </a:tblPr>
              <a:tblGrid>
                <a:gridCol w="7610475"/>
                <a:gridCol w="4295775"/>
              </a:tblGrid>
              <a:tr h="7533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87217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80" name="Google Shape;680;p23"/>
          <p:cNvSpPr/>
          <p:nvPr/>
        </p:nvSpPr>
        <p:spPr>
          <a:xfrm>
            <a:off x="200025" y="2430617"/>
            <a:ext cx="7466373" cy="389286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331B3D"/>
              </a:buClr>
              <a:buSzPts val="2800"/>
              <a:buFont typeface="Times New Roman"/>
              <a:buNone/>
            </a:pPr>
            <a:r>
              <a:rPr lang="en-US" sz="2800">
                <a:solidFill>
                  <a:srgbClr val="331B3D"/>
                </a:solidFill>
                <a:latin typeface="Times New Roman"/>
                <a:ea typeface="Times New Roman"/>
                <a:cs typeface="Times New Roman"/>
                <a:sym typeface="Times New Roman"/>
              </a:rPr>
              <a:t>c)  Tôi ngắt một chiếc lá sòi đỏ thắm thả xuống dòng  nước. Một chú nhái bén tí xíu như đã phục sẵn từ bao giờ nhảy phóc lên ngồi chễm chệ  trên đó. </a:t>
            </a:r>
            <a:r>
              <a:rPr lang="en-US" sz="2800">
                <a:latin typeface="Times New Roman"/>
                <a:ea typeface="Times New Roman"/>
                <a:cs typeface="Times New Roman"/>
                <a:sym typeface="Times New Roman"/>
              </a:rPr>
              <a:t>Chiếc lá thoáng tròng trành, chú nhái bén loay hoay cố giữ thăng bằng rồi chiếc thuyền đỏ thắm lặng lẽ xuôi dòng . </a:t>
            </a:r>
            <a:endParaRPr b="1" sz="2800">
              <a:latin typeface="Times New Roman"/>
              <a:ea typeface="Times New Roman"/>
              <a:cs typeface="Times New Roman"/>
              <a:sym typeface="Times New Roman"/>
            </a:endParaRPr>
          </a:p>
        </p:txBody>
      </p:sp>
      <p:sp>
        <p:nvSpPr>
          <p:cNvPr id="681" name="Google Shape;681;p23"/>
          <p:cNvSpPr/>
          <p:nvPr/>
        </p:nvSpPr>
        <p:spPr>
          <a:xfrm>
            <a:off x="200025" y="2430617"/>
            <a:ext cx="7466373" cy="389286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SzPts val="2800"/>
              <a:buFont typeface="Times New Roman"/>
              <a:buNone/>
            </a:pPr>
            <a:r>
              <a:rPr lang="en-US" sz="2800">
                <a:latin typeface="Times New Roman"/>
                <a:ea typeface="Times New Roman"/>
                <a:cs typeface="Times New Roman"/>
                <a:sym typeface="Times New Roman"/>
              </a:rPr>
              <a:t>c)  Tôi ngắt một chiếc lá sòi đỏ thắm thả xuống dòng  nước. Một chú nhái bén tí xíu như đã phục sẵn từ bao giờ nhảy phóc lên ngồi chễm chệ  trên đó.</a:t>
            </a:r>
            <a:r>
              <a:rPr lang="en-US" sz="2800">
                <a:solidFill>
                  <a:srgbClr val="331B3D"/>
                </a:solidFill>
                <a:latin typeface="Times New Roman"/>
                <a:ea typeface="Times New Roman"/>
                <a:cs typeface="Times New Roman"/>
                <a:sym typeface="Times New Roman"/>
              </a:rPr>
              <a:t> Chiếc lá thoáng tròng trành , chú nhái bén loay hoay cố giữ thăng bằng  rồi chiếc thuyền đỏ thắm lặng lẽ xuôi dòng . </a:t>
            </a:r>
            <a:endParaRPr b="1" sz="2800">
              <a:solidFill>
                <a:srgbClr val="331B3D"/>
              </a:solidFill>
              <a:latin typeface="Times New Roman"/>
              <a:ea typeface="Times New Roman"/>
              <a:cs typeface="Times New Roman"/>
              <a:sym typeface="Times New Roman"/>
            </a:endParaRPr>
          </a:p>
        </p:txBody>
      </p:sp>
      <p:sp>
        <p:nvSpPr>
          <p:cNvPr id="682" name="Google Shape;682;p23"/>
          <p:cNvSpPr txBox="1"/>
          <p:nvPr/>
        </p:nvSpPr>
        <p:spPr>
          <a:xfrm>
            <a:off x="952500" y="118714"/>
            <a:ext cx="10610850" cy="112999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95D07"/>
              </a:buClr>
              <a:buSzPts val="3600"/>
              <a:buFont typeface="Times New Roman"/>
              <a:buNone/>
            </a:pPr>
            <a:r>
              <a:rPr b="1" lang="en-US" sz="3600">
                <a:solidFill>
                  <a:srgbClr val="F95D07"/>
                </a:solidFill>
                <a:latin typeface="Times New Roman"/>
                <a:ea typeface="Times New Roman"/>
                <a:cs typeface="Times New Roman"/>
                <a:sym typeface="Times New Roman"/>
              </a:rPr>
              <a:t>1. Trong những câu dưới đây, câu nào là câu ghép? Các vế câu ghép được nối với nhau bằng cách nào? </a:t>
            </a:r>
            <a:endParaRPr/>
          </a:p>
        </p:txBody>
      </p:sp>
      <p:cxnSp>
        <p:nvCxnSpPr>
          <p:cNvPr id="683" name="Google Shape;683;p23"/>
          <p:cNvCxnSpPr/>
          <p:nvPr/>
        </p:nvCxnSpPr>
        <p:spPr>
          <a:xfrm>
            <a:off x="7239000" y="594964"/>
            <a:ext cx="1447800" cy="0"/>
          </a:xfrm>
          <a:prstGeom prst="straightConnector1">
            <a:avLst/>
          </a:prstGeom>
          <a:noFill/>
          <a:ln cap="flat" cmpd="sng" w="28575">
            <a:solidFill>
              <a:srgbClr val="FF0000"/>
            </a:solidFill>
            <a:prstDash val="solid"/>
            <a:round/>
            <a:headEnd len="med" w="med" type="none"/>
            <a:tailEnd len="med" w="med" type="none"/>
          </a:ln>
        </p:spPr>
      </p:cxnSp>
      <p:cxnSp>
        <p:nvCxnSpPr>
          <p:cNvPr id="684" name="Google Shape;684;p23"/>
          <p:cNvCxnSpPr/>
          <p:nvPr/>
        </p:nvCxnSpPr>
        <p:spPr>
          <a:xfrm>
            <a:off x="1219200" y="1166464"/>
            <a:ext cx="9505950" cy="0"/>
          </a:xfrm>
          <a:prstGeom prst="straightConnector1">
            <a:avLst/>
          </a:prstGeom>
          <a:noFill/>
          <a:ln cap="flat" cmpd="sng" w="28575">
            <a:solidFill>
              <a:srgbClr val="FF0000"/>
            </a:solidFill>
            <a:prstDash val="solid"/>
            <a:round/>
            <a:headEnd len="med" w="med" type="none"/>
            <a:tailEnd len="med" w="med" type="none"/>
          </a:ln>
        </p:spPr>
      </p:cxnSp>
      <p:cxnSp>
        <p:nvCxnSpPr>
          <p:cNvPr id="685" name="Google Shape;685;p23"/>
          <p:cNvCxnSpPr/>
          <p:nvPr/>
        </p:nvCxnSpPr>
        <p:spPr>
          <a:xfrm>
            <a:off x="9326563" y="641892"/>
            <a:ext cx="1828800" cy="0"/>
          </a:xfrm>
          <a:prstGeom prst="straightConnector1">
            <a:avLst/>
          </a:prstGeom>
          <a:noFill/>
          <a:ln cap="flat" cmpd="sng" w="28575">
            <a:solidFill>
              <a:srgbClr val="FF0000"/>
            </a:solidFill>
            <a:prstDash val="solid"/>
            <a:round/>
            <a:headEnd len="med" w="med" type="none"/>
            <a:tailEnd len="med" w="med" type="none"/>
          </a:ln>
        </p:spPr>
      </p:cxnSp>
      <p:sp>
        <p:nvSpPr>
          <p:cNvPr id="686" name="Google Shape;686;p23"/>
          <p:cNvSpPr/>
          <p:nvPr/>
        </p:nvSpPr>
        <p:spPr>
          <a:xfrm>
            <a:off x="618621" y="2022405"/>
            <a:ext cx="531267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3300"/>
              </a:buClr>
              <a:buSzPts val="2800"/>
              <a:buFont typeface="Times New Roman"/>
              <a:buNone/>
            </a:pPr>
            <a:r>
              <a:rPr lang="en-US" sz="2800">
                <a:solidFill>
                  <a:srgbClr val="FF3300"/>
                </a:solidFill>
                <a:latin typeface="Times New Roman"/>
                <a:ea typeface="Times New Roman"/>
                <a:cs typeface="Times New Roman"/>
                <a:sym typeface="Times New Roman"/>
              </a:rPr>
              <a:t>Đoạn c có 1 câu ghép, với 3 vế câu:</a:t>
            </a:r>
            <a:endParaRPr/>
          </a:p>
        </p:txBody>
      </p:sp>
      <p:sp>
        <p:nvSpPr>
          <p:cNvPr id="687" name="Google Shape;687;p23"/>
          <p:cNvSpPr/>
          <p:nvPr/>
        </p:nvSpPr>
        <p:spPr>
          <a:xfrm>
            <a:off x="952500" y="1329996"/>
            <a:ext cx="51678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 câu ghép và vế câu</a:t>
            </a:r>
            <a:endParaRPr/>
          </a:p>
        </p:txBody>
      </p:sp>
      <p:sp>
        <p:nvSpPr>
          <p:cNvPr id="688" name="Google Shape;688;p23"/>
          <p:cNvSpPr/>
          <p:nvPr/>
        </p:nvSpPr>
        <p:spPr>
          <a:xfrm>
            <a:off x="7666398" y="1329996"/>
            <a:ext cx="406840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200"/>
              <a:buFont typeface="Times New Roman"/>
              <a:buNone/>
            </a:pPr>
            <a:r>
              <a:rPr b="1" lang="en-US" sz="3200">
                <a:solidFill>
                  <a:srgbClr val="FFFF00"/>
                </a:solidFill>
                <a:latin typeface="Times New Roman"/>
                <a:ea typeface="Times New Roman"/>
                <a:cs typeface="Times New Roman"/>
                <a:sym typeface="Times New Roman"/>
              </a:rPr>
              <a:t>Cách nối các vế câu</a:t>
            </a:r>
            <a:endParaRPr/>
          </a:p>
        </p:txBody>
      </p:sp>
      <p:sp>
        <p:nvSpPr>
          <p:cNvPr id="689" name="Google Shape;689;p23"/>
          <p:cNvSpPr/>
          <p:nvPr/>
        </p:nvSpPr>
        <p:spPr>
          <a:xfrm>
            <a:off x="8145976" y="4418333"/>
            <a:ext cx="3252019"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F95D07"/>
              </a:buClr>
              <a:buSzPts val="2800"/>
              <a:buFont typeface="Times New Roman"/>
              <a:buNone/>
            </a:pPr>
            <a:r>
              <a:rPr lang="en-US" sz="2800">
                <a:solidFill>
                  <a:srgbClr val="F95D07"/>
                </a:solidFill>
                <a:latin typeface="Times New Roman"/>
                <a:ea typeface="Times New Roman"/>
                <a:cs typeface="Times New Roman"/>
                <a:sym typeface="Times New Roman"/>
              </a:rPr>
              <a:t>Vế 2 và vế 3 nối với nhau bằng cặp quan hệ từ rồi.</a:t>
            </a:r>
            <a:endParaRPr/>
          </a:p>
        </p:txBody>
      </p:sp>
      <p:sp>
        <p:nvSpPr>
          <p:cNvPr id="690" name="Google Shape;690;p23"/>
          <p:cNvSpPr/>
          <p:nvPr/>
        </p:nvSpPr>
        <p:spPr>
          <a:xfrm>
            <a:off x="8134350" y="2513333"/>
            <a:ext cx="360045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F95D07"/>
              </a:buClr>
              <a:buSzPts val="2800"/>
              <a:buFont typeface="Times New Roman"/>
              <a:buNone/>
            </a:pPr>
            <a:r>
              <a:rPr lang="en-US" sz="2800">
                <a:solidFill>
                  <a:srgbClr val="F95D07"/>
                </a:solidFill>
                <a:latin typeface="Times New Roman"/>
                <a:ea typeface="Times New Roman"/>
                <a:cs typeface="Times New Roman"/>
                <a:sym typeface="Times New Roman"/>
              </a:rPr>
              <a:t>Vế 1, vế 2 nối trực tiếp với nhau, giữa các vế câu có </a:t>
            </a:r>
            <a:r>
              <a:rPr lang="en-US" sz="2800" u="sng">
                <a:solidFill>
                  <a:srgbClr val="F95D07"/>
                </a:solidFill>
                <a:latin typeface="Times New Roman"/>
                <a:ea typeface="Times New Roman"/>
                <a:cs typeface="Times New Roman"/>
                <a:sym typeface="Times New Roman"/>
              </a:rPr>
              <a:t>dấu phẩy</a:t>
            </a:r>
            <a:r>
              <a:rPr lang="en-US" sz="2800">
                <a:solidFill>
                  <a:srgbClr val="F95D07"/>
                </a:solidFill>
                <a:latin typeface="Times New Roman"/>
                <a:ea typeface="Times New Roman"/>
                <a:cs typeface="Times New Roman"/>
                <a:sym typeface="Times New Roman"/>
              </a:rPr>
              <a:t>. </a:t>
            </a:r>
            <a:endParaRPr/>
          </a:p>
        </p:txBody>
      </p:sp>
      <p:sp>
        <p:nvSpPr>
          <p:cNvPr id="691" name="Google Shape;691;p23"/>
          <p:cNvSpPr txBox="1"/>
          <p:nvPr/>
        </p:nvSpPr>
        <p:spPr>
          <a:xfrm>
            <a:off x="4619693" y="4280530"/>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sp>
        <p:nvSpPr>
          <p:cNvPr id="692" name="Google Shape;692;p23"/>
          <p:cNvSpPr/>
          <p:nvPr/>
        </p:nvSpPr>
        <p:spPr>
          <a:xfrm>
            <a:off x="4803005" y="4741378"/>
            <a:ext cx="203700" cy="294313"/>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93" name="Google Shape;693;p23"/>
          <p:cNvCxnSpPr/>
          <p:nvPr/>
        </p:nvCxnSpPr>
        <p:spPr>
          <a:xfrm>
            <a:off x="847835" y="4950796"/>
            <a:ext cx="3784806" cy="0"/>
          </a:xfrm>
          <a:prstGeom prst="straightConnector1">
            <a:avLst/>
          </a:prstGeom>
          <a:noFill/>
          <a:ln cap="flat" cmpd="sng" w="38100">
            <a:solidFill>
              <a:srgbClr val="FF0000"/>
            </a:solidFill>
            <a:prstDash val="solid"/>
            <a:miter lim="800000"/>
            <a:headEnd len="sm" w="sm" type="none"/>
            <a:tailEnd len="sm" w="sm" type="none"/>
          </a:ln>
        </p:spPr>
      </p:cxnSp>
      <p:sp>
        <p:nvSpPr>
          <p:cNvPr id="694" name="Google Shape;694;p23"/>
          <p:cNvSpPr txBox="1"/>
          <p:nvPr/>
        </p:nvSpPr>
        <p:spPr>
          <a:xfrm>
            <a:off x="2520764" y="4931746"/>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1</a:t>
            </a:r>
            <a:endParaRPr b="1" sz="1200">
              <a:solidFill>
                <a:srgbClr val="FF0000"/>
              </a:solidFill>
              <a:latin typeface="Arial"/>
              <a:ea typeface="Arial"/>
              <a:cs typeface="Arial"/>
              <a:sym typeface="Arial"/>
            </a:endParaRPr>
          </a:p>
        </p:txBody>
      </p:sp>
      <p:cxnSp>
        <p:nvCxnSpPr>
          <p:cNvPr id="695" name="Google Shape;695;p23"/>
          <p:cNvCxnSpPr/>
          <p:nvPr/>
        </p:nvCxnSpPr>
        <p:spPr>
          <a:xfrm>
            <a:off x="233623" y="5631878"/>
            <a:ext cx="3302785" cy="0"/>
          </a:xfrm>
          <a:prstGeom prst="straightConnector1">
            <a:avLst/>
          </a:prstGeom>
          <a:noFill/>
          <a:ln cap="flat" cmpd="sng" w="38100">
            <a:solidFill>
              <a:srgbClr val="FF0000"/>
            </a:solidFill>
            <a:prstDash val="solid"/>
            <a:miter lim="800000"/>
            <a:headEnd len="sm" w="sm" type="none"/>
            <a:tailEnd len="sm" w="sm" type="none"/>
          </a:ln>
        </p:spPr>
      </p:cxnSp>
      <p:sp>
        <p:nvSpPr>
          <p:cNvPr id="696" name="Google Shape;696;p23"/>
          <p:cNvSpPr txBox="1"/>
          <p:nvPr/>
        </p:nvSpPr>
        <p:spPr>
          <a:xfrm>
            <a:off x="5457558" y="4931003"/>
            <a:ext cx="72249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2</a:t>
            </a:r>
            <a:endParaRPr b="1" sz="1200">
              <a:solidFill>
                <a:srgbClr val="FF0000"/>
              </a:solidFill>
              <a:latin typeface="Arial"/>
              <a:ea typeface="Arial"/>
              <a:cs typeface="Arial"/>
              <a:sym typeface="Arial"/>
            </a:endParaRPr>
          </a:p>
        </p:txBody>
      </p:sp>
      <p:cxnSp>
        <p:nvCxnSpPr>
          <p:cNvPr id="697" name="Google Shape;697;p23"/>
          <p:cNvCxnSpPr/>
          <p:nvPr/>
        </p:nvCxnSpPr>
        <p:spPr>
          <a:xfrm>
            <a:off x="5069927" y="4944078"/>
            <a:ext cx="2443969" cy="0"/>
          </a:xfrm>
          <a:prstGeom prst="straightConnector1">
            <a:avLst/>
          </a:prstGeom>
          <a:noFill/>
          <a:ln cap="flat" cmpd="sng" w="38100">
            <a:solidFill>
              <a:srgbClr val="FF0000"/>
            </a:solidFill>
            <a:prstDash val="solid"/>
            <a:miter lim="800000"/>
            <a:headEnd len="sm" w="sm" type="none"/>
            <a:tailEnd len="sm" w="sm" type="none"/>
          </a:ln>
        </p:spPr>
      </p:cxnSp>
      <p:sp>
        <p:nvSpPr>
          <p:cNvPr id="698" name="Google Shape;698;p23"/>
          <p:cNvSpPr txBox="1"/>
          <p:nvPr/>
        </p:nvSpPr>
        <p:spPr>
          <a:xfrm>
            <a:off x="3540296" y="4902474"/>
            <a:ext cx="43118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rgbClr val="FFC000"/>
                </a:solidFill>
                <a:latin typeface="Times New Roman"/>
                <a:ea typeface="Times New Roman"/>
                <a:cs typeface="Times New Roman"/>
                <a:sym typeface="Times New Roman"/>
              </a:rPr>
              <a:t>/</a:t>
            </a:r>
            <a:endParaRPr b="1" sz="4000">
              <a:solidFill>
                <a:srgbClr val="FFC000"/>
              </a:solidFill>
              <a:latin typeface="Arial"/>
              <a:ea typeface="Arial"/>
              <a:cs typeface="Arial"/>
              <a:sym typeface="Arial"/>
            </a:endParaRPr>
          </a:p>
        </p:txBody>
      </p:sp>
      <p:cxnSp>
        <p:nvCxnSpPr>
          <p:cNvPr id="699" name="Google Shape;699;p23"/>
          <p:cNvCxnSpPr/>
          <p:nvPr/>
        </p:nvCxnSpPr>
        <p:spPr>
          <a:xfrm>
            <a:off x="3933211" y="5606975"/>
            <a:ext cx="3580685" cy="0"/>
          </a:xfrm>
          <a:prstGeom prst="straightConnector1">
            <a:avLst/>
          </a:prstGeom>
          <a:noFill/>
          <a:ln cap="flat" cmpd="sng" w="38100">
            <a:solidFill>
              <a:srgbClr val="FF0000"/>
            </a:solidFill>
            <a:prstDash val="solid"/>
            <a:miter lim="800000"/>
            <a:headEnd len="sm" w="sm" type="none"/>
            <a:tailEnd len="sm" w="sm" type="none"/>
          </a:ln>
        </p:spPr>
      </p:cxnSp>
      <p:cxnSp>
        <p:nvCxnSpPr>
          <p:cNvPr id="700" name="Google Shape;700;p23"/>
          <p:cNvCxnSpPr/>
          <p:nvPr/>
        </p:nvCxnSpPr>
        <p:spPr>
          <a:xfrm>
            <a:off x="259182" y="6319640"/>
            <a:ext cx="2481056" cy="0"/>
          </a:xfrm>
          <a:prstGeom prst="straightConnector1">
            <a:avLst/>
          </a:prstGeom>
          <a:noFill/>
          <a:ln cap="flat" cmpd="sng" w="38100">
            <a:solidFill>
              <a:srgbClr val="FF0000"/>
            </a:solidFill>
            <a:prstDash val="solid"/>
            <a:miter lim="800000"/>
            <a:headEnd len="sm" w="sm" type="none"/>
            <a:tailEnd len="sm" w="sm" type="none"/>
          </a:ln>
        </p:spPr>
      </p:cxnSp>
      <p:sp>
        <p:nvSpPr>
          <p:cNvPr id="701" name="Google Shape;701;p23"/>
          <p:cNvSpPr txBox="1"/>
          <p:nvPr/>
        </p:nvSpPr>
        <p:spPr>
          <a:xfrm>
            <a:off x="5072408" y="5615078"/>
            <a:ext cx="9917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0000"/>
                </a:solidFill>
                <a:latin typeface="Times New Roman"/>
                <a:ea typeface="Times New Roman"/>
                <a:cs typeface="Times New Roman"/>
                <a:sym typeface="Times New Roman"/>
              </a:rPr>
              <a:t>Vế</a:t>
            </a:r>
            <a:r>
              <a:rPr b="1" i="0" lang="en-US" sz="2000" u="none" cap="none" strike="noStrike">
                <a:solidFill>
                  <a:srgbClr val="FF0000"/>
                </a:solidFill>
                <a:latin typeface="Times New Roman"/>
                <a:ea typeface="Times New Roman"/>
                <a:cs typeface="Times New Roman"/>
                <a:sym typeface="Times New Roman"/>
              </a:rPr>
              <a:t> 3</a:t>
            </a:r>
            <a:endParaRPr b="1" sz="1200">
              <a:solidFill>
                <a:srgbClr val="FF0000"/>
              </a:solidFill>
              <a:latin typeface="Arial"/>
              <a:ea typeface="Arial"/>
              <a:cs typeface="Arial"/>
              <a:sym typeface="Arial"/>
            </a:endParaRPr>
          </a:p>
        </p:txBody>
      </p:sp>
      <p:sp>
        <p:nvSpPr>
          <p:cNvPr id="702" name="Google Shape;702;p23"/>
          <p:cNvSpPr/>
          <p:nvPr/>
        </p:nvSpPr>
        <p:spPr>
          <a:xfrm>
            <a:off x="3869887" y="5086351"/>
            <a:ext cx="581171" cy="697927"/>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86"/>
                                        </p:tgtEl>
                                        <p:attrNameLst>
                                          <p:attrName>style.visibility</p:attrName>
                                        </p:attrNameLst>
                                      </p:cBhvr>
                                      <p:to>
                                        <p:strVal val="visible"/>
                                      </p:to>
                                    </p:set>
                                    <p:anim calcmode="lin" valueType="num">
                                      <p:cBhvr additive="base">
                                        <p:cTn dur="1000"/>
                                        <p:tgtEl>
                                          <p:spTgt spid="686"/>
                                        </p:tgtEl>
                                        <p:attrNameLst>
                                          <p:attrName>ppt_w</p:attrName>
                                        </p:attrNameLst>
                                      </p:cBhvr>
                                      <p:tavLst>
                                        <p:tav fmla="" tm="0">
                                          <p:val>
                                            <p:strVal val="0"/>
                                          </p:val>
                                        </p:tav>
                                        <p:tav fmla="" tm="100000">
                                          <p:val>
                                            <p:strVal val="#ppt_w"/>
                                          </p:val>
                                        </p:tav>
                                      </p:tavLst>
                                    </p:anim>
                                    <p:anim calcmode="lin" valueType="num">
                                      <p:cBhvr additive="base">
                                        <p:cTn dur="1000"/>
                                        <p:tgtEl>
                                          <p:spTgt spid="68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80"/>
                                        </p:tgtEl>
                                      </p:cBhvr>
                                    </p:animEffect>
                                    <p:set>
                                      <p:cBhvr>
                                        <p:cTn dur="1" fill="hold">
                                          <p:stCondLst>
                                            <p:cond delay="500"/>
                                          </p:stCondLst>
                                        </p:cTn>
                                        <p:tgtEl>
                                          <p:spTgt spid="6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20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500"/>
                                        <p:tgtEl>
                                          <p:spTgt spid="690"/>
                                        </p:tgtEl>
                                        <p:attrNameLst>
                                          <p:attrName>ppt_w</p:attrName>
                                        </p:attrNameLst>
                                      </p:cBhvr>
                                      <p:tavLst>
                                        <p:tav fmla="" tm="0">
                                          <p:val>
                                            <p:strVal val="0"/>
                                          </p:val>
                                        </p:tav>
                                        <p:tav fmla="" tm="100000">
                                          <p:val>
                                            <p:strVal val="#ppt_w"/>
                                          </p:val>
                                        </p:tav>
                                      </p:tavLst>
                                    </p:anim>
                                    <p:anim calcmode="lin" valueType="num">
                                      <p:cBhvr additive="base">
                                        <p:cTn dur="500"/>
                                        <p:tgtEl>
                                          <p:spTgt spid="6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2000"/>
                                        <p:tgtEl>
                                          <p:spTgt spid="7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24"/>
          <p:cNvPicPr preferRelativeResize="0"/>
          <p:nvPr/>
        </p:nvPicPr>
        <p:blipFill rotWithShape="1">
          <a:blip r:embed="rId3">
            <a:alphaModFix amt="35000"/>
          </a:blip>
          <a:srcRect b="31057" l="0" r="30822" t="49297"/>
          <a:stretch/>
        </p:blipFill>
        <p:spPr>
          <a:xfrm flipH="1">
            <a:off x="7402285" y="2419653"/>
            <a:ext cx="4789712" cy="2040464"/>
          </a:xfrm>
          <a:prstGeom prst="rect">
            <a:avLst/>
          </a:prstGeom>
          <a:noFill/>
          <a:ln>
            <a:noFill/>
          </a:ln>
        </p:spPr>
      </p:pic>
      <p:grpSp>
        <p:nvGrpSpPr>
          <p:cNvPr id="709" name="Google Shape;709;p24"/>
          <p:cNvGrpSpPr/>
          <p:nvPr/>
        </p:nvGrpSpPr>
        <p:grpSpPr>
          <a:xfrm>
            <a:off x="696685" y="580570"/>
            <a:ext cx="10856685" cy="5718630"/>
            <a:chOff x="1120660" y="1708245"/>
            <a:chExt cx="9242540" cy="3907809"/>
          </a:xfrm>
        </p:grpSpPr>
        <p:sp>
          <p:nvSpPr>
            <p:cNvPr id="710" name="Google Shape;710;p24"/>
            <p:cNvSpPr/>
            <p:nvPr/>
          </p:nvSpPr>
          <p:spPr>
            <a:xfrm>
              <a:off x="1120660" y="1708245"/>
              <a:ext cx="9242540" cy="3907809"/>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11" name="Google Shape;711;p24"/>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712" name="Google Shape;712;p24"/>
          <p:cNvPicPr preferRelativeResize="0"/>
          <p:nvPr/>
        </p:nvPicPr>
        <p:blipFill rotWithShape="1">
          <a:blip r:embed="rId5">
            <a:alphaModFix/>
          </a:blip>
          <a:srcRect b="0" l="0" r="0" t="0"/>
          <a:stretch/>
        </p:blipFill>
        <p:spPr>
          <a:xfrm>
            <a:off x="-433079" y="1844858"/>
            <a:ext cx="2469219" cy="4841778"/>
          </a:xfrm>
          <a:prstGeom prst="rect">
            <a:avLst/>
          </a:prstGeom>
          <a:noFill/>
          <a:ln>
            <a:noFill/>
          </a:ln>
        </p:spPr>
      </p:pic>
      <p:sp>
        <p:nvSpPr>
          <p:cNvPr id="713" name="Google Shape;713;p24"/>
          <p:cNvSpPr/>
          <p:nvPr/>
        </p:nvSpPr>
        <p:spPr>
          <a:xfrm>
            <a:off x="1594915" y="1819313"/>
            <a:ext cx="9002170" cy="3219375"/>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4" name="Google Shape;714;p24"/>
          <p:cNvSpPr txBox="1"/>
          <p:nvPr/>
        </p:nvSpPr>
        <p:spPr>
          <a:xfrm>
            <a:off x="2555528" y="558800"/>
            <a:ext cx="65183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88C123"/>
                </a:solidFill>
                <a:latin typeface="Arial"/>
                <a:ea typeface="Arial"/>
                <a:cs typeface="Arial"/>
                <a:sym typeface="Arial"/>
              </a:rPr>
              <a:t>Bài </a:t>
            </a:r>
            <a:r>
              <a:rPr b="1" lang="en-US" sz="7200">
                <a:solidFill>
                  <a:srgbClr val="E72989"/>
                </a:solidFill>
                <a:latin typeface="Arial"/>
                <a:ea typeface="Arial"/>
                <a:cs typeface="Arial"/>
                <a:sym typeface="Arial"/>
              </a:rPr>
              <a:t>2</a:t>
            </a:r>
            <a:endParaRPr b="1" sz="7200">
              <a:solidFill>
                <a:srgbClr val="E72989"/>
              </a:solidFill>
              <a:latin typeface="Arial"/>
              <a:ea typeface="Arial"/>
              <a:cs typeface="Arial"/>
              <a:sym typeface="Arial"/>
            </a:endParaRPr>
          </a:p>
        </p:txBody>
      </p:sp>
      <p:pic>
        <p:nvPicPr>
          <p:cNvPr id="715" name="Google Shape;715;p24"/>
          <p:cNvPicPr preferRelativeResize="0"/>
          <p:nvPr/>
        </p:nvPicPr>
        <p:blipFill rotWithShape="1">
          <a:blip r:embed="rId6">
            <a:alphaModFix/>
          </a:blip>
          <a:srcRect b="79228" l="0" r="69651" t="0"/>
          <a:stretch/>
        </p:blipFill>
        <p:spPr>
          <a:xfrm>
            <a:off x="638630" y="420347"/>
            <a:ext cx="1387427" cy="1424511"/>
          </a:xfrm>
          <a:prstGeom prst="rect">
            <a:avLst/>
          </a:prstGeom>
          <a:noFill/>
          <a:ln>
            <a:noFill/>
          </a:ln>
        </p:spPr>
      </p:pic>
      <p:pic>
        <p:nvPicPr>
          <p:cNvPr id="716" name="Google Shape;716;p24"/>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717" name="Google Shape;717;p24"/>
          <p:cNvPicPr preferRelativeResize="0"/>
          <p:nvPr/>
        </p:nvPicPr>
        <p:blipFill rotWithShape="1">
          <a:blip r:embed="rId3">
            <a:alphaModFix/>
          </a:blip>
          <a:srcRect b="31057" l="0" r="30822" t="49297"/>
          <a:stretch/>
        </p:blipFill>
        <p:spPr>
          <a:xfrm flipH="1">
            <a:off x="7402285" y="4817536"/>
            <a:ext cx="4789712" cy="2040464"/>
          </a:xfrm>
          <a:prstGeom prst="rect">
            <a:avLst/>
          </a:prstGeom>
          <a:noFill/>
          <a:ln>
            <a:noFill/>
          </a:ln>
        </p:spPr>
      </p:pic>
      <p:pic>
        <p:nvPicPr>
          <p:cNvPr id="718" name="Google Shape;718;p24"/>
          <p:cNvPicPr preferRelativeResize="0"/>
          <p:nvPr/>
        </p:nvPicPr>
        <p:blipFill rotWithShape="1">
          <a:blip r:embed="rId7">
            <a:alphaModFix/>
          </a:blip>
          <a:srcRect b="0" l="0" r="0" t="0"/>
          <a:stretch/>
        </p:blipFill>
        <p:spPr>
          <a:xfrm flipH="1" rot="-231959">
            <a:off x="-562300" y="-28023"/>
            <a:ext cx="3069159" cy="2222460"/>
          </a:xfrm>
          <a:prstGeom prst="rect">
            <a:avLst/>
          </a:prstGeom>
          <a:noFill/>
          <a:ln>
            <a:noFill/>
          </a:ln>
        </p:spPr>
      </p:pic>
      <p:pic>
        <p:nvPicPr>
          <p:cNvPr id="719" name="Google Shape;719;p24"/>
          <p:cNvPicPr preferRelativeResize="0"/>
          <p:nvPr/>
        </p:nvPicPr>
        <p:blipFill rotWithShape="1">
          <a:blip r:embed="rId7">
            <a:alphaModFix/>
          </a:blip>
          <a:srcRect b="0" l="0" r="0" t="0"/>
          <a:stretch/>
        </p:blipFill>
        <p:spPr>
          <a:xfrm>
            <a:off x="9797141" y="-278434"/>
            <a:ext cx="2954300" cy="2139287"/>
          </a:xfrm>
          <a:prstGeom prst="rect">
            <a:avLst/>
          </a:prstGeom>
          <a:noFill/>
          <a:ln>
            <a:noFill/>
          </a:ln>
        </p:spPr>
      </p:pic>
      <p:sp>
        <p:nvSpPr>
          <p:cNvPr id="720" name="Google Shape;720;p24"/>
          <p:cNvSpPr txBox="1"/>
          <p:nvPr/>
        </p:nvSpPr>
        <p:spPr>
          <a:xfrm>
            <a:off x="1699633" y="2188741"/>
            <a:ext cx="8586230" cy="25545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lang="en-US" sz="4000">
                <a:solidFill>
                  <a:srgbClr val="F95D07"/>
                </a:solidFill>
                <a:latin typeface="Arial"/>
                <a:ea typeface="Arial"/>
                <a:cs typeface="Arial"/>
                <a:sym typeface="Arial"/>
              </a:rPr>
              <a:t>Viết một đoạn văn từ 3 đến 5 câu tả ngoại hình một  người bạn của em, trong đoạn văn có ít nhất một câu ghép. Cho biết  các vế câu trong câu ghép được nối với nhau bằng cách nào?</a:t>
            </a:r>
            <a:endParaRPr/>
          </a:p>
        </p:txBody>
      </p:sp>
      <p:cxnSp>
        <p:nvCxnSpPr>
          <p:cNvPr id="721" name="Google Shape;721;p24"/>
          <p:cNvCxnSpPr/>
          <p:nvPr/>
        </p:nvCxnSpPr>
        <p:spPr>
          <a:xfrm>
            <a:off x="1706561" y="3452084"/>
            <a:ext cx="4389439" cy="14635"/>
          </a:xfrm>
          <a:prstGeom prst="straightConnector1">
            <a:avLst/>
          </a:prstGeom>
          <a:noFill/>
          <a:ln cap="flat" cmpd="sng" w="28575">
            <a:solidFill>
              <a:srgbClr val="00B0F0"/>
            </a:solidFill>
            <a:prstDash val="solid"/>
            <a:round/>
            <a:headEnd len="med" w="med" type="none"/>
            <a:tailEnd len="med" w="med" type="none"/>
          </a:ln>
        </p:spPr>
      </p:cxnSp>
      <p:cxnSp>
        <p:nvCxnSpPr>
          <p:cNvPr id="722" name="Google Shape;722;p24"/>
          <p:cNvCxnSpPr/>
          <p:nvPr/>
        </p:nvCxnSpPr>
        <p:spPr>
          <a:xfrm>
            <a:off x="1972815" y="2857547"/>
            <a:ext cx="8131305" cy="0"/>
          </a:xfrm>
          <a:prstGeom prst="straightConnector1">
            <a:avLst/>
          </a:prstGeom>
          <a:noFill/>
          <a:ln cap="flat" cmpd="sng" w="28575">
            <a:solidFill>
              <a:srgbClr val="00B0F0"/>
            </a:solidFill>
            <a:prstDash val="solid"/>
            <a:round/>
            <a:headEnd len="med" w="med" type="none"/>
            <a:tailEnd len="med" w="med" type="none"/>
          </a:ln>
        </p:spPr>
      </p:cxnSp>
      <p:cxnSp>
        <p:nvCxnSpPr>
          <p:cNvPr id="723" name="Google Shape;723;p24"/>
          <p:cNvCxnSpPr/>
          <p:nvPr/>
        </p:nvCxnSpPr>
        <p:spPr>
          <a:xfrm>
            <a:off x="9362758" y="3474386"/>
            <a:ext cx="741362" cy="0"/>
          </a:xfrm>
          <a:prstGeom prst="straightConnector1">
            <a:avLst/>
          </a:prstGeom>
          <a:noFill/>
          <a:ln cap="flat" cmpd="sng" w="28575">
            <a:solidFill>
              <a:srgbClr val="00B0F0"/>
            </a:solidFill>
            <a:prstDash val="solid"/>
            <a:round/>
            <a:headEnd len="med" w="med" type="none"/>
            <a:tailEnd len="med" w="med" type="none"/>
          </a:ln>
        </p:spPr>
      </p:cxnSp>
      <p:cxnSp>
        <p:nvCxnSpPr>
          <p:cNvPr id="724" name="Google Shape;724;p24"/>
          <p:cNvCxnSpPr/>
          <p:nvPr/>
        </p:nvCxnSpPr>
        <p:spPr>
          <a:xfrm>
            <a:off x="1779140" y="4094685"/>
            <a:ext cx="3137810" cy="14635"/>
          </a:xfrm>
          <a:prstGeom prst="straightConnector1">
            <a:avLst/>
          </a:prstGeom>
          <a:noFill/>
          <a:ln cap="flat" cmpd="sng" w="28575">
            <a:solidFill>
              <a:srgbClr val="00B0F0"/>
            </a:solidFill>
            <a:prstDash val="solid"/>
            <a:round/>
            <a:headEnd len="med" w="med" type="none"/>
            <a:tailEnd len="med" w="med" type="none"/>
          </a:ln>
        </p:spPr>
      </p:cxnSp>
      <p:cxnSp>
        <p:nvCxnSpPr>
          <p:cNvPr id="725" name="Google Shape;725;p24"/>
          <p:cNvCxnSpPr/>
          <p:nvPr/>
        </p:nvCxnSpPr>
        <p:spPr>
          <a:xfrm>
            <a:off x="5321298" y="4071872"/>
            <a:ext cx="4782822" cy="0"/>
          </a:xfrm>
          <a:prstGeom prst="straightConnector1">
            <a:avLst/>
          </a:prstGeom>
          <a:noFill/>
          <a:ln cap="flat" cmpd="sng" w="28575">
            <a:solidFill>
              <a:srgbClr val="00B0F0"/>
            </a:solidFill>
            <a:prstDash val="solid"/>
            <a:round/>
            <a:headEnd len="med" w="med" type="none"/>
            <a:tailEnd len="med" w="med" type="none"/>
          </a:ln>
        </p:spPr>
      </p:cxnSp>
      <p:cxnSp>
        <p:nvCxnSpPr>
          <p:cNvPr id="726" name="Google Shape;726;p24"/>
          <p:cNvCxnSpPr/>
          <p:nvPr/>
        </p:nvCxnSpPr>
        <p:spPr>
          <a:xfrm>
            <a:off x="1706560" y="4743286"/>
            <a:ext cx="7656197" cy="0"/>
          </a:xfrm>
          <a:prstGeom prst="straightConnector1">
            <a:avLst/>
          </a:prstGeom>
          <a:noFill/>
          <a:ln cap="flat" cmpd="sng" w="28575">
            <a:solidFill>
              <a:srgbClr val="00B0F0"/>
            </a:solidFill>
            <a:prstDash val="solid"/>
            <a:round/>
            <a:headEnd len="med" w="med" type="none"/>
            <a:tailEnd len="med" w="med" type="none"/>
          </a:ln>
        </p:spPr>
      </p:cxn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750"/>
                                        <p:tgtEl>
                                          <p:spTgt spid="709"/>
                                        </p:tgtEl>
                                      </p:cBhvr>
                                    </p:animEffect>
                                  </p:childTnLst>
                                </p:cTn>
                              </p:par>
                            </p:childTnLst>
                          </p:cTn>
                        </p:par>
                        <p:par>
                          <p:cTn fill="hold">
                            <p:stCondLst>
                              <p:cond delay="2750"/>
                            </p:stCondLst>
                            <p:childTnLst>
                              <p:par>
                                <p:cTn fill="hold" nodeType="afterEffect" presetClass="entr" presetID="23" presetSubtype="16">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500"/>
                                        <p:tgtEl>
                                          <p:spTgt spid="714"/>
                                        </p:tgtEl>
                                        <p:attrNameLst>
                                          <p:attrName>ppt_w</p:attrName>
                                        </p:attrNameLst>
                                      </p:cBhvr>
                                      <p:tavLst>
                                        <p:tav fmla="" tm="0">
                                          <p:val>
                                            <p:strVal val="0"/>
                                          </p:val>
                                        </p:tav>
                                        <p:tav fmla="" tm="100000">
                                          <p:val>
                                            <p:strVal val="#ppt_w"/>
                                          </p:val>
                                        </p:tav>
                                      </p:tavLst>
                                    </p:anim>
                                    <p:anim calcmode="lin" valueType="num">
                                      <p:cBhvr additive="base">
                                        <p:cTn dur="500"/>
                                        <p:tgtEl>
                                          <p:spTgt spid="71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xEl>
                                              <p:pRg end="0" st="0"/>
                                            </p:txEl>
                                          </p:spTgt>
                                        </p:tgtEl>
                                        <p:attrNameLst>
                                          <p:attrName>style.visibility</p:attrName>
                                        </p:attrNameLst>
                                      </p:cBhvr>
                                      <p:to>
                                        <p:strVal val="visible"/>
                                      </p:to>
                                    </p:set>
                                    <p:animEffect filter="fade" transition="in">
                                      <p:cBhvr>
                                        <p:cTn dur="500"/>
                                        <p:tgtEl>
                                          <p:spTgt spid="7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2000"/>
                                        <p:tgtEl>
                                          <p:spTgt spid="72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750"/>
                                        <p:tgtEl>
                                          <p:spTgt spid="721"/>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750"/>
                                        <p:tgtEl>
                                          <p:spTgt spid="723"/>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75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25"/>
          <p:cNvPicPr preferRelativeResize="0"/>
          <p:nvPr/>
        </p:nvPicPr>
        <p:blipFill rotWithShape="1">
          <a:blip r:embed="rId3">
            <a:alphaModFix amt="70000"/>
          </a:blip>
          <a:srcRect b="0" l="0" r="0" t="0"/>
          <a:stretch/>
        </p:blipFill>
        <p:spPr>
          <a:xfrm>
            <a:off x="85724" y="4222816"/>
            <a:ext cx="2951881" cy="2654234"/>
          </a:xfrm>
          <a:prstGeom prst="rect">
            <a:avLst/>
          </a:prstGeom>
          <a:noFill/>
          <a:ln>
            <a:noFill/>
          </a:ln>
        </p:spPr>
      </p:pic>
      <p:grpSp>
        <p:nvGrpSpPr>
          <p:cNvPr id="733" name="Google Shape;733;p25"/>
          <p:cNvGrpSpPr/>
          <p:nvPr/>
        </p:nvGrpSpPr>
        <p:grpSpPr>
          <a:xfrm>
            <a:off x="171449" y="262037"/>
            <a:ext cx="11849102" cy="6333926"/>
            <a:chOff x="1120660" y="1288566"/>
            <a:chExt cx="9242540" cy="4327488"/>
          </a:xfrm>
        </p:grpSpPr>
        <p:sp>
          <p:nvSpPr>
            <p:cNvPr id="734" name="Google Shape;734;p25"/>
            <p:cNvSpPr/>
            <p:nvPr/>
          </p:nvSpPr>
          <p:spPr>
            <a:xfrm>
              <a:off x="1120660" y="1288566"/>
              <a:ext cx="9242540" cy="4327488"/>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35" name="Google Shape;735;p25"/>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736" name="Google Shape;736;p25"/>
          <p:cNvPicPr preferRelativeResize="0"/>
          <p:nvPr/>
        </p:nvPicPr>
        <p:blipFill rotWithShape="1">
          <a:blip r:embed="rId5">
            <a:alphaModFix/>
          </a:blip>
          <a:srcRect b="0" l="0" r="0" t="0"/>
          <a:stretch/>
        </p:blipFill>
        <p:spPr>
          <a:xfrm>
            <a:off x="4362450" y="2736483"/>
            <a:ext cx="2228850" cy="3859480"/>
          </a:xfrm>
          <a:prstGeom prst="rect">
            <a:avLst/>
          </a:prstGeom>
          <a:noFill/>
          <a:ln>
            <a:noFill/>
          </a:ln>
        </p:spPr>
      </p:pic>
      <p:sp>
        <p:nvSpPr>
          <p:cNvPr id="737" name="Google Shape;737;p25"/>
          <p:cNvSpPr/>
          <p:nvPr/>
        </p:nvSpPr>
        <p:spPr>
          <a:xfrm>
            <a:off x="476251" y="595213"/>
            <a:ext cx="4038600" cy="2414687"/>
          </a:xfrm>
          <a:prstGeom prst="cloudCallout">
            <a:avLst>
              <a:gd fmla="val 46927" name="adj1"/>
              <a:gd fmla="val 53705" name="adj2"/>
            </a:avLst>
          </a:prstGeom>
          <a:solidFill>
            <a:srgbClr val="DDEAF6"/>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rgbClr val="D9317E"/>
                </a:solidFill>
                <a:latin typeface="Times New Roman"/>
                <a:ea typeface="Times New Roman"/>
                <a:cs typeface="Times New Roman"/>
                <a:sym typeface="Times New Roman"/>
              </a:rPr>
              <a:t>Người em tả là ai?</a:t>
            </a:r>
            <a:endParaRPr/>
          </a:p>
        </p:txBody>
      </p:sp>
      <p:sp>
        <p:nvSpPr>
          <p:cNvPr id="738" name="Google Shape;738;p25"/>
          <p:cNvSpPr/>
          <p:nvPr/>
        </p:nvSpPr>
        <p:spPr>
          <a:xfrm>
            <a:off x="6096000" y="262037"/>
            <a:ext cx="5791200" cy="3166963"/>
          </a:xfrm>
          <a:prstGeom prst="cloudCallout">
            <a:avLst>
              <a:gd fmla="val -48356" name="adj1"/>
              <a:gd fmla="val 46605" name="adj2"/>
            </a:avLst>
          </a:prstGeom>
          <a:solidFill>
            <a:srgbClr val="DDEAF6"/>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D9317E"/>
                </a:solidFill>
                <a:latin typeface="Times New Roman"/>
                <a:ea typeface="Times New Roman"/>
                <a:cs typeface="Times New Roman"/>
                <a:sym typeface="Times New Roman"/>
              </a:rPr>
              <a:t>Tả những đặc điểm nào về ngoại hình của bạn?</a:t>
            </a:r>
            <a:endParaRPr/>
          </a:p>
        </p:txBody>
      </p:sp>
      <p:pic>
        <p:nvPicPr>
          <p:cNvPr id="739" name="Google Shape;739;p25"/>
          <p:cNvPicPr preferRelativeResize="0"/>
          <p:nvPr/>
        </p:nvPicPr>
        <p:blipFill rotWithShape="1">
          <a:blip r:embed="rId6">
            <a:alphaModFix/>
          </a:blip>
          <a:srcRect b="79228" l="0" r="69651" t="0"/>
          <a:stretch/>
        </p:blipFill>
        <p:spPr>
          <a:xfrm>
            <a:off x="85724" y="-19050"/>
            <a:ext cx="1387427" cy="1424511"/>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75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6"/>
                                        </p:tgtEl>
                                        <p:attrNameLst>
                                          <p:attrName>style.visibility</p:attrName>
                                        </p:attrNameLst>
                                      </p:cBhvr>
                                      <p:to>
                                        <p:strVal val="visible"/>
                                      </p:to>
                                    </p:set>
                                    <p:anim calcmode="lin" valueType="num">
                                      <p:cBhvr additive="base">
                                        <p:cTn dur="500"/>
                                        <p:tgtEl>
                                          <p:spTgt spid="736"/>
                                        </p:tgtEl>
                                        <p:attrNameLst>
                                          <p:attrName>ppt_w</p:attrName>
                                        </p:attrNameLst>
                                      </p:cBhvr>
                                      <p:tavLst>
                                        <p:tav fmla="" tm="0">
                                          <p:val>
                                            <p:strVal val="0"/>
                                          </p:val>
                                        </p:tav>
                                        <p:tav fmla="" tm="100000">
                                          <p:val>
                                            <p:strVal val="#ppt_w"/>
                                          </p:val>
                                        </p:tav>
                                      </p:tavLst>
                                    </p:anim>
                                    <p:anim calcmode="lin" valueType="num">
                                      <p:cBhvr additive="base">
                                        <p:cTn dur="500"/>
                                        <p:tgtEl>
                                          <p:spTgt spid="73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500"/>
                                        <p:tgtEl>
                                          <p:spTgt spid="737"/>
                                        </p:tgtEl>
                                        <p:attrNameLst>
                                          <p:attrName>ppt_w</p:attrName>
                                        </p:attrNameLst>
                                      </p:cBhvr>
                                      <p:tavLst>
                                        <p:tav fmla="" tm="0">
                                          <p:val>
                                            <p:strVal val="0"/>
                                          </p:val>
                                        </p:tav>
                                        <p:tav fmla="" tm="100000">
                                          <p:val>
                                            <p:strVal val="#ppt_w"/>
                                          </p:val>
                                        </p:tav>
                                      </p:tavLst>
                                    </p:anim>
                                    <p:anim calcmode="lin" valueType="num">
                                      <p:cBhvr additive="base">
                                        <p:cTn dur="500"/>
                                        <p:tgtEl>
                                          <p:spTgt spid="73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500"/>
                                        <p:tgtEl>
                                          <p:spTgt spid="738"/>
                                        </p:tgtEl>
                                        <p:attrNameLst>
                                          <p:attrName>ppt_w</p:attrName>
                                        </p:attrNameLst>
                                      </p:cBhvr>
                                      <p:tavLst>
                                        <p:tav fmla="" tm="0">
                                          <p:val>
                                            <p:strVal val="0"/>
                                          </p:val>
                                        </p:tav>
                                        <p:tav fmla="" tm="100000">
                                          <p:val>
                                            <p:strVal val="#ppt_w"/>
                                          </p:val>
                                        </p:tav>
                                      </p:tavLst>
                                    </p:anim>
                                    <p:anim calcmode="lin" valueType="num">
                                      <p:cBhvr additive="base">
                                        <p:cTn dur="500"/>
                                        <p:tgtEl>
                                          <p:spTgt spid="7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grpSp>
        <p:nvGrpSpPr>
          <p:cNvPr id="745" name="Google Shape;745;p26"/>
          <p:cNvGrpSpPr/>
          <p:nvPr/>
        </p:nvGrpSpPr>
        <p:grpSpPr>
          <a:xfrm>
            <a:off x="171449" y="262037"/>
            <a:ext cx="11849102" cy="6333926"/>
            <a:chOff x="1120660" y="1288566"/>
            <a:chExt cx="9242540" cy="4327488"/>
          </a:xfrm>
        </p:grpSpPr>
        <p:sp>
          <p:nvSpPr>
            <p:cNvPr id="746" name="Google Shape;746;p26"/>
            <p:cNvSpPr/>
            <p:nvPr/>
          </p:nvSpPr>
          <p:spPr>
            <a:xfrm>
              <a:off x="1120660" y="1288566"/>
              <a:ext cx="9242540" cy="4327488"/>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47" name="Google Shape;747;p26"/>
            <p:cNvPicPr preferRelativeResize="0"/>
            <p:nvPr/>
          </p:nvPicPr>
          <p:blipFill rotWithShape="1">
            <a:blip r:embed="rId3">
              <a:alphaModFix/>
            </a:blip>
            <a:srcRect b="0" l="0" r="0" t="0"/>
            <a:stretch/>
          </p:blipFill>
          <p:spPr>
            <a:xfrm>
              <a:off x="8060673" y="1708245"/>
              <a:ext cx="2302527" cy="3907809"/>
            </a:xfrm>
            <a:prstGeom prst="rect">
              <a:avLst/>
            </a:prstGeom>
            <a:noFill/>
            <a:ln>
              <a:noFill/>
            </a:ln>
          </p:spPr>
        </p:pic>
      </p:grpSp>
      <p:sp>
        <p:nvSpPr>
          <p:cNvPr id="748" name="Google Shape;748;p26"/>
          <p:cNvSpPr/>
          <p:nvPr/>
        </p:nvSpPr>
        <p:spPr>
          <a:xfrm>
            <a:off x="1197830" y="193032"/>
            <a:ext cx="10113814" cy="1026168"/>
          </a:xfrm>
          <a:prstGeom prst="roundRect">
            <a:avLst>
              <a:gd fmla="val 16667" name="adj"/>
            </a:avLst>
          </a:prstGeom>
          <a:solidFill>
            <a:srgbClr val="DDEAF6"/>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rgbClr val="D9317E"/>
                </a:solidFill>
                <a:latin typeface="Arial"/>
                <a:ea typeface="Arial"/>
                <a:cs typeface="Arial"/>
                <a:sym typeface="Arial"/>
              </a:rPr>
              <a:t>Tả những đặc điểm nào về ngoại hình của bạn?</a:t>
            </a:r>
            <a:endParaRPr/>
          </a:p>
        </p:txBody>
      </p:sp>
      <p:pic>
        <p:nvPicPr>
          <p:cNvPr id="749" name="Google Shape;749;p26"/>
          <p:cNvPicPr preferRelativeResize="0"/>
          <p:nvPr/>
        </p:nvPicPr>
        <p:blipFill rotWithShape="1">
          <a:blip r:embed="rId4">
            <a:alphaModFix/>
          </a:blip>
          <a:srcRect b="79228" l="0" r="69651" t="0"/>
          <a:stretch/>
        </p:blipFill>
        <p:spPr>
          <a:xfrm>
            <a:off x="85724" y="-19050"/>
            <a:ext cx="1387427" cy="1424511"/>
          </a:xfrm>
          <a:prstGeom prst="rect">
            <a:avLst/>
          </a:prstGeom>
          <a:noFill/>
          <a:ln>
            <a:noFill/>
          </a:ln>
        </p:spPr>
      </p:pic>
      <p:pic>
        <p:nvPicPr>
          <p:cNvPr id="750" name="Google Shape;750;p26"/>
          <p:cNvPicPr preferRelativeResize="0"/>
          <p:nvPr/>
        </p:nvPicPr>
        <p:blipFill rotWithShape="1">
          <a:blip r:embed="rId5">
            <a:alphaModFix/>
          </a:blip>
          <a:srcRect b="0" l="0" r="0" t="0"/>
          <a:stretch/>
        </p:blipFill>
        <p:spPr>
          <a:xfrm>
            <a:off x="588325" y="1512566"/>
            <a:ext cx="3408689" cy="5164681"/>
          </a:xfrm>
          <a:prstGeom prst="rect">
            <a:avLst/>
          </a:prstGeom>
          <a:noFill/>
          <a:ln>
            <a:noFill/>
          </a:ln>
        </p:spPr>
      </p:pic>
      <p:pic>
        <p:nvPicPr>
          <p:cNvPr id="751" name="Google Shape;751;p26"/>
          <p:cNvPicPr preferRelativeResize="0"/>
          <p:nvPr/>
        </p:nvPicPr>
        <p:blipFill rotWithShape="1">
          <a:blip r:embed="rId6">
            <a:alphaModFix/>
          </a:blip>
          <a:srcRect b="0" l="0" r="0" t="0"/>
          <a:stretch/>
        </p:blipFill>
        <p:spPr>
          <a:xfrm>
            <a:off x="7719250" y="1500287"/>
            <a:ext cx="3884425" cy="5123342"/>
          </a:xfrm>
          <a:prstGeom prst="rect">
            <a:avLst/>
          </a:prstGeom>
          <a:noFill/>
          <a:ln>
            <a:noFill/>
          </a:ln>
        </p:spPr>
      </p:pic>
      <p:sp>
        <p:nvSpPr>
          <p:cNvPr id="752" name="Google Shape;752;p26"/>
          <p:cNvSpPr/>
          <p:nvPr/>
        </p:nvSpPr>
        <p:spPr>
          <a:xfrm>
            <a:off x="4636602" y="1288205"/>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Vóc dáng</a:t>
            </a:r>
            <a:endParaRPr/>
          </a:p>
        </p:txBody>
      </p:sp>
      <p:sp>
        <p:nvSpPr>
          <p:cNvPr id="753" name="Google Shape;753;p26"/>
          <p:cNvSpPr/>
          <p:nvPr/>
        </p:nvSpPr>
        <p:spPr>
          <a:xfrm>
            <a:off x="4636602" y="3170687"/>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Khuôn mặt</a:t>
            </a:r>
            <a:endParaRPr/>
          </a:p>
        </p:txBody>
      </p:sp>
      <p:sp>
        <p:nvSpPr>
          <p:cNvPr id="754" name="Google Shape;754;p26"/>
          <p:cNvSpPr/>
          <p:nvPr/>
        </p:nvSpPr>
        <p:spPr>
          <a:xfrm>
            <a:off x="4636602" y="4111928"/>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Mái tóc</a:t>
            </a:r>
            <a:endParaRPr/>
          </a:p>
        </p:txBody>
      </p:sp>
      <p:sp>
        <p:nvSpPr>
          <p:cNvPr id="755" name="Google Shape;755;p26"/>
          <p:cNvSpPr/>
          <p:nvPr/>
        </p:nvSpPr>
        <p:spPr>
          <a:xfrm>
            <a:off x="4636602" y="5053169"/>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Đôi mắt</a:t>
            </a:r>
            <a:endParaRPr/>
          </a:p>
        </p:txBody>
      </p:sp>
      <p:sp>
        <p:nvSpPr>
          <p:cNvPr id="756" name="Google Shape;756;p26"/>
          <p:cNvSpPr/>
          <p:nvPr/>
        </p:nvSpPr>
        <p:spPr>
          <a:xfrm>
            <a:off x="4636602" y="5994410"/>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Cách ăn mặc</a:t>
            </a:r>
            <a:endParaRPr/>
          </a:p>
        </p:txBody>
      </p:sp>
      <p:sp>
        <p:nvSpPr>
          <p:cNvPr id="757" name="Google Shape;757;p26"/>
          <p:cNvSpPr/>
          <p:nvPr/>
        </p:nvSpPr>
        <p:spPr>
          <a:xfrm>
            <a:off x="4636602" y="2229446"/>
            <a:ext cx="2888484" cy="754384"/>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016A2D"/>
                </a:solidFill>
                <a:latin typeface="Times New Roman"/>
                <a:ea typeface="Times New Roman"/>
                <a:cs typeface="Times New Roman"/>
                <a:sym typeface="Times New Roman"/>
              </a:rPr>
              <a:t>Làn da</a:t>
            </a:r>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75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500"/>
                                        <p:tgtEl>
                                          <p:spTgt spid="75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500"/>
                                        <p:tgtEl>
                                          <p:spTgt spid="7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27"/>
          <p:cNvPicPr preferRelativeResize="0"/>
          <p:nvPr/>
        </p:nvPicPr>
        <p:blipFill rotWithShape="1">
          <a:blip r:embed="rId3">
            <a:alphaModFix amt="70000"/>
          </a:blip>
          <a:srcRect b="0" l="0" r="0" t="0"/>
          <a:stretch/>
        </p:blipFill>
        <p:spPr>
          <a:xfrm>
            <a:off x="85724" y="4222816"/>
            <a:ext cx="2951881" cy="2654234"/>
          </a:xfrm>
          <a:prstGeom prst="rect">
            <a:avLst/>
          </a:prstGeom>
          <a:noFill/>
          <a:ln>
            <a:noFill/>
          </a:ln>
        </p:spPr>
      </p:pic>
      <p:grpSp>
        <p:nvGrpSpPr>
          <p:cNvPr id="764" name="Google Shape;764;p27"/>
          <p:cNvGrpSpPr/>
          <p:nvPr/>
        </p:nvGrpSpPr>
        <p:grpSpPr>
          <a:xfrm>
            <a:off x="171449" y="262037"/>
            <a:ext cx="11849102" cy="6333926"/>
            <a:chOff x="1120660" y="1288566"/>
            <a:chExt cx="9242540" cy="4327488"/>
          </a:xfrm>
        </p:grpSpPr>
        <p:sp>
          <p:nvSpPr>
            <p:cNvPr id="765" name="Google Shape;765;p27"/>
            <p:cNvSpPr/>
            <p:nvPr/>
          </p:nvSpPr>
          <p:spPr>
            <a:xfrm>
              <a:off x="1120660" y="1288566"/>
              <a:ext cx="9242540" cy="4327488"/>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66" name="Google Shape;766;p27"/>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767" name="Google Shape;767;p27"/>
          <p:cNvPicPr preferRelativeResize="0"/>
          <p:nvPr/>
        </p:nvPicPr>
        <p:blipFill rotWithShape="1">
          <a:blip r:embed="rId5">
            <a:alphaModFix/>
          </a:blip>
          <a:srcRect b="0" l="0" r="0" t="0"/>
          <a:stretch/>
        </p:blipFill>
        <p:spPr>
          <a:xfrm>
            <a:off x="4162859" y="2736483"/>
            <a:ext cx="2228850" cy="3859480"/>
          </a:xfrm>
          <a:prstGeom prst="rect">
            <a:avLst/>
          </a:prstGeom>
          <a:noFill/>
          <a:ln>
            <a:noFill/>
          </a:ln>
        </p:spPr>
      </p:pic>
      <p:sp>
        <p:nvSpPr>
          <p:cNvPr id="768" name="Google Shape;768;p27"/>
          <p:cNvSpPr/>
          <p:nvPr/>
        </p:nvSpPr>
        <p:spPr>
          <a:xfrm>
            <a:off x="390328" y="1009650"/>
            <a:ext cx="3772531" cy="2208185"/>
          </a:xfrm>
          <a:prstGeom prst="cloudCallout">
            <a:avLst>
              <a:gd fmla="val 46927" name="adj1"/>
              <a:gd fmla="val 53705" name="adj2"/>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D9317E"/>
                </a:solidFill>
                <a:latin typeface="Times New Roman"/>
                <a:ea typeface="Times New Roman"/>
                <a:cs typeface="Times New Roman"/>
                <a:sym typeface="Times New Roman"/>
              </a:rPr>
              <a:t>Đoạn văn từ 3 đến 5 câu.</a:t>
            </a:r>
            <a:endParaRPr/>
          </a:p>
        </p:txBody>
      </p:sp>
      <p:sp>
        <p:nvSpPr>
          <p:cNvPr id="769" name="Google Shape;769;p27"/>
          <p:cNvSpPr/>
          <p:nvPr/>
        </p:nvSpPr>
        <p:spPr>
          <a:xfrm>
            <a:off x="6096001" y="1009650"/>
            <a:ext cx="4867274" cy="2573166"/>
          </a:xfrm>
          <a:prstGeom prst="cloudCallout">
            <a:avLst>
              <a:gd fmla="val -48026" name="adj1"/>
              <a:gd fmla="val 55627" name="adj2"/>
            </a:avLst>
          </a:prstGeom>
          <a:solidFill>
            <a:srgbClr val="DDEAF6"/>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D9317E"/>
                </a:solidFill>
                <a:latin typeface="Times New Roman"/>
                <a:ea typeface="Times New Roman"/>
                <a:cs typeface="Times New Roman"/>
                <a:sym typeface="Times New Roman"/>
              </a:rPr>
              <a:t>Tả những đặc điểm ngoại hình tiêu biểu nhất.</a:t>
            </a:r>
            <a:endParaRPr/>
          </a:p>
        </p:txBody>
      </p:sp>
      <p:pic>
        <p:nvPicPr>
          <p:cNvPr id="770" name="Google Shape;770;p27"/>
          <p:cNvPicPr preferRelativeResize="0"/>
          <p:nvPr/>
        </p:nvPicPr>
        <p:blipFill rotWithShape="1">
          <a:blip r:embed="rId6">
            <a:alphaModFix/>
          </a:blip>
          <a:srcRect b="79228" l="0" r="69651" t="0"/>
          <a:stretch/>
        </p:blipFill>
        <p:spPr>
          <a:xfrm>
            <a:off x="85724" y="-19050"/>
            <a:ext cx="1387427" cy="1424511"/>
          </a:xfrm>
          <a:prstGeom prst="rect">
            <a:avLst/>
          </a:prstGeom>
          <a:noFill/>
          <a:ln>
            <a:noFill/>
          </a:ln>
        </p:spPr>
      </p:pic>
      <p:sp>
        <p:nvSpPr>
          <p:cNvPr id="771" name="Google Shape;771;p27"/>
          <p:cNvSpPr txBox="1"/>
          <p:nvPr/>
        </p:nvSpPr>
        <p:spPr>
          <a:xfrm>
            <a:off x="2555528" y="61856"/>
            <a:ext cx="65183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88C123"/>
                </a:solidFill>
                <a:latin typeface="Arial"/>
                <a:ea typeface="Arial"/>
                <a:cs typeface="Arial"/>
                <a:sym typeface="Arial"/>
              </a:rPr>
              <a:t>Lưu </a:t>
            </a:r>
            <a:r>
              <a:rPr b="1" lang="en-US" sz="7200">
                <a:solidFill>
                  <a:srgbClr val="E72989"/>
                </a:solidFill>
                <a:latin typeface="Arial"/>
                <a:ea typeface="Arial"/>
                <a:cs typeface="Arial"/>
                <a:sym typeface="Arial"/>
              </a:rPr>
              <a:t>ý</a:t>
            </a:r>
            <a:endParaRPr b="1" sz="7200">
              <a:solidFill>
                <a:srgbClr val="E72989"/>
              </a:solidFill>
              <a:latin typeface="Arial"/>
              <a:ea typeface="Arial"/>
              <a:cs typeface="Arial"/>
              <a:sym typeface="Arial"/>
            </a:endParaRPr>
          </a:p>
        </p:txBody>
      </p:sp>
      <p:sp>
        <p:nvSpPr>
          <p:cNvPr id="772" name="Google Shape;772;p27"/>
          <p:cNvSpPr/>
          <p:nvPr/>
        </p:nvSpPr>
        <p:spPr>
          <a:xfrm>
            <a:off x="6315076" y="3966451"/>
            <a:ext cx="4867274" cy="2015249"/>
          </a:xfrm>
          <a:prstGeom prst="cloudCallout">
            <a:avLst>
              <a:gd fmla="val -55921" name="adj1"/>
              <a:gd fmla="val -39414" name="adj2"/>
            </a:avLst>
          </a:prstGeom>
          <a:solidFill>
            <a:srgbClr val="FFF2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D9317E"/>
                </a:solidFill>
                <a:latin typeface="Times New Roman"/>
                <a:ea typeface="Times New Roman"/>
                <a:cs typeface="Times New Roman"/>
                <a:sym typeface="Times New Roman"/>
              </a:rPr>
              <a:t>Gạch chân dưới câu ghép trong bài.</a:t>
            </a:r>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750"/>
                                        <p:tgtEl>
                                          <p:spTgt spid="764"/>
                                        </p:tgtEl>
                                      </p:cBhvr>
                                    </p:animEffect>
                                  </p:childTnLst>
                                </p:cTn>
                              </p:par>
                            </p:childTnLst>
                          </p:cTn>
                        </p:par>
                        <p:par>
                          <p:cTn fill="hold">
                            <p:stCondLst>
                              <p:cond delay="1750"/>
                            </p:stCondLst>
                            <p:childTnLst>
                              <p:par>
                                <p:cTn fill="hold" nodeType="afterEffect" presetClass="entr" presetID="23" presetSubtype="16">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500"/>
                                        <p:tgtEl>
                                          <p:spTgt spid="771"/>
                                        </p:tgtEl>
                                        <p:attrNameLst>
                                          <p:attrName>ppt_w</p:attrName>
                                        </p:attrNameLst>
                                      </p:cBhvr>
                                      <p:tavLst>
                                        <p:tav fmla="" tm="0">
                                          <p:val>
                                            <p:strVal val="0"/>
                                          </p:val>
                                        </p:tav>
                                        <p:tav fmla="" tm="100000">
                                          <p:val>
                                            <p:strVal val="#ppt_w"/>
                                          </p:val>
                                        </p:tav>
                                      </p:tavLst>
                                    </p:anim>
                                    <p:anim calcmode="lin" valueType="num">
                                      <p:cBhvr additive="base">
                                        <p:cTn dur="500"/>
                                        <p:tgtEl>
                                          <p:spTgt spid="77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7"/>
                                        </p:tgtEl>
                                        <p:attrNameLst>
                                          <p:attrName>style.visibility</p:attrName>
                                        </p:attrNameLst>
                                      </p:cBhvr>
                                      <p:to>
                                        <p:strVal val="visible"/>
                                      </p:to>
                                    </p:set>
                                    <p:anim calcmode="lin" valueType="num">
                                      <p:cBhvr additive="base">
                                        <p:cTn dur="500"/>
                                        <p:tgtEl>
                                          <p:spTgt spid="767"/>
                                        </p:tgtEl>
                                        <p:attrNameLst>
                                          <p:attrName>ppt_w</p:attrName>
                                        </p:attrNameLst>
                                      </p:cBhvr>
                                      <p:tavLst>
                                        <p:tav fmla="" tm="0">
                                          <p:val>
                                            <p:strVal val="0"/>
                                          </p:val>
                                        </p:tav>
                                        <p:tav fmla="" tm="100000">
                                          <p:val>
                                            <p:strVal val="#ppt_w"/>
                                          </p:val>
                                        </p:tav>
                                      </p:tavLst>
                                    </p:anim>
                                    <p:anim calcmode="lin" valueType="num">
                                      <p:cBhvr additive="base">
                                        <p:cTn dur="500"/>
                                        <p:tgtEl>
                                          <p:spTgt spid="7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8"/>
                                        </p:tgtEl>
                                        <p:attrNameLst>
                                          <p:attrName>style.visibility</p:attrName>
                                        </p:attrNameLst>
                                      </p:cBhvr>
                                      <p:to>
                                        <p:strVal val="visible"/>
                                      </p:to>
                                    </p:set>
                                    <p:anim calcmode="lin" valueType="num">
                                      <p:cBhvr additive="base">
                                        <p:cTn dur="500"/>
                                        <p:tgtEl>
                                          <p:spTgt spid="768"/>
                                        </p:tgtEl>
                                        <p:attrNameLst>
                                          <p:attrName>ppt_w</p:attrName>
                                        </p:attrNameLst>
                                      </p:cBhvr>
                                      <p:tavLst>
                                        <p:tav fmla="" tm="0">
                                          <p:val>
                                            <p:strVal val="0"/>
                                          </p:val>
                                        </p:tav>
                                        <p:tav fmla="" tm="100000">
                                          <p:val>
                                            <p:strVal val="#ppt_w"/>
                                          </p:val>
                                        </p:tav>
                                      </p:tavLst>
                                    </p:anim>
                                    <p:anim calcmode="lin" valueType="num">
                                      <p:cBhvr additive="base">
                                        <p:cTn dur="500"/>
                                        <p:tgtEl>
                                          <p:spTgt spid="7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500"/>
                                        <p:tgtEl>
                                          <p:spTgt spid="769"/>
                                        </p:tgtEl>
                                        <p:attrNameLst>
                                          <p:attrName>ppt_w</p:attrName>
                                        </p:attrNameLst>
                                      </p:cBhvr>
                                      <p:tavLst>
                                        <p:tav fmla="" tm="0">
                                          <p:val>
                                            <p:strVal val="0"/>
                                          </p:val>
                                        </p:tav>
                                        <p:tav fmla="" tm="100000">
                                          <p:val>
                                            <p:strVal val="#ppt_w"/>
                                          </p:val>
                                        </p:tav>
                                      </p:tavLst>
                                    </p:anim>
                                    <p:anim calcmode="lin" valueType="num">
                                      <p:cBhvr additive="base">
                                        <p:cTn dur="500"/>
                                        <p:tgtEl>
                                          <p:spTgt spid="7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500"/>
                                        <p:tgtEl>
                                          <p:spTgt spid="772"/>
                                        </p:tgtEl>
                                        <p:attrNameLst>
                                          <p:attrName>ppt_w</p:attrName>
                                        </p:attrNameLst>
                                      </p:cBhvr>
                                      <p:tavLst>
                                        <p:tav fmla="" tm="0">
                                          <p:val>
                                            <p:strVal val="0"/>
                                          </p:val>
                                        </p:tav>
                                        <p:tav fmla="" tm="100000">
                                          <p:val>
                                            <p:strVal val="#ppt_w"/>
                                          </p:val>
                                        </p:tav>
                                      </p:tavLst>
                                    </p:anim>
                                    <p:anim calcmode="lin" valueType="num">
                                      <p:cBhvr additive="base">
                                        <p:cTn dur="500"/>
                                        <p:tgtEl>
                                          <p:spTgt spid="77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28"/>
          <p:cNvPicPr preferRelativeResize="0"/>
          <p:nvPr/>
        </p:nvPicPr>
        <p:blipFill rotWithShape="1">
          <a:blip r:embed="rId3">
            <a:alphaModFix amt="35000"/>
          </a:blip>
          <a:srcRect b="31057" l="0" r="30822" t="49297"/>
          <a:stretch/>
        </p:blipFill>
        <p:spPr>
          <a:xfrm flipH="1">
            <a:off x="7402285" y="2419653"/>
            <a:ext cx="4789712" cy="2040464"/>
          </a:xfrm>
          <a:prstGeom prst="rect">
            <a:avLst/>
          </a:prstGeom>
          <a:noFill/>
          <a:ln>
            <a:noFill/>
          </a:ln>
        </p:spPr>
      </p:pic>
      <p:grpSp>
        <p:nvGrpSpPr>
          <p:cNvPr id="779" name="Google Shape;779;p28"/>
          <p:cNvGrpSpPr/>
          <p:nvPr/>
        </p:nvGrpSpPr>
        <p:grpSpPr>
          <a:xfrm>
            <a:off x="696685" y="580570"/>
            <a:ext cx="10856685" cy="5718630"/>
            <a:chOff x="1120660" y="1708245"/>
            <a:chExt cx="9242540" cy="3907809"/>
          </a:xfrm>
        </p:grpSpPr>
        <p:sp>
          <p:nvSpPr>
            <p:cNvPr id="780" name="Google Shape;780;p28"/>
            <p:cNvSpPr/>
            <p:nvPr/>
          </p:nvSpPr>
          <p:spPr>
            <a:xfrm>
              <a:off x="1120660" y="1708245"/>
              <a:ext cx="9242540" cy="3907809"/>
            </a:xfrm>
            <a:prstGeom prst="rect">
              <a:avLst/>
            </a:prstGeom>
            <a:solidFill>
              <a:srgbClr val="A5B057">
                <a:alpha val="1294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81" name="Google Shape;781;p28"/>
            <p:cNvPicPr preferRelativeResize="0"/>
            <p:nvPr/>
          </p:nvPicPr>
          <p:blipFill rotWithShape="1">
            <a:blip r:embed="rId4">
              <a:alphaModFix/>
            </a:blip>
            <a:srcRect b="0" l="0" r="0" t="0"/>
            <a:stretch/>
          </p:blipFill>
          <p:spPr>
            <a:xfrm>
              <a:off x="8060673" y="1708245"/>
              <a:ext cx="2302527" cy="3907809"/>
            </a:xfrm>
            <a:prstGeom prst="rect">
              <a:avLst/>
            </a:prstGeom>
            <a:noFill/>
            <a:ln>
              <a:noFill/>
            </a:ln>
          </p:spPr>
        </p:pic>
      </p:grpSp>
      <p:pic>
        <p:nvPicPr>
          <p:cNvPr id="782" name="Google Shape;782;p28"/>
          <p:cNvPicPr preferRelativeResize="0"/>
          <p:nvPr/>
        </p:nvPicPr>
        <p:blipFill rotWithShape="1">
          <a:blip r:embed="rId5">
            <a:alphaModFix/>
          </a:blip>
          <a:srcRect b="0" l="0" r="0" t="0"/>
          <a:stretch/>
        </p:blipFill>
        <p:spPr>
          <a:xfrm>
            <a:off x="-433079" y="1844858"/>
            <a:ext cx="2212219" cy="4841778"/>
          </a:xfrm>
          <a:prstGeom prst="rect">
            <a:avLst/>
          </a:prstGeom>
          <a:noFill/>
          <a:ln>
            <a:noFill/>
          </a:ln>
        </p:spPr>
      </p:pic>
      <p:sp>
        <p:nvSpPr>
          <p:cNvPr id="783" name="Google Shape;783;p28"/>
          <p:cNvSpPr/>
          <p:nvPr/>
        </p:nvSpPr>
        <p:spPr>
          <a:xfrm>
            <a:off x="1143000" y="1819313"/>
            <a:ext cx="9454085" cy="3269893"/>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4" name="Google Shape;784;p28"/>
          <p:cNvSpPr txBox="1"/>
          <p:nvPr/>
        </p:nvSpPr>
        <p:spPr>
          <a:xfrm>
            <a:off x="2555528" y="558800"/>
            <a:ext cx="65183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rgbClr val="88C123"/>
                </a:solidFill>
                <a:latin typeface="Arial"/>
                <a:ea typeface="Arial"/>
                <a:cs typeface="Arial"/>
                <a:sym typeface="Arial"/>
              </a:rPr>
              <a:t>Bài </a:t>
            </a:r>
            <a:r>
              <a:rPr b="1" lang="en-US" sz="7200">
                <a:solidFill>
                  <a:srgbClr val="E72989"/>
                </a:solidFill>
                <a:latin typeface="Arial"/>
                <a:ea typeface="Arial"/>
                <a:cs typeface="Arial"/>
                <a:sym typeface="Arial"/>
              </a:rPr>
              <a:t>2</a:t>
            </a:r>
            <a:endParaRPr b="1" sz="7200">
              <a:solidFill>
                <a:srgbClr val="E72989"/>
              </a:solidFill>
              <a:latin typeface="Arial"/>
              <a:ea typeface="Arial"/>
              <a:cs typeface="Arial"/>
              <a:sym typeface="Arial"/>
            </a:endParaRPr>
          </a:p>
        </p:txBody>
      </p:sp>
      <p:pic>
        <p:nvPicPr>
          <p:cNvPr id="785" name="Google Shape;785;p28"/>
          <p:cNvPicPr preferRelativeResize="0"/>
          <p:nvPr/>
        </p:nvPicPr>
        <p:blipFill rotWithShape="1">
          <a:blip r:embed="rId6">
            <a:alphaModFix/>
          </a:blip>
          <a:srcRect b="79228" l="0" r="69651" t="0"/>
          <a:stretch/>
        </p:blipFill>
        <p:spPr>
          <a:xfrm>
            <a:off x="638630" y="420347"/>
            <a:ext cx="1387427" cy="1424511"/>
          </a:xfrm>
          <a:prstGeom prst="rect">
            <a:avLst/>
          </a:prstGeom>
          <a:noFill/>
          <a:ln>
            <a:noFill/>
          </a:ln>
        </p:spPr>
      </p:pic>
      <p:pic>
        <p:nvPicPr>
          <p:cNvPr id="786" name="Google Shape;786;p28"/>
          <p:cNvPicPr preferRelativeResize="0"/>
          <p:nvPr/>
        </p:nvPicPr>
        <p:blipFill rotWithShape="1">
          <a:blip r:embed="rId3">
            <a:alphaModFix/>
          </a:blip>
          <a:srcRect b="25071" l="0" r="0" t="45174"/>
          <a:stretch/>
        </p:blipFill>
        <p:spPr>
          <a:xfrm>
            <a:off x="4734" y="5221099"/>
            <a:ext cx="4571570" cy="2040464"/>
          </a:xfrm>
          <a:prstGeom prst="rect">
            <a:avLst/>
          </a:prstGeom>
          <a:noFill/>
          <a:ln>
            <a:noFill/>
          </a:ln>
        </p:spPr>
      </p:pic>
      <p:pic>
        <p:nvPicPr>
          <p:cNvPr id="787" name="Google Shape;787;p28"/>
          <p:cNvPicPr preferRelativeResize="0"/>
          <p:nvPr/>
        </p:nvPicPr>
        <p:blipFill rotWithShape="1">
          <a:blip r:embed="rId3">
            <a:alphaModFix/>
          </a:blip>
          <a:srcRect b="31057" l="0" r="30822" t="49297"/>
          <a:stretch/>
        </p:blipFill>
        <p:spPr>
          <a:xfrm flipH="1">
            <a:off x="7402285" y="4817536"/>
            <a:ext cx="4789712" cy="2040464"/>
          </a:xfrm>
          <a:prstGeom prst="rect">
            <a:avLst/>
          </a:prstGeom>
          <a:noFill/>
          <a:ln>
            <a:noFill/>
          </a:ln>
        </p:spPr>
      </p:pic>
      <p:pic>
        <p:nvPicPr>
          <p:cNvPr id="788" name="Google Shape;788;p28"/>
          <p:cNvPicPr preferRelativeResize="0"/>
          <p:nvPr/>
        </p:nvPicPr>
        <p:blipFill rotWithShape="1">
          <a:blip r:embed="rId7">
            <a:alphaModFix/>
          </a:blip>
          <a:srcRect b="0" l="0" r="0" t="0"/>
          <a:stretch/>
        </p:blipFill>
        <p:spPr>
          <a:xfrm flipH="1" rot="-231959">
            <a:off x="-562300" y="-28023"/>
            <a:ext cx="3069159" cy="2222460"/>
          </a:xfrm>
          <a:prstGeom prst="rect">
            <a:avLst/>
          </a:prstGeom>
          <a:noFill/>
          <a:ln>
            <a:noFill/>
          </a:ln>
        </p:spPr>
      </p:pic>
      <p:pic>
        <p:nvPicPr>
          <p:cNvPr id="789" name="Google Shape;789;p28"/>
          <p:cNvPicPr preferRelativeResize="0"/>
          <p:nvPr/>
        </p:nvPicPr>
        <p:blipFill rotWithShape="1">
          <a:blip r:embed="rId7">
            <a:alphaModFix/>
          </a:blip>
          <a:srcRect b="0" l="0" r="0" t="0"/>
          <a:stretch/>
        </p:blipFill>
        <p:spPr>
          <a:xfrm>
            <a:off x="9797141" y="-278434"/>
            <a:ext cx="2954300" cy="2139287"/>
          </a:xfrm>
          <a:prstGeom prst="rect">
            <a:avLst/>
          </a:prstGeom>
          <a:noFill/>
          <a:ln>
            <a:noFill/>
          </a:ln>
        </p:spPr>
      </p:pic>
      <p:sp>
        <p:nvSpPr>
          <p:cNvPr id="790" name="Google Shape;790;p28"/>
          <p:cNvSpPr txBox="1"/>
          <p:nvPr/>
        </p:nvSpPr>
        <p:spPr>
          <a:xfrm>
            <a:off x="1143000" y="1919107"/>
            <a:ext cx="9512140" cy="31700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lang="en-US" sz="4000">
                <a:solidFill>
                  <a:srgbClr val="002060"/>
                </a:solidFill>
                <a:latin typeface="Arial"/>
                <a:ea typeface="Arial"/>
                <a:cs typeface="Arial"/>
                <a:sym typeface="Arial"/>
              </a:rPr>
              <a:t>Bạn Hương lớp em rất xinh xắn. Dáng người bạn mảnh mai. Hương ăn mặc rất giản dị, quần áo của bạn bao giờ cũng gọn gàng. Nước da bạn trắng hồng tự nhiên. Khuôn mặt tròn, nổi bật lên là đôi mắt to, đen láy.</a:t>
            </a:r>
            <a:endParaRPr/>
          </a:p>
        </p:txBody>
      </p:sp>
      <p:cxnSp>
        <p:nvCxnSpPr>
          <p:cNvPr id="791" name="Google Shape;791;p28"/>
          <p:cNvCxnSpPr/>
          <p:nvPr/>
        </p:nvCxnSpPr>
        <p:spPr>
          <a:xfrm>
            <a:off x="8402365" y="3182873"/>
            <a:ext cx="2017985" cy="6728"/>
          </a:xfrm>
          <a:prstGeom prst="straightConnector1">
            <a:avLst/>
          </a:prstGeom>
          <a:noFill/>
          <a:ln cap="flat" cmpd="sng" w="28575">
            <a:solidFill>
              <a:srgbClr val="00B0F0"/>
            </a:solidFill>
            <a:prstDash val="solid"/>
            <a:round/>
            <a:headEnd len="med" w="med" type="none"/>
            <a:tailEnd len="med" w="med" type="none"/>
          </a:ln>
        </p:spPr>
      </p:cxnSp>
      <p:cxnSp>
        <p:nvCxnSpPr>
          <p:cNvPr id="792" name="Google Shape;792;p28"/>
          <p:cNvCxnSpPr/>
          <p:nvPr/>
        </p:nvCxnSpPr>
        <p:spPr>
          <a:xfrm>
            <a:off x="3259748" y="3196214"/>
            <a:ext cx="4834385" cy="0"/>
          </a:xfrm>
          <a:prstGeom prst="straightConnector1">
            <a:avLst/>
          </a:prstGeom>
          <a:noFill/>
          <a:ln cap="flat" cmpd="sng" w="28575">
            <a:solidFill>
              <a:srgbClr val="00B0F0"/>
            </a:solidFill>
            <a:prstDash val="solid"/>
            <a:round/>
            <a:headEnd len="med" w="med" type="none"/>
            <a:tailEnd len="med" w="med" type="none"/>
          </a:ln>
        </p:spPr>
      </p:cxnSp>
      <p:cxnSp>
        <p:nvCxnSpPr>
          <p:cNvPr id="793" name="Google Shape;793;p28"/>
          <p:cNvCxnSpPr/>
          <p:nvPr/>
        </p:nvCxnSpPr>
        <p:spPr>
          <a:xfrm flipH="1" rot="10800000">
            <a:off x="1332343" y="3780924"/>
            <a:ext cx="4589334" cy="30436"/>
          </a:xfrm>
          <a:prstGeom prst="straightConnector1">
            <a:avLst/>
          </a:prstGeom>
          <a:noFill/>
          <a:ln cap="flat" cmpd="sng" w="28575">
            <a:solidFill>
              <a:srgbClr val="00B0F0"/>
            </a:solidFill>
            <a:prstDash val="solid"/>
            <a:round/>
            <a:headEnd len="med" w="med" type="none"/>
            <a:tailEnd len="med" w="med" type="none"/>
          </a:ln>
        </p:spPr>
      </p:cxnSp>
      <p:cxnSp>
        <p:nvCxnSpPr>
          <p:cNvPr id="794" name="Google Shape;794;p28"/>
          <p:cNvCxnSpPr/>
          <p:nvPr/>
        </p:nvCxnSpPr>
        <p:spPr>
          <a:xfrm>
            <a:off x="3016248" y="4417189"/>
            <a:ext cx="2717802" cy="0"/>
          </a:xfrm>
          <a:prstGeom prst="straightConnector1">
            <a:avLst/>
          </a:prstGeom>
          <a:noFill/>
          <a:ln cap="flat" cmpd="sng" w="28575">
            <a:solidFill>
              <a:srgbClr val="00B0F0"/>
            </a:solidFill>
            <a:prstDash val="solid"/>
            <a:round/>
            <a:headEnd len="med" w="med" type="none"/>
            <a:tailEnd len="med" w="med" type="none"/>
          </a:ln>
        </p:spPr>
      </p:cxnSp>
      <p:cxnSp>
        <p:nvCxnSpPr>
          <p:cNvPr id="795" name="Google Shape;795;p28"/>
          <p:cNvCxnSpPr/>
          <p:nvPr/>
        </p:nvCxnSpPr>
        <p:spPr>
          <a:xfrm>
            <a:off x="5969043" y="4402803"/>
            <a:ext cx="4451308" cy="0"/>
          </a:xfrm>
          <a:prstGeom prst="straightConnector1">
            <a:avLst/>
          </a:prstGeom>
          <a:noFill/>
          <a:ln cap="flat" cmpd="sng" w="28575">
            <a:solidFill>
              <a:srgbClr val="00B0F0"/>
            </a:solidFill>
            <a:prstDash val="solid"/>
            <a:round/>
            <a:headEnd len="med" w="med" type="none"/>
            <a:tailEnd len="med" w="med" type="none"/>
          </a:ln>
        </p:spPr>
      </p:cxnSp>
      <p:cxnSp>
        <p:nvCxnSpPr>
          <p:cNvPr id="796" name="Google Shape;796;p28"/>
          <p:cNvCxnSpPr/>
          <p:nvPr/>
        </p:nvCxnSpPr>
        <p:spPr>
          <a:xfrm>
            <a:off x="1259980" y="5034912"/>
            <a:ext cx="1295548" cy="0"/>
          </a:xfrm>
          <a:prstGeom prst="straightConnector1">
            <a:avLst/>
          </a:prstGeom>
          <a:noFill/>
          <a:ln cap="flat" cmpd="sng" w="28575">
            <a:solidFill>
              <a:srgbClr val="00B0F0"/>
            </a:solidFill>
            <a:prstDash val="solid"/>
            <a:round/>
            <a:headEnd len="med" w="med" type="none"/>
            <a:tailEnd len="med" w="med" type="none"/>
          </a:ln>
        </p:spPr>
      </p:cxnSp>
      <p:sp>
        <p:nvSpPr>
          <p:cNvPr id="797" name="Google Shape;797;p28"/>
          <p:cNvSpPr/>
          <p:nvPr/>
        </p:nvSpPr>
        <p:spPr>
          <a:xfrm>
            <a:off x="1143001" y="5239970"/>
            <a:ext cx="9454084" cy="646331"/>
          </a:xfrm>
          <a:prstGeom prst="rect">
            <a:avLst/>
          </a:prstGeom>
          <a:solidFill>
            <a:srgbClr val="DDEAF6"/>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ctr">
              <a:spcBef>
                <a:spcPts val="0"/>
              </a:spcBef>
              <a:spcAft>
                <a:spcPts val="0"/>
              </a:spcAft>
              <a:buClr>
                <a:srgbClr val="F95D07"/>
              </a:buClr>
              <a:buSzPts val="3600"/>
              <a:buFont typeface="Arial"/>
              <a:buNone/>
            </a:pPr>
            <a:r>
              <a:rPr b="1" lang="en-US" sz="3600">
                <a:solidFill>
                  <a:srgbClr val="F95D07"/>
                </a:solidFill>
                <a:latin typeface="Arial"/>
                <a:ea typeface="Arial"/>
                <a:cs typeface="Arial"/>
                <a:sym typeface="Arial"/>
              </a:rPr>
              <a:t>Các vế câu nối trực tiếp với nhau bằng </a:t>
            </a:r>
            <a:r>
              <a:rPr b="1" lang="en-US" sz="3600" u="sng">
                <a:solidFill>
                  <a:srgbClr val="F95D07"/>
                </a:solidFill>
                <a:latin typeface="Arial"/>
                <a:ea typeface="Arial"/>
                <a:cs typeface="Arial"/>
                <a:sym typeface="Arial"/>
              </a:rPr>
              <a:t>dấu phẩy</a:t>
            </a:r>
            <a:r>
              <a:rPr b="1" lang="en-US" sz="3600">
                <a:solidFill>
                  <a:srgbClr val="F95D07"/>
                </a:solidFill>
                <a:latin typeface="Arial"/>
                <a:ea typeface="Arial"/>
                <a:cs typeface="Arial"/>
                <a:sym typeface="Arial"/>
              </a:rPr>
              <a:t>. </a:t>
            </a:r>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750"/>
                                        <p:tgtEl>
                                          <p:spTgt spid="779"/>
                                        </p:tgtEl>
                                      </p:cBhvr>
                                    </p:animEffect>
                                  </p:childTnLst>
                                </p:cTn>
                              </p:par>
                            </p:childTnLst>
                          </p:cTn>
                        </p:par>
                        <p:par>
                          <p:cTn fill="hold">
                            <p:stCondLst>
                              <p:cond delay="2750"/>
                            </p:stCondLst>
                            <p:childTnLst>
                              <p:par>
                                <p:cTn fill="hold" nodeType="afterEffect" presetClass="entr" presetID="23" presetSubtype="16">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500"/>
                                        <p:tgtEl>
                                          <p:spTgt spid="784"/>
                                        </p:tgtEl>
                                        <p:attrNameLst>
                                          <p:attrName>ppt_w</p:attrName>
                                        </p:attrNameLst>
                                      </p:cBhvr>
                                      <p:tavLst>
                                        <p:tav fmla="" tm="0">
                                          <p:val>
                                            <p:strVal val="0"/>
                                          </p:val>
                                        </p:tav>
                                        <p:tav fmla="" tm="100000">
                                          <p:val>
                                            <p:strVal val="#ppt_w"/>
                                          </p:val>
                                        </p:tav>
                                      </p:tavLst>
                                    </p:anim>
                                    <p:anim calcmode="lin" valueType="num">
                                      <p:cBhvr additive="base">
                                        <p:cTn dur="500"/>
                                        <p:tgtEl>
                                          <p:spTgt spid="78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xEl>
                                              <p:pRg end="0" st="0"/>
                                            </p:txEl>
                                          </p:spTgt>
                                        </p:tgtEl>
                                        <p:attrNameLst>
                                          <p:attrName>style.visibility</p:attrName>
                                        </p:attrNameLst>
                                      </p:cBhvr>
                                      <p:to>
                                        <p:strVal val="visible"/>
                                      </p:to>
                                    </p:set>
                                    <p:animEffect filter="fade" transition="in">
                                      <p:cBhvr>
                                        <p:cTn dur="500"/>
                                        <p:tgtEl>
                                          <p:spTgt spid="7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500"/>
                                        <p:tgtEl>
                                          <p:spTgt spid="797"/>
                                        </p:tgtEl>
                                        <p:attrNameLst>
                                          <p:attrName>ppt_w</p:attrName>
                                        </p:attrNameLst>
                                      </p:cBhvr>
                                      <p:tavLst>
                                        <p:tav fmla="" tm="0">
                                          <p:val>
                                            <p:strVal val="0"/>
                                          </p:val>
                                        </p:tav>
                                        <p:tav fmla="" tm="100000">
                                          <p:val>
                                            <p:strVal val="#ppt_w"/>
                                          </p:val>
                                        </p:tav>
                                      </p:tavLst>
                                    </p:anim>
                                    <p:anim calcmode="lin" valueType="num">
                                      <p:cBhvr additive="base">
                                        <p:cTn dur="500"/>
                                        <p:tgtEl>
                                          <p:spTgt spid="7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29"/>
          <p:cNvPicPr preferRelativeResize="0"/>
          <p:nvPr/>
        </p:nvPicPr>
        <p:blipFill rotWithShape="1">
          <a:blip r:embed="rId3">
            <a:alphaModFix/>
          </a:blip>
          <a:srcRect b="84558" l="2486" r="75763" t="2027"/>
          <a:stretch/>
        </p:blipFill>
        <p:spPr>
          <a:xfrm>
            <a:off x="9310796" y="-5532"/>
            <a:ext cx="994347" cy="919931"/>
          </a:xfrm>
          <a:prstGeom prst="rect">
            <a:avLst/>
          </a:prstGeom>
          <a:noFill/>
          <a:ln>
            <a:noFill/>
          </a:ln>
        </p:spPr>
      </p:pic>
      <p:pic>
        <p:nvPicPr>
          <p:cNvPr id="803" name="Google Shape;803;p29"/>
          <p:cNvPicPr preferRelativeResize="0"/>
          <p:nvPr/>
        </p:nvPicPr>
        <p:blipFill rotWithShape="1">
          <a:blip r:embed="rId4">
            <a:alphaModFix/>
          </a:blip>
          <a:srcRect b="52090" l="171" r="38769" t="16143"/>
          <a:stretch/>
        </p:blipFill>
        <p:spPr>
          <a:xfrm flipH="1">
            <a:off x="9310797" y="3776076"/>
            <a:ext cx="1998392" cy="1559681"/>
          </a:xfrm>
          <a:prstGeom prst="rect">
            <a:avLst/>
          </a:prstGeom>
          <a:noFill/>
          <a:ln>
            <a:noFill/>
          </a:ln>
        </p:spPr>
      </p:pic>
      <p:pic>
        <p:nvPicPr>
          <p:cNvPr id="804" name="Google Shape;804;p29"/>
          <p:cNvPicPr preferRelativeResize="0"/>
          <p:nvPr/>
        </p:nvPicPr>
        <p:blipFill rotWithShape="1">
          <a:blip r:embed="rId5">
            <a:alphaModFix/>
          </a:blip>
          <a:srcRect b="4773" l="8882" r="9756" t="12504"/>
          <a:stretch/>
        </p:blipFill>
        <p:spPr>
          <a:xfrm>
            <a:off x="8452509" y="-215484"/>
            <a:ext cx="3739491" cy="7073484"/>
          </a:xfrm>
          <a:prstGeom prst="rect">
            <a:avLst/>
          </a:prstGeom>
          <a:noFill/>
          <a:ln>
            <a:noFill/>
          </a:ln>
        </p:spPr>
      </p:pic>
      <p:pic>
        <p:nvPicPr>
          <p:cNvPr id="805" name="Google Shape;805;p29"/>
          <p:cNvPicPr preferRelativeResize="0"/>
          <p:nvPr/>
        </p:nvPicPr>
        <p:blipFill rotWithShape="1">
          <a:blip r:embed="rId6">
            <a:alphaModFix/>
          </a:blip>
          <a:srcRect b="5318" l="12226" r="6608" t="8593"/>
          <a:stretch/>
        </p:blipFill>
        <p:spPr>
          <a:xfrm flipH="1">
            <a:off x="9156700" y="-139700"/>
            <a:ext cx="3035300" cy="6997700"/>
          </a:xfrm>
          <a:prstGeom prst="rect">
            <a:avLst/>
          </a:prstGeom>
          <a:noFill/>
          <a:ln>
            <a:noFill/>
          </a:ln>
        </p:spPr>
      </p:pic>
      <p:pic>
        <p:nvPicPr>
          <p:cNvPr id="806" name="Google Shape;806;p29"/>
          <p:cNvPicPr preferRelativeResize="0"/>
          <p:nvPr/>
        </p:nvPicPr>
        <p:blipFill rotWithShape="1">
          <a:blip r:embed="rId7">
            <a:alphaModFix/>
          </a:blip>
          <a:srcRect b="0" l="9876" r="5130" t="81592"/>
          <a:stretch/>
        </p:blipFill>
        <p:spPr>
          <a:xfrm>
            <a:off x="372335" y="5193746"/>
            <a:ext cx="11205782" cy="1267391"/>
          </a:xfrm>
          <a:prstGeom prst="rect">
            <a:avLst/>
          </a:prstGeom>
          <a:noFill/>
          <a:ln>
            <a:noFill/>
          </a:ln>
        </p:spPr>
      </p:pic>
      <p:pic>
        <p:nvPicPr>
          <p:cNvPr id="807" name="Google Shape;807;p29"/>
          <p:cNvPicPr preferRelativeResize="0"/>
          <p:nvPr/>
        </p:nvPicPr>
        <p:blipFill rotWithShape="1">
          <a:blip r:embed="rId8">
            <a:alphaModFix/>
          </a:blip>
          <a:srcRect b="17075" l="9877" r="5128" t="61584"/>
          <a:stretch/>
        </p:blipFill>
        <p:spPr>
          <a:xfrm>
            <a:off x="359635" y="4744025"/>
            <a:ext cx="11334163" cy="1046119"/>
          </a:xfrm>
          <a:prstGeom prst="rect">
            <a:avLst/>
          </a:prstGeom>
          <a:noFill/>
          <a:ln>
            <a:noFill/>
          </a:ln>
        </p:spPr>
      </p:pic>
      <p:pic>
        <p:nvPicPr>
          <p:cNvPr id="808" name="Google Shape;808;p29"/>
          <p:cNvPicPr preferRelativeResize="0"/>
          <p:nvPr/>
        </p:nvPicPr>
        <p:blipFill rotWithShape="1">
          <a:blip r:embed="rId9">
            <a:alphaModFix/>
          </a:blip>
          <a:srcRect b="0" l="77086" r="0" t="83908"/>
          <a:stretch/>
        </p:blipFill>
        <p:spPr>
          <a:xfrm>
            <a:off x="9310797" y="4111946"/>
            <a:ext cx="1971533" cy="2077041"/>
          </a:xfrm>
          <a:prstGeom prst="rect">
            <a:avLst/>
          </a:prstGeom>
          <a:noFill/>
          <a:ln>
            <a:noFill/>
          </a:ln>
        </p:spPr>
      </p:pic>
      <p:pic>
        <p:nvPicPr>
          <p:cNvPr id="809" name="Google Shape;809;p29"/>
          <p:cNvPicPr preferRelativeResize="0"/>
          <p:nvPr/>
        </p:nvPicPr>
        <p:blipFill rotWithShape="1">
          <a:blip r:embed="rId4">
            <a:alphaModFix/>
          </a:blip>
          <a:srcRect b="0" l="0" r="27056" t="89729"/>
          <a:stretch/>
        </p:blipFill>
        <p:spPr>
          <a:xfrm>
            <a:off x="5295746" y="5030855"/>
            <a:ext cx="4189456" cy="1046119"/>
          </a:xfrm>
          <a:prstGeom prst="rect">
            <a:avLst/>
          </a:prstGeom>
          <a:noFill/>
          <a:ln>
            <a:noFill/>
          </a:ln>
        </p:spPr>
      </p:pic>
      <p:pic>
        <p:nvPicPr>
          <p:cNvPr id="810" name="Google Shape;810;p29"/>
          <p:cNvPicPr preferRelativeResize="0"/>
          <p:nvPr/>
        </p:nvPicPr>
        <p:blipFill rotWithShape="1">
          <a:blip r:embed="rId4">
            <a:alphaModFix/>
          </a:blip>
          <a:srcRect b="7836" l="58531" r="0" t="71462"/>
          <a:stretch/>
        </p:blipFill>
        <p:spPr>
          <a:xfrm>
            <a:off x="8082832" y="3874021"/>
            <a:ext cx="2759702" cy="2066878"/>
          </a:xfrm>
          <a:prstGeom prst="rect">
            <a:avLst/>
          </a:prstGeom>
          <a:noFill/>
          <a:ln>
            <a:noFill/>
          </a:ln>
        </p:spPr>
      </p:pic>
      <p:pic>
        <p:nvPicPr>
          <p:cNvPr id="811" name="Google Shape;811;p29"/>
          <p:cNvPicPr preferRelativeResize="0"/>
          <p:nvPr/>
        </p:nvPicPr>
        <p:blipFill rotWithShape="1">
          <a:blip r:embed="rId4">
            <a:alphaModFix/>
          </a:blip>
          <a:srcRect b="81810" l="0" r="67896" t="0"/>
          <a:stretch/>
        </p:blipFill>
        <p:spPr>
          <a:xfrm>
            <a:off x="878062" y="4229494"/>
            <a:ext cx="2170142" cy="1844553"/>
          </a:xfrm>
          <a:prstGeom prst="rect">
            <a:avLst/>
          </a:prstGeom>
          <a:noFill/>
          <a:ln>
            <a:noFill/>
          </a:ln>
        </p:spPr>
      </p:pic>
      <p:pic>
        <p:nvPicPr>
          <p:cNvPr id="812" name="Google Shape;812;p29"/>
          <p:cNvPicPr preferRelativeResize="0"/>
          <p:nvPr/>
        </p:nvPicPr>
        <p:blipFill rotWithShape="1">
          <a:blip r:embed="rId3">
            <a:alphaModFix/>
          </a:blip>
          <a:srcRect b="0" l="0" r="24215" t="70006"/>
          <a:stretch/>
        </p:blipFill>
        <p:spPr>
          <a:xfrm>
            <a:off x="2401981" y="4399538"/>
            <a:ext cx="3464574" cy="2056960"/>
          </a:xfrm>
          <a:prstGeom prst="rect">
            <a:avLst/>
          </a:prstGeom>
          <a:noFill/>
          <a:ln>
            <a:noFill/>
          </a:ln>
        </p:spPr>
      </p:pic>
      <p:pic>
        <p:nvPicPr>
          <p:cNvPr id="813" name="Google Shape;813;p29"/>
          <p:cNvPicPr preferRelativeResize="0"/>
          <p:nvPr/>
        </p:nvPicPr>
        <p:blipFill rotWithShape="1">
          <a:blip r:embed="rId5">
            <a:alphaModFix/>
          </a:blip>
          <a:srcRect b="4773" l="8882" r="9756" t="12504"/>
          <a:stretch/>
        </p:blipFill>
        <p:spPr>
          <a:xfrm flipH="1">
            <a:off x="-352096" y="-226760"/>
            <a:ext cx="3739491" cy="7073484"/>
          </a:xfrm>
          <a:prstGeom prst="rect">
            <a:avLst/>
          </a:prstGeom>
          <a:noFill/>
          <a:ln>
            <a:noFill/>
          </a:ln>
        </p:spPr>
      </p:pic>
      <p:pic>
        <p:nvPicPr>
          <p:cNvPr id="814" name="Google Shape;814;p29"/>
          <p:cNvPicPr preferRelativeResize="0"/>
          <p:nvPr/>
        </p:nvPicPr>
        <p:blipFill rotWithShape="1">
          <a:blip r:embed="rId10">
            <a:alphaModFix/>
          </a:blip>
          <a:srcRect b="0" l="0" r="0" t="0"/>
          <a:stretch/>
        </p:blipFill>
        <p:spPr>
          <a:xfrm>
            <a:off x="9868163" y="0"/>
            <a:ext cx="2320309" cy="2754431"/>
          </a:xfrm>
          <a:prstGeom prst="rect">
            <a:avLst/>
          </a:prstGeom>
          <a:noFill/>
          <a:ln>
            <a:noFill/>
          </a:ln>
        </p:spPr>
      </p:pic>
      <p:pic>
        <p:nvPicPr>
          <p:cNvPr id="815" name="Google Shape;815;p29"/>
          <p:cNvPicPr preferRelativeResize="0"/>
          <p:nvPr/>
        </p:nvPicPr>
        <p:blipFill rotWithShape="1">
          <a:blip r:embed="rId6">
            <a:alphaModFix/>
          </a:blip>
          <a:srcRect b="5318" l="12226" r="6608" t="8593"/>
          <a:stretch/>
        </p:blipFill>
        <p:spPr>
          <a:xfrm>
            <a:off x="0" y="-139699"/>
            <a:ext cx="3035300" cy="6997700"/>
          </a:xfrm>
          <a:prstGeom prst="rect">
            <a:avLst/>
          </a:prstGeom>
          <a:noFill/>
          <a:ln>
            <a:noFill/>
          </a:ln>
        </p:spPr>
      </p:pic>
      <p:pic>
        <p:nvPicPr>
          <p:cNvPr id="816" name="Google Shape;816;p29"/>
          <p:cNvPicPr preferRelativeResize="0"/>
          <p:nvPr/>
        </p:nvPicPr>
        <p:blipFill rotWithShape="1">
          <a:blip r:embed="rId11">
            <a:alphaModFix/>
          </a:blip>
          <a:srcRect b="25925" l="4485" r="56073" t="-464"/>
          <a:stretch/>
        </p:blipFill>
        <p:spPr>
          <a:xfrm>
            <a:off x="396885" y="1596819"/>
            <a:ext cx="4722473" cy="5020091"/>
          </a:xfrm>
          <a:prstGeom prst="rect">
            <a:avLst/>
          </a:prstGeom>
          <a:noFill/>
          <a:ln>
            <a:noFill/>
          </a:ln>
        </p:spPr>
      </p:pic>
      <p:grpSp>
        <p:nvGrpSpPr>
          <p:cNvPr id="817" name="Google Shape;817;p29"/>
          <p:cNvGrpSpPr/>
          <p:nvPr/>
        </p:nvGrpSpPr>
        <p:grpSpPr>
          <a:xfrm>
            <a:off x="-17860" y="5445431"/>
            <a:ext cx="12227721" cy="1412569"/>
            <a:chOff x="142441" y="5130201"/>
            <a:chExt cx="12227721" cy="1284154"/>
          </a:xfrm>
        </p:grpSpPr>
        <p:pic>
          <p:nvPicPr>
            <p:cNvPr id="818" name="Google Shape;818;p29"/>
            <p:cNvPicPr preferRelativeResize="0"/>
            <p:nvPr/>
          </p:nvPicPr>
          <p:blipFill rotWithShape="1">
            <a:blip r:embed="rId12">
              <a:alphaModFix/>
            </a:blip>
            <a:srcRect b="1" l="43873" r="0" t="35409"/>
            <a:stretch/>
          </p:blipFill>
          <p:spPr>
            <a:xfrm>
              <a:off x="142441" y="5130201"/>
              <a:ext cx="12227721" cy="1284154"/>
            </a:xfrm>
            <a:prstGeom prst="rect">
              <a:avLst/>
            </a:prstGeom>
            <a:noFill/>
            <a:ln>
              <a:noFill/>
            </a:ln>
          </p:spPr>
        </p:pic>
        <p:sp>
          <p:nvSpPr>
            <p:cNvPr id="819" name="Google Shape;819;p29"/>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20" name="Google Shape;820;p29"/>
          <p:cNvSpPr txBox="1"/>
          <p:nvPr/>
        </p:nvSpPr>
        <p:spPr>
          <a:xfrm>
            <a:off x="4443651" y="645999"/>
            <a:ext cx="3395481"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000">
                <a:solidFill>
                  <a:srgbClr val="200F30"/>
                </a:solidFill>
                <a:latin typeface="Arial"/>
                <a:ea typeface="Arial"/>
                <a:cs typeface="Arial"/>
                <a:sym typeface="Arial"/>
              </a:rPr>
              <a:t>CỦNG</a:t>
            </a:r>
            <a:endParaRPr/>
          </a:p>
          <a:p>
            <a:pPr indent="0" lvl="0" marL="0" marR="0" rtl="0" algn="ctr">
              <a:spcBef>
                <a:spcPts val="0"/>
              </a:spcBef>
              <a:spcAft>
                <a:spcPts val="0"/>
              </a:spcAft>
              <a:buNone/>
            </a:pPr>
            <a:r>
              <a:rPr b="1" lang="en-US" sz="10000">
                <a:solidFill>
                  <a:srgbClr val="88C123"/>
                </a:solidFill>
                <a:latin typeface="Arial"/>
                <a:ea typeface="Arial"/>
                <a:cs typeface="Arial"/>
                <a:sym typeface="Arial"/>
              </a:rPr>
              <a:t>CỐ</a:t>
            </a:r>
            <a:endParaRPr/>
          </a:p>
        </p:txBody>
      </p:sp>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816"/>
                                        </p:tgtEl>
                                        <p:attrNameLst>
                                          <p:attrName>style.visibility</p:attrName>
                                        </p:attrNameLst>
                                      </p:cBhvr>
                                      <p:to>
                                        <p:strVal val="visible"/>
                                      </p:to>
                                    </p:set>
                                    <p:anim calcmode="lin" valueType="num">
                                      <p:cBhvr additive="base">
                                        <p:cTn dur="1250"/>
                                        <p:tgtEl>
                                          <p:spTgt spid="816"/>
                                        </p:tgtEl>
                                        <p:attrNameLst>
                                          <p:attrName>ppt_x</p:attrName>
                                        </p:attrNameLst>
                                      </p:cBhvr>
                                      <p:tavLst>
                                        <p:tav fmla="" tm="0">
                                          <p:val>
                                            <p:strVal val="#ppt_x-1"/>
                                          </p:val>
                                        </p:tav>
                                        <p:tav fmla="" tm="100000">
                                          <p:val>
                                            <p:strVal val="#ppt_x"/>
                                          </p:val>
                                        </p:tav>
                                      </p:tavLst>
                                    </p:anim>
                                  </p:childTnLst>
                                </p:cTn>
                              </p:par>
                            </p:childTnLst>
                          </p:cTn>
                        </p:par>
                        <p:par>
                          <p:cTn fill="hold">
                            <p:stCondLst>
                              <p:cond delay="3250"/>
                            </p:stCondLst>
                            <p:childTnLst>
                              <p:par>
                                <p:cTn fill="hold" nodeType="afterEffect" presetClass="entr" presetID="23" presetSubtype="16">
                                  <p:stCondLst>
                                    <p:cond delay="0"/>
                                  </p:stCondLst>
                                  <p:childTnLst>
                                    <p:set>
                                      <p:cBhvr>
                                        <p:cTn dur="1" fill="hold">
                                          <p:stCondLst>
                                            <p:cond delay="0"/>
                                          </p:stCondLst>
                                        </p:cTn>
                                        <p:tgtEl>
                                          <p:spTgt spid="820"/>
                                        </p:tgtEl>
                                        <p:attrNameLst>
                                          <p:attrName>style.visibility</p:attrName>
                                        </p:attrNameLst>
                                      </p:cBhvr>
                                      <p:to>
                                        <p:strVal val="visible"/>
                                      </p:to>
                                    </p:set>
                                    <p:anim calcmode="lin" valueType="num">
                                      <p:cBhvr additive="base">
                                        <p:cTn dur="500"/>
                                        <p:tgtEl>
                                          <p:spTgt spid="820"/>
                                        </p:tgtEl>
                                        <p:attrNameLst>
                                          <p:attrName>ppt_w</p:attrName>
                                        </p:attrNameLst>
                                      </p:cBhvr>
                                      <p:tavLst>
                                        <p:tav fmla="" tm="0">
                                          <p:val>
                                            <p:strVal val="0"/>
                                          </p:val>
                                        </p:tav>
                                        <p:tav fmla="" tm="100000">
                                          <p:val>
                                            <p:strVal val="#ppt_w"/>
                                          </p:val>
                                        </p:tav>
                                      </p:tavLst>
                                    </p:anim>
                                    <p:anim calcmode="lin" valueType="num">
                                      <p:cBhvr additive="base">
                                        <p:cTn dur="500"/>
                                        <p:tgtEl>
                                          <p:spTgt spid="8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89" name="Google Shape;189;p3"/>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190" name="Google Shape;190;p3"/>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91" name="Google Shape;191;p3"/>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192" name="Google Shape;192;p3"/>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193" name="Google Shape;193;p3"/>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194" name="Google Shape;194;p3"/>
          <p:cNvPicPr preferRelativeResize="0"/>
          <p:nvPr/>
        </p:nvPicPr>
        <p:blipFill rotWithShape="1">
          <a:blip r:embed="rId8">
            <a:alphaModFix/>
          </a:blip>
          <a:srcRect b="79228" l="0" r="69651" t="0"/>
          <a:stretch/>
        </p:blipFill>
        <p:spPr>
          <a:xfrm>
            <a:off x="10021315" y="85486"/>
            <a:ext cx="1387427" cy="1424511"/>
          </a:xfrm>
          <a:prstGeom prst="rect">
            <a:avLst/>
          </a:prstGeom>
          <a:noFill/>
          <a:ln>
            <a:noFill/>
          </a:ln>
        </p:spPr>
      </p:pic>
      <p:pic>
        <p:nvPicPr>
          <p:cNvPr id="195" name="Google Shape;195;p3"/>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196" name="Google Shape;196;p3"/>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197" name="Google Shape;197;p3"/>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198" name="Google Shape;198;p3"/>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199" name="Google Shape;199;p3"/>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200" name="Google Shape;200;p3"/>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pic>
        <p:nvPicPr>
          <p:cNvPr id="201" name="Google Shape;201;p3"/>
          <p:cNvPicPr preferRelativeResize="0"/>
          <p:nvPr/>
        </p:nvPicPr>
        <p:blipFill rotWithShape="1">
          <a:blip r:embed="rId10">
            <a:alphaModFix/>
          </a:blip>
          <a:srcRect b="0" l="0" r="0" t="0"/>
          <a:stretch/>
        </p:blipFill>
        <p:spPr>
          <a:xfrm flipH="1">
            <a:off x="583573" y="4893467"/>
            <a:ext cx="3602201" cy="2077269"/>
          </a:xfrm>
          <a:prstGeom prst="rect">
            <a:avLst/>
          </a:prstGeom>
          <a:noFill/>
          <a:ln>
            <a:noFill/>
          </a:ln>
        </p:spPr>
      </p:pic>
      <p:pic>
        <p:nvPicPr>
          <p:cNvPr id="202" name="Google Shape;202;p3"/>
          <p:cNvPicPr preferRelativeResize="0"/>
          <p:nvPr/>
        </p:nvPicPr>
        <p:blipFill rotWithShape="1">
          <a:blip r:embed="rId11">
            <a:alphaModFix/>
          </a:blip>
          <a:srcRect b="56812" l="0" r="42746" t="3067"/>
          <a:stretch/>
        </p:blipFill>
        <p:spPr>
          <a:xfrm rot="332820">
            <a:off x="2605802" y="5024253"/>
            <a:ext cx="6980396" cy="2414330"/>
          </a:xfrm>
          <a:prstGeom prst="rect">
            <a:avLst/>
          </a:prstGeom>
          <a:noFill/>
          <a:ln>
            <a:noFill/>
          </a:ln>
        </p:spPr>
      </p:pic>
      <p:pic>
        <p:nvPicPr>
          <p:cNvPr id="203" name="Google Shape;203;p3"/>
          <p:cNvPicPr preferRelativeResize="0"/>
          <p:nvPr/>
        </p:nvPicPr>
        <p:blipFill rotWithShape="1">
          <a:blip r:embed="rId12">
            <a:alphaModFix/>
          </a:blip>
          <a:srcRect b="5318" l="12226" r="6608" t="8593"/>
          <a:stretch/>
        </p:blipFill>
        <p:spPr>
          <a:xfrm>
            <a:off x="11653638" y="-139700"/>
            <a:ext cx="3035300" cy="6997700"/>
          </a:xfrm>
          <a:prstGeom prst="rect">
            <a:avLst/>
          </a:prstGeom>
          <a:noFill/>
          <a:ln>
            <a:noFill/>
          </a:ln>
        </p:spPr>
      </p:pic>
      <p:pic>
        <p:nvPicPr>
          <p:cNvPr id="204" name="Google Shape;204;p3"/>
          <p:cNvPicPr preferRelativeResize="0"/>
          <p:nvPr/>
        </p:nvPicPr>
        <p:blipFill rotWithShape="1">
          <a:blip r:embed="rId13">
            <a:alphaModFix/>
          </a:blip>
          <a:srcRect b="48499" l="51296" r="0" t="0"/>
          <a:stretch/>
        </p:blipFill>
        <p:spPr>
          <a:xfrm>
            <a:off x="7552524" y="5457553"/>
            <a:ext cx="2981886" cy="2077124"/>
          </a:xfrm>
          <a:prstGeom prst="rect">
            <a:avLst/>
          </a:prstGeom>
          <a:noFill/>
          <a:ln>
            <a:noFill/>
          </a:ln>
        </p:spPr>
      </p:pic>
      <p:pic>
        <p:nvPicPr>
          <p:cNvPr id="205" name="Google Shape;205;p3"/>
          <p:cNvPicPr preferRelativeResize="0"/>
          <p:nvPr/>
        </p:nvPicPr>
        <p:blipFill rotWithShape="1">
          <a:blip r:embed="rId14">
            <a:alphaModFix/>
          </a:blip>
          <a:srcRect b="0" l="0" r="0" t="0"/>
          <a:stretch/>
        </p:blipFill>
        <p:spPr>
          <a:xfrm flipH="1">
            <a:off x="8836134" y="2840225"/>
            <a:ext cx="3520183" cy="3927680"/>
          </a:xfrm>
          <a:prstGeom prst="rect">
            <a:avLst/>
          </a:prstGeom>
          <a:noFill/>
          <a:ln>
            <a:noFill/>
          </a:ln>
        </p:spPr>
      </p:pic>
      <p:pic>
        <p:nvPicPr>
          <p:cNvPr id="206" name="Google Shape;206;p3"/>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207" name="Google Shape;207;p3"/>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208" name="Google Shape;208;p3"/>
          <p:cNvSpPr/>
          <p:nvPr/>
        </p:nvSpPr>
        <p:spPr>
          <a:xfrm>
            <a:off x="2175073" y="804513"/>
            <a:ext cx="9114882" cy="153423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EBBB"/>
              </a:solidFill>
              <a:latin typeface="Arial"/>
              <a:ea typeface="Arial"/>
              <a:cs typeface="Arial"/>
              <a:sym typeface="Arial"/>
            </a:endParaRPr>
          </a:p>
        </p:txBody>
      </p:sp>
      <p:sp>
        <p:nvSpPr>
          <p:cNvPr id="209" name="Google Shape;209;p3"/>
          <p:cNvSpPr txBox="1"/>
          <p:nvPr/>
        </p:nvSpPr>
        <p:spPr>
          <a:xfrm>
            <a:off x="2339390" y="875325"/>
            <a:ext cx="8966797"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rgbClr val="200F30"/>
                </a:solidFill>
                <a:latin typeface="Arial"/>
                <a:ea typeface="Arial"/>
                <a:cs typeface="Arial"/>
                <a:sym typeface="Arial"/>
              </a:rPr>
              <a:t>Xác định chủ ngữ, vị ngữ trong câu ghép sau:</a:t>
            </a:r>
            <a:endParaRPr/>
          </a:p>
          <a:p>
            <a:pPr indent="0" lvl="0" marL="0" marR="0" rtl="0" algn="ctr">
              <a:spcBef>
                <a:spcPts val="0"/>
              </a:spcBef>
              <a:spcAft>
                <a:spcPts val="0"/>
              </a:spcAft>
              <a:buNone/>
            </a:pPr>
            <a:r>
              <a:rPr b="1" i="0" lang="en-US" sz="4400" u="none" cap="none" strike="noStrike">
                <a:solidFill>
                  <a:srgbClr val="200F30"/>
                </a:solidFill>
                <a:latin typeface="Arial"/>
                <a:ea typeface="Arial"/>
                <a:cs typeface="Arial"/>
                <a:sym typeface="Arial"/>
              </a:rPr>
              <a:t>Mặt trời lên cao, sương tan dần.</a:t>
            </a:r>
            <a:endParaRPr b="1" i="0" sz="4400" u="none" cap="none" strike="noStrike">
              <a:solidFill>
                <a:srgbClr val="88C123"/>
              </a:solidFill>
              <a:latin typeface="Arial"/>
              <a:ea typeface="Arial"/>
              <a:cs typeface="Arial"/>
              <a:sym typeface="Arial"/>
            </a:endParaRPr>
          </a:p>
        </p:txBody>
      </p:sp>
      <p:pic>
        <p:nvPicPr>
          <p:cNvPr id="210" name="Google Shape;210;p3"/>
          <p:cNvPicPr preferRelativeResize="0"/>
          <p:nvPr/>
        </p:nvPicPr>
        <p:blipFill rotWithShape="1">
          <a:blip r:embed="rId16">
            <a:alphaModFix/>
          </a:blip>
          <a:srcRect b="0" l="0" r="0" t="0"/>
          <a:stretch/>
        </p:blipFill>
        <p:spPr>
          <a:xfrm>
            <a:off x="1402552" y="2385265"/>
            <a:ext cx="2137885" cy="3701966"/>
          </a:xfrm>
          <a:prstGeom prst="rect">
            <a:avLst/>
          </a:prstGeom>
          <a:noFill/>
          <a:ln>
            <a:noFill/>
          </a:ln>
        </p:spPr>
      </p:pic>
      <p:sp>
        <p:nvSpPr>
          <p:cNvPr id="211" name="Google Shape;211;p3"/>
          <p:cNvSpPr/>
          <p:nvPr/>
        </p:nvSpPr>
        <p:spPr>
          <a:xfrm>
            <a:off x="3615959" y="2596489"/>
            <a:ext cx="7962157" cy="1524235"/>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EBBB"/>
              </a:solidFill>
              <a:latin typeface="Arial"/>
              <a:ea typeface="Arial"/>
              <a:cs typeface="Arial"/>
              <a:sym typeface="Arial"/>
            </a:endParaRPr>
          </a:p>
        </p:txBody>
      </p:sp>
      <p:sp>
        <p:nvSpPr>
          <p:cNvPr id="212" name="Google Shape;212;p3"/>
          <p:cNvSpPr txBox="1"/>
          <p:nvPr/>
        </p:nvSpPr>
        <p:spPr>
          <a:xfrm>
            <a:off x="3572372" y="2653176"/>
            <a:ext cx="78328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rgbClr val="200F30"/>
                </a:solidFill>
                <a:latin typeface="Arial"/>
                <a:ea typeface="Arial"/>
                <a:cs typeface="Arial"/>
                <a:sym typeface="Arial"/>
              </a:rPr>
              <a:t>Mặt trời lên cao, sương tan dần.</a:t>
            </a:r>
            <a:endParaRPr b="1" i="0" sz="4400" u="none" cap="none" strike="noStrike">
              <a:solidFill>
                <a:srgbClr val="88C123"/>
              </a:solidFill>
              <a:latin typeface="Arial"/>
              <a:ea typeface="Arial"/>
              <a:cs typeface="Arial"/>
              <a:sym typeface="Arial"/>
            </a:endParaRPr>
          </a:p>
        </p:txBody>
      </p:sp>
      <p:pic>
        <p:nvPicPr>
          <p:cNvPr id="213" name="Google Shape;213;p3"/>
          <p:cNvPicPr preferRelativeResize="0"/>
          <p:nvPr/>
        </p:nvPicPr>
        <p:blipFill rotWithShape="1">
          <a:blip r:embed="rId17">
            <a:alphaModFix/>
          </a:blip>
          <a:srcRect b="0" l="0" r="0" t="0"/>
          <a:stretch/>
        </p:blipFill>
        <p:spPr>
          <a:xfrm>
            <a:off x="8070889" y="4535862"/>
            <a:ext cx="1457313" cy="1478542"/>
          </a:xfrm>
          <a:prstGeom prst="rect">
            <a:avLst/>
          </a:prstGeom>
          <a:noFill/>
          <a:ln>
            <a:noFill/>
          </a:ln>
        </p:spPr>
      </p:pic>
      <p:cxnSp>
        <p:nvCxnSpPr>
          <p:cNvPr id="214" name="Google Shape;214;p3"/>
          <p:cNvCxnSpPr/>
          <p:nvPr/>
        </p:nvCxnSpPr>
        <p:spPr>
          <a:xfrm>
            <a:off x="4354286" y="3392160"/>
            <a:ext cx="1777505" cy="0"/>
          </a:xfrm>
          <a:prstGeom prst="straightConnector1">
            <a:avLst/>
          </a:prstGeom>
          <a:noFill/>
          <a:ln cap="flat" cmpd="sng" w="38100">
            <a:solidFill>
              <a:srgbClr val="FF0000"/>
            </a:solidFill>
            <a:prstDash val="solid"/>
            <a:miter lim="800000"/>
            <a:headEnd len="sm" w="sm" type="none"/>
            <a:tailEnd len="sm" w="sm" type="none"/>
          </a:ln>
        </p:spPr>
      </p:cxnSp>
      <p:sp>
        <p:nvSpPr>
          <p:cNvPr id="215" name="Google Shape;215;p3"/>
          <p:cNvSpPr txBox="1"/>
          <p:nvPr/>
        </p:nvSpPr>
        <p:spPr>
          <a:xfrm>
            <a:off x="6010399" y="2522180"/>
            <a:ext cx="61322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7200" u="none" cap="none" strike="noStrike">
                <a:solidFill>
                  <a:srgbClr val="FFC000"/>
                </a:solidFill>
                <a:latin typeface="Times New Roman"/>
                <a:ea typeface="Times New Roman"/>
                <a:cs typeface="Times New Roman"/>
                <a:sym typeface="Times New Roman"/>
              </a:rPr>
              <a:t>/</a:t>
            </a:r>
            <a:endParaRPr b="1" sz="4800">
              <a:solidFill>
                <a:srgbClr val="FFC000"/>
              </a:solidFill>
              <a:latin typeface="Arial"/>
              <a:ea typeface="Arial"/>
              <a:cs typeface="Arial"/>
              <a:sym typeface="Arial"/>
            </a:endParaRPr>
          </a:p>
        </p:txBody>
      </p:sp>
      <p:grpSp>
        <p:nvGrpSpPr>
          <p:cNvPr id="216" name="Google Shape;216;p3"/>
          <p:cNvGrpSpPr/>
          <p:nvPr/>
        </p:nvGrpSpPr>
        <p:grpSpPr>
          <a:xfrm>
            <a:off x="6295292" y="3374834"/>
            <a:ext cx="1229871" cy="114388"/>
            <a:chOff x="10895913" y="2911456"/>
            <a:chExt cx="988721" cy="25417"/>
          </a:xfrm>
        </p:grpSpPr>
        <p:cxnSp>
          <p:nvCxnSpPr>
            <p:cNvPr id="217" name="Google Shape;217;p3"/>
            <p:cNvCxnSpPr/>
            <p:nvPr/>
          </p:nvCxnSpPr>
          <p:spPr>
            <a:xfrm>
              <a:off x="10895913" y="2936873"/>
              <a:ext cx="988721" cy="0"/>
            </a:xfrm>
            <a:prstGeom prst="straightConnector1">
              <a:avLst/>
            </a:prstGeom>
            <a:noFill/>
            <a:ln cap="flat" cmpd="sng" w="38100">
              <a:solidFill>
                <a:srgbClr val="00B0F0"/>
              </a:solidFill>
              <a:prstDash val="solid"/>
              <a:miter lim="800000"/>
              <a:headEnd len="sm" w="sm" type="none"/>
              <a:tailEnd len="sm" w="sm" type="none"/>
            </a:ln>
          </p:spPr>
        </p:cxnSp>
        <p:cxnSp>
          <p:nvCxnSpPr>
            <p:cNvPr id="218" name="Google Shape;218;p3"/>
            <p:cNvCxnSpPr/>
            <p:nvPr/>
          </p:nvCxnSpPr>
          <p:spPr>
            <a:xfrm>
              <a:off x="10895913" y="2911456"/>
              <a:ext cx="988721" cy="0"/>
            </a:xfrm>
            <a:prstGeom prst="straightConnector1">
              <a:avLst/>
            </a:prstGeom>
            <a:noFill/>
            <a:ln cap="flat" cmpd="sng" w="38100">
              <a:solidFill>
                <a:srgbClr val="00B0F0"/>
              </a:solidFill>
              <a:prstDash val="solid"/>
              <a:miter lim="800000"/>
              <a:headEnd len="sm" w="sm" type="none"/>
              <a:tailEnd len="sm" w="sm" type="none"/>
            </a:ln>
          </p:spPr>
        </p:cxnSp>
      </p:grpSp>
      <p:sp>
        <p:nvSpPr>
          <p:cNvPr id="219" name="Google Shape;219;p3"/>
          <p:cNvSpPr txBox="1"/>
          <p:nvPr/>
        </p:nvSpPr>
        <p:spPr>
          <a:xfrm>
            <a:off x="8768444" y="2615840"/>
            <a:ext cx="613228"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600" u="none" cap="none" strike="noStrike">
                <a:solidFill>
                  <a:srgbClr val="FFC000"/>
                </a:solidFill>
                <a:latin typeface="Times New Roman"/>
                <a:ea typeface="Times New Roman"/>
                <a:cs typeface="Times New Roman"/>
                <a:sym typeface="Times New Roman"/>
              </a:rPr>
              <a:t>/</a:t>
            </a:r>
            <a:endParaRPr b="1" sz="4400">
              <a:solidFill>
                <a:srgbClr val="FFC000"/>
              </a:solidFill>
              <a:latin typeface="Arial"/>
              <a:ea typeface="Arial"/>
              <a:cs typeface="Arial"/>
              <a:sym typeface="Arial"/>
            </a:endParaRPr>
          </a:p>
        </p:txBody>
      </p:sp>
      <p:cxnSp>
        <p:nvCxnSpPr>
          <p:cNvPr id="220" name="Google Shape;220;p3"/>
          <p:cNvCxnSpPr/>
          <p:nvPr/>
        </p:nvCxnSpPr>
        <p:spPr>
          <a:xfrm>
            <a:off x="7827051" y="3415843"/>
            <a:ext cx="999449" cy="0"/>
          </a:xfrm>
          <a:prstGeom prst="straightConnector1">
            <a:avLst/>
          </a:prstGeom>
          <a:noFill/>
          <a:ln cap="flat" cmpd="sng" w="38100">
            <a:solidFill>
              <a:srgbClr val="FF0000"/>
            </a:solidFill>
            <a:prstDash val="solid"/>
            <a:miter lim="800000"/>
            <a:headEnd len="sm" w="sm" type="none"/>
            <a:tailEnd len="sm" w="sm" type="none"/>
          </a:ln>
        </p:spPr>
      </p:cxnSp>
      <p:grpSp>
        <p:nvGrpSpPr>
          <p:cNvPr id="221" name="Google Shape;221;p3"/>
          <p:cNvGrpSpPr/>
          <p:nvPr/>
        </p:nvGrpSpPr>
        <p:grpSpPr>
          <a:xfrm>
            <a:off x="9078103" y="3362113"/>
            <a:ext cx="1690532" cy="94136"/>
            <a:chOff x="10895913" y="2911456"/>
            <a:chExt cx="988721" cy="25417"/>
          </a:xfrm>
        </p:grpSpPr>
        <p:cxnSp>
          <p:nvCxnSpPr>
            <p:cNvPr id="222" name="Google Shape;222;p3"/>
            <p:cNvCxnSpPr/>
            <p:nvPr/>
          </p:nvCxnSpPr>
          <p:spPr>
            <a:xfrm>
              <a:off x="10895913" y="2936873"/>
              <a:ext cx="988721" cy="0"/>
            </a:xfrm>
            <a:prstGeom prst="straightConnector1">
              <a:avLst/>
            </a:prstGeom>
            <a:noFill/>
            <a:ln cap="flat" cmpd="sng" w="38100">
              <a:solidFill>
                <a:srgbClr val="00B0F0"/>
              </a:solidFill>
              <a:prstDash val="solid"/>
              <a:miter lim="800000"/>
              <a:headEnd len="sm" w="sm" type="none"/>
              <a:tailEnd len="sm" w="sm" type="none"/>
            </a:ln>
          </p:spPr>
        </p:cxnSp>
        <p:cxnSp>
          <p:nvCxnSpPr>
            <p:cNvPr id="223" name="Google Shape;223;p3"/>
            <p:cNvCxnSpPr/>
            <p:nvPr/>
          </p:nvCxnSpPr>
          <p:spPr>
            <a:xfrm>
              <a:off x="10895913" y="2911456"/>
              <a:ext cx="988721" cy="0"/>
            </a:xfrm>
            <a:prstGeom prst="straightConnector1">
              <a:avLst/>
            </a:prstGeom>
            <a:noFill/>
            <a:ln cap="flat" cmpd="sng" w="38100">
              <a:solidFill>
                <a:srgbClr val="00B0F0"/>
              </a:solidFill>
              <a:prstDash val="solid"/>
              <a:miter lim="800000"/>
              <a:headEnd len="sm" w="sm" type="none"/>
              <a:tailEnd len="sm" w="sm" type="none"/>
            </a:ln>
          </p:spPr>
        </p:cxnSp>
      </p:grpSp>
      <p:sp>
        <p:nvSpPr>
          <p:cNvPr id="224" name="Google Shape;224;p3"/>
          <p:cNvSpPr txBox="1"/>
          <p:nvPr/>
        </p:nvSpPr>
        <p:spPr>
          <a:xfrm>
            <a:off x="4733948" y="3500242"/>
            <a:ext cx="89444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CN</a:t>
            </a:r>
            <a:endParaRPr b="1" sz="1800">
              <a:solidFill>
                <a:srgbClr val="FF0000"/>
              </a:solidFill>
              <a:latin typeface="Arial"/>
              <a:ea typeface="Arial"/>
              <a:cs typeface="Arial"/>
              <a:sym typeface="Arial"/>
            </a:endParaRPr>
          </a:p>
        </p:txBody>
      </p:sp>
      <p:sp>
        <p:nvSpPr>
          <p:cNvPr id="225" name="Google Shape;225;p3"/>
          <p:cNvSpPr txBox="1"/>
          <p:nvPr/>
        </p:nvSpPr>
        <p:spPr>
          <a:xfrm>
            <a:off x="6443498" y="3500242"/>
            <a:ext cx="89444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F0"/>
                </a:solidFill>
                <a:latin typeface="Times New Roman"/>
                <a:ea typeface="Times New Roman"/>
                <a:cs typeface="Times New Roman"/>
                <a:sym typeface="Times New Roman"/>
              </a:rPr>
              <a:t>VN</a:t>
            </a:r>
            <a:endParaRPr b="1" sz="1800">
              <a:solidFill>
                <a:srgbClr val="00B0F0"/>
              </a:solidFill>
              <a:latin typeface="Arial"/>
              <a:ea typeface="Arial"/>
              <a:cs typeface="Arial"/>
              <a:sym typeface="Arial"/>
            </a:endParaRPr>
          </a:p>
        </p:txBody>
      </p:sp>
      <p:sp>
        <p:nvSpPr>
          <p:cNvPr id="226" name="Google Shape;226;p3"/>
          <p:cNvSpPr txBox="1"/>
          <p:nvPr/>
        </p:nvSpPr>
        <p:spPr>
          <a:xfrm>
            <a:off x="7845338" y="3508489"/>
            <a:ext cx="89444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CN</a:t>
            </a:r>
            <a:endParaRPr b="1" sz="1800">
              <a:solidFill>
                <a:srgbClr val="FF0000"/>
              </a:solidFill>
              <a:latin typeface="Arial"/>
              <a:ea typeface="Arial"/>
              <a:cs typeface="Arial"/>
              <a:sym typeface="Arial"/>
            </a:endParaRPr>
          </a:p>
        </p:txBody>
      </p:sp>
      <p:sp>
        <p:nvSpPr>
          <p:cNvPr id="227" name="Google Shape;227;p3"/>
          <p:cNvSpPr txBox="1"/>
          <p:nvPr/>
        </p:nvSpPr>
        <p:spPr>
          <a:xfrm>
            <a:off x="9280074" y="3508489"/>
            <a:ext cx="89444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B0F0"/>
                </a:solidFill>
                <a:latin typeface="Times New Roman"/>
                <a:ea typeface="Times New Roman"/>
                <a:cs typeface="Times New Roman"/>
                <a:sym typeface="Times New Roman"/>
              </a:rPr>
              <a:t>VN</a:t>
            </a:r>
            <a:endParaRPr b="1" sz="1800">
              <a:solidFill>
                <a:srgbClr val="00B0F0"/>
              </a:solidFill>
              <a:latin typeface="Arial"/>
              <a:ea typeface="Arial"/>
              <a:cs typeface="Arial"/>
              <a:sym typeface="Arial"/>
            </a:endParaRPr>
          </a:p>
        </p:txBody>
      </p:sp>
      <p:grpSp>
        <p:nvGrpSpPr>
          <p:cNvPr id="228" name="Google Shape;228;p3"/>
          <p:cNvGrpSpPr/>
          <p:nvPr/>
        </p:nvGrpSpPr>
        <p:grpSpPr>
          <a:xfrm>
            <a:off x="-17860" y="5953284"/>
            <a:ext cx="12227721" cy="1412569"/>
            <a:chOff x="142441" y="5130201"/>
            <a:chExt cx="12227721" cy="1284154"/>
          </a:xfrm>
        </p:grpSpPr>
        <p:pic>
          <p:nvPicPr>
            <p:cNvPr id="229" name="Google Shape;229;p3"/>
            <p:cNvPicPr preferRelativeResize="0"/>
            <p:nvPr/>
          </p:nvPicPr>
          <p:blipFill rotWithShape="1">
            <a:blip r:embed="rId18">
              <a:alphaModFix/>
            </a:blip>
            <a:srcRect b="1" l="43873" r="0" t="35409"/>
            <a:stretch/>
          </p:blipFill>
          <p:spPr>
            <a:xfrm>
              <a:off x="142441" y="5130201"/>
              <a:ext cx="12227721" cy="1284154"/>
            </a:xfrm>
            <a:prstGeom prst="rect">
              <a:avLst/>
            </a:prstGeom>
            <a:noFill/>
            <a:ln>
              <a:noFill/>
            </a:ln>
          </p:spPr>
        </p:pic>
        <p:sp>
          <p:nvSpPr>
            <p:cNvPr id="230" name="Google Shape;230;p3"/>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31" name="Google Shape;231;p3"/>
          <p:cNvPicPr preferRelativeResize="0"/>
          <p:nvPr/>
        </p:nvPicPr>
        <p:blipFill rotWithShape="1">
          <a:blip r:embed="rId19">
            <a:alphaModFix/>
          </a:blip>
          <a:srcRect b="0" l="0" r="0" t="0"/>
          <a:stretch/>
        </p:blipFill>
        <p:spPr>
          <a:xfrm>
            <a:off x="-1245012" y="1565820"/>
            <a:ext cx="487363" cy="487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1500"/>
                                        <p:tgtEl>
                                          <p:spTgt spid="201"/>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750"/>
                                        <p:tgtEl>
                                          <p:spTgt spid="2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750"/>
                                        <p:tgtEl>
                                          <p:spTgt spid="2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4576"/>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30"/>
          <p:cNvPicPr preferRelativeResize="0"/>
          <p:nvPr/>
        </p:nvPicPr>
        <p:blipFill rotWithShape="1">
          <a:blip r:embed="rId3">
            <a:alphaModFix/>
          </a:blip>
          <a:srcRect b="84558" l="2486" r="75763" t="2027"/>
          <a:stretch/>
        </p:blipFill>
        <p:spPr>
          <a:xfrm>
            <a:off x="9310796" y="-5532"/>
            <a:ext cx="994347" cy="919931"/>
          </a:xfrm>
          <a:prstGeom prst="rect">
            <a:avLst/>
          </a:prstGeom>
          <a:noFill/>
          <a:ln>
            <a:noFill/>
          </a:ln>
        </p:spPr>
      </p:pic>
      <p:pic>
        <p:nvPicPr>
          <p:cNvPr id="826" name="Google Shape;826;p30"/>
          <p:cNvPicPr preferRelativeResize="0"/>
          <p:nvPr/>
        </p:nvPicPr>
        <p:blipFill rotWithShape="1">
          <a:blip r:embed="rId4">
            <a:alphaModFix/>
          </a:blip>
          <a:srcRect b="52090" l="171" r="38769" t="16143"/>
          <a:stretch/>
        </p:blipFill>
        <p:spPr>
          <a:xfrm flipH="1">
            <a:off x="9310797" y="3776076"/>
            <a:ext cx="1998392" cy="1559681"/>
          </a:xfrm>
          <a:prstGeom prst="rect">
            <a:avLst/>
          </a:prstGeom>
          <a:noFill/>
          <a:ln>
            <a:noFill/>
          </a:ln>
        </p:spPr>
      </p:pic>
      <p:pic>
        <p:nvPicPr>
          <p:cNvPr id="827" name="Google Shape;827;p30"/>
          <p:cNvPicPr preferRelativeResize="0"/>
          <p:nvPr/>
        </p:nvPicPr>
        <p:blipFill rotWithShape="1">
          <a:blip r:embed="rId5">
            <a:alphaModFix/>
          </a:blip>
          <a:srcRect b="4773" l="8882" r="9756" t="12504"/>
          <a:stretch/>
        </p:blipFill>
        <p:spPr>
          <a:xfrm>
            <a:off x="8452509" y="-215484"/>
            <a:ext cx="3739491" cy="7073484"/>
          </a:xfrm>
          <a:prstGeom prst="rect">
            <a:avLst/>
          </a:prstGeom>
          <a:noFill/>
          <a:ln>
            <a:noFill/>
          </a:ln>
        </p:spPr>
      </p:pic>
      <p:pic>
        <p:nvPicPr>
          <p:cNvPr id="828" name="Google Shape;828;p30"/>
          <p:cNvPicPr preferRelativeResize="0"/>
          <p:nvPr/>
        </p:nvPicPr>
        <p:blipFill rotWithShape="1">
          <a:blip r:embed="rId6">
            <a:alphaModFix/>
          </a:blip>
          <a:srcRect b="5318" l="12226" r="6608" t="8593"/>
          <a:stretch/>
        </p:blipFill>
        <p:spPr>
          <a:xfrm flipH="1">
            <a:off x="9156700" y="-139700"/>
            <a:ext cx="3035300" cy="6997700"/>
          </a:xfrm>
          <a:prstGeom prst="rect">
            <a:avLst/>
          </a:prstGeom>
          <a:noFill/>
          <a:ln>
            <a:noFill/>
          </a:ln>
        </p:spPr>
      </p:pic>
      <p:pic>
        <p:nvPicPr>
          <p:cNvPr id="829" name="Google Shape;829;p30"/>
          <p:cNvPicPr preferRelativeResize="0"/>
          <p:nvPr/>
        </p:nvPicPr>
        <p:blipFill rotWithShape="1">
          <a:blip r:embed="rId7">
            <a:alphaModFix/>
          </a:blip>
          <a:srcRect b="0" l="9876" r="5130" t="81592"/>
          <a:stretch/>
        </p:blipFill>
        <p:spPr>
          <a:xfrm>
            <a:off x="372335" y="5193746"/>
            <a:ext cx="11205782" cy="1267391"/>
          </a:xfrm>
          <a:prstGeom prst="rect">
            <a:avLst/>
          </a:prstGeom>
          <a:noFill/>
          <a:ln>
            <a:noFill/>
          </a:ln>
        </p:spPr>
      </p:pic>
      <p:pic>
        <p:nvPicPr>
          <p:cNvPr id="830" name="Google Shape;830;p30"/>
          <p:cNvPicPr preferRelativeResize="0"/>
          <p:nvPr/>
        </p:nvPicPr>
        <p:blipFill rotWithShape="1">
          <a:blip r:embed="rId8">
            <a:alphaModFix/>
          </a:blip>
          <a:srcRect b="17075" l="9877" r="5128" t="61584"/>
          <a:stretch/>
        </p:blipFill>
        <p:spPr>
          <a:xfrm>
            <a:off x="359635" y="4744025"/>
            <a:ext cx="11334163" cy="1046119"/>
          </a:xfrm>
          <a:prstGeom prst="rect">
            <a:avLst/>
          </a:prstGeom>
          <a:noFill/>
          <a:ln>
            <a:noFill/>
          </a:ln>
        </p:spPr>
      </p:pic>
      <p:pic>
        <p:nvPicPr>
          <p:cNvPr id="831" name="Google Shape;831;p30"/>
          <p:cNvPicPr preferRelativeResize="0"/>
          <p:nvPr/>
        </p:nvPicPr>
        <p:blipFill rotWithShape="1">
          <a:blip r:embed="rId9">
            <a:alphaModFix/>
          </a:blip>
          <a:srcRect b="0" l="77086" r="0" t="83908"/>
          <a:stretch/>
        </p:blipFill>
        <p:spPr>
          <a:xfrm>
            <a:off x="9310797" y="4111946"/>
            <a:ext cx="1971533" cy="2077041"/>
          </a:xfrm>
          <a:prstGeom prst="rect">
            <a:avLst/>
          </a:prstGeom>
          <a:noFill/>
          <a:ln>
            <a:noFill/>
          </a:ln>
        </p:spPr>
      </p:pic>
      <p:pic>
        <p:nvPicPr>
          <p:cNvPr id="832" name="Google Shape;832;p30"/>
          <p:cNvPicPr preferRelativeResize="0"/>
          <p:nvPr/>
        </p:nvPicPr>
        <p:blipFill rotWithShape="1">
          <a:blip r:embed="rId4">
            <a:alphaModFix/>
          </a:blip>
          <a:srcRect b="0" l="0" r="27056" t="89729"/>
          <a:stretch/>
        </p:blipFill>
        <p:spPr>
          <a:xfrm>
            <a:off x="5295746" y="5030855"/>
            <a:ext cx="4189456" cy="1046119"/>
          </a:xfrm>
          <a:prstGeom prst="rect">
            <a:avLst/>
          </a:prstGeom>
          <a:noFill/>
          <a:ln>
            <a:noFill/>
          </a:ln>
        </p:spPr>
      </p:pic>
      <p:pic>
        <p:nvPicPr>
          <p:cNvPr id="833" name="Google Shape;833;p30"/>
          <p:cNvPicPr preferRelativeResize="0"/>
          <p:nvPr/>
        </p:nvPicPr>
        <p:blipFill rotWithShape="1">
          <a:blip r:embed="rId4">
            <a:alphaModFix/>
          </a:blip>
          <a:srcRect b="7836" l="58531" r="0" t="71462"/>
          <a:stretch/>
        </p:blipFill>
        <p:spPr>
          <a:xfrm>
            <a:off x="8082832" y="3874021"/>
            <a:ext cx="2759702" cy="2066878"/>
          </a:xfrm>
          <a:prstGeom prst="rect">
            <a:avLst/>
          </a:prstGeom>
          <a:noFill/>
          <a:ln>
            <a:noFill/>
          </a:ln>
        </p:spPr>
      </p:pic>
      <p:pic>
        <p:nvPicPr>
          <p:cNvPr id="834" name="Google Shape;834;p30"/>
          <p:cNvPicPr preferRelativeResize="0"/>
          <p:nvPr/>
        </p:nvPicPr>
        <p:blipFill rotWithShape="1">
          <a:blip r:embed="rId4">
            <a:alphaModFix/>
          </a:blip>
          <a:srcRect b="81810" l="0" r="67896" t="0"/>
          <a:stretch/>
        </p:blipFill>
        <p:spPr>
          <a:xfrm>
            <a:off x="878062" y="4229494"/>
            <a:ext cx="2170142" cy="1844553"/>
          </a:xfrm>
          <a:prstGeom prst="rect">
            <a:avLst/>
          </a:prstGeom>
          <a:noFill/>
          <a:ln>
            <a:noFill/>
          </a:ln>
        </p:spPr>
      </p:pic>
      <p:pic>
        <p:nvPicPr>
          <p:cNvPr id="835" name="Google Shape;835;p30"/>
          <p:cNvPicPr preferRelativeResize="0"/>
          <p:nvPr/>
        </p:nvPicPr>
        <p:blipFill rotWithShape="1">
          <a:blip r:embed="rId3">
            <a:alphaModFix/>
          </a:blip>
          <a:srcRect b="0" l="0" r="24215" t="70006"/>
          <a:stretch/>
        </p:blipFill>
        <p:spPr>
          <a:xfrm>
            <a:off x="2401981" y="4399538"/>
            <a:ext cx="3464574" cy="2056960"/>
          </a:xfrm>
          <a:prstGeom prst="rect">
            <a:avLst/>
          </a:prstGeom>
          <a:noFill/>
          <a:ln>
            <a:noFill/>
          </a:ln>
        </p:spPr>
      </p:pic>
      <p:pic>
        <p:nvPicPr>
          <p:cNvPr id="836" name="Google Shape;836;p30"/>
          <p:cNvPicPr preferRelativeResize="0"/>
          <p:nvPr/>
        </p:nvPicPr>
        <p:blipFill rotWithShape="1">
          <a:blip r:embed="rId5">
            <a:alphaModFix/>
          </a:blip>
          <a:srcRect b="4773" l="8882" r="9756" t="12504"/>
          <a:stretch/>
        </p:blipFill>
        <p:spPr>
          <a:xfrm flipH="1">
            <a:off x="-352096" y="-226760"/>
            <a:ext cx="3739491" cy="7073484"/>
          </a:xfrm>
          <a:prstGeom prst="rect">
            <a:avLst/>
          </a:prstGeom>
          <a:noFill/>
          <a:ln>
            <a:noFill/>
          </a:ln>
        </p:spPr>
      </p:pic>
      <p:pic>
        <p:nvPicPr>
          <p:cNvPr id="837" name="Google Shape;837;p30"/>
          <p:cNvPicPr preferRelativeResize="0"/>
          <p:nvPr/>
        </p:nvPicPr>
        <p:blipFill rotWithShape="1">
          <a:blip r:embed="rId10">
            <a:alphaModFix/>
          </a:blip>
          <a:srcRect b="0" l="0" r="0" t="0"/>
          <a:stretch/>
        </p:blipFill>
        <p:spPr>
          <a:xfrm>
            <a:off x="9868163" y="0"/>
            <a:ext cx="2320309" cy="2754431"/>
          </a:xfrm>
          <a:prstGeom prst="rect">
            <a:avLst/>
          </a:prstGeom>
          <a:noFill/>
          <a:ln>
            <a:noFill/>
          </a:ln>
        </p:spPr>
      </p:pic>
      <p:pic>
        <p:nvPicPr>
          <p:cNvPr id="838" name="Google Shape;838;p30"/>
          <p:cNvPicPr preferRelativeResize="0"/>
          <p:nvPr/>
        </p:nvPicPr>
        <p:blipFill rotWithShape="1">
          <a:blip r:embed="rId6">
            <a:alphaModFix/>
          </a:blip>
          <a:srcRect b="5318" l="12226" r="6608" t="8593"/>
          <a:stretch/>
        </p:blipFill>
        <p:spPr>
          <a:xfrm>
            <a:off x="0" y="-139699"/>
            <a:ext cx="3035300" cy="6997700"/>
          </a:xfrm>
          <a:prstGeom prst="rect">
            <a:avLst/>
          </a:prstGeom>
          <a:noFill/>
          <a:ln>
            <a:noFill/>
          </a:ln>
        </p:spPr>
      </p:pic>
      <p:pic>
        <p:nvPicPr>
          <p:cNvPr id="839" name="Google Shape;839;p30"/>
          <p:cNvPicPr preferRelativeResize="0"/>
          <p:nvPr/>
        </p:nvPicPr>
        <p:blipFill rotWithShape="1">
          <a:blip r:embed="rId11">
            <a:alphaModFix/>
          </a:blip>
          <a:srcRect b="25925" l="4485" r="56073" t="-464"/>
          <a:stretch/>
        </p:blipFill>
        <p:spPr>
          <a:xfrm>
            <a:off x="396885" y="1596819"/>
            <a:ext cx="4722473" cy="5020091"/>
          </a:xfrm>
          <a:prstGeom prst="rect">
            <a:avLst/>
          </a:prstGeom>
          <a:noFill/>
          <a:ln>
            <a:noFill/>
          </a:ln>
        </p:spPr>
      </p:pic>
      <p:grpSp>
        <p:nvGrpSpPr>
          <p:cNvPr id="840" name="Google Shape;840;p30"/>
          <p:cNvGrpSpPr/>
          <p:nvPr/>
        </p:nvGrpSpPr>
        <p:grpSpPr>
          <a:xfrm>
            <a:off x="-17860" y="5445431"/>
            <a:ext cx="12227721" cy="1412569"/>
            <a:chOff x="142441" y="5130201"/>
            <a:chExt cx="12227721" cy="1284154"/>
          </a:xfrm>
        </p:grpSpPr>
        <p:pic>
          <p:nvPicPr>
            <p:cNvPr id="841" name="Google Shape;841;p30"/>
            <p:cNvPicPr preferRelativeResize="0"/>
            <p:nvPr/>
          </p:nvPicPr>
          <p:blipFill rotWithShape="1">
            <a:blip r:embed="rId12">
              <a:alphaModFix/>
            </a:blip>
            <a:srcRect b="1" l="43873" r="0" t="35409"/>
            <a:stretch/>
          </p:blipFill>
          <p:spPr>
            <a:xfrm>
              <a:off x="142441" y="5130201"/>
              <a:ext cx="12227721" cy="1284154"/>
            </a:xfrm>
            <a:prstGeom prst="rect">
              <a:avLst/>
            </a:prstGeom>
            <a:noFill/>
            <a:ln>
              <a:noFill/>
            </a:ln>
          </p:spPr>
        </p:pic>
        <p:sp>
          <p:nvSpPr>
            <p:cNvPr id="842" name="Google Shape;842;p30"/>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43" name="Google Shape;843;p30"/>
          <p:cNvSpPr txBox="1"/>
          <p:nvPr/>
        </p:nvSpPr>
        <p:spPr>
          <a:xfrm>
            <a:off x="4135073" y="645999"/>
            <a:ext cx="4012637"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000">
                <a:solidFill>
                  <a:srgbClr val="200F30"/>
                </a:solidFill>
                <a:latin typeface="Arial"/>
                <a:ea typeface="Arial"/>
                <a:cs typeface="Arial"/>
                <a:sym typeface="Arial"/>
              </a:rPr>
              <a:t>THÁNH</a:t>
            </a:r>
            <a:endParaRPr/>
          </a:p>
          <a:p>
            <a:pPr indent="0" lvl="0" marL="0" marR="0" rtl="0" algn="ctr">
              <a:spcBef>
                <a:spcPts val="0"/>
              </a:spcBef>
              <a:spcAft>
                <a:spcPts val="0"/>
              </a:spcAft>
              <a:buNone/>
            </a:pPr>
            <a:r>
              <a:rPr b="1" lang="en-US" sz="10000">
                <a:solidFill>
                  <a:srgbClr val="88C123"/>
                </a:solidFill>
                <a:latin typeface="Arial"/>
                <a:ea typeface="Arial"/>
                <a:cs typeface="Arial"/>
                <a:sym typeface="Arial"/>
              </a:rPr>
              <a:t>GIÓNG</a:t>
            </a:r>
            <a:endParaRPr/>
          </a:p>
        </p:txBody>
      </p:sp>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1500"/>
                                        <p:tgtEl>
                                          <p:spTgt spid="839"/>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843"/>
                                        </p:tgtEl>
                                        <p:attrNameLst>
                                          <p:attrName>style.visibility</p:attrName>
                                        </p:attrNameLst>
                                      </p:cBhvr>
                                      <p:to>
                                        <p:strVal val="visible"/>
                                      </p:to>
                                    </p:set>
                                    <p:anim calcmode="lin" valueType="num">
                                      <p:cBhvr additive="base">
                                        <p:cTn dur="500"/>
                                        <p:tgtEl>
                                          <p:spTgt spid="843"/>
                                        </p:tgtEl>
                                        <p:attrNameLst>
                                          <p:attrName>ppt_w</p:attrName>
                                        </p:attrNameLst>
                                      </p:cBhvr>
                                      <p:tavLst>
                                        <p:tav fmla="" tm="0">
                                          <p:val>
                                            <p:strVal val="0"/>
                                          </p:val>
                                        </p:tav>
                                        <p:tav fmla="" tm="100000">
                                          <p:val>
                                            <p:strVal val="#ppt_w"/>
                                          </p:val>
                                        </p:tav>
                                      </p:tavLst>
                                    </p:anim>
                                    <p:anim calcmode="lin" valueType="num">
                                      <p:cBhvr additive="base">
                                        <p:cTn dur="500"/>
                                        <p:tgtEl>
                                          <p:spTgt spid="8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31"/>
          <p:cNvPicPr preferRelativeResize="0"/>
          <p:nvPr/>
        </p:nvPicPr>
        <p:blipFill rotWithShape="1">
          <a:blip r:embed="rId3">
            <a:alphaModFix/>
          </a:blip>
          <a:srcRect b="84558" l="2486" r="75763" t="2027"/>
          <a:stretch/>
        </p:blipFill>
        <p:spPr>
          <a:xfrm>
            <a:off x="9310796" y="-5532"/>
            <a:ext cx="994347" cy="919931"/>
          </a:xfrm>
          <a:prstGeom prst="rect">
            <a:avLst/>
          </a:prstGeom>
          <a:noFill/>
          <a:ln>
            <a:noFill/>
          </a:ln>
        </p:spPr>
      </p:pic>
      <p:pic>
        <p:nvPicPr>
          <p:cNvPr id="849" name="Google Shape;849;p31"/>
          <p:cNvPicPr preferRelativeResize="0"/>
          <p:nvPr/>
        </p:nvPicPr>
        <p:blipFill rotWithShape="1">
          <a:blip r:embed="rId4">
            <a:alphaModFix/>
          </a:blip>
          <a:srcRect b="52090" l="171" r="38769" t="16143"/>
          <a:stretch/>
        </p:blipFill>
        <p:spPr>
          <a:xfrm flipH="1">
            <a:off x="9310797" y="3776076"/>
            <a:ext cx="1998392" cy="1559681"/>
          </a:xfrm>
          <a:prstGeom prst="rect">
            <a:avLst/>
          </a:prstGeom>
          <a:noFill/>
          <a:ln>
            <a:noFill/>
          </a:ln>
        </p:spPr>
      </p:pic>
      <p:pic>
        <p:nvPicPr>
          <p:cNvPr id="850" name="Google Shape;850;p31"/>
          <p:cNvPicPr preferRelativeResize="0"/>
          <p:nvPr/>
        </p:nvPicPr>
        <p:blipFill rotWithShape="1">
          <a:blip r:embed="rId5">
            <a:alphaModFix amt="50000"/>
          </a:blip>
          <a:srcRect b="5318" l="12226" r="6608" t="8593"/>
          <a:stretch/>
        </p:blipFill>
        <p:spPr>
          <a:xfrm flipH="1">
            <a:off x="9709952" y="-130912"/>
            <a:ext cx="2620822" cy="6997700"/>
          </a:xfrm>
          <a:prstGeom prst="rect">
            <a:avLst/>
          </a:prstGeom>
          <a:noFill/>
          <a:ln>
            <a:noFill/>
          </a:ln>
        </p:spPr>
      </p:pic>
      <p:pic>
        <p:nvPicPr>
          <p:cNvPr id="851" name="Google Shape;851;p31"/>
          <p:cNvPicPr preferRelativeResize="0"/>
          <p:nvPr/>
        </p:nvPicPr>
        <p:blipFill rotWithShape="1">
          <a:blip r:embed="rId6">
            <a:alphaModFix/>
          </a:blip>
          <a:srcRect b="0" l="9876" r="5130" t="81592"/>
          <a:stretch/>
        </p:blipFill>
        <p:spPr>
          <a:xfrm>
            <a:off x="372335" y="5193746"/>
            <a:ext cx="11205782" cy="1267391"/>
          </a:xfrm>
          <a:prstGeom prst="rect">
            <a:avLst/>
          </a:prstGeom>
          <a:noFill/>
          <a:ln>
            <a:noFill/>
          </a:ln>
        </p:spPr>
      </p:pic>
      <p:pic>
        <p:nvPicPr>
          <p:cNvPr id="852" name="Google Shape;852;p31"/>
          <p:cNvPicPr preferRelativeResize="0"/>
          <p:nvPr/>
        </p:nvPicPr>
        <p:blipFill rotWithShape="1">
          <a:blip r:embed="rId7">
            <a:alphaModFix/>
          </a:blip>
          <a:srcRect b="17075" l="9877" r="5128" t="61584"/>
          <a:stretch/>
        </p:blipFill>
        <p:spPr>
          <a:xfrm>
            <a:off x="349009" y="4730176"/>
            <a:ext cx="11334163" cy="1046119"/>
          </a:xfrm>
          <a:prstGeom prst="rect">
            <a:avLst/>
          </a:prstGeom>
          <a:noFill/>
          <a:ln>
            <a:noFill/>
          </a:ln>
        </p:spPr>
      </p:pic>
      <p:pic>
        <p:nvPicPr>
          <p:cNvPr id="853" name="Google Shape;853;p31"/>
          <p:cNvPicPr preferRelativeResize="0"/>
          <p:nvPr/>
        </p:nvPicPr>
        <p:blipFill rotWithShape="1">
          <a:blip r:embed="rId8">
            <a:alphaModFix/>
          </a:blip>
          <a:srcRect b="0" l="77086" r="0" t="83908"/>
          <a:stretch/>
        </p:blipFill>
        <p:spPr>
          <a:xfrm>
            <a:off x="9310797" y="4111946"/>
            <a:ext cx="1971533" cy="2077041"/>
          </a:xfrm>
          <a:prstGeom prst="rect">
            <a:avLst/>
          </a:prstGeom>
          <a:noFill/>
          <a:ln>
            <a:noFill/>
          </a:ln>
        </p:spPr>
      </p:pic>
      <p:pic>
        <p:nvPicPr>
          <p:cNvPr id="854" name="Google Shape;854;p31"/>
          <p:cNvPicPr preferRelativeResize="0"/>
          <p:nvPr/>
        </p:nvPicPr>
        <p:blipFill rotWithShape="1">
          <a:blip r:embed="rId4">
            <a:alphaModFix/>
          </a:blip>
          <a:srcRect b="0" l="0" r="14344" t="89729"/>
          <a:stretch/>
        </p:blipFill>
        <p:spPr>
          <a:xfrm>
            <a:off x="5331374" y="5003800"/>
            <a:ext cx="4134749" cy="1145935"/>
          </a:xfrm>
          <a:prstGeom prst="rect">
            <a:avLst/>
          </a:prstGeom>
          <a:noFill/>
          <a:ln>
            <a:noFill/>
          </a:ln>
        </p:spPr>
      </p:pic>
      <p:pic>
        <p:nvPicPr>
          <p:cNvPr id="855" name="Google Shape;855;p31"/>
          <p:cNvPicPr preferRelativeResize="0"/>
          <p:nvPr/>
        </p:nvPicPr>
        <p:blipFill rotWithShape="1">
          <a:blip r:embed="rId4">
            <a:alphaModFix/>
          </a:blip>
          <a:srcRect b="11730" l="64122" r="0" t="80301"/>
          <a:stretch/>
        </p:blipFill>
        <p:spPr>
          <a:xfrm>
            <a:off x="8427986" y="4730174"/>
            <a:ext cx="2387650" cy="795529"/>
          </a:xfrm>
          <a:prstGeom prst="rect">
            <a:avLst/>
          </a:prstGeom>
          <a:noFill/>
          <a:ln>
            <a:noFill/>
          </a:ln>
        </p:spPr>
      </p:pic>
      <p:pic>
        <p:nvPicPr>
          <p:cNvPr id="856" name="Google Shape;856;p31"/>
          <p:cNvPicPr preferRelativeResize="0"/>
          <p:nvPr/>
        </p:nvPicPr>
        <p:blipFill rotWithShape="1">
          <a:blip r:embed="rId4">
            <a:alphaModFix/>
          </a:blip>
          <a:srcRect b="81810" l="0" r="67896" t="0"/>
          <a:stretch/>
        </p:blipFill>
        <p:spPr>
          <a:xfrm>
            <a:off x="878062" y="4229494"/>
            <a:ext cx="2170142" cy="1844553"/>
          </a:xfrm>
          <a:prstGeom prst="rect">
            <a:avLst/>
          </a:prstGeom>
          <a:noFill/>
          <a:ln>
            <a:noFill/>
          </a:ln>
        </p:spPr>
      </p:pic>
      <p:pic>
        <p:nvPicPr>
          <p:cNvPr id="857" name="Google Shape;857;p31"/>
          <p:cNvPicPr preferRelativeResize="0"/>
          <p:nvPr/>
        </p:nvPicPr>
        <p:blipFill rotWithShape="1">
          <a:blip r:embed="rId3">
            <a:alphaModFix/>
          </a:blip>
          <a:srcRect b="0" l="0" r="24215" t="70006"/>
          <a:stretch/>
        </p:blipFill>
        <p:spPr>
          <a:xfrm>
            <a:off x="1877607" y="4361982"/>
            <a:ext cx="3464574" cy="2056960"/>
          </a:xfrm>
          <a:prstGeom prst="rect">
            <a:avLst/>
          </a:prstGeom>
          <a:noFill/>
          <a:ln>
            <a:noFill/>
          </a:ln>
        </p:spPr>
      </p:pic>
      <p:pic>
        <p:nvPicPr>
          <p:cNvPr id="858" name="Google Shape;858;p31"/>
          <p:cNvPicPr preferRelativeResize="0"/>
          <p:nvPr/>
        </p:nvPicPr>
        <p:blipFill rotWithShape="1">
          <a:blip r:embed="rId9">
            <a:alphaModFix amt="70000"/>
          </a:blip>
          <a:srcRect b="4773" l="8882" r="9756" t="12504"/>
          <a:stretch/>
        </p:blipFill>
        <p:spPr>
          <a:xfrm flipH="1">
            <a:off x="-352097" y="-226760"/>
            <a:ext cx="3464573" cy="7073484"/>
          </a:xfrm>
          <a:prstGeom prst="rect">
            <a:avLst/>
          </a:prstGeom>
          <a:noFill/>
          <a:ln>
            <a:noFill/>
          </a:ln>
        </p:spPr>
      </p:pic>
      <p:pic>
        <p:nvPicPr>
          <p:cNvPr id="859" name="Google Shape;859;p31"/>
          <p:cNvPicPr preferRelativeResize="0"/>
          <p:nvPr/>
        </p:nvPicPr>
        <p:blipFill rotWithShape="1">
          <a:blip r:embed="rId5">
            <a:alphaModFix amt="70000"/>
          </a:blip>
          <a:srcRect b="5318" l="12226" r="6608" t="8593"/>
          <a:stretch/>
        </p:blipFill>
        <p:spPr>
          <a:xfrm>
            <a:off x="0" y="-139699"/>
            <a:ext cx="2812152" cy="6997700"/>
          </a:xfrm>
          <a:prstGeom prst="rect">
            <a:avLst/>
          </a:prstGeom>
          <a:noFill/>
          <a:ln>
            <a:noFill/>
          </a:ln>
        </p:spPr>
      </p:pic>
      <p:pic>
        <p:nvPicPr>
          <p:cNvPr id="860" name="Google Shape;860;p31"/>
          <p:cNvPicPr preferRelativeResize="0"/>
          <p:nvPr/>
        </p:nvPicPr>
        <p:blipFill rotWithShape="1">
          <a:blip r:embed="rId10">
            <a:alphaModFix/>
          </a:blip>
          <a:srcRect b="25925" l="4485" r="56073" t="-464"/>
          <a:stretch/>
        </p:blipFill>
        <p:spPr>
          <a:xfrm>
            <a:off x="0" y="3367938"/>
            <a:ext cx="2885985" cy="3067864"/>
          </a:xfrm>
          <a:prstGeom prst="rect">
            <a:avLst/>
          </a:prstGeom>
          <a:noFill/>
          <a:ln>
            <a:noFill/>
          </a:ln>
        </p:spPr>
      </p:pic>
      <p:grpSp>
        <p:nvGrpSpPr>
          <p:cNvPr id="861" name="Google Shape;861;p31"/>
          <p:cNvGrpSpPr/>
          <p:nvPr/>
        </p:nvGrpSpPr>
        <p:grpSpPr>
          <a:xfrm>
            <a:off x="-17860" y="5445431"/>
            <a:ext cx="12227721" cy="1412569"/>
            <a:chOff x="142441" y="5130201"/>
            <a:chExt cx="12227721" cy="1284154"/>
          </a:xfrm>
        </p:grpSpPr>
        <p:pic>
          <p:nvPicPr>
            <p:cNvPr id="862" name="Google Shape;862;p31"/>
            <p:cNvPicPr preferRelativeResize="0"/>
            <p:nvPr/>
          </p:nvPicPr>
          <p:blipFill rotWithShape="1">
            <a:blip r:embed="rId11">
              <a:alphaModFix/>
            </a:blip>
            <a:srcRect b="1" l="43873" r="0" t="35409"/>
            <a:stretch/>
          </p:blipFill>
          <p:spPr>
            <a:xfrm>
              <a:off x="142441" y="5130201"/>
              <a:ext cx="12227721" cy="1284154"/>
            </a:xfrm>
            <a:prstGeom prst="rect">
              <a:avLst/>
            </a:prstGeom>
            <a:noFill/>
            <a:ln>
              <a:noFill/>
            </a:ln>
          </p:spPr>
        </p:pic>
        <p:sp>
          <p:nvSpPr>
            <p:cNvPr id="863" name="Google Shape;863;p31"/>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64" name="Google Shape;864;p31"/>
          <p:cNvGrpSpPr/>
          <p:nvPr/>
        </p:nvGrpSpPr>
        <p:grpSpPr>
          <a:xfrm>
            <a:off x="1965245" y="2510852"/>
            <a:ext cx="4268983" cy="1072655"/>
            <a:chOff x="-1727200" y="3008202"/>
            <a:chExt cx="3349408" cy="841596"/>
          </a:xfrm>
        </p:grpSpPr>
        <p:sp>
          <p:nvSpPr>
            <p:cNvPr id="865" name="Google Shape;865;p31"/>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866" name="Google Shape;866;p31"/>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A</a:t>
              </a:r>
              <a:endParaRPr/>
            </a:p>
          </p:txBody>
        </p:sp>
      </p:grpSp>
      <p:sp>
        <p:nvSpPr>
          <p:cNvPr id="867" name="Google Shape;867;p31"/>
          <p:cNvSpPr/>
          <p:nvPr/>
        </p:nvSpPr>
        <p:spPr>
          <a:xfrm>
            <a:off x="1853628" y="797296"/>
            <a:ext cx="9256552" cy="129693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EBBB"/>
              </a:solidFill>
              <a:latin typeface="Arial"/>
              <a:ea typeface="Arial"/>
              <a:cs typeface="Arial"/>
              <a:sym typeface="Arial"/>
            </a:endParaRPr>
          </a:p>
        </p:txBody>
      </p:sp>
      <p:pic>
        <p:nvPicPr>
          <p:cNvPr id="868" name="Google Shape;868;p31"/>
          <p:cNvPicPr preferRelativeResize="0"/>
          <p:nvPr/>
        </p:nvPicPr>
        <p:blipFill rotWithShape="1">
          <a:blip r:embed="rId12">
            <a:alphaModFix/>
          </a:blip>
          <a:srcRect b="0" l="0" r="0" t="0"/>
          <a:stretch/>
        </p:blipFill>
        <p:spPr>
          <a:xfrm>
            <a:off x="-1245012" y="4625093"/>
            <a:ext cx="487363" cy="487363"/>
          </a:xfrm>
          <a:prstGeom prst="rect">
            <a:avLst/>
          </a:prstGeom>
          <a:noFill/>
          <a:ln>
            <a:noFill/>
          </a:ln>
        </p:spPr>
      </p:pic>
      <p:sp>
        <p:nvSpPr>
          <p:cNvPr id="869" name="Google Shape;869;p31"/>
          <p:cNvSpPr txBox="1"/>
          <p:nvPr/>
        </p:nvSpPr>
        <p:spPr>
          <a:xfrm>
            <a:off x="-1794120" y="2422168"/>
            <a:ext cx="155042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Đúng</a:t>
            </a:r>
            <a:endParaRPr b="1" i="0" sz="1800" u="none" cap="none" strike="noStrike">
              <a:solidFill>
                <a:srgbClr val="000000"/>
              </a:solidFill>
              <a:latin typeface="Arial"/>
              <a:ea typeface="Arial"/>
              <a:cs typeface="Arial"/>
              <a:sym typeface="Arial"/>
            </a:endParaRPr>
          </a:p>
        </p:txBody>
      </p:sp>
      <p:sp>
        <p:nvSpPr>
          <p:cNvPr id="870" name="Google Shape;870;p31"/>
          <p:cNvSpPr txBox="1"/>
          <p:nvPr/>
        </p:nvSpPr>
        <p:spPr>
          <a:xfrm>
            <a:off x="-1645107" y="3842252"/>
            <a:ext cx="132600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Sai</a:t>
            </a:r>
            <a:endParaRPr/>
          </a:p>
        </p:txBody>
      </p:sp>
      <p:pic>
        <p:nvPicPr>
          <p:cNvPr id="871" name="Google Shape;871;p31"/>
          <p:cNvPicPr preferRelativeResize="0"/>
          <p:nvPr/>
        </p:nvPicPr>
        <p:blipFill rotWithShape="1">
          <a:blip r:embed="rId12">
            <a:alphaModFix/>
          </a:blip>
          <a:srcRect b="0" l="0" r="0" t="0"/>
          <a:stretch/>
        </p:blipFill>
        <p:spPr>
          <a:xfrm>
            <a:off x="-1245012" y="1565820"/>
            <a:ext cx="487363" cy="487363"/>
          </a:xfrm>
          <a:prstGeom prst="rect">
            <a:avLst/>
          </a:prstGeom>
          <a:noFill/>
          <a:ln>
            <a:noFill/>
          </a:ln>
        </p:spPr>
      </p:pic>
      <p:pic>
        <p:nvPicPr>
          <p:cNvPr id="872" name="Google Shape;872;p31"/>
          <p:cNvPicPr preferRelativeResize="0"/>
          <p:nvPr/>
        </p:nvPicPr>
        <p:blipFill rotWithShape="1">
          <a:blip r:embed="rId12">
            <a:alphaModFix/>
          </a:blip>
          <a:srcRect b="0" l="0" r="0" t="0"/>
          <a:stretch/>
        </p:blipFill>
        <p:spPr>
          <a:xfrm>
            <a:off x="-1252490" y="5249012"/>
            <a:ext cx="487363" cy="487363"/>
          </a:xfrm>
          <a:prstGeom prst="rect">
            <a:avLst/>
          </a:prstGeom>
          <a:noFill/>
          <a:ln>
            <a:noFill/>
          </a:ln>
        </p:spPr>
      </p:pic>
      <p:pic>
        <p:nvPicPr>
          <p:cNvPr id="873" name="Google Shape;873;p31"/>
          <p:cNvPicPr preferRelativeResize="0"/>
          <p:nvPr/>
        </p:nvPicPr>
        <p:blipFill rotWithShape="1">
          <a:blip r:embed="rId12">
            <a:alphaModFix/>
          </a:blip>
          <a:srcRect b="0" l="0" r="0" t="0"/>
          <a:stretch/>
        </p:blipFill>
        <p:spPr>
          <a:xfrm>
            <a:off x="-1237935" y="5872885"/>
            <a:ext cx="487363" cy="487363"/>
          </a:xfrm>
          <a:prstGeom prst="rect">
            <a:avLst/>
          </a:prstGeom>
          <a:noFill/>
          <a:ln>
            <a:noFill/>
          </a:ln>
        </p:spPr>
      </p:pic>
      <p:grpSp>
        <p:nvGrpSpPr>
          <p:cNvPr id="874" name="Google Shape;874;p31"/>
          <p:cNvGrpSpPr/>
          <p:nvPr/>
        </p:nvGrpSpPr>
        <p:grpSpPr>
          <a:xfrm>
            <a:off x="6555933" y="2568906"/>
            <a:ext cx="4268983" cy="1072655"/>
            <a:chOff x="-1727200" y="3008202"/>
            <a:chExt cx="3349408" cy="841596"/>
          </a:xfrm>
        </p:grpSpPr>
        <p:sp>
          <p:nvSpPr>
            <p:cNvPr id="875" name="Google Shape;875;p31"/>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876" name="Google Shape;876;p31"/>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B</a:t>
              </a:r>
              <a:endParaRPr/>
            </a:p>
          </p:txBody>
        </p:sp>
      </p:grpSp>
      <p:grpSp>
        <p:nvGrpSpPr>
          <p:cNvPr id="877" name="Google Shape;877;p31"/>
          <p:cNvGrpSpPr/>
          <p:nvPr/>
        </p:nvGrpSpPr>
        <p:grpSpPr>
          <a:xfrm>
            <a:off x="1965245" y="4186939"/>
            <a:ext cx="4268983" cy="1072655"/>
            <a:chOff x="-1727200" y="3008202"/>
            <a:chExt cx="3349408" cy="841596"/>
          </a:xfrm>
        </p:grpSpPr>
        <p:sp>
          <p:nvSpPr>
            <p:cNvPr id="878" name="Google Shape;878;p31"/>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879" name="Google Shape;879;p31"/>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C</a:t>
              </a:r>
              <a:endParaRPr/>
            </a:p>
          </p:txBody>
        </p:sp>
      </p:grpSp>
      <p:grpSp>
        <p:nvGrpSpPr>
          <p:cNvPr id="880" name="Google Shape;880;p31"/>
          <p:cNvGrpSpPr/>
          <p:nvPr/>
        </p:nvGrpSpPr>
        <p:grpSpPr>
          <a:xfrm>
            <a:off x="6555933" y="4186939"/>
            <a:ext cx="4259704" cy="1072655"/>
            <a:chOff x="-1727200" y="3008202"/>
            <a:chExt cx="3342127" cy="841596"/>
          </a:xfrm>
        </p:grpSpPr>
        <p:sp>
          <p:nvSpPr>
            <p:cNvPr id="881" name="Google Shape;881;p31"/>
            <p:cNvSpPr/>
            <p:nvPr/>
          </p:nvSpPr>
          <p:spPr>
            <a:xfrm>
              <a:off x="-1409700" y="3008202"/>
              <a:ext cx="3024627"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882" name="Google Shape;882;p31"/>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D</a:t>
              </a:r>
              <a:endParaRPr/>
            </a:p>
          </p:txBody>
        </p:sp>
      </p:grpSp>
      <p:sp>
        <p:nvSpPr>
          <p:cNvPr id="883" name="Google Shape;883;p31"/>
          <p:cNvSpPr txBox="1"/>
          <p:nvPr/>
        </p:nvSpPr>
        <p:spPr>
          <a:xfrm>
            <a:off x="1864727" y="974871"/>
            <a:ext cx="884629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331B3D"/>
                </a:solidFill>
                <a:latin typeface="Arial"/>
                <a:ea typeface="Arial"/>
                <a:cs typeface="Arial"/>
                <a:sym typeface="Arial"/>
              </a:rPr>
              <a:t>Có mấy cách nối các vế câu trong câu ghép?</a:t>
            </a:r>
            <a:endParaRPr/>
          </a:p>
        </p:txBody>
      </p:sp>
      <p:sp>
        <p:nvSpPr>
          <p:cNvPr id="884" name="Google Shape;884;p31"/>
          <p:cNvSpPr txBox="1"/>
          <p:nvPr/>
        </p:nvSpPr>
        <p:spPr>
          <a:xfrm>
            <a:off x="2688967" y="2716540"/>
            <a:ext cx="3116387" cy="728789"/>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4400">
                <a:solidFill>
                  <a:srgbClr val="331B3D"/>
                </a:solidFill>
                <a:latin typeface="Arial"/>
                <a:ea typeface="Arial"/>
                <a:cs typeface="Arial"/>
                <a:sym typeface="Arial"/>
              </a:rPr>
              <a:t>2  cách</a:t>
            </a:r>
            <a:endParaRPr b="1" sz="4400">
              <a:solidFill>
                <a:srgbClr val="331B3D"/>
              </a:solidFill>
              <a:latin typeface="Arial"/>
              <a:ea typeface="Arial"/>
              <a:cs typeface="Arial"/>
              <a:sym typeface="Arial"/>
            </a:endParaRPr>
          </a:p>
        </p:txBody>
      </p:sp>
      <p:sp>
        <p:nvSpPr>
          <p:cNvPr id="885" name="Google Shape;885;p31"/>
          <p:cNvSpPr txBox="1"/>
          <p:nvPr/>
        </p:nvSpPr>
        <p:spPr>
          <a:xfrm>
            <a:off x="7437624" y="2819775"/>
            <a:ext cx="3075528" cy="715260"/>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4400">
                <a:solidFill>
                  <a:srgbClr val="331B3D"/>
                </a:solidFill>
                <a:latin typeface="Arial"/>
                <a:ea typeface="Arial"/>
                <a:cs typeface="Arial"/>
                <a:sym typeface="Arial"/>
              </a:rPr>
              <a:t>3 cách</a:t>
            </a:r>
            <a:endParaRPr b="1" sz="4400">
              <a:solidFill>
                <a:srgbClr val="331B3D"/>
              </a:solidFill>
              <a:latin typeface="Arial"/>
              <a:ea typeface="Arial"/>
              <a:cs typeface="Arial"/>
              <a:sym typeface="Arial"/>
            </a:endParaRPr>
          </a:p>
        </p:txBody>
      </p:sp>
      <p:sp>
        <p:nvSpPr>
          <p:cNvPr id="886" name="Google Shape;886;p31"/>
          <p:cNvSpPr txBox="1"/>
          <p:nvPr/>
        </p:nvSpPr>
        <p:spPr>
          <a:xfrm>
            <a:off x="2655034" y="4190315"/>
            <a:ext cx="3048558" cy="715260"/>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4400">
                <a:solidFill>
                  <a:srgbClr val="331B3D"/>
                </a:solidFill>
                <a:latin typeface="Arial"/>
                <a:ea typeface="Arial"/>
                <a:cs typeface="Arial"/>
                <a:sym typeface="Arial"/>
              </a:rPr>
              <a:t>4 cách</a:t>
            </a:r>
            <a:endParaRPr b="1" sz="4400">
              <a:solidFill>
                <a:srgbClr val="331B3D"/>
              </a:solidFill>
              <a:latin typeface="Arial"/>
              <a:ea typeface="Arial"/>
              <a:cs typeface="Arial"/>
              <a:sym typeface="Arial"/>
            </a:endParaRPr>
          </a:p>
        </p:txBody>
      </p:sp>
      <p:sp>
        <p:nvSpPr>
          <p:cNvPr id="887" name="Google Shape;887;p31"/>
          <p:cNvSpPr txBox="1"/>
          <p:nvPr/>
        </p:nvSpPr>
        <p:spPr>
          <a:xfrm>
            <a:off x="7243363" y="4304949"/>
            <a:ext cx="3214666" cy="715260"/>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4400">
                <a:solidFill>
                  <a:srgbClr val="331B3D"/>
                </a:solidFill>
                <a:latin typeface="Arial"/>
                <a:ea typeface="Arial"/>
                <a:cs typeface="Arial"/>
                <a:sym typeface="Arial"/>
              </a:rPr>
              <a:t>1 cách</a:t>
            </a:r>
            <a:endParaRPr b="1" sz="4400">
              <a:solidFill>
                <a:srgbClr val="331B3D"/>
              </a:solidFill>
              <a:latin typeface="Arial"/>
              <a:ea typeface="Arial"/>
              <a:cs typeface="Arial"/>
              <a:sym typeface="Arial"/>
            </a:endParaRPr>
          </a:p>
        </p:txBody>
      </p:sp>
      <p:pic>
        <p:nvPicPr>
          <p:cNvPr id="888" name="Google Shape;888;p31"/>
          <p:cNvPicPr preferRelativeResize="0"/>
          <p:nvPr/>
        </p:nvPicPr>
        <p:blipFill rotWithShape="1">
          <a:blip r:embed="rId13">
            <a:alphaModFix/>
          </a:blip>
          <a:srcRect b="0" l="0" r="0" t="0"/>
          <a:stretch/>
        </p:blipFill>
        <p:spPr>
          <a:xfrm>
            <a:off x="5703592" y="2565667"/>
            <a:ext cx="872438" cy="1149836"/>
          </a:xfrm>
          <a:prstGeom prst="rect">
            <a:avLst/>
          </a:prstGeom>
          <a:noFill/>
          <a:ln>
            <a:noFill/>
          </a:ln>
        </p:spPr>
      </p:pic>
      <p:pic>
        <p:nvPicPr>
          <p:cNvPr id="889" name="Google Shape;889;p31"/>
          <p:cNvPicPr preferRelativeResize="0"/>
          <p:nvPr/>
        </p:nvPicPr>
        <p:blipFill rotWithShape="1">
          <a:blip r:embed="rId13">
            <a:alphaModFix/>
          </a:blip>
          <a:srcRect b="0" l="0" r="0" t="0"/>
          <a:stretch/>
        </p:blipFill>
        <p:spPr>
          <a:xfrm>
            <a:off x="10354321" y="2716096"/>
            <a:ext cx="872438" cy="1149836"/>
          </a:xfrm>
          <a:prstGeom prst="rect">
            <a:avLst/>
          </a:prstGeom>
          <a:noFill/>
          <a:ln>
            <a:noFill/>
          </a:ln>
        </p:spPr>
      </p:pic>
      <p:pic>
        <p:nvPicPr>
          <p:cNvPr id="890" name="Google Shape;890;p31"/>
          <p:cNvPicPr preferRelativeResize="0"/>
          <p:nvPr/>
        </p:nvPicPr>
        <p:blipFill rotWithShape="1">
          <a:blip r:embed="rId13">
            <a:alphaModFix/>
          </a:blip>
          <a:srcRect b="0" l="0" r="0" t="0"/>
          <a:stretch/>
        </p:blipFill>
        <p:spPr>
          <a:xfrm>
            <a:off x="5593060" y="4426006"/>
            <a:ext cx="872438" cy="1149836"/>
          </a:xfrm>
          <a:prstGeom prst="rect">
            <a:avLst/>
          </a:prstGeom>
          <a:noFill/>
          <a:ln>
            <a:noFill/>
          </a:ln>
        </p:spPr>
      </p:pic>
      <p:pic>
        <p:nvPicPr>
          <p:cNvPr id="891" name="Google Shape;891;p31"/>
          <p:cNvPicPr preferRelativeResize="0"/>
          <p:nvPr/>
        </p:nvPicPr>
        <p:blipFill rotWithShape="1">
          <a:blip r:embed="rId13">
            <a:alphaModFix/>
          </a:blip>
          <a:srcRect b="0" l="0" r="0" t="0"/>
          <a:stretch/>
        </p:blipFill>
        <p:spPr>
          <a:xfrm>
            <a:off x="10354321" y="4349124"/>
            <a:ext cx="872438" cy="1149836"/>
          </a:xfrm>
          <a:prstGeom prst="rect">
            <a:avLst/>
          </a:prstGeom>
          <a:noFill/>
          <a:ln>
            <a:noFill/>
          </a:ln>
        </p:spPr>
      </p:pic>
      <p:grpSp>
        <p:nvGrpSpPr>
          <p:cNvPr id="892" name="Google Shape;892;p31"/>
          <p:cNvGrpSpPr/>
          <p:nvPr/>
        </p:nvGrpSpPr>
        <p:grpSpPr>
          <a:xfrm>
            <a:off x="10107770" y="1002320"/>
            <a:ext cx="1365539" cy="1455485"/>
            <a:chOff x="8207088" y="1459777"/>
            <a:chExt cx="1110962" cy="1204215"/>
          </a:xfrm>
        </p:grpSpPr>
        <p:pic>
          <p:nvPicPr>
            <p:cNvPr id="893" name="Google Shape;893;p31"/>
            <p:cNvPicPr preferRelativeResize="0"/>
            <p:nvPr/>
          </p:nvPicPr>
          <p:blipFill rotWithShape="1">
            <a:blip r:embed="rId13">
              <a:alphaModFix/>
            </a:blip>
            <a:srcRect b="0" l="0" r="0" t="0"/>
            <a:stretch/>
          </p:blipFill>
          <p:spPr>
            <a:xfrm>
              <a:off x="8207088" y="1514156"/>
              <a:ext cx="872438" cy="1149836"/>
            </a:xfrm>
            <a:prstGeom prst="rect">
              <a:avLst/>
            </a:prstGeom>
            <a:noFill/>
            <a:ln>
              <a:noFill/>
            </a:ln>
          </p:spPr>
        </p:pic>
        <p:pic>
          <p:nvPicPr>
            <p:cNvPr id="894" name="Google Shape;894;p31"/>
            <p:cNvPicPr preferRelativeResize="0"/>
            <p:nvPr/>
          </p:nvPicPr>
          <p:blipFill rotWithShape="1">
            <a:blip r:embed="rId13">
              <a:alphaModFix/>
            </a:blip>
            <a:srcRect b="0" l="0" r="0" t="0"/>
            <a:stretch/>
          </p:blipFill>
          <p:spPr>
            <a:xfrm>
              <a:off x="8445612" y="1459777"/>
              <a:ext cx="872438" cy="1149836"/>
            </a:xfrm>
            <a:prstGeom prst="rect">
              <a:avLst/>
            </a:prstGeom>
            <a:noFill/>
            <a:ln>
              <a:noFill/>
            </a:ln>
          </p:spPr>
        </p:pic>
      </p:grpSp>
      <p:pic>
        <p:nvPicPr>
          <p:cNvPr descr="Káº¿t quáº£ hÃ¬nh áº£nh cho right wrong tick icon" id="895" name="Google Shape;895;p31"/>
          <p:cNvPicPr preferRelativeResize="0"/>
          <p:nvPr/>
        </p:nvPicPr>
        <p:blipFill rotWithShape="1">
          <a:blip r:embed="rId14">
            <a:alphaModFix/>
          </a:blip>
          <a:srcRect b="30178" l="5167" r="55100" t="18657"/>
          <a:stretch/>
        </p:blipFill>
        <p:spPr>
          <a:xfrm>
            <a:off x="6632195" y="2783566"/>
            <a:ext cx="647800" cy="656495"/>
          </a:xfrm>
          <a:prstGeom prst="rect">
            <a:avLst/>
          </a:prstGeom>
          <a:noFill/>
          <a:ln>
            <a:noFill/>
          </a:ln>
        </p:spPr>
      </p:pic>
      <p:pic>
        <p:nvPicPr>
          <p:cNvPr descr="Káº¿t quáº£ hÃ¬nh áº£nh cho right wrong tick icon" id="896" name="Google Shape;896;p31"/>
          <p:cNvPicPr preferRelativeResize="0"/>
          <p:nvPr/>
        </p:nvPicPr>
        <p:blipFill rotWithShape="1">
          <a:blip r:embed="rId15">
            <a:alphaModFix/>
          </a:blip>
          <a:srcRect b="28297" l="47149" r="5517" t="18843"/>
          <a:stretch/>
        </p:blipFill>
        <p:spPr>
          <a:xfrm>
            <a:off x="1929617" y="2674619"/>
            <a:ext cx="795700" cy="699319"/>
          </a:xfrm>
          <a:prstGeom prst="rect">
            <a:avLst/>
          </a:prstGeom>
          <a:noFill/>
          <a:ln>
            <a:noFill/>
          </a:ln>
        </p:spPr>
      </p:pic>
      <p:pic>
        <p:nvPicPr>
          <p:cNvPr descr="Káº¿t quáº£ hÃ¬nh áº£nh cho right wrong tick icon" id="897" name="Google Shape;897;p31"/>
          <p:cNvPicPr preferRelativeResize="0"/>
          <p:nvPr/>
        </p:nvPicPr>
        <p:blipFill rotWithShape="1">
          <a:blip r:embed="rId14">
            <a:alphaModFix/>
          </a:blip>
          <a:srcRect b="30178" l="5167" r="55100" t="18657"/>
          <a:stretch/>
        </p:blipFill>
        <p:spPr>
          <a:xfrm>
            <a:off x="6653108" y="4386617"/>
            <a:ext cx="647800" cy="656495"/>
          </a:xfrm>
          <a:prstGeom prst="rect">
            <a:avLst/>
          </a:prstGeom>
          <a:noFill/>
          <a:ln>
            <a:noFill/>
          </a:ln>
        </p:spPr>
      </p:pic>
      <p:pic>
        <p:nvPicPr>
          <p:cNvPr descr="Káº¿t quáº£ hÃ¬nh áº£nh cho right wrong tick icon" id="898" name="Google Shape;898;p31"/>
          <p:cNvPicPr preferRelativeResize="0"/>
          <p:nvPr/>
        </p:nvPicPr>
        <p:blipFill rotWithShape="1">
          <a:blip r:embed="rId14">
            <a:alphaModFix/>
          </a:blip>
          <a:srcRect b="30178" l="5167" r="55100" t="18657"/>
          <a:stretch/>
        </p:blipFill>
        <p:spPr>
          <a:xfrm>
            <a:off x="2032130" y="4431308"/>
            <a:ext cx="647800" cy="656495"/>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892"/>
                                        </p:tgtEl>
                                        <p:attrNameLst>
                                          <p:attrName>style.visibility</p:attrName>
                                        </p:attrNameLst>
                                      </p:cBhvr>
                                      <p:to>
                                        <p:strVal val="visible"/>
                                      </p:to>
                                    </p:set>
                                    <p:anim calcmode="lin" valueType="num">
                                      <p:cBhvr additive="base">
                                        <p:cTn dur="500"/>
                                        <p:tgtEl>
                                          <p:spTgt spid="892"/>
                                        </p:tgtEl>
                                        <p:attrNameLst>
                                          <p:attrName>ppt_w</p:attrName>
                                        </p:attrNameLst>
                                      </p:cBhvr>
                                      <p:tavLst>
                                        <p:tav fmla="" tm="0">
                                          <p:val>
                                            <p:strVal val="0"/>
                                          </p:val>
                                        </p:tav>
                                        <p:tav fmla="" tm="100000">
                                          <p:val>
                                            <p:strVal val="#ppt_w"/>
                                          </p:val>
                                        </p:tav>
                                      </p:tavLst>
                                    </p:anim>
                                    <p:anim calcmode="lin" valueType="num">
                                      <p:cBhvr additive="base">
                                        <p:cTn dur="500"/>
                                        <p:tgtEl>
                                          <p:spTgt spid="8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888"/>
                                        </p:tgtEl>
                                        <p:attrNameLst>
                                          <p:attrName>style.visibility</p:attrName>
                                        </p:attrNameLst>
                                      </p:cBhvr>
                                      <p:to>
                                        <p:strVal val="visible"/>
                                      </p:to>
                                    </p:set>
                                    <p:anim calcmode="lin" valueType="num">
                                      <p:cBhvr additive="base">
                                        <p:cTn dur="500"/>
                                        <p:tgtEl>
                                          <p:spTgt spid="888"/>
                                        </p:tgtEl>
                                        <p:attrNameLst>
                                          <p:attrName>ppt_w</p:attrName>
                                        </p:attrNameLst>
                                      </p:cBhvr>
                                      <p:tavLst>
                                        <p:tav fmla="" tm="0">
                                          <p:val>
                                            <p:strVal val="0"/>
                                          </p:val>
                                        </p:tav>
                                        <p:tav fmla="" tm="100000">
                                          <p:val>
                                            <p:strVal val="#ppt_w"/>
                                          </p:val>
                                        </p:tav>
                                      </p:tavLst>
                                    </p:anim>
                                    <p:anim calcmode="lin" valueType="num">
                                      <p:cBhvr additive="base">
                                        <p:cTn dur="500"/>
                                        <p:tgtEl>
                                          <p:spTgt spid="88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889"/>
                                        </p:tgtEl>
                                        <p:attrNameLst>
                                          <p:attrName>style.visibility</p:attrName>
                                        </p:attrNameLst>
                                      </p:cBhvr>
                                      <p:to>
                                        <p:strVal val="visible"/>
                                      </p:to>
                                    </p:set>
                                    <p:anim calcmode="lin" valueType="num">
                                      <p:cBhvr additive="base">
                                        <p:cTn dur="500"/>
                                        <p:tgtEl>
                                          <p:spTgt spid="889"/>
                                        </p:tgtEl>
                                        <p:attrNameLst>
                                          <p:attrName>ppt_w</p:attrName>
                                        </p:attrNameLst>
                                      </p:cBhvr>
                                      <p:tavLst>
                                        <p:tav fmla="" tm="0">
                                          <p:val>
                                            <p:strVal val="0"/>
                                          </p:val>
                                        </p:tav>
                                        <p:tav fmla="" tm="100000">
                                          <p:val>
                                            <p:strVal val="#ppt_w"/>
                                          </p:val>
                                        </p:tav>
                                      </p:tavLst>
                                    </p:anim>
                                    <p:anim calcmode="lin" valueType="num">
                                      <p:cBhvr additive="base">
                                        <p:cTn dur="500"/>
                                        <p:tgtEl>
                                          <p:spTgt spid="88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500"/>
                                        <p:tgtEl>
                                          <p:spTgt spid="8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890"/>
                                        </p:tgtEl>
                                        <p:attrNameLst>
                                          <p:attrName>style.visibility</p:attrName>
                                        </p:attrNameLst>
                                      </p:cBhvr>
                                      <p:to>
                                        <p:strVal val="visible"/>
                                      </p:to>
                                    </p:set>
                                    <p:anim calcmode="lin" valueType="num">
                                      <p:cBhvr additive="base">
                                        <p:cTn dur="500"/>
                                        <p:tgtEl>
                                          <p:spTgt spid="890"/>
                                        </p:tgtEl>
                                        <p:attrNameLst>
                                          <p:attrName>ppt_w</p:attrName>
                                        </p:attrNameLst>
                                      </p:cBhvr>
                                      <p:tavLst>
                                        <p:tav fmla="" tm="0">
                                          <p:val>
                                            <p:strVal val="0"/>
                                          </p:val>
                                        </p:tav>
                                        <p:tav fmla="" tm="100000">
                                          <p:val>
                                            <p:strVal val="#ppt_w"/>
                                          </p:val>
                                        </p:tav>
                                      </p:tavLst>
                                    </p:anim>
                                    <p:anim calcmode="lin" valueType="num">
                                      <p:cBhvr additive="base">
                                        <p:cTn dur="500"/>
                                        <p:tgtEl>
                                          <p:spTgt spid="8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891"/>
                                        </p:tgtEl>
                                        <p:attrNameLst>
                                          <p:attrName>style.visibility</p:attrName>
                                        </p:attrNameLst>
                                      </p:cBhvr>
                                      <p:to>
                                        <p:strVal val="visible"/>
                                      </p:to>
                                    </p:set>
                                    <p:anim calcmode="lin" valueType="num">
                                      <p:cBhvr additive="base">
                                        <p:cTn dur="500"/>
                                        <p:tgtEl>
                                          <p:spTgt spid="891"/>
                                        </p:tgtEl>
                                        <p:attrNameLst>
                                          <p:attrName>ppt_w</p:attrName>
                                        </p:attrNameLst>
                                      </p:cBhvr>
                                      <p:tavLst>
                                        <p:tav fmla="" tm="0">
                                          <p:val>
                                            <p:strVal val="0"/>
                                          </p:val>
                                        </p:tav>
                                        <p:tav fmla="" tm="100000">
                                          <p:val>
                                            <p:strVal val="#ppt_w"/>
                                          </p:val>
                                        </p:tav>
                                      </p:tavLst>
                                    </p:anim>
                                    <p:anim calcmode="lin" valueType="num">
                                      <p:cBhvr additive="base">
                                        <p:cTn dur="500"/>
                                        <p:tgtEl>
                                          <p:spTgt spid="8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4576"/>
                                        <p:tgtEl>
                                          <p:spTgt spid="871"/>
                                        </p:tgtEl>
                                      </p:cBhvr>
                                    </p:animEffect>
                                  </p:childTnLst>
                                </p:cTn>
                              </p:par>
                              <p:par>
                                <p:cTn fill="hold" nodeType="withEffect" presetClass="entr" presetID="1" presetSubtype="0">
                                  <p:stCondLst>
                                    <p:cond delay="0"/>
                                  </p:stCondLst>
                                  <p:childTnLst>
                                    <p:set>
                                      <p:cBhvr>
                                        <p:cTn dur="1" fill="hold">
                                          <p:stCondLst>
                                            <p:cond delay="0"/>
                                          </p:stCondLst>
                                        </p:cTn>
                                        <p:tgtEl>
                                          <p:spTgt spid="896"/>
                                        </p:tgtEl>
                                        <p:attrNameLst>
                                          <p:attrName>style.visibility</p:attrName>
                                        </p:attrNameLst>
                                      </p:cBhvr>
                                      <p:to>
                                        <p:strVal val="visible"/>
                                      </p:to>
                                    </p:set>
                                  </p:childTnLst>
                                </p:cTn>
                              </p:par>
                            </p:childTnLst>
                          </p:cTn>
                        </p:par>
                        <p:par>
                          <p:cTn fill="hold">
                            <p:stCondLst>
                              <p:cond delay="4576"/>
                            </p:stCondLst>
                            <p:childTnLst>
                              <p:par>
                                <p:cTn fill="hold" nodeType="afterEffect" presetClass="exit" presetID="23" presetSubtype="32">
                                  <p:stCondLst>
                                    <p:cond delay="1500"/>
                                  </p:stCondLst>
                                  <p:childTnLst>
                                    <p:anim calcmode="lin" valueType="num">
                                      <p:cBhvr additive="base">
                                        <p:cTn dur="500"/>
                                        <p:tgtEl>
                                          <p:spTgt spid="892"/>
                                        </p:tgtEl>
                                        <p:attrNameLst>
                                          <p:attrName>ppt_w</p:attrName>
                                        </p:attrNameLst>
                                      </p:cBhvr>
                                      <p:tavLst>
                                        <p:tav fmla="" tm="0">
                                          <p:val>
                                            <p:strVal val="#ppt_w"/>
                                          </p:val>
                                        </p:tav>
                                        <p:tav fmla="" tm="100000">
                                          <p:val>
                                            <p:strVal val="0"/>
                                          </p:val>
                                        </p:tav>
                                      </p:tavLst>
                                    </p:anim>
                                    <p:anim calcmode="lin" valueType="num">
                                      <p:cBhvr additive="base">
                                        <p:cTn dur="500"/>
                                        <p:tgtEl>
                                          <p:spTgt spid="892"/>
                                        </p:tgtEl>
                                        <p:attrNameLst>
                                          <p:attrName>ppt_h</p:attrName>
                                        </p:attrNameLst>
                                      </p:cBhvr>
                                      <p:tavLst>
                                        <p:tav fmla="" tm="0">
                                          <p:val>
                                            <p:strVal val="#ppt_h"/>
                                          </p:val>
                                        </p:tav>
                                        <p:tav fmla="" tm="100000">
                                          <p:val>
                                            <p:strVal val="0"/>
                                          </p:val>
                                        </p:tav>
                                      </p:tavLst>
                                    </p:anim>
                                    <p:set>
                                      <p:cBhvr>
                                        <p:cTn dur="1" fill="hold">
                                          <p:stCondLst>
                                            <p:cond delay="500"/>
                                          </p:stCondLst>
                                        </p:cTn>
                                        <p:tgtEl>
                                          <p:spTgt spid="8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4995"/>
                                        <p:tgtEl>
                                          <p:spTgt spid="868"/>
                                        </p:tgtEl>
                                      </p:cBhvr>
                                    </p:animEffect>
                                  </p:childTnLst>
                                </p:cTn>
                              </p:par>
                              <p:par>
                                <p:cTn fill="hold" nodeType="with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500"/>
                                        <p:tgtEl>
                                          <p:spTgt spid="895"/>
                                        </p:tgtEl>
                                      </p:cBhvr>
                                    </p:animEffect>
                                    <p:set>
                                      <p:cBhvr>
                                        <p:cTn dur="1" fill="hold">
                                          <p:stCondLst>
                                            <p:cond delay="500"/>
                                          </p:stCondLst>
                                        </p:cTn>
                                        <p:tgtEl>
                                          <p:spTgt spid="8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4995"/>
                                        <p:tgtEl>
                                          <p:spTgt spid="873"/>
                                        </p:tgtEl>
                                      </p:cBhvr>
                                    </p:animEffect>
                                  </p:childTnLst>
                                </p:cTn>
                              </p:par>
                              <p:par>
                                <p:cTn fill="hold" nodeType="withEffect" presetClass="entr" presetID="1" presetSubtype="0">
                                  <p:stCondLst>
                                    <p:cond delay="0"/>
                                  </p:stCondLst>
                                  <p:childTnLst>
                                    <p:set>
                                      <p:cBhvr>
                                        <p:cTn dur="1" fill="hold">
                                          <p:stCondLst>
                                            <p:cond delay="0"/>
                                          </p:stCondLst>
                                        </p:cTn>
                                        <p:tgtEl>
                                          <p:spTgt spid="898"/>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898"/>
                                        </p:tgtEl>
                                      </p:cBhvr>
                                    </p:animEffect>
                                    <p:set>
                                      <p:cBhvr>
                                        <p:cTn dur="1" fill="hold">
                                          <p:stCondLst>
                                            <p:cond delay="500"/>
                                          </p:stCondLst>
                                        </p:cTn>
                                        <p:tgtEl>
                                          <p:spTgt spid="8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4995"/>
                                        <p:tgtEl>
                                          <p:spTgt spid="872"/>
                                        </p:tgtEl>
                                      </p:cBhvr>
                                    </p:animEffect>
                                  </p:childTnLst>
                                </p:cTn>
                              </p:par>
                              <p:par>
                                <p:cTn fill="hold" nodeType="withEffect" presetClass="entr" presetID="1" presetSubtype="0">
                                  <p:stCondLst>
                                    <p:cond delay="0"/>
                                  </p:stCondLst>
                                  <p:childTnLst>
                                    <p:set>
                                      <p:cBhvr>
                                        <p:cTn dur="1" fill="hold">
                                          <p:stCondLst>
                                            <p:cond delay="0"/>
                                          </p:stCondLst>
                                        </p:cTn>
                                        <p:tgtEl>
                                          <p:spTgt spid="897"/>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897"/>
                                        </p:tgtEl>
                                      </p:cBhvr>
                                    </p:animEffect>
                                    <p:set>
                                      <p:cBhvr>
                                        <p:cTn dur="1" fill="hold">
                                          <p:stCondLst>
                                            <p:cond delay="500"/>
                                          </p:stCondLst>
                                        </p:cTn>
                                        <p:tgtEl>
                                          <p:spTgt spid="89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32"/>
          <p:cNvPicPr preferRelativeResize="0"/>
          <p:nvPr/>
        </p:nvPicPr>
        <p:blipFill rotWithShape="1">
          <a:blip r:embed="rId3">
            <a:alphaModFix/>
          </a:blip>
          <a:srcRect b="84558" l="2486" r="75763" t="2027"/>
          <a:stretch/>
        </p:blipFill>
        <p:spPr>
          <a:xfrm>
            <a:off x="9310796" y="-5532"/>
            <a:ext cx="994347" cy="919931"/>
          </a:xfrm>
          <a:prstGeom prst="rect">
            <a:avLst/>
          </a:prstGeom>
          <a:noFill/>
          <a:ln>
            <a:noFill/>
          </a:ln>
        </p:spPr>
      </p:pic>
      <p:pic>
        <p:nvPicPr>
          <p:cNvPr id="904" name="Google Shape;904;p32"/>
          <p:cNvPicPr preferRelativeResize="0"/>
          <p:nvPr/>
        </p:nvPicPr>
        <p:blipFill rotWithShape="1">
          <a:blip r:embed="rId4">
            <a:alphaModFix/>
          </a:blip>
          <a:srcRect b="52090" l="171" r="38769" t="16143"/>
          <a:stretch/>
        </p:blipFill>
        <p:spPr>
          <a:xfrm flipH="1">
            <a:off x="9310797" y="3776076"/>
            <a:ext cx="1998392" cy="1559681"/>
          </a:xfrm>
          <a:prstGeom prst="rect">
            <a:avLst/>
          </a:prstGeom>
          <a:noFill/>
          <a:ln>
            <a:noFill/>
          </a:ln>
        </p:spPr>
      </p:pic>
      <p:pic>
        <p:nvPicPr>
          <p:cNvPr id="905" name="Google Shape;905;p32"/>
          <p:cNvPicPr preferRelativeResize="0"/>
          <p:nvPr/>
        </p:nvPicPr>
        <p:blipFill rotWithShape="1">
          <a:blip r:embed="rId5">
            <a:alphaModFix amt="50000"/>
          </a:blip>
          <a:srcRect b="5318" l="12226" r="6608" t="8593"/>
          <a:stretch/>
        </p:blipFill>
        <p:spPr>
          <a:xfrm flipH="1">
            <a:off x="9709952" y="-130912"/>
            <a:ext cx="2620822" cy="6997700"/>
          </a:xfrm>
          <a:prstGeom prst="rect">
            <a:avLst/>
          </a:prstGeom>
          <a:noFill/>
          <a:ln>
            <a:noFill/>
          </a:ln>
        </p:spPr>
      </p:pic>
      <p:pic>
        <p:nvPicPr>
          <p:cNvPr id="906" name="Google Shape;906;p32"/>
          <p:cNvPicPr preferRelativeResize="0"/>
          <p:nvPr/>
        </p:nvPicPr>
        <p:blipFill rotWithShape="1">
          <a:blip r:embed="rId6">
            <a:alphaModFix/>
          </a:blip>
          <a:srcRect b="0" l="9876" r="5130" t="81592"/>
          <a:stretch/>
        </p:blipFill>
        <p:spPr>
          <a:xfrm>
            <a:off x="372335" y="5193746"/>
            <a:ext cx="11205782" cy="1267391"/>
          </a:xfrm>
          <a:prstGeom prst="rect">
            <a:avLst/>
          </a:prstGeom>
          <a:noFill/>
          <a:ln>
            <a:noFill/>
          </a:ln>
        </p:spPr>
      </p:pic>
      <p:pic>
        <p:nvPicPr>
          <p:cNvPr id="907" name="Google Shape;907;p32"/>
          <p:cNvPicPr preferRelativeResize="0"/>
          <p:nvPr/>
        </p:nvPicPr>
        <p:blipFill rotWithShape="1">
          <a:blip r:embed="rId7">
            <a:alphaModFix/>
          </a:blip>
          <a:srcRect b="17075" l="9877" r="5128" t="61584"/>
          <a:stretch/>
        </p:blipFill>
        <p:spPr>
          <a:xfrm>
            <a:off x="349009" y="4730176"/>
            <a:ext cx="11334163" cy="1046119"/>
          </a:xfrm>
          <a:prstGeom prst="rect">
            <a:avLst/>
          </a:prstGeom>
          <a:noFill/>
          <a:ln>
            <a:noFill/>
          </a:ln>
        </p:spPr>
      </p:pic>
      <p:pic>
        <p:nvPicPr>
          <p:cNvPr id="908" name="Google Shape;908;p32"/>
          <p:cNvPicPr preferRelativeResize="0"/>
          <p:nvPr/>
        </p:nvPicPr>
        <p:blipFill rotWithShape="1">
          <a:blip r:embed="rId8">
            <a:alphaModFix/>
          </a:blip>
          <a:srcRect b="0" l="77086" r="0" t="83908"/>
          <a:stretch/>
        </p:blipFill>
        <p:spPr>
          <a:xfrm>
            <a:off x="9310797" y="4111946"/>
            <a:ext cx="1971533" cy="2077041"/>
          </a:xfrm>
          <a:prstGeom prst="rect">
            <a:avLst/>
          </a:prstGeom>
          <a:noFill/>
          <a:ln>
            <a:noFill/>
          </a:ln>
        </p:spPr>
      </p:pic>
      <p:pic>
        <p:nvPicPr>
          <p:cNvPr id="909" name="Google Shape;909;p32"/>
          <p:cNvPicPr preferRelativeResize="0"/>
          <p:nvPr/>
        </p:nvPicPr>
        <p:blipFill rotWithShape="1">
          <a:blip r:embed="rId4">
            <a:alphaModFix/>
          </a:blip>
          <a:srcRect b="0" l="0" r="14344" t="89729"/>
          <a:stretch/>
        </p:blipFill>
        <p:spPr>
          <a:xfrm>
            <a:off x="5331374" y="5003800"/>
            <a:ext cx="4134749" cy="1145935"/>
          </a:xfrm>
          <a:prstGeom prst="rect">
            <a:avLst/>
          </a:prstGeom>
          <a:noFill/>
          <a:ln>
            <a:noFill/>
          </a:ln>
        </p:spPr>
      </p:pic>
      <p:pic>
        <p:nvPicPr>
          <p:cNvPr id="910" name="Google Shape;910;p32"/>
          <p:cNvPicPr preferRelativeResize="0"/>
          <p:nvPr/>
        </p:nvPicPr>
        <p:blipFill rotWithShape="1">
          <a:blip r:embed="rId4">
            <a:alphaModFix/>
          </a:blip>
          <a:srcRect b="11730" l="64122" r="0" t="80301"/>
          <a:stretch/>
        </p:blipFill>
        <p:spPr>
          <a:xfrm>
            <a:off x="8427986" y="4730174"/>
            <a:ext cx="2387650" cy="795529"/>
          </a:xfrm>
          <a:prstGeom prst="rect">
            <a:avLst/>
          </a:prstGeom>
          <a:noFill/>
          <a:ln>
            <a:noFill/>
          </a:ln>
        </p:spPr>
      </p:pic>
      <p:pic>
        <p:nvPicPr>
          <p:cNvPr id="911" name="Google Shape;911;p32"/>
          <p:cNvPicPr preferRelativeResize="0"/>
          <p:nvPr/>
        </p:nvPicPr>
        <p:blipFill rotWithShape="1">
          <a:blip r:embed="rId4">
            <a:alphaModFix/>
          </a:blip>
          <a:srcRect b="81810" l="0" r="67896" t="0"/>
          <a:stretch/>
        </p:blipFill>
        <p:spPr>
          <a:xfrm>
            <a:off x="878062" y="4229494"/>
            <a:ext cx="2170142" cy="1844553"/>
          </a:xfrm>
          <a:prstGeom prst="rect">
            <a:avLst/>
          </a:prstGeom>
          <a:noFill/>
          <a:ln>
            <a:noFill/>
          </a:ln>
        </p:spPr>
      </p:pic>
      <p:pic>
        <p:nvPicPr>
          <p:cNvPr id="912" name="Google Shape;912;p32"/>
          <p:cNvPicPr preferRelativeResize="0"/>
          <p:nvPr/>
        </p:nvPicPr>
        <p:blipFill rotWithShape="1">
          <a:blip r:embed="rId3">
            <a:alphaModFix/>
          </a:blip>
          <a:srcRect b="0" l="0" r="24215" t="70006"/>
          <a:stretch/>
        </p:blipFill>
        <p:spPr>
          <a:xfrm>
            <a:off x="1877607" y="4361982"/>
            <a:ext cx="3464574" cy="2056960"/>
          </a:xfrm>
          <a:prstGeom prst="rect">
            <a:avLst/>
          </a:prstGeom>
          <a:noFill/>
          <a:ln>
            <a:noFill/>
          </a:ln>
        </p:spPr>
      </p:pic>
      <p:pic>
        <p:nvPicPr>
          <p:cNvPr id="913" name="Google Shape;913;p32"/>
          <p:cNvPicPr preferRelativeResize="0"/>
          <p:nvPr/>
        </p:nvPicPr>
        <p:blipFill rotWithShape="1">
          <a:blip r:embed="rId9">
            <a:alphaModFix amt="70000"/>
          </a:blip>
          <a:srcRect b="4773" l="8882" r="9756" t="12504"/>
          <a:stretch/>
        </p:blipFill>
        <p:spPr>
          <a:xfrm flipH="1">
            <a:off x="-352097" y="-226760"/>
            <a:ext cx="3464573" cy="7073484"/>
          </a:xfrm>
          <a:prstGeom prst="rect">
            <a:avLst/>
          </a:prstGeom>
          <a:noFill/>
          <a:ln>
            <a:noFill/>
          </a:ln>
        </p:spPr>
      </p:pic>
      <p:pic>
        <p:nvPicPr>
          <p:cNvPr id="914" name="Google Shape;914;p32"/>
          <p:cNvPicPr preferRelativeResize="0"/>
          <p:nvPr/>
        </p:nvPicPr>
        <p:blipFill rotWithShape="1">
          <a:blip r:embed="rId5">
            <a:alphaModFix amt="70000"/>
          </a:blip>
          <a:srcRect b="5318" l="12226" r="6608" t="8593"/>
          <a:stretch/>
        </p:blipFill>
        <p:spPr>
          <a:xfrm>
            <a:off x="0" y="-139699"/>
            <a:ext cx="2812152" cy="6997700"/>
          </a:xfrm>
          <a:prstGeom prst="rect">
            <a:avLst/>
          </a:prstGeom>
          <a:noFill/>
          <a:ln>
            <a:noFill/>
          </a:ln>
        </p:spPr>
      </p:pic>
      <p:pic>
        <p:nvPicPr>
          <p:cNvPr id="915" name="Google Shape;915;p32"/>
          <p:cNvPicPr preferRelativeResize="0"/>
          <p:nvPr/>
        </p:nvPicPr>
        <p:blipFill rotWithShape="1">
          <a:blip r:embed="rId10">
            <a:alphaModFix/>
          </a:blip>
          <a:srcRect b="25925" l="4485" r="56073" t="-464"/>
          <a:stretch/>
        </p:blipFill>
        <p:spPr>
          <a:xfrm>
            <a:off x="0" y="3367938"/>
            <a:ext cx="2885985" cy="3067864"/>
          </a:xfrm>
          <a:prstGeom prst="rect">
            <a:avLst/>
          </a:prstGeom>
          <a:noFill/>
          <a:ln>
            <a:noFill/>
          </a:ln>
        </p:spPr>
      </p:pic>
      <p:grpSp>
        <p:nvGrpSpPr>
          <p:cNvPr id="916" name="Google Shape;916;p32"/>
          <p:cNvGrpSpPr/>
          <p:nvPr/>
        </p:nvGrpSpPr>
        <p:grpSpPr>
          <a:xfrm>
            <a:off x="-17860" y="5445431"/>
            <a:ext cx="12227721" cy="1412569"/>
            <a:chOff x="142441" y="5130201"/>
            <a:chExt cx="12227721" cy="1284154"/>
          </a:xfrm>
        </p:grpSpPr>
        <p:pic>
          <p:nvPicPr>
            <p:cNvPr id="917" name="Google Shape;917;p32"/>
            <p:cNvPicPr preferRelativeResize="0"/>
            <p:nvPr/>
          </p:nvPicPr>
          <p:blipFill rotWithShape="1">
            <a:blip r:embed="rId11">
              <a:alphaModFix/>
            </a:blip>
            <a:srcRect b="1" l="43873" r="0" t="35409"/>
            <a:stretch/>
          </p:blipFill>
          <p:spPr>
            <a:xfrm>
              <a:off x="142441" y="5130201"/>
              <a:ext cx="12227721" cy="1284154"/>
            </a:xfrm>
            <a:prstGeom prst="rect">
              <a:avLst/>
            </a:prstGeom>
            <a:noFill/>
            <a:ln>
              <a:noFill/>
            </a:ln>
          </p:spPr>
        </p:pic>
        <p:sp>
          <p:nvSpPr>
            <p:cNvPr id="918" name="Google Shape;918;p32"/>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19" name="Google Shape;919;p32"/>
          <p:cNvGrpSpPr/>
          <p:nvPr/>
        </p:nvGrpSpPr>
        <p:grpSpPr>
          <a:xfrm>
            <a:off x="1965245" y="2510852"/>
            <a:ext cx="4268983" cy="1072655"/>
            <a:chOff x="-1727200" y="3008202"/>
            <a:chExt cx="3349408" cy="841596"/>
          </a:xfrm>
        </p:grpSpPr>
        <p:sp>
          <p:nvSpPr>
            <p:cNvPr id="920" name="Google Shape;920;p32"/>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21" name="Google Shape;921;p32"/>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A</a:t>
              </a:r>
              <a:endParaRPr/>
            </a:p>
          </p:txBody>
        </p:sp>
      </p:grpSp>
      <p:sp>
        <p:nvSpPr>
          <p:cNvPr id="922" name="Google Shape;922;p32"/>
          <p:cNvSpPr/>
          <p:nvPr/>
        </p:nvSpPr>
        <p:spPr>
          <a:xfrm>
            <a:off x="1685524" y="797295"/>
            <a:ext cx="9151058" cy="1464877"/>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EBBB"/>
              </a:solidFill>
              <a:latin typeface="Arial"/>
              <a:ea typeface="Arial"/>
              <a:cs typeface="Arial"/>
              <a:sym typeface="Arial"/>
            </a:endParaRPr>
          </a:p>
        </p:txBody>
      </p:sp>
      <p:pic>
        <p:nvPicPr>
          <p:cNvPr id="923" name="Google Shape;923;p32"/>
          <p:cNvPicPr preferRelativeResize="0"/>
          <p:nvPr/>
        </p:nvPicPr>
        <p:blipFill rotWithShape="1">
          <a:blip r:embed="rId12">
            <a:alphaModFix/>
          </a:blip>
          <a:srcRect b="0" l="0" r="0" t="0"/>
          <a:stretch/>
        </p:blipFill>
        <p:spPr>
          <a:xfrm>
            <a:off x="-1245012" y="4625093"/>
            <a:ext cx="487363" cy="487363"/>
          </a:xfrm>
          <a:prstGeom prst="rect">
            <a:avLst/>
          </a:prstGeom>
          <a:noFill/>
          <a:ln>
            <a:noFill/>
          </a:ln>
        </p:spPr>
      </p:pic>
      <p:sp>
        <p:nvSpPr>
          <p:cNvPr id="924" name="Google Shape;924;p32"/>
          <p:cNvSpPr txBox="1"/>
          <p:nvPr/>
        </p:nvSpPr>
        <p:spPr>
          <a:xfrm>
            <a:off x="-1794120" y="2422168"/>
            <a:ext cx="155042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Đúng</a:t>
            </a:r>
            <a:endParaRPr b="1" i="0" sz="1800" u="none" cap="none" strike="noStrike">
              <a:solidFill>
                <a:srgbClr val="000000"/>
              </a:solidFill>
              <a:latin typeface="Arial"/>
              <a:ea typeface="Arial"/>
              <a:cs typeface="Arial"/>
              <a:sym typeface="Arial"/>
            </a:endParaRPr>
          </a:p>
        </p:txBody>
      </p:sp>
      <p:sp>
        <p:nvSpPr>
          <p:cNvPr id="925" name="Google Shape;925;p32"/>
          <p:cNvSpPr txBox="1"/>
          <p:nvPr/>
        </p:nvSpPr>
        <p:spPr>
          <a:xfrm>
            <a:off x="-1645107" y="3842252"/>
            <a:ext cx="132600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Sai</a:t>
            </a:r>
            <a:endParaRPr/>
          </a:p>
        </p:txBody>
      </p:sp>
      <p:pic>
        <p:nvPicPr>
          <p:cNvPr id="926" name="Google Shape;926;p32"/>
          <p:cNvPicPr preferRelativeResize="0"/>
          <p:nvPr/>
        </p:nvPicPr>
        <p:blipFill rotWithShape="1">
          <a:blip r:embed="rId12">
            <a:alphaModFix/>
          </a:blip>
          <a:srcRect b="0" l="0" r="0" t="0"/>
          <a:stretch/>
        </p:blipFill>
        <p:spPr>
          <a:xfrm>
            <a:off x="-1245012" y="1565820"/>
            <a:ext cx="487363" cy="487363"/>
          </a:xfrm>
          <a:prstGeom prst="rect">
            <a:avLst/>
          </a:prstGeom>
          <a:noFill/>
          <a:ln>
            <a:noFill/>
          </a:ln>
        </p:spPr>
      </p:pic>
      <p:pic>
        <p:nvPicPr>
          <p:cNvPr id="927" name="Google Shape;927;p32"/>
          <p:cNvPicPr preferRelativeResize="0"/>
          <p:nvPr/>
        </p:nvPicPr>
        <p:blipFill rotWithShape="1">
          <a:blip r:embed="rId12">
            <a:alphaModFix/>
          </a:blip>
          <a:srcRect b="0" l="0" r="0" t="0"/>
          <a:stretch/>
        </p:blipFill>
        <p:spPr>
          <a:xfrm>
            <a:off x="-1252490" y="5249012"/>
            <a:ext cx="487363" cy="487363"/>
          </a:xfrm>
          <a:prstGeom prst="rect">
            <a:avLst/>
          </a:prstGeom>
          <a:noFill/>
          <a:ln>
            <a:noFill/>
          </a:ln>
        </p:spPr>
      </p:pic>
      <p:pic>
        <p:nvPicPr>
          <p:cNvPr id="928" name="Google Shape;928;p32"/>
          <p:cNvPicPr preferRelativeResize="0"/>
          <p:nvPr/>
        </p:nvPicPr>
        <p:blipFill rotWithShape="1">
          <a:blip r:embed="rId12">
            <a:alphaModFix/>
          </a:blip>
          <a:srcRect b="0" l="0" r="0" t="0"/>
          <a:stretch/>
        </p:blipFill>
        <p:spPr>
          <a:xfrm>
            <a:off x="-1237935" y="5872885"/>
            <a:ext cx="487363" cy="487363"/>
          </a:xfrm>
          <a:prstGeom prst="rect">
            <a:avLst/>
          </a:prstGeom>
          <a:noFill/>
          <a:ln>
            <a:noFill/>
          </a:ln>
        </p:spPr>
      </p:pic>
      <p:grpSp>
        <p:nvGrpSpPr>
          <p:cNvPr id="929" name="Google Shape;929;p32"/>
          <p:cNvGrpSpPr/>
          <p:nvPr/>
        </p:nvGrpSpPr>
        <p:grpSpPr>
          <a:xfrm>
            <a:off x="6555933" y="2568906"/>
            <a:ext cx="4268983" cy="1072655"/>
            <a:chOff x="-1727200" y="3008202"/>
            <a:chExt cx="3349408" cy="841596"/>
          </a:xfrm>
        </p:grpSpPr>
        <p:sp>
          <p:nvSpPr>
            <p:cNvPr id="930" name="Google Shape;930;p32"/>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31" name="Google Shape;931;p32"/>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B</a:t>
              </a:r>
              <a:endParaRPr/>
            </a:p>
          </p:txBody>
        </p:sp>
      </p:grpSp>
      <p:grpSp>
        <p:nvGrpSpPr>
          <p:cNvPr id="932" name="Google Shape;932;p32"/>
          <p:cNvGrpSpPr/>
          <p:nvPr/>
        </p:nvGrpSpPr>
        <p:grpSpPr>
          <a:xfrm>
            <a:off x="1965245" y="4186939"/>
            <a:ext cx="4268983" cy="1072655"/>
            <a:chOff x="-1727200" y="3008202"/>
            <a:chExt cx="3349408" cy="841596"/>
          </a:xfrm>
        </p:grpSpPr>
        <p:sp>
          <p:nvSpPr>
            <p:cNvPr id="933" name="Google Shape;933;p32"/>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34" name="Google Shape;934;p32"/>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C</a:t>
              </a:r>
              <a:endParaRPr/>
            </a:p>
          </p:txBody>
        </p:sp>
      </p:grpSp>
      <p:grpSp>
        <p:nvGrpSpPr>
          <p:cNvPr id="935" name="Google Shape;935;p32"/>
          <p:cNvGrpSpPr/>
          <p:nvPr/>
        </p:nvGrpSpPr>
        <p:grpSpPr>
          <a:xfrm>
            <a:off x="6555933" y="4186939"/>
            <a:ext cx="4259704" cy="1072655"/>
            <a:chOff x="-1727200" y="3008202"/>
            <a:chExt cx="3342127" cy="841596"/>
          </a:xfrm>
        </p:grpSpPr>
        <p:sp>
          <p:nvSpPr>
            <p:cNvPr id="936" name="Google Shape;936;p32"/>
            <p:cNvSpPr/>
            <p:nvPr/>
          </p:nvSpPr>
          <p:spPr>
            <a:xfrm>
              <a:off x="-1409700" y="3008202"/>
              <a:ext cx="3024627"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37" name="Google Shape;937;p32"/>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D</a:t>
              </a:r>
              <a:endParaRPr/>
            </a:p>
          </p:txBody>
        </p:sp>
      </p:grpSp>
      <p:sp>
        <p:nvSpPr>
          <p:cNvPr id="938" name="Google Shape;938;p32"/>
          <p:cNvSpPr txBox="1"/>
          <p:nvPr/>
        </p:nvSpPr>
        <p:spPr>
          <a:xfrm>
            <a:off x="1788487" y="848345"/>
            <a:ext cx="884629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331B3D"/>
                </a:solidFill>
                <a:latin typeface="Arial"/>
                <a:ea typeface="Arial"/>
                <a:cs typeface="Arial"/>
                <a:sym typeface="Arial"/>
              </a:rPr>
              <a:t>Cho biết những dấu câu dùng để nối trực tiếp các vế trong câu ghép là những dấu nào?</a:t>
            </a:r>
            <a:endParaRPr/>
          </a:p>
        </p:txBody>
      </p:sp>
      <p:sp>
        <p:nvSpPr>
          <p:cNvPr id="939" name="Google Shape;939;p32"/>
          <p:cNvSpPr txBox="1"/>
          <p:nvPr/>
        </p:nvSpPr>
        <p:spPr>
          <a:xfrm>
            <a:off x="2651053" y="2678913"/>
            <a:ext cx="3116387"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Dấu phẩy</a:t>
            </a:r>
            <a:endParaRPr b="1" sz="3200">
              <a:solidFill>
                <a:srgbClr val="331B3D"/>
              </a:solidFill>
              <a:latin typeface="Arial"/>
              <a:ea typeface="Arial"/>
              <a:cs typeface="Arial"/>
              <a:sym typeface="Arial"/>
            </a:endParaRPr>
          </a:p>
        </p:txBody>
      </p:sp>
      <p:sp>
        <p:nvSpPr>
          <p:cNvPr id="940" name="Google Shape;940;p32"/>
          <p:cNvSpPr txBox="1"/>
          <p:nvPr/>
        </p:nvSpPr>
        <p:spPr>
          <a:xfrm>
            <a:off x="7437624" y="2819775"/>
            <a:ext cx="3075528"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Dấu chấm phẩy</a:t>
            </a:r>
            <a:endParaRPr b="1" sz="3200">
              <a:solidFill>
                <a:srgbClr val="331B3D"/>
              </a:solidFill>
              <a:latin typeface="Arial"/>
              <a:ea typeface="Arial"/>
              <a:cs typeface="Arial"/>
              <a:sym typeface="Arial"/>
            </a:endParaRPr>
          </a:p>
        </p:txBody>
      </p:sp>
      <p:sp>
        <p:nvSpPr>
          <p:cNvPr id="941" name="Google Shape;941;p32"/>
          <p:cNvSpPr txBox="1"/>
          <p:nvPr/>
        </p:nvSpPr>
        <p:spPr>
          <a:xfrm>
            <a:off x="2628716" y="4431290"/>
            <a:ext cx="3048558"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Dấu hai chấm</a:t>
            </a:r>
            <a:endParaRPr b="1" sz="3200">
              <a:solidFill>
                <a:srgbClr val="331B3D"/>
              </a:solidFill>
              <a:latin typeface="Arial"/>
              <a:ea typeface="Arial"/>
              <a:cs typeface="Arial"/>
              <a:sym typeface="Arial"/>
            </a:endParaRPr>
          </a:p>
        </p:txBody>
      </p:sp>
      <p:sp>
        <p:nvSpPr>
          <p:cNvPr id="942" name="Google Shape;942;p32"/>
          <p:cNvSpPr txBox="1"/>
          <p:nvPr/>
        </p:nvSpPr>
        <p:spPr>
          <a:xfrm>
            <a:off x="7243363" y="4432422"/>
            <a:ext cx="3214666"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Tất cả các dấu trên.</a:t>
            </a:r>
            <a:endParaRPr b="1" sz="3200">
              <a:solidFill>
                <a:srgbClr val="331B3D"/>
              </a:solidFill>
              <a:latin typeface="Arial"/>
              <a:ea typeface="Arial"/>
              <a:cs typeface="Arial"/>
              <a:sym typeface="Arial"/>
            </a:endParaRPr>
          </a:p>
        </p:txBody>
      </p:sp>
      <p:pic>
        <p:nvPicPr>
          <p:cNvPr id="943" name="Google Shape;943;p32"/>
          <p:cNvPicPr preferRelativeResize="0"/>
          <p:nvPr/>
        </p:nvPicPr>
        <p:blipFill rotWithShape="1">
          <a:blip r:embed="rId13">
            <a:alphaModFix/>
          </a:blip>
          <a:srcRect b="0" l="0" r="0" t="0"/>
          <a:stretch/>
        </p:blipFill>
        <p:spPr>
          <a:xfrm>
            <a:off x="5703592" y="2565667"/>
            <a:ext cx="872438" cy="1149836"/>
          </a:xfrm>
          <a:prstGeom prst="rect">
            <a:avLst/>
          </a:prstGeom>
          <a:noFill/>
          <a:ln>
            <a:noFill/>
          </a:ln>
        </p:spPr>
      </p:pic>
      <p:pic>
        <p:nvPicPr>
          <p:cNvPr id="944" name="Google Shape;944;p32"/>
          <p:cNvPicPr preferRelativeResize="0"/>
          <p:nvPr/>
        </p:nvPicPr>
        <p:blipFill rotWithShape="1">
          <a:blip r:embed="rId13">
            <a:alphaModFix/>
          </a:blip>
          <a:srcRect b="0" l="0" r="0" t="0"/>
          <a:stretch/>
        </p:blipFill>
        <p:spPr>
          <a:xfrm>
            <a:off x="10354321" y="2716096"/>
            <a:ext cx="872438" cy="1149836"/>
          </a:xfrm>
          <a:prstGeom prst="rect">
            <a:avLst/>
          </a:prstGeom>
          <a:noFill/>
          <a:ln>
            <a:noFill/>
          </a:ln>
        </p:spPr>
      </p:pic>
      <p:pic>
        <p:nvPicPr>
          <p:cNvPr id="945" name="Google Shape;945;p32"/>
          <p:cNvPicPr preferRelativeResize="0"/>
          <p:nvPr/>
        </p:nvPicPr>
        <p:blipFill rotWithShape="1">
          <a:blip r:embed="rId13">
            <a:alphaModFix/>
          </a:blip>
          <a:srcRect b="0" l="0" r="0" t="0"/>
          <a:stretch/>
        </p:blipFill>
        <p:spPr>
          <a:xfrm>
            <a:off x="5593060" y="4426006"/>
            <a:ext cx="872438" cy="1149836"/>
          </a:xfrm>
          <a:prstGeom prst="rect">
            <a:avLst/>
          </a:prstGeom>
          <a:noFill/>
          <a:ln>
            <a:noFill/>
          </a:ln>
        </p:spPr>
      </p:pic>
      <p:pic>
        <p:nvPicPr>
          <p:cNvPr id="946" name="Google Shape;946;p32"/>
          <p:cNvPicPr preferRelativeResize="0"/>
          <p:nvPr/>
        </p:nvPicPr>
        <p:blipFill rotWithShape="1">
          <a:blip r:embed="rId13">
            <a:alphaModFix/>
          </a:blip>
          <a:srcRect b="0" l="0" r="0" t="0"/>
          <a:stretch/>
        </p:blipFill>
        <p:spPr>
          <a:xfrm>
            <a:off x="10354321" y="4349124"/>
            <a:ext cx="872438" cy="1149836"/>
          </a:xfrm>
          <a:prstGeom prst="rect">
            <a:avLst/>
          </a:prstGeom>
          <a:noFill/>
          <a:ln>
            <a:noFill/>
          </a:ln>
        </p:spPr>
      </p:pic>
      <p:grpSp>
        <p:nvGrpSpPr>
          <p:cNvPr id="947" name="Google Shape;947;p32"/>
          <p:cNvGrpSpPr/>
          <p:nvPr/>
        </p:nvGrpSpPr>
        <p:grpSpPr>
          <a:xfrm>
            <a:off x="10376145" y="951598"/>
            <a:ext cx="1365539" cy="1455485"/>
            <a:chOff x="8207088" y="1459777"/>
            <a:chExt cx="1110962" cy="1204215"/>
          </a:xfrm>
        </p:grpSpPr>
        <p:pic>
          <p:nvPicPr>
            <p:cNvPr id="948" name="Google Shape;948;p32"/>
            <p:cNvPicPr preferRelativeResize="0"/>
            <p:nvPr/>
          </p:nvPicPr>
          <p:blipFill rotWithShape="1">
            <a:blip r:embed="rId13">
              <a:alphaModFix/>
            </a:blip>
            <a:srcRect b="0" l="0" r="0" t="0"/>
            <a:stretch/>
          </p:blipFill>
          <p:spPr>
            <a:xfrm>
              <a:off x="8207088" y="1514156"/>
              <a:ext cx="872438" cy="1149836"/>
            </a:xfrm>
            <a:prstGeom prst="rect">
              <a:avLst/>
            </a:prstGeom>
            <a:noFill/>
            <a:ln>
              <a:noFill/>
            </a:ln>
          </p:spPr>
        </p:pic>
        <p:pic>
          <p:nvPicPr>
            <p:cNvPr id="949" name="Google Shape;949;p32"/>
            <p:cNvPicPr preferRelativeResize="0"/>
            <p:nvPr/>
          </p:nvPicPr>
          <p:blipFill rotWithShape="1">
            <a:blip r:embed="rId13">
              <a:alphaModFix/>
            </a:blip>
            <a:srcRect b="0" l="0" r="0" t="0"/>
            <a:stretch/>
          </p:blipFill>
          <p:spPr>
            <a:xfrm>
              <a:off x="8445612" y="1459777"/>
              <a:ext cx="872438" cy="1149836"/>
            </a:xfrm>
            <a:prstGeom prst="rect">
              <a:avLst/>
            </a:prstGeom>
            <a:noFill/>
            <a:ln>
              <a:noFill/>
            </a:ln>
          </p:spPr>
        </p:pic>
      </p:grpSp>
      <p:pic>
        <p:nvPicPr>
          <p:cNvPr descr="Káº¿t quáº£ hÃ¬nh áº£nh cho right wrong tick icon" id="950" name="Google Shape;950;p32"/>
          <p:cNvPicPr preferRelativeResize="0"/>
          <p:nvPr/>
        </p:nvPicPr>
        <p:blipFill rotWithShape="1">
          <a:blip r:embed="rId14">
            <a:alphaModFix/>
          </a:blip>
          <a:srcRect b="30178" l="5167" r="55100" t="18657"/>
          <a:stretch/>
        </p:blipFill>
        <p:spPr>
          <a:xfrm>
            <a:off x="2063595" y="2743815"/>
            <a:ext cx="647800" cy="656495"/>
          </a:xfrm>
          <a:prstGeom prst="rect">
            <a:avLst/>
          </a:prstGeom>
          <a:noFill/>
          <a:ln>
            <a:noFill/>
          </a:ln>
        </p:spPr>
      </p:pic>
      <p:pic>
        <p:nvPicPr>
          <p:cNvPr descr="Káº¿t quáº£ hÃ¬nh áº£nh cho right wrong tick icon" id="951" name="Google Shape;951;p32"/>
          <p:cNvPicPr preferRelativeResize="0"/>
          <p:nvPr/>
        </p:nvPicPr>
        <p:blipFill rotWithShape="1">
          <a:blip r:embed="rId15">
            <a:alphaModFix/>
          </a:blip>
          <a:srcRect b="28297" l="47149" r="5517" t="18843"/>
          <a:stretch/>
        </p:blipFill>
        <p:spPr>
          <a:xfrm>
            <a:off x="6578440" y="4378421"/>
            <a:ext cx="795700" cy="699319"/>
          </a:xfrm>
          <a:prstGeom prst="rect">
            <a:avLst/>
          </a:prstGeom>
          <a:noFill/>
          <a:ln>
            <a:noFill/>
          </a:ln>
        </p:spPr>
      </p:pic>
      <p:pic>
        <p:nvPicPr>
          <p:cNvPr descr="Káº¿t quáº£ hÃ¬nh áº£nh cho right wrong tick icon" id="952" name="Google Shape;952;p32"/>
          <p:cNvPicPr preferRelativeResize="0"/>
          <p:nvPr/>
        </p:nvPicPr>
        <p:blipFill rotWithShape="1">
          <a:blip r:embed="rId14">
            <a:alphaModFix/>
          </a:blip>
          <a:srcRect b="30178" l="5167" r="55100" t="18657"/>
          <a:stretch/>
        </p:blipFill>
        <p:spPr>
          <a:xfrm>
            <a:off x="6638897" y="2709348"/>
            <a:ext cx="647800" cy="656495"/>
          </a:xfrm>
          <a:prstGeom prst="rect">
            <a:avLst/>
          </a:prstGeom>
          <a:noFill/>
          <a:ln>
            <a:noFill/>
          </a:ln>
        </p:spPr>
      </p:pic>
      <p:pic>
        <p:nvPicPr>
          <p:cNvPr descr="Káº¿t quáº£ hÃ¬nh áº£nh cho right wrong tick icon" id="953" name="Google Shape;953;p32"/>
          <p:cNvPicPr preferRelativeResize="0"/>
          <p:nvPr/>
        </p:nvPicPr>
        <p:blipFill rotWithShape="1">
          <a:blip r:embed="rId14">
            <a:alphaModFix/>
          </a:blip>
          <a:srcRect b="30178" l="5167" r="55100" t="18657"/>
          <a:stretch/>
        </p:blipFill>
        <p:spPr>
          <a:xfrm>
            <a:off x="2032130" y="4431308"/>
            <a:ext cx="647800" cy="656495"/>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947"/>
                                        </p:tgtEl>
                                        <p:attrNameLst>
                                          <p:attrName>style.visibility</p:attrName>
                                        </p:attrNameLst>
                                      </p:cBhvr>
                                      <p:to>
                                        <p:strVal val="visible"/>
                                      </p:to>
                                    </p:set>
                                    <p:anim calcmode="lin" valueType="num">
                                      <p:cBhvr additive="base">
                                        <p:cTn dur="500"/>
                                        <p:tgtEl>
                                          <p:spTgt spid="947"/>
                                        </p:tgtEl>
                                        <p:attrNameLst>
                                          <p:attrName>ppt_w</p:attrName>
                                        </p:attrNameLst>
                                      </p:cBhvr>
                                      <p:tavLst>
                                        <p:tav fmla="" tm="0">
                                          <p:val>
                                            <p:strVal val="0"/>
                                          </p:val>
                                        </p:tav>
                                        <p:tav fmla="" tm="100000">
                                          <p:val>
                                            <p:strVal val="#ppt_w"/>
                                          </p:val>
                                        </p:tav>
                                      </p:tavLst>
                                    </p:anim>
                                    <p:anim calcmode="lin" valueType="num">
                                      <p:cBhvr additive="base">
                                        <p:cTn dur="500"/>
                                        <p:tgtEl>
                                          <p:spTgt spid="94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43"/>
                                        </p:tgtEl>
                                        <p:attrNameLst>
                                          <p:attrName>style.visibility</p:attrName>
                                        </p:attrNameLst>
                                      </p:cBhvr>
                                      <p:to>
                                        <p:strVal val="visible"/>
                                      </p:to>
                                    </p:set>
                                    <p:anim calcmode="lin" valueType="num">
                                      <p:cBhvr additive="base">
                                        <p:cTn dur="500"/>
                                        <p:tgtEl>
                                          <p:spTgt spid="943"/>
                                        </p:tgtEl>
                                        <p:attrNameLst>
                                          <p:attrName>ppt_w</p:attrName>
                                        </p:attrNameLst>
                                      </p:cBhvr>
                                      <p:tavLst>
                                        <p:tav fmla="" tm="0">
                                          <p:val>
                                            <p:strVal val="0"/>
                                          </p:val>
                                        </p:tav>
                                        <p:tav fmla="" tm="100000">
                                          <p:val>
                                            <p:strVal val="#ppt_w"/>
                                          </p:val>
                                        </p:tav>
                                      </p:tavLst>
                                    </p:anim>
                                    <p:anim calcmode="lin" valueType="num">
                                      <p:cBhvr additive="base">
                                        <p:cTn dur="500"/>
                                        <p:tgtEl>
                                          <p:spTgt spid="94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44"/>
                                        </p:tgtEl>
                                        <p:attrNameLst>
                                          <p:attrName>style.visibility</p:attrName>
                                        </p:attrNameLst>
                                      </p:cBhvr>
                                      <p:to>
                                        <p:strVal val="visible"/>
                                      </p:to>
                                    </p:set>
                                    <p:anim calcmode="lin" valueType="num">
                                      <p:cBhvr additive="base">
                                        <p:cTn dur="500"/>
                                        <p:tgtEl>
                                          <p:spTgt spid="944"/>
                                        </p:tgtEl>
                                        <p:attrNameLst>
                                          <p:attrName>ppt_w</p:attrName>
                                        </p:attrNameLst>
                                      </p:cBhvr>
                                      <p:tavLst>
                                        <p:tav fmla="" tm="0">
                                          <p:val>
                                            <p:strVal val="0"/>
                                          </p:val>
                                        </p:tav>
                                        <p:tav fmla="" tm="100000">
                                          <p:val>
                                            <p:strVal val="#ppt_w"/>
                                          </p:val>
                                        </p:tav>
                                      </p:tavLst>
                                    </p:anim>
                                    <p:anim calcmode="lin" valueType="num">
                                      <p:cBhvr additive="base">
                                        <p:cTn dur="500"/>
                                        <p:tgtEl>
                                          <p:spTgt spid="9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45"/>
                                        </p:tgtEl>
                                        <p:attrNameLst>
                                          <p:attrName>style.visibility</p:attrName>
                                        </p:attrNameLst>
                                      </p:cBhvr>
                                      <p:to>
                                        <p:strVal val="visible"/>
                                      </p:to>
                                    </p:set>
                                    <p:anim calcmode="lin" valueType="num">
                                      <p:cBhvr additive="base">
                                        <p:cTn dur="500"/>
                                        <p:tgtEl>
                                          <p:spTgt spid="945"/>
                                        </p:tgtEl>
                                        <p:attrNameLst>
                                          <p:attrName>ppt_w</p:attrName>
                                        </p:attrNameLst>
                                      </p:cBhvr>
                                      <p:tavLst>
                                        <p:tav fmla="" tm="0">
                                          <p:val>
                                            <p:strVal val="0"/>
                                          </p:val>
                                        </p:tav>
                                        <p:tav fmla="" tm="100000">
                                          <p:val>
                                            <p:strVal val="#ppt_w"/>
                                          </p:val>
                                        </p:tav>
                                      </p:tavLst>
                                    </p:anim>
                                    <p:anim calcmode="lin" valueType="num">
                                      <p:cBhvr additive="base">
                                        <p:cTn dur="500"/>
                                        <p:tgtEl>
                                          <p:spTgt spid="94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
                                        <p:tgtEl>
                                          <p:spTgt spid="942"/>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46"/>
                                        </p:tgtEl>
                                        <p:attrNameLst>
                                          <p:attrName>style.visibility</p:attrName>
                                        </p:attrNameLst>
                                      </p:cBhvr>
                                      <p:to>
                                        <p:strVal val="visible"/>
                                      </p:to>
                                    </p:set>
                                    <p:anim calcmode="lin" valueType="num">
                                      <p:cBhvr additive="base">
                                        <p:cTn dur="500"/>
                                        <p:tgtEl>
                                          <p:spTgt spid="946"/>
                                        </p:tgtEl>
                                        <p:attrNameLst>
                                          <p:attrName>ppt_w</p:attrName>
                                        </p:attrNameLst>
                                      </p:cBhvr>
                                      <p:tavLst>
                                        <p:tav fmla="" tm="0">
                                          <p:val>
                                            <p:strVal val="0"/>
                                          </p:val>
                                        </p:tav>
                                        <p:tav fmla="" tm="100000">
                                          <p:val>
                                            <p:strVal val="#ppt_w"/>
                                          </p:val>
                                        </p:tav>
                                      </p:tavLst>
                                    </p:anim>
                                    <p:anim calcmode="lin" valueType="num">
                                      <p:cBhvr additive="base">
                                        <p:cTn dur="500"/>
                                        <p:tgtEl>
                                          <p:spTgt spid="9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4995"/>
                                        <p:tgtEl>
                                          <p:spTgt spid="923"/>
                                        </p:tgtEl>
                                      </p:cBhvr>
                                    </p:animEffect>
                                  </p:childTnLst>
                                </p:cTn>
                              </p:par>
                              <p:par>
                                <p:cTn fill="hold" nodeType="with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0"/>
                                  </p:stCondLst>
                                  <p:childTnLst>
                                    <p:animEffect filter="fade" transition="out">
                                      <p:cBhvr>
                                        <p:cTn dur="500"/>
                                        <p:tgtEl>
                                          <p:spTgt spid="950"/>
                                        </p:tgtEl>
                                      </p:cBhvr>
                                    </p:animEffect>
                                    <p:set>
                                      <p:cBhvr>
                                        <p:cTn dur="1" fill="hold">
                                          <p:stCondLst>
                                            <p:cond delay="500"/>
                                          </p:stCondLst>
                                        </p:cTn>
                                        <p:tgtEl>
                                          <p:spTgt spid="9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4995"/>
                                        <p:tgtEl>
                                          <p:spTgt spid="927"/>
                                        </p:tgtEl>
                                      </p:cBhvr>
                                    </p:animEffect>
                                  </p:childTnLst>
                                </p:cTn>
                              </p:par>
                              <p:par>
                                <p:cTn fill="hold" nodeType="withEffect" presetClass="entr" presetID="1" presetSubtype="0">
                                  <p:stCondLst>
                                    <p:cond delay="0"/>
                                  </p:stCondLst>
                                  <p:childTnLst>
                                    <p:set>
                                      <p:cBhvr>
                                        <p:cTn dur="1" fill="hold">
                                          <p:stCondLst>
                                            <p:cond delay="0"/>
                                          </p:stCondLst>
                                        </p:cTn>
                                        <p:tgtEl>
                                          <p:spTgt spid="952"/>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952"/>
                                        </p:tgtEl>
                                      </p:cBhvr>
                                    </p:animEffect>
                                    <p:set>
                                      <p:cBhvr>
                                        <p:cTn dur="1" fill="hold">
                                          <p:stCondLst>
                                            <p:cond delay="500"/>
                                          </p:stCondLst>
                                        </p:cTn>
                                        <p:tgtEl>
                                          <p:spTgt spid="9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4995"/>
                                        <p:tgtEl>
                                          <p:spTgt spid="928"/>
                                        </p:tgtEl>
                                      </p:cBhvr>
                                    </p:animEffect>
                                  </p:childTnLst>
                                </p:cTn>
                              </p:par>
                              <p:par>
                                <p:cTn fill="hold" nodeType="withEffect" presetClass="entr" presetID="1" presetSubtype="0">
                                  <p:stCondLst>
                                    <p:cond delay="0"/>
                                  </p:stCondLst>
                                  <p:childTnLst>
                                    <p:set>
                                      <p:cBhvr>
                                        <p:cTn dur="1" fill="hold">
                                          <p:stCondLst>
                                            <p:cond delay="0"/>
                                          </p:stCondLst>
                                        </p:cTn>
                                        <p:tgtEl>
                                          <p:spTgt spid="953"/>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953"/>
                                        </p:tgtEl>
                                      </p:cBhvr>
                                    </p:animEffect>
                                    <p:set>
                                      <p:cBhvr>
                                        <p:cTn dur="1" fill="hold">
                                          <p:stCondLst>
                                            <p:cond delay="500"/>
                                          </p:stCondLst>
                                        </p:cTn>
                                        <p:tgtEl>
                                          <p:spTgt spid="9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4576"/>
                                        <p:tgtEl>
                                          <p:spTgt spid="926"/>
                                        </p:tgtEl>
                                      </p:cBhvr>
                                    </p:animEffect>
                                  </p:childTnLst>
                                </p:cTn>
                              </p:par>
                              <p:par>
                                <p:cTn fill="hold" nodeType="with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par>
                          <p:cTn fill="hold">
                            <p:stCondLst>
                              <p:cond delay="4576"/>
                            </p:stCondLst>
                            <p:childTnLst>
                              <p:par>
                                <p:cTn fill="hold" nodeType="afterEffect" presetClass="exit" presetID="23" presetSubtype="32">
                                  <p:stCondLst>
                                    <p:cond delay="1500"/>
                                  </p:stCondLst>
                                  <p:childTnLst>
                                    <p:anim calcmode="lin" valueType="num">
                                      <p:cBhvr additive="base">
                                        <p:cTn dur="500"/>
                                        <p:tgtEl>
                                          <p:spTgt spid="947"/>
                                        </p:tgtEl>
                                        <p:attrNameLst>
                                          <p:attrName>ppt_w</p:attrName>
                                        </p:attrNameLst>
                                      </p:cBhvr>
                                      <p:tavLst>
                                        <p:tav fmla="" tm="0">
                                          <p:val>
                                            <p:strVal val="#ppt_w"/>
                                          </p:val>
                                        </p:tav>
                                        <p:tav fmla="" tm="100000">
                                          <p:val>
                                            <p:strVal val="0"/>
                                          </p:val>
                                        </p:tav>
                                      </p:tavLst>
                                    </p:anim>
                                    <p:anim calcmode="lin" valueType="num">
                                      <p:cBhvr additive="base">
                                        <p:cTn dur="500"/>
                                        <p:tgtEl>
                                          <p:spTgt spid="947"/>
                                        </p:tgtEl>
                                        <p:attrNameLst>
                                          <p:attrName>ppt_h</p:attrName>
                                        </p:attrNameLst>
                                      </p:cBhvr>
                                      <p:tavLst>
                                        <p:tav fmla="" tm="0">
                                          <p:val>
                                            <p:strVal val="#ppt_h"/>
                                          </p:val>
                                        </p:tav>
                                        <p:tav fmla="" tm="100000">
                                          <p:val>
                                            <p:strVal val="0"/>
                                          </p:val>
                                        </p:tav>
                                      </p:tavLst>
                                    </p:anim>
                                    <p:set>
                                      <p:cBhvr>
                                        <p:cTn dur="1" fill="hold">
                                          <p:stCondLst>
                                            <p:cond delay="500"/>
                                          </p:stCondLst>
                                        </p:cTn>
                                        <p:tgtEl>
                                          <p:spTgt spid="9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33"/>
          <p:cNvPicPr preferRelativeResize="0"/>
          <p:nvPr/>
        </p:nvPicPr>
        <p:blipFill rotWithShape="1">
          <a:blip r:embed="rId3">
            <a:alphaModFix/>
          </a:blip>
          <a:srcRect b="84558" l="2486" r="75763" t="2027"/>
          <a:stretch/>
        </p:blipFill>
        <p:spPr>
          <a:xfrm>
            <a:off x="9310796" y="-5532"/>
            <a:ext cx="994347" cy="919931"/>
          </a:xfrm>
          <a:prstGeom prst="rect">
            <a:avLst/>
          </a:prstGeom>
          <a:noFill/>
          <a:ln>
            <a:noFill/>
          </a:ln>
        </p:spPr>
      </p:pic>
      <p:pic>
        <p:nvPicPr>
          <p:cNvPr id="959" name="Google Shape;959;p33"/>
          <p:cNvPicPr preferRelativeResize="0"/>
          <p:nvPr/>
        </p:nvPicPr>
        <p:blipFill rotWithShape="1">
          <a:blip r:embed="rId4">
            <a:alphaModFix/>
          </a:blip>
          <a:srcRect b="52090" l="171" r="38769" t="16143"/>
          <a:stretch/>
        </p:blipFill>
        <p:spPr>
          <a:xfrm flipH="1">
            <a:off x="9310797" y="3776076"/>
            <a:ext cx="1998392" cy="1559681"/>
          </a:xfrm>
          <a:prstGeom prst="rect">
            <a:avLst/>
          </a:prstGeom>
          <a:noFill/>
          <a:ln>
            <a:noFill/>
          </a:ln>
        </p:spPr>
      </p:pic>
      <p:pic>
        <p:nvPicPr>
          <p:cNvPr id="960" name="Google Shape;960;p33"/>
          <p:cNvPicPr preferRelativeResize="0"/>
          <p:nvPr/>
        </p:nvPicPr>
        <p:blipFill rotWithShape="1">
          <a:blip r:embed="rId5">
            <a:alphaModFix amt="50000"/>
          </a:blip>
          <a:srcRect b="5318" l="12226" r="6608" t="8593"/>
          <a:stretch/>
        </p:blipFill>
        <p:spPr>
          <a:xfrm flipH="1">
            <a:off x="9709952" y="-130912"/>
            <a:ext cx="2620822" cy="6997700"/>
          </a:xfrm>
          <a:prstGeom prst="rect">
            <a:avLst/>
          </a:prstGeom>
          <a:noFill/>
          <a:ln>
            <a:noFill/>
          </a:ln>
        </p:spPr>
      </p:pic>
      <p:pic>
        <p:nvPicPr>
          <p:cNvPr id="961" name="Google Shape;961;p33"/>
          <p:cNvPicPr preferRelativeResize="0"/>
          <p:nvPr/>
        </p:nvPicPr>
        <p:blipFill rotWithShape="1">
          <a:blip r:embed="rId6">
            <a:alphaModFix/>
          </a:blip>
          <a:srcRect b="0" l="9876" r="5130" t="81592"/>
          <a:stretch/>
        </p:blipFill>
        <p:spPr>
          <a:xfrm>
            <a:off x="372335" y="5193746"/>
            <a:ext cx="11205782" cy="1267391"/>
          </a:xfrm>
          <a:prstGeom prst="rect">
            <a:avLst/>
          </a:prstGeom>
          <a:noFill/>
          <a:ln>
            <a:noFill/>
          </a:ln>
        </p:spPr>
      </p:pic>
      <p:pic>
        <p:nvPicPr>
          <p:cNvPr id="962" name="Google Shape;962;p33"/>
          <p:cNvPicPr preferRelativeResize="0"/>
          <p:nvPr/>
        </p:nvPicPr>
        <p:blipFill rotWithShape="1">
          <a:blip r:embed="rId7">
            <a:alphaModFix/>
          </a:blip>
          <a:srcRect b="17075" l="9877" r="5128" t="61584"/>
          <a:stretch/>
        </p:blipFill>
        <p:spPr>
          <a:xfrm>
            <a:off x="349009" y="4730176"/>
            <a:ext cx="11334163" cy="1046119"/>
          </a:xfrm>
          <a:prstGeom prst="rect">
            <a:avLst/>
          </a:prstGeom>
          <a:noFill/>
          <a:ln>
            <a:noFill/>
          </a:ln>
        </p:spPr>
      </p:pic>
      <p:pic>
        <p:nvPicPr>
          <p:cNvPr id="963" name="Google Shape;963;p33"/>
          <p:cNvPicPr preferRelativeResize="0"/>
          <p:nvPr/>
        </p:nvPicPr>
        <p:blipFill rotWithShape="1">
          <a:blip r:embed="rId8">
            <a:alphaModFix/>
          </a:blip>
          <a:srcRect b="0" l="77086" r="0" t="83908"/>
          <a:stretch/>
        </p:blipFill>
        <p:spPr>
          <a:xfrm>
            <a:off x="9310797" y="4111946"/>
            <a:ext cx="1971533" cy="2077041"/>
          </a:xfrm>
          <a:prstGeom prst="rect">
            <a:avLst/>
          </a:prstGeom>
          <a:noFill/>
          <a:ln>
            <a:noFill/>
          </a:ln>
        </p:spPr>
      </p:pic>
      <p:pic>
        <p:nvPicPr>
          <p:cNvPr id="964" name="Google Shape;964;p33"/>
          <p:cNvPicPr preferRelativeResize="0"/>
          <p:nvPr/>
        </p:nvPicPr>
        <p:blipFill rotWithShape="1">
          <a:blip r:embed="rId4">
            <a:alphaModFix/>
          </a:blip>
          <a:srcRect b="0" l="0" r="14344" t="89729"/>
          <a:stretch/>
        </p:blipFill>
        <p:spPr>
          <a:xfrm>
            <a:off x="5331374" y="5003800"/>
            <a:ext cx="4134749" cy="1145935"/>
          </a:xfrm>
          <a:prstGeom prst="rect">
            <a:avLst/>
          </a:prstGeom>
          <a:noFill/>
          <a:ln>
            <a:noFill/>
          </a:ln>
        </p:spPr>
      </p:pic>
      <p:pic>
        <p:nvPicPr>
          <p:cNvPr id="965" name="Google Shape;965;p33"/>
          <p:cNvPicPr preferRelativeResize="0"/>
          <p:nvPr/>
        </p:nvPicPr>
        <p:blipFill rotWithShape="1">
          <a:blip r:embed="rId4">
            <a:alphaModFix/>
          </a:blip>
          <a:srcRect b="11730" l="64122" r="0" t="80301"/>
          <a:stretch/>
        </p:blipFill>
        <p:spPr>
          <a:xfrm>
            <a:off x="8427986" y="4730174"/>
            <a:ext cx="2387650" cy="795529"/>
          </a:xfrm>
          <a:prstGeom prst="rect">
            <a:avLst/>
          </a:prstGeom>
          <a:noFill/>
          <a:ln>
            <a:noFill/>
          </a:ln>
        </p:spPr>
      </p:pic>
      <p:pic>
        <p:nvPicPr>
          <p:cNvPr id="966" name="Google Shape;966;p33"/>
          <p:cNvPicPr preferRelativeResize="0"/>
          <p:nvPr/>
        </p:nvPicPr>
        <p:blipFill rotWithShape="1">
          <a:blip r:embed="rId4">
            <a:alphaModFix/>
          </a:blip>
          <a:srcRect b="81810" l="0" r="67896" t="0"/>
          <a:stretch/>
        </p:blipFill>
        <p:spPr>
          <a:xfrm>
            <a:off x="878062" y="4229494"/>
            <a:ext cx="2170142" cy="1844553"/>
          </a:xfrm>
          <a:prstGeom prst="rect">
            <a:avLst/>
          </a:prstGeom>
          <a:noFill/>
          <a:ln>
            <a:noFill/>
          </a:ln>
        </p:spPr>
      </p:pic>
      <p:pic>
        <p:nvPicPr>
          <p:cNvPr id="967" name="Google Shape;967;p33"/>
          <p:cNvPicPr preferRelativeResize="0"/>
          <p:nvPr/>
        </p:nvPicPr>
        <p:blipFill rotWithShape="1">
          <a:blip r:embed="rId3">
            <a:alphaModFix/>
          </a:blip>
          <a:srcRect b="0" l="0" r="24215" t="70006"/>
          <a:stretch/>
        </p:blipFill>
        <p:spPr>
          <a:xfrm>
            <a:off x="1877607" y="4361982"/>
            <a:ext cx="3464574" cy="2056960"/>
          </a:xfrm>
          <a:prstGeom prst="rect">
            <a:avLst/>
          </a:prstGeom>
          <a:noFill/>
          <a:ln>
            <a:noFill/>
          </a:ln>
        </p:spPr>
      </p:pic>
      <p:pic>
        <p:nvPicPr>
          <p:cNvPr id="968" name="Google Shape;968;p33"/>
          <p:cNvPicPr preferRelativeResize="0"/>
          <p:nvPr/>
        </p:nvPicPr>
        <p:blipFill rotWithShape="1">
          <a:blip r:embed="rId9">
            <a:alphaModFix amt="70000"/>
          </a:blip>
          <a:srcRect b="4773" l="8882" r="9756" t="12504"/>
          <a:stretch/>
        </p:blipFill>
        <p:spPr>
          <a:xfrm flipH="1">
            <a:off x="-352097" y="-226760"/>
            <a:ext cx="3464573" cy="7073484"/>
          </a:xfrm>
          <a:prstGeom prst="rect">
            <a:avLst/>
          </a:prstGeom>
          <a:noFill/>
          <a:ln>
            <a:noFill/>
          </a:ln>
        </p:spPr>
      </p:pic>
      <p:pic>
        <p:nvPicPr>
          <p:cNvPr id="969" name="Google Shape;969;p33"/>
          <p:cNvPicPr preferRelativeResize="0"/>
          <p:nvPr/>
        </p:nvPicPr>
        <p:blipFill rotWithShape="1">
          <a:blip r:embed="rId5">
            <a:alphaModFix amt="70000"/>
          </a:blip>
          <a:srcRect b="5318" l="12226" r="6608" t="8593"/>
          <a:stretch/>
        </p:blipFill>
        <p:spPr>
          <a:xfrm>
            <a:off x="0" y="-139699"/>
            <a:ext cx="2812152" cy="6997700"/>
          </a:xfrm>
          <a:prstGeom prst="rect">
            <a:avLst/>
          </a:prstGeom>
          <a:noFill/>
          <a:ln>
            <a:noFill/>
          </a:ln>
        </p:spPr>
      </p:pic>
      <p:pic>
        <p:nvPicPr>
          <p:cNvPr id="970" name="Google Shape;970;p33"/>
          <p:cNvPicPr preferRelativeResize="0"/>
          <p:nvPr/>
        </p:nvPicPr>
        <p:blipFill rotWithShape="1">
          <a:blip r:embed="rId10">
            <a:alphaModFix/>
          </a:blip>
          <a:srcRect b="25925" l="4485" r="56073" t="-464"/>
          <a:stretch/>
        </p:blipFill>
        <p:spPr>
          <a:xfrm>
            <a:off x="0" y="3367938"/>
            <a:ext cx="2885985" cy="3067864"/>
          </a:xfrm>
          <a:prstGeom prst="rect">
            <a:avLst/>
          </a:prstGeom>
          <a:noFill/>
          <a:ln>
            <a:noFill/>
          </a:ln>
        </p:spPr>
      </p:pic>
      <p:grpSp>
        <p:nvGrpSpPr>
          <p:cNvPr id="971" name="Google Shape;971;p33"/>
          <p:cNvGrpSpPr/>
          <p:nvPr/>
        </p:nvGrpSpPr>
        <p:grpSpPr>
          <a:xfrm>
            <a:off x="-17860" y="5445431"/>
            <a:ext cx="12227721" cy="1412569"/>
            <a:chOff x="142441" y="5130201"/>
            <a:chExt cx="12227721" cy="1284154"/>
          </a:xfrm>
        </p:grpSpPr>
        <p:pic>
          <p:nvPicPr>
            <p:cNvPr id="972" name="Google Shape;972;p33"/>
            <p:cNvPicPr preferRelativeResize="0"/>
            <p:nvPr/>
          </p:nvPicPr>
          <p:blipFill rotWithShape="1">
            <a:blip r:embed="rId11">
              <a:alphaModFix/>
            </a:blip>
            <a:srcRect b="1" l="43873" r="0" t="35409"/>
            <a:stretch/>
          </p:blipFill>
          <p:spPr>
            <a:xfrm>
              <a:off x="142441" y="5130201"/>
              <a:ext cx="12227721" cy="1284154"/>
            </a:xfrm>
            <a:prstGeom prst="rect">
              <a:avLst/>
            </a:prstGeom>
            <a:noFill/>
            <a:ln>
              <a:noFill/>
            </a:ln>
          </p:spPr>
        </p:pic>
        <p:sp>
          <p:nvSpPr>
            <p:cNvPr id="973" name="Google Shape;973;p33"/>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74" name="Google Shape;974;p33"/>
          <p:cNvGrpSpPr/>
          <p:nvPr/>
        </p:nvGrpSpPr>
        <p:grpSpPr>
          <a:xfrm>
            <a:off x="1965245" y="2510852"/>
            <a:ext cx="4268983" cy="1072655"/>
            <a:chOff x="-1727200" y="3008202"/>
            <a:chExt cx="3349408" cy="841596"/>
          </a:xfrm>
        </p:grpSpPr>
        <p:sp>
          <p:nvSpPr>
            <p:cNvPr id="975" name="Google Shape;975;p33"/>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76" name="Google Shape;976;p33"/>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A</a:t>
              </a:r>
              <a:endParaRPr/>
            </a:p>
          </p:txBody>
        </p:sp>
      </p:grpSp>
      <p:sp>
        <p:nvSpPr>
          <p:cNvPr id="977" name="Google Shape;977;p33"/>
          <p:cNvSpPr/>
          <p:nvPr/>
        </p:nvSpPr>
        <p:spPr>
          <a:xfrm>
            <a:off x="1685524" y="797295"/>
            <a:ext cx="9151058" cy="1464877"/>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EBBB"/>
              </a:solidFill>
              <a:latin typeface="Arial"/>
              <a:ea typeface="Arial"/>
              <a:cs typeface="Arial"/>
              <a:sym typeface="Arial"/>
            </a:endParaRPr>
          </a:p>
        </p:txBody>
      </p:sp>
      <p:pic>
        <p:nvPicPr>
          <p:cNvPr id="978" name="Google Shape;978;p33"/>
          <p:cNvPicPr preferRelativeResize="0"/>
          <p:nvPr/>
        </p:nvPicPr>
        <p:blipFill rotWithShape="1">
          <a:blip r:embed="rId12">
            <a:alphaModFix/>
          </a:blip>
          <a:srcRect b="0" l="0" r="0" t="0"/>
          <a:stretch/>
        </p:blipFill>
        <p:spPr>
          <a:xfrm>
            <a:off x="-1245012" y="4625093"/>
            <a:ext cx="487363" cy="487363"/>
          </a:xfrm>
          <a:prstGeom prst="rect">
            <a:avLst/>
          </a:prstGeom>
          <a:noFill/>
          <a:ln>
            <a:noFill/>
          </a:ln>
        </p:spPr>
      </p:pic>
      <p:sp>
        <p:nvSpPr>
          <p:cNvPr id="979" name="Google Shape;979;p33"/>
          <p:cNvSpPr txBox="1"/>
          <p:nvPr/>
        </p:nvSpPr>
        <p:spPr>
          <a:xfrm>
            <a:off x="-1794120" y="2422168"/>
            <a:ext cx="155042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Đúng</a:t>
            </a:r>
            <a:endParaRPr b="1" i="0" sz="1800" u="none" cap="none" strike="noStrike">
              <a:solidFill>
                <a:srgbClr val="000000"/>
              </a:solidFill>
              <a:latin typeface="Arial"/>
              <a:ea typeface="Arial"/>
              <a:cs typeface="Arial"/>
              <a:sym typeface="Arial"/>
            </a:endParaRPr>
          </a:p>
        </p:txBody>
      </p:sp>
      <p:sp>
        <p:nvSpPr>
          <p:cNvPr id="980" name="Google Shape;980;p33"/>
          <p:cNvSpPr txBox="1"/>
          <p:nvPr/>
        </p:nvSpPr>
        <p:spPr>
          <a:xfrm>
            <a:off x="-1645107" y="3842252"/>
            <a:ext cx="132600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Âm thanh </a:t>
            </a:r>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khi chọn Sai</a:t>
            </a:r>
            <a:endParaRPr/>
          </a:p>
        </p:txBody>
      </p:sp>
      <p:pic>
        <p:nvPicPr>
          <p:cNvPr id="981" name="Google Shape;981;p33"/>
          <p:cNvPicPr preferRelativeResize="0"/>
          <p:nvPr/>
        </p:nvPicPr>
        <p:blipFill rotWithShape="1">
          <a:blip r:embed="rId12">
            <a:alphaModFix/>
          </a:blip>
          <a:srcRect b="0" l="0" r="0" t="0"/>
          <a:stretch/>
        </p:blipFill>
        <p:spPr>
          <a:xfrm>
            <a:off x="-1245012" y="1565820"/>
            <a:ext cx="487363" cy="487363"/>
          </a:xfrm>
          <a:prstGeom prst="rect">
            <a:avLst/>
          </a:prstGeom>
          <a:noFill/>
          <a:ln>
            <a:noFill/>
          </a:ln>
        </p:spPr>
      </p:pic>
      <p:pic>
        <p:nvPicPr>
          <p:cNvPr id="982" name="Google Shape;982;p33"/>
          <p:cNvPicPr preferRelativeResize="0"/>
          <p:nvPr/>
        </p:nvPicPr>
        <p:blipFill rotWithShape="1">
          <a:blip r:embed="rId12">
            <a:alphaModFix/>
          </a:blip>
          <a:srcRect b="0" l="0" r="0" t="0"/>
          <a:stretch/>
        </p:blipFill>
        <p:spPr>
          <a:xfrm>
            <a:off x="-1252490" y="5249012"/>
            <a:ext cx="487363" cy="487363"/>
          </a:xfrm>
          <a:prstGeom prst="rect">
            <a:avLst/>
          </a:prstGeom>
          <a:noFill/>
          <a:ln>
            <a:noFill/>
          </a:ln>
        </p:spPr>
      </p:pic>
      <p:pic>
        <p:nvPicPr>
          <p:cNvPr id="983" name="Google Shape;983;p33"/>
          <p:cNvPicPr preferRelativeResize="0"/>
          <p:nvPr/>
        </p:nvPicPr>
        <p:blipFill rotWithShape="1">
          <a:blip r:embed="rId12">
            <a:alphaModFix/>
          </a:blip>
          <a:srcRect b="0" l="0" r="0" t="0"/>
          <a:stretch/>
        </p:blipFill>
        <p:spPr>
          <a:xfrm>
            <a:off x="-1237935" y="5872885"/>
            <a:ext cx="487363" cy="487363"/>
          </a:xfrm>
          <a:prstGeom prst="rect">
            <a:avLst/>
          </a:prstGeom>
          <a:noFill/>
          <a:ln>
            <a:noFill/>
          </a:ln>
        </p:spPr>
      </p:pic>
      <p:grpSp>
        <p:nvGrpSpPr>
          <p:cNvPr id="984" name="Google Shape;984;p33"/>
          <p:cNvGrpSpPr/>
          <p:nvPr/>
        </p:nvGrpSpPr>
        <p:grpSpPr>
          <a:xfrm>
            <a:off x="6555933" y="2568906"/>
            <a:ext cx="4268983" cy="1072655"/>
            <a:chOff x="-1727200" y="3008202"/>
            <a:chExt cx="3349408" cy="841596"/>
          </a:xfrm>
        </p:grpSpPr>
        <p:sp>
          <p:nvSpPr>
            <p:cNvPr id="985" name="Google Shape;985;p33"/>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86" name="Google Shape;986;p33"/>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B</a:t>
              </a:r>
              <a:endParaRPr/>
            </a:p>
          </p:txBody>
        </p:sp>
      </p:grpSp>
      <p:grpSp>
        <p:nvGrpSpPr>
          <p:cNvPr id="987" name="Google Shape;987;p33"/>
          <p:cNvGrpSpPr/>
          <p:nvPr/>
        </p:nvGrpSpPr>
        <p:grpSpPr>
          <a:xfrm>
            <a:off x="1965245" y="4186939"/>
            <a:ext cx="4268983" cy="1072655"/>
            <a:chOff x="-1727200" y="3008202"/>
            <a:chExt cx="3349408" cy="841596"/>
          </a:xfrm>
        </p:grpSpPr>
        <p:sp>
          <p:nvSpPr>
            <p:cNvPr id="988" name="Google Shape;988;p33"/>
            <p:cNvSpPr/>
            <p:nvPr/>
          </p:nvSpPr>
          <p:spPr>
            <a:xfrm>
              <a:off x="-1409700" y="3008202"/>
              <a:ext cx="3031908"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89" name="Google Shape;989;p33"/>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C</a:t>
              </a:r>
              <a:endParaRPr/>
            </a:p>
          </p:txBody>
        </p:sp>
      </p:grpSp>
      <p:grpSp>
        <p:nvGrpSpPr>
          <p:cNvPr id="990" name="Google Shape;990;p33"/>
          <p:cNvGrpSpPr/>
          <p:nvPr/>
        </p:nvGrpSpPr>
        <p:grpSpPr>
          <a:xfrm>
            <a:off x="6555933" y="4186939"/>
            <a:ext cx="4259704" cy="1072655"/>
            <a:chOff x="-1727200" y="3008202"/>
            <a:chExt cx="3342127" cy="841596"/>
          </a:xfrm>
        </p:grpSpPr>
        <p:sp>
          <p:nvSpPr>
            <p:cNvPr id="991" name="Google Shape;991;p33"/>
            <p:cNvSpPr/>
            <p:nvPr/>
          </p:nvSpPr>
          <p:spPr>
            <a:xfrm>
              <a:off x="-1409700" y="3008202"/>
              <a:ext cx="3024627" cy="841596"/>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992" name="Google Shape;992;p33"/>
            <p:cNvSpPr/>
            <p:nvPr/>
          </p:nvSpPr>
          <p:spPr>
            <a:xfrm>
              <a:off x="-1727200" y="3105150"/>
              <a:ext cx="647701" cy="647701"/>
            </a:xfrm>
            <a:prstGeom prst="ellipse">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200F30"/>
                  </a:solidFill>
                  <a:latin typeface="Arial"/>
                  <a:ea typeface="Arial"/>
                  <a:cs typeface="Arial"/>
                  <a:sym typeface="Arial"/>
                </a:rPr>
                <a:t>D</a:t>
              </a:r>
              <a:endParaRPr/>
            </a:p>
          </p:txBody>
        </p:sp>
      </p:grpSp>
      <p:sp>
        <p:nvSpPr>
          <p:cNvPr id="993" name="Google Shape;993;p33"/>
          <p:cNvSpPr txBox="1"/>
          <p:nvPr/>
        </p:nvSpPr>
        <p:spPr>
          <a:xfrm>
            <a:off x="1864727" y="974871"/>
            <a:ext cx="8846298"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31B3D"/>
                </a:solidFill>
                <a:latin typeface="Arial"/>
                <a:ea typeface="Arial"/>
                <a:cs typeface="Arial"/>
                <a:sym typeface="Arial"/>
              </a:rPr>
              <a:t>Cho biết các vế câu trong câu ghép nối với nhau bằng cách nào?</a:t>
            </a:r>
            <a:endParaRPr/>
          </a:p>
          <a:p>
            <a:pPr indent="0" lvl="0" marL="0" marR="0" rtl="0" algn="ctr">
              <a:spcBef>
                <a:spcPts val="0"/>
              </a:spcBef>
              <a:spcAft>
                <a:spcPts val="0"/>
              </a:spcAft>
              <a:buNone/>
            </a:pPr>
            <a:r>
              <a:rPr b="1" lang="en-US" sz="3200">
                <a:solidFill>
                  <a:srgbClr val="200F30"/>
                </a:solidFill>
                <a:latin typeface="Arial"/>
                <a:ea typeface="Arial"/>
                <a:cs typeface="Arial"/>
                <a:sym typeface="Arial"/>
              </a:rPr>
              <a:t>Hùng bằng tuổi em nhưng cậu ta lớn hơn chúng bạn cùng lứa.</a:t>
            </a:r>
            <a:endParaRPr b="1" sz="3200">
              <a:solidFill>
                <a:srgbClr val="88C123"/>
              </a:solidFill>
              <a:latin typeface="Arial"/>
              <a:ea typeface="Arial"/>
              <a:cs typeface="Arial"/>
              <a:sym typeface="Arial"/>
            </a:endParaRPr>
          </a:p>
        </p:txBody>
      </p:sp>
      <p:sp>
        <p:nvSpPr>
          <p:cNvPr id="994" name="Google Shape;994;p33"/>
          <p:cNvSpPr txBox="1"/>
          <p:nvPr/>
        </p:nvSpPr>
        <p:spPr>
          <a:xfrm>
            <a:off x="2663732" y="2539502"/>
            <a:ext cx="3116387" cy="1008289"/>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Nối trực tiếp bằng dấu phẩy</a:t>
            </a:r>
            <a:endParaRPr b="1" sz="3200">
              <a:solidFill>
                <a:srgbClr val="331B3D"/>
              </a:solidFill>
              <a:latin typeface="Arial"/>
              <a:ea typeface="Arial"/>
              <a:cs typeface="Arial"/>
              <a:sym typeface="Arial"/>
            </a:endParaRPr>
          </a:p>
        </p:txBody>
      </p:sp>
      <p:sp>
        <p:nvSpPr>
          <p:cNvPr id="995" name="Google Shape;995;p33"/>
          <p:cNvSpPr txBox="1"/>
          <p:nvPr/>
        </p:nvSpPr>
        <p:spPr>
          <a:xfrm>
            <a:off x="7437624" y="2819775"/>
            <a:ext cx="3075528"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Nối  bằng từ </a:t>
            </a:r>
            <a:r>
              <a:rPr b="1" lang="en-US" sz="3200" u="sng">
                <a:solidFill>
                  <a:srgbClr val="331B3D"/>
                </a:solidFill>
                <a:latin typeface="Arial"/>
                <a:ea typeface="Arial"/>
                <a:cs typeface="Arial"/>
                <a:sym typeface="Arial"/>
              </a:rPr>
              <a:t>nhưng</a:t>
            </a:r>
            <a:endParaRPr b="1" sz="3200">
              <a:solidFill>
                <a:srgbClr val="331B3D"/>
              </a:solidFill>
              <a:latin typeface="Arial"/>
              <a:ea typeface="Arial"/>
              <a:cs typeface="Arial"/>
              <a:sym typeface="Arial"/>
            </a:endParaRPr>
          </a:p>
        </p:txBody>
      </p:sp>
      <p:sp>
        <p:nvSpPr>
          <p:cNvPr id="996" name="Google Shape;996;p33"/>
          <p:cNvSpPr txBox="1"/>
          <p:nvPr/>
        </p:nvSpPr>
        <p:spPr>
          <a:xfrm>
            <a:off x="2655034" y="4190315"/>
            <a:ext cx="3048558" cy="1008289"/>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Nối trực tiếp bằng dấu hai chấm</a:t>
            </a:r>
            <a:endParaRPr b="1" sz="3200">
              <a:solidFill>
                <a:srgbClr val="331B3D"/>
              </a:solidFill>
              <a:latin typeface="Arial"/>
              <a:ea typeface="Arial"/>
              <a:cs typeface="Arial"/>
              <a:sym typeface="Arial"/>
            </a:endParaRPr>
          </a:p>
        </p:txBody>
      </p:sp>
      <p:sp>
        <p:nvSpPr>
          <p:cNvPr id="997" name="Google Shape;997;p33"/>
          <p:cNvSpPr txBox="1"/>
          <p:nvPr/>
        </p:nvSpPr>
        <p:spPr>
          <a:xfrm>
            <a:off x="7243363" y="4432422"/>
            <a:ext cx="3214666" cy="555217"/>
          </a:xfrm>
          <a:prstGeom prst="rect">
            <a:avLst/>
          </a:prstGeom>
          <a:noFill/>
          <a:ln>
            <a:noFill/>
          </a:ln>
        </p:spPr>
        <p:txBody>
          <a:bodyPr anchorCtr="0" anchor="t" bIns="45700" lIns="91425" spcFirstLastPara="1" rIns="91425" wrap="square" tIns="45700">
            <a:spAutoFit/>
          </a:bodyPr>
          <a:lstStyle/>
          <a:p>
            <a:pPr indent="0" lvl="0" marL="0" marR="0" rtl="0" algn="ctr">
              <a:lnSpc>
                <a:spcPct val="92000"/>
              </a:lnSpc>
              <a:spcBef>
                <a:spcPts val="0"/>
              </a:spcBef>
              <a:spcAft>
                <a:spcPts val="0"/>
              </a:spcAft>
              <a:buNone/>
            </a:pPr>
            <a:r>
              <a:rPr b="1" lang="en-US" sz="3200">
                <a:solidFill>
                  <a:srgbClr val="331B3D"/>
                </a:solidFill>
                <a:latin typeface="Arial"/>
                <a:ea typeface="Arial"/>
                <a:cs typeface="Arial"/>
                <a:sym typeface="Arial"/>
              </a:rPr>
              <a:t>Nối  bằng từ </a:t>
            </a:r>
            <a:r>
              <a:rPr b="1" lang="en-US" sz="3200" u="sng">
                <a:solidFill>
                  <a:srgbClr val="331B3D"/>
                </a:solidFill>
                <a:latin typeface="Arial"/>
                <a:ea typeface="Arial"/>
                <a:cs typeface="Arial"/>
                <a:sym typeface="Arial"/>
              </a:rPr>
              <a:t>lớn hơn</a:t>
            </a:r>
            <a:endParaRPr b="1" sz="3200">
              <a:solidFill>
                <a:srgbClr val="331B3D"/>
              </a:solidFill>
              <a:latin typeface="Arial"/>
              <a:ea typeface="Arial"/>
              <a:cs typeface="Arial"/>
              <a:sym typeface="Arial"/>
            </a:endParaRPr>
          </a:p>
        </p:txBody>
      </p:sp>
      <p:pic>
        <p:nvPicPr>
          <p:cNvPr id="998" name="Google Shape;998;p33"/>
          <p:cNvPicPr preferRelativeResize="0"/>
          <p:nvPr/>
        </p:nvPicPr>
        <p:blipFill rotWithShape="1">
          <a:blip r:embed="rId13">
            <a:alphaModFix/>
          </a:blip>
          <a:srcRect b="0" l="0" r="0" t="0"/>
          <a:stretch/>
        </p:blipFill>
        <p:spPr>
          <a:xfrm>
            <a:off x="5703592" y="2565667"/>
            <a:ext cx="872438" cy="1149836"/>
          </a:xfrm>
          <a:prstGeom prst="rect">
            <a:avLst/>
          </a:prstGeom>
          <a:noFill/>
          <a:ln>
            <a:noFill/>
          </a:ln>
        </p:spPr>
      </p:pic>
      <p:pic>
        <p:nvPicPr>
          <p:cNvPr id="999" name="Google Shape;999;p33"/>
          <p:cNvPicPr preferRelativeResize="0"/>
          <p:nvPr/>
        </p:nvPicPr>
        <p:blipFill rotWithShape="1">
          <a:blip r:embed="rId13">
            <a:alphaModFix/>
          </a:blip>
          <a:srcRect b="0" l="0" r="0" t="0"/>
          <a:stretch/>
        </p:blipFill>
        <p:spPr>
          <a:xfrm>
            <a:off x="10354321" y="2716096"/>
            <a:ext cx="872438" cy="1149836"/>
          </a:xfrm>
          <a:prstGeom prst="rect">
            <a:avLst/>
          </a:prstGeom>
          <a:noFill/>
          <a:ln>
            <a:noFill/>
          </a:ln>
        </p:spPr>
      </p:pic>
      <p:pic>
        <p:nvPicPr>
          <p:cNvPr id="1000" name="Google Shape;1000;p33"/>
          <p:cNvPicPr preferRelativeResize="0"/>
          <p:nvPr/>
        </p:nvPicPr>
        <p:blipFill rotWithShape="1">
          <a:blip r:embed="rId13">
            <a:alphaModFix/>
          </a:blip>
          <a:srcRect b="0" l="0" r="0" t="0"/>
          <a:stretch/>
        </p:blipFill>
        <p:spPr>
          <a:xfrm>
            <a:off x="5593060" y="4426006"/>
            <a:ext cx="872438" cy="1149836"/>
          </a:xfrm>
          <a:prstGeom prst="rect">
            <a:avLst/>
          </a:prstGeom>
          <a:noFill/>
          <a:ln>
            <a:noFill/>
          </a:ln>
        </p:spPr>
      </p:pic>
      <p:pic>
        <p:nvPicPr>
          <p:cNvPr id="1001" name="Google Shape;1001;p33"/>
          <p:cNvPicPr preferRelativeResize="0"/>
          <p:nvPr/>
        </p:nvPicPr>
        <p:blipFill rotWithShape="1">
          <a:blip r:embed="rId13">
            <a:alphaModFix/>
          </a:blip>
          <a:srcRect b="0" l="0" r="0" t="0"/>
          <a:stretch/>
        </p:blipFill>
        <p:spPr>
          <a:xfrm>
            <a:off x="10354321" y="4349124"/>
            <a:ext cx="872438" cy="1149836"/>
          </a:xfrm>
          <a:prstGeom prst="rect">
            <a:avLst/>
          </a:prstGeom>
          <a:noFill/>
          <a:ln>
            <a:noFill/>
          </a:ln>
        </p:spPr>
      </p:pic>
      <p:grpSp>
        <p:nvGrpSpPr>
          <p:cNvPr id="1002" name="Google Shape;1002;p33"/>
          <p:cNvGrpSpPr/>
          <p:nvPr/>
        </p:nvGrpSpPr>
        <p:grpSpPr>
          <a:xfrm>
            <a:off x="10376145" y="951598"/>
            <a:ext cx="1365539" cy="1455485"/>
            <a:chOff x="8207088" y="1459777"/>
            <a:chExt cx="1110962" cy="1204215"/>
          </a:xfrm>
        </p:grpSpPr>
        <p:pic>
          <p:nvPicPr>
            <p:cNvPr id="1003" name="Google Shape;1003;p33"/>
            <p:cNvPicPr preferRelativeResize="0"/>
            <p:nvPr/>
          </p:nvPicPr>
          <p:blipFill rotWithShape="1">
            <a:blip r:embed="rId13">
              <a:alphaModFix/>
            </a:blip>
            <a:srcRect b="0" l="0" r="0" t="0"/>
            <a:stretch/>
          </p:blipFill>
          <p:spPr>
            <a:xfrm>
              <a:off x="8207088" y="1514156"/>
              <a:ext cx="872438" cy="1149836"/>
            </a:xfrm>
            <a:prstGeom prst="rect">
              <a:avLst/>
            </a:prstGeom>
            <a:noFill/>
            <a:ln>
              <a:noFill/>
            </a:ln>
          </p:spPr>
        </p:pic>
        <p:pic>
          <p:nvPicPr>
            <p:cNvPr id="1004" name="Google Shape;1004;p33"/>
            <p:cNvPicPr preferRelativeResize="0"/>
            <p:nvPr/>
          </p:nvPicPr>
          <p:blipFill rotWithShape="1">
            <a:blip r:embed="rId13">
              <a:alphaModFix/>
            </a:blip>
            <a:srcRect b="0" l="0" r="0" t="0"/>
            <a:stretch/>
          </p:blipFill>
          <p:spPr>
            <a:xfrm>
              <a:off x="8445612" y="1459777"/>
              <a:ext cx="872438" cy="1149836"/>
            </a:xfrm>
            <a:prstGeom prst="rect">
              <a:avLst/>
            </a:prstGeom>
            <a:noFill/>
            <a:ln>
              <a:noFill/>
            </a:ln>
          </p:spPr>
        </p:pic>
      </p:grpSp>
      <p:pic>
        <p:nvPicPr>
          <p:cNvPr descr="Káº¿t quáº£ hÃ¬nh áº£nh cho right wrong tick icon" id="1005" name="Google Shape;1005;p33"/>
          <p:cNvPicPr preferRelativeResize="0"/>
          <p:nvPr/>
        </p:nvPicPr>
        <p:blipFill rotWithShape="1">
          <a:blip r:embed="rId14">
            <a:alphaModFix/>
          </a:blip>
          <a:srcRect b="30178" l="5167" r="55100" t="18657"/>
          <a:stretch/>
        </p:blipFill>
        <p:spPr>
          <a:xfrm>
            <a:off x="2063595" y="2743815"/>
            <a:ext cx="647800" cy="656495"/>
          </a:xfrm>
          <a:prstGeom prst="rect">
            <a:avLst/>
          </a:prstGeom>
          <a:noFill/>
          <a:ln>
            <a:noFill/>
          </a:ln>
        </p:spPr>
      </p:pic>
      <p:pic>
        <p:nvPicPr>
          <p:cNvPr descr="Káº¿t quáº£ hÃ¬nh áº£nh cho right wrong tick icon" id="1006" name="Google Shape;1006;p33"/>
          <p:cNvPicPr preferRelativeResize="0"/>
          <p:nvPr/>
        </p:nvPicPr>
        <p:blipFill rotWithShape="1">
          <a:blip r:embed="rId15">
            <a:alphaModFix/>
          </a:blip>
          <a:srcRect b="28297" l="47149" r="5517" t="18843"/>
          <a:stretch/>
        </p:blipFill>
        <p:spPr>
          <a:xfrm>
            <a:off x="6526632" y="2740193"/>
            <a:ext cx="795700" cy="699319"/>
          </a:xfrm>
          <a:prstGeom prst="rect">
            <a:avLst/>
          </a:prstGeom>
          <a:noFill/>
          <a:ln>
            <a:noFill/>
          </a:ln>
        </p:spPr>
      </p:pic>
      <p:pic>
        <p:nvPicPr>
          <p:cNvPr descr="Káº¿t quáº£ hÃ¬nh áº£nh cho right wrong tick icon" id="1007" name="Google Shape;1007;p33"/>
          <p:cNvPicPr preferRelativeResize="0"/>
          <p:nvPr/>
        </p:nvPicPr>
        <p:blipFill rotWithShape="1">
          <a:blip r:embed="rId14">
            <a:alphaModFix/>
          </a:blip>
          <a:srcRect b="30178" l="5167" r="55100" t="18657"/>
          <a:stretch/>
        </p:blipFill>
        <p:spPr>
          <a:xfrm>
            <a:off x="6653108" y="4386617"/>
            <a:ext cx="647800" cy="656495"/>
          </a:xfrm>
          <a:prstGeom prst="rect">
            <a:avLst/>
          </a:prstGeom>
          <a:noFill/>
          <a:ln>
            <a:noFill/>
          </a:ln>
        </p:spPr>
      </p:pic>
      <p:pic>
        <p:nvPicPr>
          <p:cNvPr descr="Káº¿t quáº£ hÃ¬nh áº£nh cho right wrong tick icon" id="1008" name="Google Shape;1008;p33"/>
          <p:cNvPicPr preferRelativeResize="0"/>
          <p:nvPr/>
        </p:nvPicPr>
        <p:blipFill rotWithShape="1">
          <a:blip r:embed="rId14">
            <a:alphaModFix/>
          </a:blip>
          <a:srcRect b="30178" l="5167" r="55100" t="18657"/>
          <a:stretch/>
        </p:blipFill>
        <p:spPr>
          <a:xfrm>
            <a:off x="2032130" y="4431308"/>
            <a:ext cx="647800" cy="656495"/>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002"/>
                                        </p:tgtEl>
                                        <p:attrNameLst>
                                          <p:attrName>style.visibility</p:attrName>
                                        </p:attrNameLst>
                                      </p:cBhvr>
                                      <p:to>
                                        <p:strVal val="visible"/>
                                      </p:to>
                                    </p:set>
                                    <p:anim calcmode="lin" valueType="num">
                                      <p:cBhvr additive="base">
                                        <p:cTn dur="500"/>
                                        <p:tgtEl>
                                          <p:spTgt spid="1002"/>
                                        </p:tgtEl>
                                        <p:attrNameLst>
                                          <p:attrName>ppt_w</p:attrName>
                                        </p:attrNameLst>
                                      </p:cBhvr>
                                      <p:tavLst>
                                        <p:tav fmla="" tm="0">
                                          <p:val>
                                            <p:strVal val="0"/>
                                          </p:val>
                                        </p:tav>
                                        <p:tav fmla="" tm="100000">
                                          <p:val>
                                            <p:strVal val="#ppt_w"/>
                                          </p:val>
                                        </p:tav>
                                      </p:tavLst>
                                    </p:anim>
                                    <p:anim calcmode="lin" valueType="num">
                                      <p:cBhvr additive="base">
                                        <p:cTn dur="500"/>
                                        <p:tgtEl>
                                          <p:spTgt spid="100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98"/>
                                        </p:tgtEl>
                                        <p:attrNameLst>
                                          <p:attrName>style.visibility</p:attrName>
                                        </p:attrNameLst>
                                      </p:cBhvr>
                                      <p:to>
                                        <p:strVal val="visible"/>
                                      </p:to>
                                    </p:set>
                                    <p:anim calcmode="lin" valueType="num">
                                      <p:cBhvr additive="base">
                                        <p:cTn dur="500"/>
                                        <p:tgtEl>
                                          <p:spTgt spid="998"/>
                                        </p:tgtEl>
                                        <p:attrNameLst>
                                          <p:attrName>ppt_w</p:attrName>
                                        </p:attrNameLst>
                                      </p:cBhvr>
                                      <p:tavLst>
                                        <p:tav fmla="" tm="0">
                                          <p:val>
                                            <p:strVal val="0"/>
                                          </p:val>
                                        </p:tav>
                                        <p:tav fmla="" tm="100000">
                                          <p:val>
                                            <p:strVal val="#ppt_w"/>
                                          </p:val>
                                        </p:tav>
                                      </p:tavLst>
                                    </p:anim>
                                    <p:anim calcmode="lin" valueType="num">
                                      <p:cBhvr additive="base">
                                        <p:cTn dur="500"/>
                                        <p:tgtEl>
                                          <p:spTgt spid="9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99"/>
                                        </p:tgtEl>
                                        <p:attrNameLst>
                                          <p:attrName>style.visibility</p:attrName>
                                        </p:attrNameLst>
                                      </p:cBhvr>
                                      <p:to>
                                        <p:strVal val="visible"/>
                                      </p:to>
                                    </p:set>
                                    <p:anim calcmode="lin" valueType="num">
                                      <p:cBhvr additive="base">
                                        <p:cTn dur="500"/>
                                        <p:tgtEl>
                                          <p:spTgt spid="999"/>
                                        </p:tgtEl>
                                        <p:attrNameLst>
                                          <p:attrName>ppt_w</p:attrName>
                                        </p:attrNameLst>
                                      </p:cBhvr>
                                      <p:tavLst>
                                        <p:tav fmla="" tm="0">
                                          <p:val>
                                            <p:strVal val="0"/>
                                          </p:val>
                                        </p:tav>
                                        <p:tav fmla="" tm="100000">
                                          <p:val>
                                            <p:strVal val="#ppt_w"/>
                                          </p:val>
                                        </p:tav>
                                      </p:tavLst>
                                    </p:anim>
                                    <p:anim calcmode="lin" valueType="num">
                                      <p:cBhvr additive="base">
                                        <p:cTn dur="500"/>
                                        <p:tgtEl>
                                          <p:spTgt spid="9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000"/>
                                        </p:tgtEl>
                                        <p:attrNameLst>
                                          <p:attrName>style.visibility</p:attrName>
                                        </p:attrNameLst>
                                      </p:cBhvr>
                                      <p:to>
                                        <p:strVal val="visible"/>
                                      </p:to>
                                    </p:set>
                                    <p:anim calcmode="lin" valueType="num">
                                      <p:cBhvr additive="base">
                                        <p:cTn dur="500"/>
                                        <p:tgtEl>
                                          <p:spTgt spid="1000"/>
                                        </p:tgtEl>
                                        <p:attrNameLst>
                                          <p:attrName>ppt_w</p:attrName>
                                        </p:attrNameLst>
                                      </p:cBhvr>
                                      <p:tavLst>
                                        <p:tav fmla="" tm="0">
                                          <p:val>
                                            <p:strVal val="0"/>
                                          </p:val>
                                        </p:tav>
                                        <p:tav fmla="" tm="100000">
                                          <p:val>
                                            <p:strVal val="#ppt_w"/>
                                          </p:val>
                                        </p:tav>
                                      </p:tavLst>
                                    </p:anim>
                                    <p:anim calcmode="lin" valueType="num">
                                      <p:cBhvr additive="base">
                                        <p:cTn dur="500"/>
                                        <p:tgtEl>
                                          <p:spTgt spid="100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001"/>
                                        </p:tgtEl>
                                        <p:attrNameLst>
                                          <p:attrName>style.visibility</p:attrName>
                                        </p:attrNameLst>
                                      </p:cBhvr>
                                      <p:to>
                                        <p:strVal val="visible"/>
                                      </p:to>
                                    </p:set>
                                    <p:anim calcmode="lin" valueType="num">
                                      <p:cBhvr additive="base">
                                        <p:cTn dur="500"/>
                                        <p:tgtEl>
                                          <p:spTgt spid="1001"/>
                                        </p:tgtEl>
                                        <p:attrNameLst>
                                          <p:attrName>ppt_w</p:attrName>
                                        </p:attrNameLst>
                                      </p:cBhvr>
                                      <p:tavLst>
                                        <p:tav fmla="" tm="0">
                                          <p:val>
                                            <p:strVal val="0"/>
                                          </p:val>
                                        </p:tav>
                                        <p:tav fmla="" tm="100000">
                                          <p:val>
                                            <p:strVal val="#ppt_w"/>
                                          </p:val>
                                        </p:tav>
                                      </p:tavLst>
                                    </p:anim>
                                    <p:anim calcmode="lin" valueType="num">
                                      <p:cBhvr additive="base">
                                        <p:cTn dur="500"/>
                                        <p:tgtEl>
                                          <p:spTgt spid="100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4995"/>
                                        <p:tgtEl>
                                          <p:spTgt spid="978"/>
                                        </p:tgtEl>
                                      </p:cBhvr>
                                    </p:animEffect>
                                  </p:childTnLst>
                                </p:cTn>
                              </p:par>
                              <p:par>
                                <p:cTn fill="hold" nodeType="withEffect" presetClass="entr" presetID="1" presetSubtype="0">
                                  <p:stCondLst>
                                    <p:cond delay="0"/>
                                  </p:stCondLst>
                                  <p:childTnLst>
                                    <p:set>
                                      <p:cBhvr>
                                        <p:cTn dur="1" fill="hold">
                                          <p:stCondLst>
                                            <p:cond delay="0"/>
                                          </p:stCondLst>
                                        </p:cTn>
                                        <p:tgtEl>
                                          <p:spTgt spid="1005"/>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0"/>
                                  </p:stCondLst>
                                  <p:childTnLst>
                                    <p:animEffect filter="fade" transition="out">
                                      <p:cBhvr>
                                        <p:cTn dur="500"/>
                                        <p:tgtEl>
                                          <p:spTgt spid="1005"/>
                                        </p:tgtEl>
                                      </p:cBhvr>
                                    </p:animEffect>
                                    <p:set>
                                      <p:cBhvr>
                                        <p:cTn dur="1" fill="hold">
                                          <p:stCondLst>
                                            <p:cond delay="500"/>
                                          </p:stCondLst>
                                        </p:cTn>
                                        <p:tgtEl>
                                          <p:spTgt spid="100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4576"/>
                                        <p:tgtEl>
                                          <p:spTgt spid="981"/>
                                        </p:tgtEl>
                                      </p:cBhvr>
                                    </p:animEffect>
                                  </p:childTnLst>
                                </p:cTn>
                              </p:par>
                              <p:par>
                                <p:cTn fill="hold" nodeType="with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childTnLst>
                          </p:cTn>
                        </p:par>
                        <p:par>
                          <p:cTn fill="hold">
                            <p:stCondLst>
                              <p:cond delay="4576"/>
                            </p:stCondLst>
                            <p:childTnLst>
                              <p:par>
                                <p:cTn fill="hold" nodeType="afterEffect" presetClass="exit" presetID="23" presetSubtype="32">
                                  <p:stCondLst>
                                    <p:cond delay="1500"/>
                                  </p:stCondLst>
                                  <p:childTnLst>
                                    <p:anim calcmode="lin" valueType="num">
                                      <p:cBhvr additive="base">
                                        <p:cTn dur="500"/>
                                        <p:tgtEl>
                                          <p:spTgt spid="1002"/>
                                        </p:tgtEl>
                                        <p:attrNameLst>
                                          <p:attrName>ppt_w</p:attrName>
                                        </p:attrNameLst>
                                      </p:cBhvr>
                                      <p:tavLst>
                                        <p:tav fmla="" tm="0">
                                          <p:val>
                                            <p:strVal val="#ppt_w"/>
                                          </p:val>
                                        </p:tav>
                                        <p:tav fmla="" tm="100000">
                                          <p:val>
                                            <p:strVal val="0"/>
                                          </p:val>
                                        </p:tav>
                                      </p:tavLst>
                                    </p:anim>
                                    <p:anim calcmode="lin" valueType="num">
                                      <p:cBhvr additive="base">
                                        <p:cTn dur="500"/>
                                        <p:tgtEl>
                                          <p:spTgt spid="1002"/>
                                        </p:tgtEl>
                                        <p:attrNameLst>
                                          <p:attrName>ppt_h</p:attrName>
                                        </p:attrNameLst>
                                      </p:cBhvr>
                                      <p:tavLst>
                                        <p:tav fmla="" tm="0">
                                          <p:val>
                                            <p:strVal val="#ppt_h"/>
                                          </p:val>
                                        </p:tav>
                                        <p:tav fmla="" tm="100000">
                                          <p:val>
                                            <p:strVal val="0"/>
                                          </p:val>
                                        </p:tav>
                                      </p:tavLst>
                                    </p:anim>
                                    <p:set>
                                      <p:cBhvr>
                                        <p:cTn dur="1" fill="hold">
                                          <p:stCondLst>
                                            <p:cond delay="500"/>
                                          </p:stCondLst>
                                        </p:cTn>
                                        <p:tgtEl>
                                          <p:spTgt spid="10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4995"/>
                                        <p:tgtEl>
                                          <p:spTgt spid="983"/>
                                        </p:tgtEl>
                                      </p:cBhvr>
                                    </p:animEffect>
                                  </p:childTnLst>
                                </p:cTn>
                              </p:par>
                              <p:par>
                                <p:cTn fill="hold" nodeType="with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1008"/>
                                        </p:tgtEl>
                                      </p:cBhvr>
                                    </p:animEffect>
                                    <p:set>
                                      <p:cBhvr>
                                        <p:cTn dur="1" fill="hold">
                                          <p:stCondLst>
                                            <p:cond delay="500"/>
                                          </p:stCondLst>
                                        </p:cTn>
                                        <p:tgtEl>
                                          <p:spTgt spid="10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4995"/>
                                        <p:tgtEl>
                                          <p:spTgt spid="982"/>
                                        </p:tgtEl>
                                      </p:cBhvr>
                                    </p:animEffect>
                                  </p:childTnLst>
                                </p:cTn>
                              </p:par>
                              <p:par>
                                <p:cTn fill="hold" nodeType="with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childTnLst>
                          </p:cTn>
                        </p:par>
                        <p:par>
                          <p:cTn fill="hold">
                            <p:stCondLst>
                              <p:cond delay="4995"/>
                            </p:stCondLst>
                            <p:childTnLst>
                              <p:par>
                                <p:cTn fill="hold" nodeType="afterEffect" presetClass="exit" presetID="10" presetSubtype="0">
                                  <p:stCondLst>
                                    <p:cond delay="500"/>
                                  </p:stCondLst>
                                  <p:childTnLst>
                                    <p:animEffect filter="fade" transition="out">
                                      <p:cBhvr>
                                        <p:cTn dur="500"/>
                                        <p:tgtEl>
                                          <p:spTgt spid="1007"/>
                                        </p:tgtEl>
                                      </p:cBhvr>
                                    </p:animEffect>
                                    <p:set>
                                      <p:cBhvr>
                                        <p:cTn dur="1" fill="hold">
                                          <p:stCondLst>
                                            <p:cond delay="500"/>
                                          </p:stCondLst>
                                        </p:cTn>
                                        <p:tgtEl>
                                          <p:spTgt spid="10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3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15" name="Google Shape;1015;p34"/>
          <p:cNvPicPr preferRelativeResize="0"/>
          <p:nvPr/>
        </p:nvPicPr>
        <p:blipFill rotWithShape="1">
          <a:blip r:embed="rId4">
            <a:alphaModFix/>
          </a:blip>
          <a:srcRect b="0" l="0" r="0" t="46566"/>
          <a:stretch/>
        </p:blipFill>
        <p:spPr>
          <a:xfrm>
            <a:off x="-495869" y="3126896"/>
            <a:ext cx="13183737" cy="3759958"/>
          </a:xfrm>
          <a:prstGeom prst="rect">
            <a:avLst/>
          </a:prstGeom>
          <a:noFill/>
          <a:ln>
            <a:noFill/>
          </a:ln>
        </p:spPr>
      </p:pic>
      <p:sp>
        <p:nvSpPr>
          <p:cNvPr id="1016" name="Google Shape;1016;p34"/>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17" name="Google Shape;1017;p34"/>
          <p:cNvPicPr preferRelativeResize="0"/>
          <p:nvPr/>
        </p:nvPicPr>
        <p:blipFill rotWithShape="1">
          <a:blip r:embed="rId5">
            <a:alphaModFix/>
          </a:blip>
          <a:srcRect b="0" l="9876" r="5130" t="81592"/>
          <a:stretch/>
        </p:blipFill>
        <p:spPr>
          <a:xfrm>
            <a:off x="390195" y="5331188"/>
            <a:ext cx="11205782" cy="1267391"/>
          </a:xfrm>
          <a:prstGeom prst="rect">
            <a:avLst/>
          </a:prstGeom>
          <a:noFill/>
          <a:ln>
            <a:noFill/>
          </a:ln>
        </p:spPr>
      </p:pic>
      <p:pic>
        <p:nvPicPr>
          <p:cNvPr id="1018" name="Google Shape;1018;p34"/>
          <p:cNvPicPr preferRelativeResize="0"/>
          <p:nvPr/>
        </p:nvPicPr>
        <p:blipFill rotWithShape="1">
          <a:blip r:embed="rId6">
            <a:alphaModFix/>
          </a:blip>
          <a:srcRect b="0" l="77086" r="0" t="83908"/>
          <a:stretch/>
        </p:blipFill>
        <p:spPr>
          <a:xfrm>
            <a:off x="9328657" y="4165883"/>
            <a:ext cx="1971533" cy="2077041"/>
          </a:xfrm>
          <a:prstGeom prst="rect">
            <a:avLst/>
          </a:prstGeom>
          <a:noFill/>
          <a:ln>
            <a:noFill/>
          </a:ln>
        </p:spPr>
      </p:pic>
      <p:pic>
        <p:nvPicPr>
          <p:cNvPr id="1019" name="Google Shape;1019;p34"/>
          <p:cNvPicPr preferRelativeResize="0"/>
          <p:nvPr/>
        </p:nvPicPr>
        <p:blipFill rotWithShape="1">
          <a:blip r:embed="rId7">
            <a:alphaModFix/>
          </a:blip>
          <a:srcRect b="7836" l="58531" r="0" t="71462"/>
          <a:stretch/>
        </p:blipFill>
        <p:spPr>
          <a:xfrm>
            <a:off x="7258847" y="3517000"/>
            <a:ext cx="4681607" cy="3506288"/>
          </a:xfrm>
          <a:prstGeom prst="rect">
            <a:avLst/>
          </a:prstGeom>
          <a:noFill/>
          <a:ln>
            <a:noFill/>
          </a:ln>
        </p:spPr>
      </p:pic>
      <p:pic>
        <p:nvPicPr>
          <p:cNvPr id="1020" name="Google Shape;1020;p34"/>
          <p:cNvPicPr preferRelativeResize="0"/>
          <p:nvPr/>
        </p:nvPicPr>
        <p:blipFill rotWithShape="1">
          <a:blip r:embed="rId7">
            <a:alphaModFix/>
          </a:blip>
          <a:srcRect b="81810" l="0" r="67896" t="0"/>
          <a:stretch/>
        </p:blipFill>
        <p:spPr>
          <a:xfrm>
            <a:off x="906795" y="4719730"/>
            <a:ext cx="2170142" cy="1844553"/>
          </a:xfrm>
          <a:prstGeom prst="rect">
            <a:avLst/>
          </a:prstGeom>
          <a:noFill/>
          <a:ln>
            <a:noFill/>
          </a:ln>
        </p:spPr>
      </p:pic>
      <p:sp>
        <p:nvSpPr>
          <p:cNvPr id="1021" name="Google Shape;1021;p34"/>
          <p:cNvSpPr txBox="1"/>
          <p:nvPr/>
        </p:nvSpPr>
        <p:spPr>
          <a:xfrm>
            <a:off x="3495716" y="795419"/>
            <a:ext cx="5340418"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600">
                <a:solidFill>
                  <a:srgbClr val="88C123"/>
                </a:solidFill>
                <a:latin typeface="Arial"/>
                <a:ea typeface="Arial"/>
                <a:cs typeface="Arial"/>
                <a:sym typeface="Arial"/>
              </a:rPr>
              <a:t>DẶN </a:t>
            </a:r>
            <a:r>
              <a:rPr b="1" lang="en-US" sz="6600">
                <a:solidFill>
                  <a:srgbClr val="E72989"/>
                </a:solidFill>
                <a:latin typeface="Arial"/>
                <a:ea typeface="Arial"/>
                <a:cs typeface="Arial"/>
                <a:sym typeface="Arial"/>
              </a:rPr>
              <a:t>DÒ</a:t>
            </a:r>
            <a:endParaRPr b="1" sz="6600">
              <a:solidFill>
                <a:srgbClr val="E72989"/>
              </a:solidFill>
              <a:latin typeface="Arial"/>
              <a:ea typeface="Arial"/>
              <a:cs typeface="Arial"/>
              <a:sym typeface="Arial"/>
            </a:endParaRPr>
          </a:p>
        </p:txBody>
      </p:sp>
      <p:grpSp>
        <p:nvGrpSpPr>
          <p:cNvPr id="1022" name="Google Shape;1022;p34"/>
          <p:cNvGrpSpPr/>
          <p:nvPr/>
        </p:nvGrpSpPr>
        <p:grpSpPr>
          <a:xfrm>
            <a:off x="1360815" y="3217831"/>
            <a:ext cx="2160024" cy="1626944"/>
            <a:chOff x="868897" y="2613995"/>
            <a:chExt cx="1543582" cy="1162636"/>
          </a:xfrm>
        </p:grpSpPr>
        <p:pic>
          <p:nvPicPr>
            <p:cNvPr id="1023" name="Google Shape;1023;p34"/>
            <p:cNvPicPr preferRelativeResize="0"/>
            <p:nvPr/>
          </p:nvPicPr>
          <p:blipFill rotWithShape="1">
            <a:blip r:embed="rId8">
              <a:alphaModFix/>
            </a:blip>
            <a:srcRect b="0" l="0" r="0" t="0"/>
            <a:stretch/>
          </p:blipFill>
          <p:spPr>
            <a:xfrm flipH="1">
              <a:off x="868897" y="2886499"/>
              <a:ext cx="1543582" cy="890132"/>
            </a:xfrm>
            <a:prstGeom prst="rect">
              <a:avLst/>
            </a:prstGeom>
            <a:noFill/>
            <a:ln>
              <a:noFill/>
            </a:ln>
          </p:spPr>
        </p:pic>
        <p:pic>
          <p:nvPicPr>
            <p:cNvPr id="1024" name="Google Shape;1024;p34"/>
            <p:cNvPicPr preferRelativeResize="0"/>
            <p:nvPr/>
          </p:nvPicPr>
          <p:blipFill rotWithShape="1">
            <a:blip r:embed="rId9">
              <a:alphaModFix/>
            </a:blip>
            <a:srcRect b="0" l="0" r="0" t="0"/>
            <a:stretch/>
          </p:blipFill>
          <p:spPr>
            <a:xfrm>
              <a:off x="1397456" y="2613995"/>
              <a:ext cx="696791" cy="862899"/>
            </a:xfrm>
            <a:prstGeom prst="rect">
              <a:avLst/>
            </a:prstGeom>
            <a:noFill/>
            <a:ln>
              <a:noFill/>
            </a:ln>
          </p:spPr>
        </p:pic>
      </p:grpSp>
      <p:grpSp>
        <p:nvGrpSpPr>
          <p:cNvPr id="1025" name="Google Shape;1025;p34"/>
          <p:cNvGrpSpPr/>
          <p:nvPr/>
        </p:nvGrpSpPr>
        <p:grpSpPr>
          <a:xfrm>
            <a:off x="1360815" y="1597215"/>
            <a:ext cx="2160024" cy="1551812"/>
            <a:chOff x="868897" y="1587413"/>
            <a:chExt cx="1543582" cy="1108947"/>
          </a:xfrm>
        </p:grpSpPr>
        <p:pic>
          <p:nvPicPr>
            <p:cNvPr id="1026" name="Google Shape;1026;p34"/>
            <p:cNvPicPr preferRelativeResize="0"/>
            <p:nvPr/>
          </p:nvPicPr>
          <p:blipFill rotWithShape="1">
            <a:blip r:embed="rId8">
              <a:alphaModFix/>
            </a:blip>
            <a:srcRect b="0" l="0" r="0" t="0"/>
            <a:stretch/>
          </p:blipFill>
          <p:spPr>
            <a:xfrm flipH="1">
              <a:off x="868897" y="1806228"/>
              <a:ext cx="1543582" cy="890132"/>
            </a:xfrm>
            <a:prstGeom prst="rect">
              <a:avLst/>
            </a:prstGeom>
            <a:noFill/>
            <a:ln>
              <a:noFill/>
            </a:ln>
          </p:spPr>
        </p:pic>
        <p:pic>
          <p:nvPicPr>
            <p:cNvPr id="1027" name="Google Shape;1027;p34"/>
            <p:cNvPicPr preferRelativeResize="0"/>
            <p:nvPr/>
          </p:nvPicPr>
          <p:blipFill rotWithShape="1">
            <a:blip r:embed="rId10">
              <a:alphaModFix/>
            </a:blip>
            <a:srcRect b="0" l="0" r="0" t="0"/>
            <a:stretch/>
          </p:blipFill>
          <p:spPr>
            <a:xfrm>
              <a:off x="1397456" y="1587413"/>
              <a:ext cx="696791" cy="765705"/>
            </a:xfrm>
            <a:prstGeom prst="rect">
              <a:avLst/>
            </a:prstGeom>
            <a:noFill/>
            <a:ln>
              <a:noFill/>
            </a:ln>
          </p:spPr>
        </p:pic>
      </p:grpSp>
      <p:sp>
        <p:nvSpPr>
          <p:cNvPr id="1028" name="Google Shape;1028;p34"/>
          <p:cNvSpPr txBox="1"/>
          <p:nvPr/>
        </p:nvSpPr>
        <p:spPr>
          <a:xfrm>
            <a:off x="3212617" y="1779793"/>
            <a:ext cx="7927709"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331B3D"/>
                </a:solidFill>
                <a:latin typeface="Arial"/>
                <a:ea typeface="Arial"/>
                <a:cs typeface="Arial"/>
                <a:sym typeface="Arial"/>
              </a:rPr>
              <a:t>Xem lại nội dung bài học.</a:t>
            </a:r>
            <a:endParaRPr/>
          </a:p>
        </p:txBody>
      </p:sp>
      <p:pic>
        <p:nvPicPr>
          <p:cNvPr id="1029" name="Google Shape;1029;p34"/>
          <p:cNvPicPr preferRelativeResize="0"/>
          <p:nvPr/>
        </p:nvPicPr>
        <p:blipFill rotWithShape="1">
          <a:blip r:embed="rId11">
            <a:alphaModFix/>
          </a:blip>
          <a:srcRect b="0" l="0" r="0" t="0"/>
          <a:stretch/>
        </p:blipFill>
        <p:spPr>
          <a:xfrm>
            <a:off x="0" y="3126896"/>
            <a:ext cx="1407396" cy="3341000"/>
          </a:xfrm>
          <a:prstGeom prst="rect">
            <a:avLst/>
          </a:prstGeom>
          <a:noFill/>
          <a:ln>
            <a:noFill/>
          </a:ln>
        </p:spPr>
      </p:pic>
      <p:sp>
        <p:nvSpPr>
          <p:cNvPr id="1030" name="Google Shape;1030;p34"/>
          <p:cNvSpPr txBox="1"/>
          <p:nvPr/>
        </p:nvSpPr>
        <p:spPr>
          <a:xfrm>
            <a:off x="3212617" y="3450295"/>
            <a:ext cx="7927709"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331B3D"/>
                </a:solidFill>
                <a:latin typeface="Arial"/>
                <a:ea typeface="Arial"/>
                <a:cs typeface="Arial"/>
                <a:sym typeface="Arial"/>
              </a:rPr>
              <a:t>Chuẩn bị bài: </a:t>
            </a:r>
            <a:r>
              <a:rPr b="1" lang="en-US" sz="4000">
                <a:solidFill>
                  <a:srgbClr val="016A2D"/>
                </a:solidFill>
                <a:latin typeface="Arial"/>
                <a:ea typeface="Arial"/>
                <a:cs typeface="Arial"/>
                <a:sym typeface="Arial"/>
              </a:rPr>
              <a:t>Mở rộng vốn từ: Công dân.</a:t>
            </a:r>
            <a:endParaRPr/>
          </a:p>
        </p:txBody>
      </p:sp>
      <p:pic>
        <p:nvPicPr>
          <p:cNvPr id="1031" name="Google Shape;1031;p34"/>
          <p:cNvPicPr preferRelativeResize="0"/>
          <p:nvPr/>
        </p:nvPicPr>
        <p:blipFill rotWithShape="1">
          <a:blip r:embed="rId12">
            <a:alphaModFix/>
          </a:blip>
          <a:srcRect b="84558" l="2486" r="75763" t="2027"/>
          <a:stretch/>
        </p:blipFill>
        <p:spPr>
          <a:xfrm>
            <a:off x="10538792" y="619123"/>
            <a:ext cx="994347" cy="919931"/>
          </a:xfrm>
          <a:prstGeom prst="rect">
            <a:avLst/>
          </a:prstGeom>
          <a:noFill/>
          <a:ln>
            <a:noFill/>
          </a:ln>
        </p:spPr>
      </p:pic>
      <p:pic>
        <p:nvPicPr>
          <p:cNvPr id="1032" name="Google Shape;1032;p34"/>
          <p:cNvPicPr preferRelativeResize="0"/>
          <p:nvPr/>
        </p:nvPicPr>
        <p:blipFill rotWithShape="1">
          <a:blip r:embed="rId13">
            <a:alphaModFix/>
          </a:blip>
          <a:srcRect b="7695" l="9287" r="8543" t="0"/>
          <a:stretch/>
        </p:blipFill>
        <p:spPr>
          <a:xfrm>
            <a:off x="9661061" y="-916436"/>
            <a:ext cx="2841712" cy="6948723"/>
          </a:xfrm>
          <a:prstGeom prst="rect">
            <a:avLst/>
          </a:prstGeom>
          <a:noFill/>
          <a:ln>
            <a:noFill/>
          </a:ln>
        </p:spPr>
      </p:pic>
      <p:grpSp>
        <p:nvGrpSpPr>
          <p:cNvPr id="1033" name="Google Shape;1033;p34"/>
          <p:cNvGrpSpPr/>
          <p:nvPr/>
        </p:nvGrpSpPr>
        <p:grpSpPr>
          <a:xfrm>
            <a:off x="-17860" y="5445431"/>
            <a:ext cx="12227721" cy="1412569"/>
            <a:chOff x="142441" y="5130201"/>
            <a:chExt cx="12227721" cy="1284154"/>
          </a:xfrm>
        </p:grpSpPr>
        <p:pic>
          <p:nvPicPr>
            <p:cNvPr id="1034" name="Google Shape;1034;p34"/>
            <p:cNvPicPr preferRelativeResize="0"/>
            <p:nvPr/>
          </p:nvPicPr>
          <p:blipFill rotWithShape="1">
            <a:blip r:embed="rId14">
              <a:alphaModFix/>
            </a:blip>
            <a:srcRect b="1" l="43873" r="0" t="35409"/>
            <a:stretch/>
          </p:blipFill>
          <p:spPr>
            <a:xfrm>
              <a:off x="142441" y="5130201"/>
              <a:ext cx="12227721" cy="1284154"/>
            </a:xfrm>
            <a:prstGeom prst="rect">
              <a:avLst/>
            </a:prstGeom>
            <a:noFill/>
            <a:ln>
              <a:noFill/>
            </a:ln>
          </p:spPr>
        </p:pic>
        <p:sp>
          <p:nvSpPr>
            <p:cNvPr id="1035" name="Google Shape;1035;p34"/>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1250"/>
                                  </p:stCondLst>
                                  <p:childTnLst>
                                    <p:set>
                                      <p:cBhvr>
                                        <p:cTn dur="1" fill="hold">
                                          <p:stCondLst>
                                            <p:cond delay="0"/>
                                          </p:stCondLst>
                                        </p:cTn>
                                        <p:tgtEl>
                                          <p:spTgt spid="1021"/>
                                        </p:tgtEl>
                                        <p:attrNameLst>
                                          <p:attrName>style.visibility</p:attrName>
                                        </p:attrNameLst>
                                      </p:cBhvr>
                                      <p:to>
                                        <p:strVal val="visible"/>
                                      </p:to>
                                    </p:set>
                                    <p:anim calcmode="lin" valueType="num">
                                      <p:cBhvr additive="base">
                                        <p:cTn dur="500"/>
                                        <p:tgtEl>
                                          <p:spTgt spid="1021"/>
                                        </p:tgtEl>
                                        <p:attrNameLst>
                                          <p:attrName>ppt_w</p:attrName>
                                        </p:attrNameLst>
                                      </p:cBhvr>
                                      <p:tavLst>
                                        <p:tav fmla="" tm="0">
                                          <p:val>
                                            <p:strVal val="0"/>
                                          </p:val>
                                        </p:tav>
                                        <p:tav fmla="" tm="100000">
                                          <p:val>
                                            <p:strVal val="#ppt_w"/>
                                          </p:val>
                                        </p:tav>
                                      </p:tavLst>
                                    </p:anim>
                                    <p:anim calcmode="lin" valueType="num">
                                      <p:cBhvr additive="base">
                                        <p:cTn dur="500"/>
                                        <p:tgtEl>
                                          <p:spTgt spid="10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25"/>
                                        </p:tgtEl>
                                        <p:attrNameLst>
                                          <p:attrName>style.visibility</p:attrName>
                                        </p:attrNameLst>
                                      </p:cBhvr>
                                      <p:to>
                                        <p:strVal val="visible"/>
                                      </p:to>
                                    </p:set>
                                    <p:anim calcmode="lin" valueType="num">
                                      <p:cBhvr additive="base">
                                        <p:cTn dur="2000"/>
                                        <p:tgtEl>
                                          <p:spTgt spid="1025"/>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
                                        <p:tgtEl>
                                          <p:spTgt spid="10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22"/>
                                        </p:tgtEl>
                                        <p:attrNameLst>
                                          <p:attrName>style.visibility</p:attrName>
                                        </p:attrNameLst>
                                      </p:cBhvr>
                                      <p:to>
                                        <p:strVal val="visible"/>
                                      </p:to>
                                    </p:set>
                                    <p:anim calcmode="lin" valueType="num">
                                      <p:cBhvr additive="base">
                                        <p:cTn dur="2000"/>
                                        <p:tgtEl>
                                          <p:spTgt spid="102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3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42" name="Google Shape;1042;p35"/>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1043" name="Google Shape;1043;p35"/>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44" name="Google Shape;1044;p35"/>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1045" name="Google Shape;1045;p35"/>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1046" name="Google Shape;1046;p35"/>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1047" name="Google Shape;1047;p35"/>
          <p:cNvPicPr preferRelativeResize="0"/>
          <p:nvPr/>
        </p:nvPicPr>
        <p:blipFill rotWithShape="1">
          <a:blip r:embed="rId8">
            <a:alphaModFix/>
          </a:blip>
          <a:srcRect b="79228" l="0" r="69651" t="0"/>
          <a:stretch/>
        </p:blipFill>
        <p:spPr>
          <a:xfrm>
            <a:off x="10010059" y="3261716"/>
            <a:ext cx="1387427" cy="1424511"/>
          </a:xfrm>
          <a:prstGeom prst="rect">
            <a:avLst/>
          </a:prstGeom>
          <a:noFill/>
          <a:ln>
            <a:noFill/>
          </a:ln>
        </p:spPr>
      </p:pic>
      <p:pic>
        <p:nvPicPr>
          <p:cNvPr id="1048" name="Google Shape;1048;p35"/>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1049" name="Google Shape;1049;p35"/>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1050" name="Google Shape;1050;p35"/>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1051" name="Google Shape;1051;p35"/>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1052" name="Google Shape;1052;p35"/>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1053" name="Google Shape;1053;p35"/>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sp>
        <p:nvSpPr>
          <p:cNvPr id="1054" name="Google Shape;1054;p35"/>
          <p:cNvSpPr txBox="1"/>
          <p:nvPr/>
        </p:nvSpPr>
        <p:spPr>
          <a:xfrm>
            <a:off x="4894871" y="3433176"/>
            <a:ext cx="240226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A9C19"/>
                </a:solidFill>
                <a:latin typeface="Arial"/>
                <a:ea typeface="Arial"/>
                <a:cs typeface="Arial"/>
                <a:sym typeface="Arial"/>
              </a:rPr>
              <a:t>Chào tạm biệt!</a:t>
            </a:r>
            <a:endParaRPr b="1" sz="3600">
              <a:solidFill>
                <a:srgbClr val="FA9C19"/>
              </a:solidFill>
              <a:latin typeface="Arial"/>
              <a:ea typeface="Arial"/>
              <a:cs typeface="Arial"/>
              <a:sym typeface="Arial"/>
            </a:endParaRPr>
          </a:p>
        </p:txBody>
      </p:sp>
      <p:pic>
        <p:nvPicPr>
          <p:cNvPr id="1055" name="Google Shape;1055;p35"/>
          <p:cNvPicPr preferRelativeResize="0"/>
          <p:nvPr/>
        </p:nvPicPr>
        <p:blipFill rotWithShape="1">
          <a:blip r:embed="rId10">
            <a:alphaModFix/>
          </a:blip>
          <a:srcRect b="56812" l="0" r="42746" t="3067"/>
          <a:stretch/>
        </p:blipFill>
        <p:spPr>
          <a:xfrm rot="332820">
            <a:off x="1430786" y="5024253"/>
            <a:ext cx="6980396" cy="2414330"/>
          </a:xfrm>
          <a:prstGeom prst="rect">
            <a:avLst/>
          </a:prstGeom>
          <a:noFill/>
          <a:ln>
            <a:noFill/>
          </a:ln>
        </p:spPr>
      </p:pic>
      <p:pic>
        <p:nvPicPr>
          <p:cNvPr id="1056" name="Google Shape;1056;p35"/>
          <p:cNvPicPr preferRelativeResize="0"/>
          <p:nvPr/>
        </p:nvPicPr>
        <p:blipFill rotWithShape="1">
          <a:blip r:embed="rId11">
            <a:alphaModFix/>
          </a:blip>
          <a:srcRect b="0" l="0" r="0" t="0"/>
          <a:stretch/>
        </p:blipFill>
        <p:spPr>
          <a:xfrm>
            <a:off x="1209162" y="-949977"/>
            <a:ext cx="609600" cy="609601"/>
          </a:xfrm>
          <a:prstGeom prst="rect">
            <a:avLst/>
          </a:prstGeom>
          <a:noFill/>
          <a:ln>
            <a:noFill/>
          </a:ln>
        </p:spPr>
      </p:pic>
      <p:pic>
        <p:nvPicPr>
          <p:cNvPr id="1057" name="Google Shape;1057;p35"/>
          <p:cNvPicPr preferRelativeResize="0"/>
          <p:nvPr/>
        </p:nvPicPr>
        <p:blipFill rotWithShape="1">
          <a:blip r:embed="rId12">
            <a:alphaModFix/>
          </a:blip>
          <a:srcRect b="5318" l="12226" r="6608" t="8593"/>
          <a:stretch/>
        </p:blipFill>
        <p:spPr>
          <a:xfrm>
            <a:off x="12847176" y="-69850"/>
            <a:ext cx="3035300" cy="6997700"/>
          </a:xfrm>
          <a:prstGeom prst="rect">
            <a:avLst/>
          </a:prstGeom>
          <a:noFill/>
          <a:ln>
            <a:noFill/>
          </a:ln>
        </p:spPr>
      </p:pic>
      <p:sp>
        <p:nvSpPr>
          <p:cNvPr id="1058" name="Google Shape;1058;p35"/>
          <p:cNvSpPr txBox="1"/>
          <p:nvPr/>
        </p:nvSpPr>
        <p:spPr>
          <a:xfrm>
            <a:off x="4577732" y="4129256"/>
            <a:ext cx="303653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A9C19"/>
                </a:solidFill>
                <a:latin typeface="Arial"/>
                <a:ea typeface="Arial"/>
                <a:cs typeface="Arial"/>
                <a:sym typeface="Arial"/>
              </a:rPr>
              <a:t>Thực hiện: EduFive</a:t>
            </a:r>
            <a:endParaRPr b="1" sz="3600">
              <a:solidFill>
                <a:srgbClr val="FA9C19"/>
              </a:solidFill>
              <a:latin typeface="Arial"/>
              <a:ea typeface="Arial"/>
              <a:cs typeface="Arial"/>
              <a:sym typeface="Arial"/>
            </a:endParaRPr>
          </a:p>
        </p:txBody>
      </p:sp>
      <p:pic>
        <p:nvPicPr>
          <p:cNvPr id="1059" name="Google Shape;1059;p35"/>
          <p:cNvPicPr preferRelativeResize="0"/>
          <p:nvPr/>
        </p:nvPicPr>
        <p:blipFill rotWithShape="1">
          <a:blip r:embed="rId13">
            <a:alphaModFix/>
          </a:blip>
          <a:srcRect b="0" l="0" r="0" t="0"/>
          <a:stretch/>
        </p:blipFill>
        <p:spPr>
          <a:xfrm flipH="1">
            <a:off x="8802858" y="2901021"/>
            <a:ext cx="3520183" cy="3927680"/>
          </a:xfrm>
          <a:prstGeom prst="rect">
            <a:avLst/>
          </a:prstGeom>
          <a:noFill/>
          <a:ln>
            <a:noFill/>
          </a:ln>
        </p:spPr>
      </p:pic>
      <p:pic>
        <p:nvPicPr>
          <p:cNvPr id="1060" name="Google Shape;1060;p35"/>
          <p:cNvPicPr preferRelativeResize="0"/>
          <p:nvPr/>
        </p:nvPicPr>
        <p:blipFill rotWithShape="1">
          <a:blip r:embed="rId14">
            <a:alphaModFix/>
          </a:blip>
          <a:srcRect b="4773" l="8882" r="9756" t="12504"/>
          <a:stretch/>
        </p:blipFill>
        <p:spPr>
          <a:xfrm flipH="1">
            <a:off x="-123537" y="-215484"/>
            <a:ext cx="3739491" cy="7073484"/>
          </a:xfrm>
          <a:prstGeom prst="rect">
            <a:avLst/>
          </a:prstGeom>
          <a:noFill/>
          <a:ln>
            <a:noFill/>
          </a:ln>
        </p:spPr>
      </p:pic>
      <p:pic>
        <p:nvPicPr>
          <p:cNvPr id="1061" name="Google Shape;1061;p35"/>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1062" name="Google Shape;1062;p35"/>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1063" name="Google Shape;1063;p35"/>
          <p:cNvSpPr txBox="1"/>
          <p:nvPr/>
        </p:nvSpPr>
        <p:spPr>
          <a:xfrm>
            <a:off x="3383922" y="1510902"/>
            <a:ext cx="5740674"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600">
                <a:solidFill>
                  <a:srgbClr val="88C123"/>
                </a:solidFill>
                <a:latin typeface="Arial"/>
                <a:ea typeface="Arial"/>
                <a:cs typeface="Arial"/>
                <a:sym typeface="Arial"/>
              </a:rPr>
              <a:t>CHÚC CÁC EM</a:t>
            </a:r>
            <a:endParaRPr/>
          </a:p>
          <a:p>
            <a:pPr indent="0" lvl="0" marL="0" marR="0" rtl="0" algn="ctr">
              <a:spcBef>
                <a:spcPts val="0"/>
              </a:spcBef>
              <a:spcAft>
                <a:spcPts val="0"/>
              </a:spcAft>
              <a:buNone/>
            </a:pPr>
            <a:r>
              <a:rPr b="1" lang="en-US" sz="6600">
                <a:solidFill>
                  <a:srgbClr val="E72989"/>
                </a:solidFill>
                <a:latin typeface="Arial"/>
                <a:ea typeface="Arial"/>
                <a:cs typeface="Arial"/>
                <a:sym typeface="Arial"/>
              </a:rPr>
              <a:t>HỌC TỐT</a:t>
            </a:r>
            <a:endParaRPr b="1" sz="6600">
              <a:solidFill>
                <a:srgbClr val="E72989"/>
              </a:solidFill>
              <a:latin typeface="Arial"/>
              <a:ea typeface="Arial"/>
              <a:cs typeface="Arial"/>
              <a:sym typeface="Arial"/>
            </a:endParaRPr>
          </a:p>
        </p:txBody>
      </p:sp>
      <p:pic>
        <p:nvPicPr>
          <p:cNvPr id="1064" name="Google Shape;1064;p35"/>
          <p:cNvPicPr preferRelativeResize="0"/>
          <p:nvPr/>
        </p:nvPicPr>
        <p:blipFill rotWithShape="1">
          <a:blip r:embed="rId16">
            <a:alphaModFix/>
          </a:blip>
          <a:srcRect b="48499" l="51296" r="0" t="0"/>
          <a:stretch/>
        </p:blipFill>
        <p:spPr>
          <a:xfrm>
            <a:off x="7110196" y="5422440"/>
            <a:ext cx="2506193" cy="1745767"/>
          </a:xfrm>
          <a:prstGeom prst="rect">
            <a:avLst/>
          </a:prstGeom>
          <a:noFill/>
          <a:ln>
            <a:noFill/>
          </a:ln>
        </p:spPr>
      </p:pic>
      <p:pic>
        <p:nvPicPr>
          <p:cNvPr id="1065" name="Google Shape;1065;p35"/>
          <p:cNvPicPr preferRelativeResize="0"/>
          <p:nvPr/>
        </p:nvPicPr>
        <p:blipFill rotWithShape="1">
          <a:blip r:embed="rId17">
            <a:alphaModFix/>
          </a:blip>
          <a:srcRect b="0" l="0" r="0" t="0"/>
          <a:stretch/>
        </p:blipFill>
        <p:spPr>
          <a:xfrm>
            <a:off x="8523600" y="5121355"/>
            <a:ext cx="954788" cy="1049218"/>
          </a:xfrm>
          <a:prstGeom prst="rect">
            <a:avLst/>
          </a:prstGeom>
          <a:noFill/>
          <a:ln>
            <a:noFill/>
          </a:ln>
        </p:spPr>
      </p:pic>
      <p:pic>
        <p:nvPicPr>
          <p:cNvPr id="1066" name="Google Shape;1066;p35"/>
          <p:cNvPicPr preferRelativeResize="0"/>
          <p:nvPr/>
        </p:nvPicPr>
        <p:blipFill rotWithShape="1">
          <a:blip r:embed="rId18">
            <a:alphaModFix/>
          </a:blip>
          <a:srcRect b="0" l="0" r="0" t="0"/>
          <a:stretch/>
        </p:blipFill>
        <p:spPr>
          <a:xfrm>
            <a:off x="7605646" y="4883539"/>
            <a:ext cx="1010755" cy="1025479"/>
          </a:xfrm>
          <a:prstGeom prst="rect">
            <a:avLst/>
          </a:prstGeom>
          <a:noFill/>
          <a:ln>
            <a:noFill/>
          </a:ln>
        </p:spPr>
      </p:pic>
      <p:grpSp>
        <p:nvGrpSpPr>
          <p:cNvPr id="1067" name="Google Shape;1067;p35"/>
          <p:cNvGrpSpPr/>
          <p:nvPr/>
        </p:nvGrpSpPr>
        <p:grpSpPr>
          <a:xfrm>
            <a:off x="-17860" y="5998699"/>
            <a:ext cx="12227721" cy="1412569"/>
            <a:chOff x="142441" y="5130201"/>
            <a:chExt cx="12227721" cy="1284154"/>
          </a:xfrm>
        </p:grpSpPr>
        <p:pic>
          <p:nvPicPr>
            <p:cNvPr id="1068" name="Google Shape;1068;p35"/>
            <p:cNvPicPr preferRelativeResize="0"/>
            <p:nvPr/>
          </p:nvPicPr>
          <p:blipFill rotWithShape="1">
            <a:blip r:embed="rId19">
              <a:alphaModFix/>
            </a:blip>
            <a:srcRect b="1" l="43873" r="0" t="35409"/>
            <a:stretch/>
          </p:blipFill>
          <p:spPr>
            <a:xfrm>
              <a:off x="142441" y="5130201"/>
              <a:ext cx="12227721" cy="1284154"/>
            </a:xfrm>
            <a:prstGeom prst="rect">
              <a:avLst/>
            </a:prstGeom>
            <a:noFill/>
            <a:ln>
              <a:noFill/>
            </a:ln>
          </p:spPr>
        </p:pic>
        <p:sp>
          <p:nvSpPr>
            <p:cNvPr id="1069" name="Google Shape;1069;p35"/>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
                                        <p:tgtEl>
                                          <p:spTgt spid="1056"/>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500"/>
                                        <p:tgtEl>
                                          <p:spTgt spid="1057"/>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1000"/>
                                        <p:tgtEl>
                                          <p:spTgt spid="1047"/>
                                        </p:tgtEl>
                                      </p:cBhvr>
                                    </p:animEffect>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049"/>
                                        </p:tgtEl>
                                        <p:attrNameLst>
                                          <p:attrName>style.visibility</p:attrName>
                                        </p:attrNameLst>
                                      </p:cBhvr>
                                      <p:to>
                                        <p:strVal val="visible"/>
                                      </p:to>
                                    </p:set>
                                    <p:anim calcmode="lin" valueType="num">
                                      <p:cBhvr additive="base">
                                        <p:cTn dur="4000"/>
                                        <p:tgtEl>
                                          <p:spTgt spid="104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1059"/>
                                        </p:tgtEl>
                                        <p:attrNameLst>
                                          <p:attrName>style.visibility</p:attrName>
                                        </p:attrNameLst>
                                      </p:cBhvr>
                                      <p:to>
                                        <p:strVal val="visible"/>
                                      </p:to>
                                    </p:set>
                                    <p:animEffect filter="fade" transition="in">
                                      <p:cBhvr>
                                        <p:cTn dur="1000"/>
                                        <p:tgtEl>
                                          <p:spTgt spid="1059"/>
                                        </p:tgtEl>
                                      </p:cBhvr>
                                    </p:animEffect>
                                  </p:childTnLst>
                                </p:cTn>
                              </p:par>
                              <p:par>
                                <p:cTn fill="hold" nodeType="withEffect" presetClass="entr" presetID="10" presetSubtype="0">
                                  <p:stCondLst>
                                    <p:cond delay="2250"/>
                                  </p:stCondLst>
                                  <p:childTnLst>
                                    <p:set>
                                      <p:cBhvr>
                                        <p:cTn dur="1" fill="hold">
                                          <p:stCondLst>
                                            <p:cond delay="0"/>
                                          </p:stCondLst>
                                        </p:cTn>
                                        <p:tgtEl>
                                          <p:spTgt spid="1064"/>
                                        </p:tgtEl>
                                        <p:attrNameLst>
                                          <p:attrName>style.visibility</p:attrName>
                                        </p:attrNameLst>
                                      </p:cBhvr>
                                      <p:to>
                                        <p:strVal val="visible"/>
                                      </p:to>
                                    </p:set>
                                    <p:animEffect filter="fade" transition="in">
                                      <p:cBhvr>
                                        <p:cTn dur="1000"/>
                                        <p:tgtEl>
                                          <p:spTgt spid="1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5"/>
                                        </p:tgtEl>
                                        <p:attrNameLst>
                                          <p:attrName>style.visibility</p:attrName>
                                        </p:attrNameLst>
                                      </p:cBhvr>
                                      <p:to>
                                        <p:strVal val="visible"/>
                                      </p:to>
                                    </p:set>
                                    <p:anim calcmode="lin" valueType="num">
                                      <p:cBhvr additive="base">
                                        <p:cTn dur="750"/>
                                        <p:tgtEl>
                                          <p:spTgt spid="1065"/>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4">
                                  <p:stCondLst>
                                    <p:cond delay="0"/>
                                  </p:stCondLst>
                                  <p:childTnLst>
                                    <p:set>
                                      <p:cBhvr>
                                        <p:cTn dur="1" fill="hold">
                                          <p:stCondLst>
                                            <p:cond delay="0"/>
                                          </p:stCondLst>
                                        </p:cTn>
                                        <p:tgtEl>
                                          <p:spTgt spid="1066"/>
                                        </p:tgtEl>
                                        <p:attrNameLst>
                                          <p:attrName>style.visibility</p:attrName>
                                        </p:attrNameLst>
                                      </p:cBhvr>
                                      <p:to>
                                        <p:strVal val="visible"/>
                                      </p:to>
                                    </p:set>
                                    <p:anim calcmode="lin" valueType="num">
                                      <p:cBhvr additive="base">
                                        <p:cTn dur="750"/>
                                        <p:tgtEl>
                                          <p:spTgt spid="1066"/>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063"/>
                                        </p:tgtEl>
                                        <p:attrNameLst>
                                          <p:attrName>style.visibility</p:attrName>
                                        </p:attrNameLst>
                                      </p:cBhvr>
                                      <p:to>
                                        <p:strVal val="visible"/>
                                      </p:to>
                                    </p:set>
                                    <p:anim calcmode="lin" valueType="num">
                                      <p:cBhvr additive="base">
                                        <p:cTn dur="500"/>
                                        <p:tgtEl>
                                          <p:spTgt spid="1063"/>
                                        </p:tgtEl>
                                        <p:attrNameLst>
                                          <p:attrName>ppt_w</p:attrName>
                                        </p:attrNameLst>
                                      </p:cBhvr>
                                      <p:tavLst>
                                        <p:tav fmla="" tm="0">
                                          <p:val>
                                            <p:strVal val="0"/>
                                          </p:val>
                                        </p:tav>
                                        <p:tav fmla="" tm="100000">
                                          <p:val>
                                            <p:strVal val="#ppt_w"/>
                                          </p:val>
                                        </p:tav>
                                      </p:tavLst>
                                    </p:anim>
                                    <p:anim calcmode="lin" valueType="num">
                                      <p:cBhvr additive="base">
                                        <p:cTn dur="500"/>
                                        <p:tgtEl>
                                          <p:spTgt spid="1063"/>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1000"/>
                                        <p:tgtEl>
                                          <p:spTgt spid="1054"/>
                                        </p:tgtEl>
                                      </p:cBhvr>
                                    </p:animEffect>
                                  </p:childTnLst>
                                </p:cTn>
                              </p:par>
                              <p:par>
                                <p:cTn fill="hold" nodeType="withEffect" presetClass="entr" presetID="23" presetSubtype="16">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1000"/>
                                        <p:tgtEl>
                                          <p:spTgt spid="1058"/>
                                        </p:tgtEl>
                                        <p:attrNameLst>
                                          <p:attrName>ppt_w</p:attrName>
                                        </p:attrNameLst>
                                      </p:cBhvr>
                                      <p:tavLst>
                                        <p:tav fmla="" tm="0">
                                          <p:val>
                                            <p:strVal val="0"/>
                                          </p:val>
                                        </p:tav>
                                        <p:tav fmla="" tm="100000">
                                          <p:val>
                                            <p:strVal val="#ppt_w"/>
                                          </p:val>
                                        </p:tav>
                                      </p:tavLst>
                                    </p:anim>
                                    <p:anim calcmode="lin" valueType="num">
                                      <p:cBhvr additive="base">
                                        <p:cTn dur="1000"/>
                                        <p:tgtEl>
                                          <p:spTgt spid="10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38" name="Google Shape;238;p4"/>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239" name="Google Shape;239;p4"/>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0" name="Google Shape;240;p4"/>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241" name="Google Shape;241;p4"/>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242" name="Google Shape;242;p4"/>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243" name="Google Shape;243;p4"/>
          <p:cNvPicPr preferRelativeResize="0"/>
          <p:nvPr/>
        </p:nvPicPr>
        <p:blipFill rotWithShape="1">
          <a:blip r:embed="rId8">
            <a:alphaModFix/>
          </a:blip>
          <a:srcRect b="79228" l="0" r="69651" t="0"/>
          <a:stretch/>
        </p:blipFill>
        <p:spPr>
          <a:xfrm>
            <a:off x="10021315" y="85486"/>
            <a:ext cx="1387427" cy="1424511"/>
          </a:xfrm>
          <a:prstGeom prst="rect">
            <a:avLst/>
          </a:prstGeom>
          <a:noFill/>
          <a:ln>
            <a:noFill/>
          </a:ln>
        </p:spPr>
      </p:pic>
      <p:pic>
        <p:nvPicPr>
          <p:cNvPr id="244" name="Google Shape;244;p4"/>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245" name="Google Shape;245;p4"/>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246" name="Google Shape;246;p4"/>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247" name="Google Shape;247;p4"/>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248" name="Google Shape;248;p4"/>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249" name="Google Shape;249;p4"/>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pic>
        <p:nvPicPr>
          <p:cNvPr id="250" name="Google Shape;250;p4"/>
          <p:cNvPicPr preferRelativeResize="0"/>
          <p:nvPr/>
        </p:nvPicPr>
        <p:blipFill rotWithShape="1">
          <a:blip r:embed="rId10">
            <a:alphaModFix/>
          </a:blip>
          <a:srcRect b="0" l="0" r="0" t="0"/>
          <a:stretch/>
        </p:blipFill>
        <p:spPr>
          <a:xfrm flipH="1">
            <a:off x="583573" y="4893467"/>
            <a:ext cx="3602201" cy="2077269"/>
          </a:xfrm>
          <a:prstGeom prst="rect">
            <a:avLst/>
          </a:prstGeom>
          <a:noFill/>
          <a:ln>
            <a:noFill/>
          </a:ln>
        </p:spPr>
      </p:pic>
      <p:pic>
        <p:nvPicPr>
          <p:cNvPr id="251" name="Google Shape;251;p4"/>
          <p:cNvPicPr preferRelativeResize="0"/>
          <p:nvPr/>
        </p:nvPicPr>
        <p:blipFill rotWithShape="1">
          <a:blip r:embed="rId11">
            <a:alphaModFix/>
          </a:blip>
          <a:srcRect b="56812" l="0" r="42746" t="3067"/>
          <a:stretch/>
        </p:blipFill>
        <p:spPr>
          <a:xfrm rot="332820">
            <a:off x="2605802" y="5024253"/>
            <a:ext cx="6980396" cy="2414330"/>
          </a:xfrm>
          <a:prstGeom prst="rect">
            <a:avLst/>
          </a:prstGeom>
          <a:noFill/>
          <a:ln>
            <a:noFill/>
          </a:ln>
        </p:spPr>
      </p:pic>
      <p:pic>
        <p:nvPicPr>
          <p:cNvPr id="252" name="Google Shape;252;p4"/>
          <p:cNvPicPr preferRelativeResize="0"/>
          <p:nvPr/>
        </p:nvPicPr>
        <p:blipFill rotWithShape="1">
          <a:blip r:embed="rId12">
            <a:alphaModFix/>
          </a:blip>
          <a:srcRect b="5318" l="12226" r="6608" t="8593"/>
          <a:stretch/>
        </p:blipFill>
        <p:spPr>
          <a:xfrm>
            <a:off x="11653638" y="-139700"/>
            <a:ext cx="3035300" cy="6997700"/>
          </a:xfrm>
          <a:prstGeom prst="rect">
            <a:avLst/>
          </a:prstGeom>
          <a:noFill/>
          <a:ln>
            <a:noFill/>
          </a:ln>
        </p:spPr>
      </p:pic>
      <p:pic>
        <p:nvPicPr>
          <p:cNvPr id="253" name="Google Shape;253;p4"/>
          <p:cNvPicPr preferRelativeResize="0"/>
          <p:nvPr/>
        </p:nvPicPr>
        <p:blipFill rotWithShape="1">
          <a:blip r:embed="rId13">
            <a:alphaModFix/>
          </a:blip>
          <a:srcRect b="48499" l="51296" r="0" t="0"/>
          <a:stretch/>
        </p:blipFill>
        <p:spPr>
          <a:xfrm>
            <a:off x="7552524" y="5457553"/>
            <a:ext cx="2981886" cy="2077124"/>
          </a:xfrm>
          <a:prstGeom prst="rect">
            <a:avLst/>
          </a:prstGeom>
          <a:noFill/>
          <a:ln>
            <a:noFill/>
          </a:ln>
        </p:spPr>
      </p:pic>
      <p:pic>
        <p:nvPicPr>
          <p:cNvPr id="254" name="Google Shape;254;p4"/>
          <p:cNvPicPr preferRelativeResize="0"/>
          <p:nvPr/>
        </p:nvPicPr>
        <p:blipFill rotWithShape="1">
          <a:blip r:embed="rId14">
            <a:alphaModFix/>
          </a:blip>
          <a:srcRect b="0" l="0" r="0" t="0"/>
          <a:stretch/>
        </p:blipFill>
        <p:spPr>
          <a:xfrm flipH="1">
            <a:off x="8836134" y="2840225"/>
            <a:ext cx="3520183" cy="3927680"/>
          </a:xfrm>
          <a:prstGeom prst="rect">
            <a:avLst/>
          </a:prstGeom>
          <a:noFill/>
          <a:ln>
            <a:noFill/>
          </a:ln>
        </p:spPr>
      </p:pic>
      <p:pic>
        <p:nvPicPr>
          <p:cNvPr id="255" name="Google Shape;255;p4"/>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256" name="Google Shape;256;p4"/>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257" name="Google Shape;257;p4"/>
          <p:cNvSpPr/>
          <p:nvPr/>
        </p:nvSpPr>
        <p:spPr>
          <a:xfrm>
            <a:off x="2175073" y="575393"/>
            <a:ext cx="9114882" cy="1763355"/>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258" name="Google Shape;258;p4"/>
          <p:cNvSpPr txBox="1"/>
          <p:nvPr/>
        </p:nvSpPr>
        <p:spPr>
          <a:xfrm>
            <a:off x="2249115" y="533298"/>
            <a:ext cx="8966797" cy="18774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200F30"/>
                </a:solidFill>
                <a:latin typeface="Arial"/>
                <a:ea typeface="Arial"/>
                <a:cs typeface="Arial"/>
                <a:sym typeface="Arial"/>
              </a:rPr>
              <a:t>Xác định các vế trong câu ghép sau:</a:t>
            </a:r>
            <a:endParaRPr/>
          </a:p>
          <a:p>
            <a:pPr indent="0" lvl="0" marL="0" marR="0" rtl="0" algn="just">
              <a:spcBef>
                <a:spcPts val="0"/>
              </a:spcBef>
              <a:spcAft>
                <a:spcPts val="0"/>
              </a:spcAft>
              <a:buNone/>
            </a:pPr>
            <a:r>
              <a:rPr b="1" lang="en-US" sz="3600">
                <a:solidFill>
                  <a:srgbClr val="200F30"/>
                </a:solidFill>
                <a:latin typeface="Arial"/>
                <a:ea typeface="Arial"/>
                <a:cs typeface="Arial"/>
                <a:sym typeface="Arial"/>
              </a:rPr>
              <a:t>Chuông trường vang lên, các bạn nhỏ ùa ra như đàn ong vỡ tổ.</a:t>
            </a:r>
            <a:endParaRPr b="1" sz="4400">
              <a:solidFill>
                <a:srgbClr val="88C123"/>
              </a:solidFill>
              <a:latin typeface="Arial"/>
              <a:ea typeface="Arial"/>
              <a:cs typeface="Arial"/>
              <a:sym typeface="Arial"/>
            </a:endParaRPr>
          </a:p>
        </p:txBody>
      </p:sp>
      <p:pic>
        <p:nvPicPr>
          <p:cNvPr id="259" name="Google Shape;259;p4"/>
          <p:cNvPicPr preferRelativeResize="0"/>
          <p:nvPr/>
        </p:nvPicPr>
        <p:blipFill rotWithShape="1">
          <a:blip r:embed="rId16">
            <a:alphaModFix/>
          </a:blip>
          <a:srcRect b="0" l="0" r="0" t="0"/>
          <a:stretch/>
        </p:blipFill>
        <p:spPr>
          <a:xfrm>
            <a:off x="1303015" y="2459401"/>
            <a:ext cx="2137885" cy="3701966"/>
          </a:xfrm>
          <a:prstGeom prst="rect">
            <a:avLst/>
          </a:prstGeom>
          <a:noFill/>
          <a:ln>
            <a:noFill/>
          </a:ln>
        </p:spPr>
      </p:pic>
      <p:sp>
        <p:nvSpPr>
          <p:cNvPr id="260" name="Google Shape;260;p4"/>
          <p:cNvSpPr/>
          <p:nvPr/>
        </p:nvSpPr>
        <p:spPr>
          <a:xfrm>
            <a:off x="3322015" y="2596489"/>
            <a:ext cx="8720839" cy="1968050"/>
          </a:xfrm>
          <a:prstGeom prst="roundRect">
            <a:avLst>
              <a:gd fmla="val 16667" name="adj"/>
            </a:avLst>
          </a:prstGeom>
          <a:solidFill>
            <a:schemeClr val="lt1"/>
          </a:solidFill>
          <a:ln cap="flat" cmpd="sng" w="76200">
            <a:solidFill>
              <a:srgbClr val="76B5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EBBB"/>
              </a:solidFill>
              <a:latin typeface="Arial"/>
              <a:ea typeface="Arial"/>
              <a:cs typeface="Arial"/>
              <a:sym typeface="Arial"/>
            </a:endParaRPr>
          </a:p>
        </p:txBody>
      </p:sp>
      <p:sp>
        <p:nvSpPr>
          <p:cNvPr id="261" name="Google Shape;261;p4"/>
          <p:cNvSpPr txBox="1"/>
          <p:nvPr/>
        </p:nvSpPr>
        <p:spPr>
          <a:xfrm>
            <a:off x="3383001" y="2653176"/>
            <a:ext cx="8604928" cy="164705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600">
                <a:solidFill>
                  <a:srgbClr val="DD789B"/>
                </a:solidFill>
                <a:latin typeface="Arial"/>
                <a:ea typeface="Arial"/>
                <a:cs typeface="Arial"/>
                <a:sym typeface="Arial"/>
              </a:rPr>
              <a:t>Chuông trường vang lên , các bạn nhỏ ùa ra như đàn ong vở tổ.</a:t>
            </a:r>
            <a:endParaRPr b="1" sz="4400">
              <a:solidFill>
                <a:srgbClr val="DD789B"/>
              </a:solidFill>
              <a:latin typeface="Arial"/>
              <a:ea typeface="Arial"/>
              <a:cs typeface="Arial"/>
              <a:sym typeface="Arial"/>
            </a:endParaRPr>
          </a:p>
        </p:txBody>
      </p:sp>
      <p:pic>
        <p:nvPicPr>
          <p:cNvPr id="262" name="Google Shape;262;p4"/>
          <p:cNvPicPr preferRelativeResize="0"/>
          <p:nvPr/>
        </p:nvPicPr>
        <p:blipFill rotWithShape="1">
          <a:blip r:embed="rId17">
            <a:alphaModFix/>
          </a:blip>
          <a:srcRect b="0" l="0" r="0" t="0"/>
          <a:stretch/>
        </p:blipFill>
        <p:spPr>
          <a:xfrm>
            <a:off x="8070889" y="4535862"/>
            <a:ext cx="1457313" cy="1478542"/>
          </a:xfrm>
          <a:prstGeom prst="rect">
            <a:avLst/>
          </a:prstGeom>
          <a:noFill/>
          <a:ln>
            <a:noFill/>
          </a:ln>
        </p:spPr>
      </p:pic>
      <p:cxnSp>
        <p:nvCxnSpPr>
          <p:cNvPr id="263" name="Google Shape;263;p4"/>
          <p:cNvCxnSpPr/>
          <p:nvPr/>
        </p:nvCxnSpPr>
        <p:spPr>
          <a:xfrm>
            <a:off x="3466981" y="3411183"/>
            <a:ext cx="3794781" cy="0"/>
          </a:xfrm>
          <a:prstGeom prst="straightConnector1">
            <a:avLst/>
          </a:prstGeom>
          <a:noFill/>
          <a:ln cap="flat" cmpd="sng" w="38100">
            <a:solidFill>
              <a:srgbClr val="FF0000"/>
            </a:solidFill>
            <a:prstDash val="solid"/>
            <a:miter lim="800000"/>
            <a:headEnd len="sm" w="sm" type="none"/>
            <a:tailEnd len="sm" w="sm" type="none"/>
          </a:ln>
        </p:spPr>
      </p:cxnSp>
      <p:sp>
        <p:nvSpPr>
          <p:cNvPr id="264" name="Google Shape;264;p4"/>
          <p:cNvSpPr txBox="1"/>
          <p:nvPr/>
        </p:nvSpPr>
        <p:spPr>
          <a:xfrm>
            <a:off x="7178249" y="2584149"/>
            <a:ext cx="61322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7200" u="none" cap="none" strike="noStrike">
                <a:solidFill>
                  <a:srgbClr val="FFC000"/>
                </a:solidFill>
                <a:latin typeface="Times New Roman"/>
                <a:ea typeface="Times New Roman"/>
                <a:cs typeface="Times New Roman"/>
                <a:sym typeface="Times New Roman"/>
              </a:rPr>
              <a:t>/</a:t>
            </a:r>
            <a:endParaRPr b="1" sz="4800">
              <a:solidFill>
                <a:srgbClr val="FFC000"/>
              </a:solidFill>
              <a:latin typeface="Arial"/>
              <a:ea typeface="Arial"/>
              <a:cs typeface="Arial"/>
              <a:sym typeface="Arial"/>
            </a:endParaRPr>
          </a:p>
        </p:txBody>
      </p:sp>
      <p:cxnSp>
        <p:nvCxnSpPr>
          <p:cNvPr id="265" name="Google Shape;265;p4"/>
          <p:cNvCxnSpPr/>
          <p:nvPr/>
        </p:nvCxnSpPr>
        <p:spPr>
          <a:xfrm>
            <a:off x="7539788" y="3437328"/>
            <a:ext cx="4332898" cy="0"/>
          </a:xfrm>
          <a:prstGeom prst="straightConnector1">
            <a:avLst/>
          </a:prstGeom>
          <a:noFill/>
          <a:ln cap="flat" cmpd="sng" w="38100">
            <a:solidFill>
              <a:srgbClr val="FF0000"/>
            </a:solidFill>
            <a:prstDash val="solid"/>
            <a:miter lim="800000"/>
            <a:headEnd len="sm" w="sm" type="none"/>
            <a:tailEnd len="sm" w="sm" type="none"/>
          </a:ln>
        </p:spPr>
      </p:cxnSp>
      <p:sp>
        <p:nvSpPr>
          <p:cNvPr id="266" name="Google Shape;266;p4"/>
          <p:cNvSpPr txBox="1"/>
          <p:nvPr/>
        </p:nvSpPr>
        <p:spPr>
          <a:xfrm>
            <a:off x="4839738" y="3437328"/>
            <a:ext cx="159055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Vế</a:t>
            </a:r>
            <a:r>
              <a:rPr b="1" i="0" lang="en-US" sz="3200" u="none" cap="none" strike="noStrike">
                <a:solidFill>
                  <a:srgbClr val="FF0000"/>
                </a:solidFill>
                <a:latin typeface="Times New Roman"/>
                <a:ea typeface="Times New Roman"/>
                <a:cs typeface="Times New Roman"/>
                <a:sym typeface="Times New Roman"/>
              </a:rPr>
              <a:t> 1</a:t>
            </a:r>
            <a:endParaRPr b="1" sz="1800">
              <a:solidFill>
                <a:srgbClr val="FF0000"/>
              </a:solidFill>
              <a:latin typeface="Arial"/>
              <a:ea typeface="Arial"/>
              <a:cs typeface="Arial"/>
              <a:sym typeface="Arial"/>
            </a:endParaRPr>
          </a:p>
        </p:txBody>
      </p:sp>
      <p:sp>
        <p:nvSpPr>
          <p:cNvPr id="267" name="Google Shape;267;p4"/>
          <p:cNvSpPr txBox="1"/>
          <p:nvPr/>
        </p:nvSpPr>
        <p:spPr>
          <a:xfrm>
            <a:off x="9373923" y="3508489"/>
            <a:ext cx="118095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Vế</a:t>
            </a:r>
            <a:r>
              <a:rPr b="1" i="0" lang="en-US" sz="3200" u="none" cap="none" strike="noStrike">
                <a:solidFill>
                  <a:srgbClr val="FF0000"/>
                </a:solidFill>
                <a:latin typeface="Times New Roman"/>
                <a:ea typeface="Times New Roman"/>
                <a:cs typeface="Times New Roman"/>
                <a:sym typeface="Times New Roman"/>
              </a:rPr>
              <a:t> 2</a:t>
            </a:r>
            <a:endParaRPr b="1" sz="1800">
              <a:solidFill>
                <a:srgbClr val="FF0000"/>
              </a:solidFill>
              <a:latin typeface="Arial"/>
              <a:ea typeface="Arial"/>
              <a:cs typeface="Arial"/>
              <a:sym typeface="Arial"/>
            </a:endParaRPr>
          </a:p>
        </p:txBody>
      </p:sp>
      <p:grpSp>
        <p:nvGrpSpPr>
          <p:cNvPr id="268" name="Google Shape;268;p4"/>
          <p:cNvGrpSpPr/>
          <p:nvPr/>
        </p:nvGrpSpPr>
        <p:grpSpPr>
          <a:xfrm>
            <a:off x="-17860" y="5953284"/>
            <a:ext cx="12227721" cy="1412569"/>
            <a:chOff x="142441" y="5130201"/>
            <a:chExt cx="12227721" cy="1284154"/>
          </a:xfrm>
        </p:grpSpPr>
        <p:pic>
          <p:nvPicPr>
            <p:cNvPr id="269" name="Google Shape;269;p4"/>
            <p:cNvPicPr preferRelativeResize="0"/>
            <p:nvPr/>
          </p:nvPicPr>
          <p:blipFill rotWithShape="1">
            <a:blip r:embed="rId18">
              <a:alphaModFix/>
            </a:blip>
            <a:srcRect b="1" l="43873" r="0" t="35409"/>
            <a:stretch/>
          </p:blipFill>
          <p:spPr>
            <a:xfrm>
              <a:off x="142441" y="5130201"/>
              <a:ext cx="12227721" cy="1284154"/>
            </a:xfrm>
            <a:prstGeom prst="rect">
              <a:avLst/>
            </a:prstGeom>
            <a:noFill/>
            <a:ln>
              <a:noFill/>
            </a:ln>
          </p:spPr>
        </p:pic>
        <p:sp>
          <p:nvSpPr>
            <p:cNvPr id="270" name="Google Shape;270;p4"/>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71" name="Google Shape;271;p4"/>
          <p:cNvPicPr preferRelativeResize="0"/>
          <p:nvPr/>
        </p:nvPicPr>
        <p:blipFill rotWithShape="1">
          <a:blip r:embed="rId19">
            <a:alphaModFix/>
          </a:blip>
          <a:srcRect b="0" l="0" r="0" t="0"/>
          <a:stretch/>
        </p:blipFill>
        <p:spPr>
          <a:xfrm>
            <a:off x="-1245012" y="1565820"/>
            <a:ext cx="487363" cy="487363"/>
          </a:xfrm>
          <a:prstGeom prst="rect">
            <a:avLst/>
          </a:prstGeom>
          <a:noFill/>
          <a:ln>
            <a:noFill/>
          </a:ln>
        </p:spPr>
      </p:pic>
      <p:cxnSp>
        <p:nvCxnSpPr>
          <p:cNvPr id="272" name="Google Shape;272;p4"/>
          <p:cNvCxnSpPr/>
          <p:nvPr/>
        </p:nvCxnSpPr>
        <p:spPr>
          <a:xfrm>
            <a:off x="3480431" y="4229494"/>
            <a:ext cx="1364273" cy="0"/>
          </a:xfrm>
          <a:prstGeom prst="straightConnector1">
            <a:avLst/>
          </a:prstGeom>
          <a:noFill/>
          <a:ln cap="flat" cmpd="sng" w="381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500"/>
                                        <p:tgtEl>
                                          <p:spTgt spid="250"/>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750"/>
                                        <p:tgtEl>
                                          <p:spTgt spid="2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750"/>
                                        <p:tgtEl>
                                          <p:spTgt spid="2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4576"/>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79" name="Google Shape;279;p5"/>
          <p:cNvPicPr preferRelativeResize="0"/>
          <p:nvPr/>
        </p:nvPicPr>
        <p:blipFill rotWithShape="1">
          <a:blip r:embed="rId4">
            <a:alphaModFix/>
          </a:blip>
          <a:srcRect b="0" l="0" r="0" t="46566"/>
          <a:stretch/>
        </p:blipFill>
        <p:spPr>
          <a:xfrm>
            <a:off x="-495869" y="3098042"/>
            <a:ext cx="13183737" cy="3759958"/>
          </a:xfrm>
          <a:prstGeom prst="rect">
            <a:avLst/>
          </a:prstGeom>
          <a:noFill/>
          <a:ln>
            <a:noFill/>
          </a:ln>
        </p:spPr>
      </p:pic>
      <p:sp>
        <p:nvSpPr>
          <p:cNvPr id="280" name="Google Shape;280;p5"/>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1" name="Google Shape;281;p5"/>
          <p:cNvPicPr preferRelativeResize="0"/>
          <p:nvPr/>
        </p:nvPicPr>
        <p:blipFill rotWithShape="1">
          <a:blip r:embed="rId5">
            <a:alphaModFix/>
          </a:blip>
          <a:srcRect b="0" l="9876" r="5130" t="81592"/>
          <a:stretch/>
        </p:blipFill>
        <p:spPr>
          <a:xfrm>
            <a:off x="372335" y="5193746"/>
            <a:ext cx="11205782" cy="1267391"/>
          </a:xfrm>
          <a:prstGeom prst="rect">
            <a:avLst/>
          </a:prstGeom>
          <a:noFill/>
          <a:ln>
            <a:noFill/>
          </a:ln>
        </p:spPr>
      </p:pic>
      <p:pic>
        <p:nvPicPr>
          <p:cNvPr id="282" name="Google Shape;282;p5"/>
          <p:cNvPicPr preferRelativeResize="0"/>
          <p:nvPr/>
        </p:nvPicPr>
        <p:blipFill rotWithShape="1">
          <a:blip r:embed="rId6">
            <a:alphaModFix/>
          </a:blip>
          <a:srcRect b="17075" l="9877" r="5128" t="61584"/>
          <a:stretch/>
        </p:blipFill>
        <p:spPr>
          <a:xfrm>
            <a:off x="378037" y="4704776"/>
            <a:ext cx="11334163" cy="1046119"/>
          </a:xfrm>
          <a:prstGeom prst="rect">
            <a:avLst/>
          </a:prstGeom>
          <a:noFill/>
          <a:ln>
            <a:noFill/>
          </a:ln>
        </p:spPr>
      </p:pic>
      <p:pic>
        <p:nvPicPr>
          <p:cNvPr id="283" name="Google Shape;283;p5"/>
          <p:cNvPicPr preferRelativeResize="0"/>
          <p:nvPr/>
        </p:nvPicPr>
        <p:blipFill rotWithShape="1">
          <a:blip r:embed="rId7">
            <a:alphaModFix/>
          </a:blip>
          <a:srcRect b="0" l="77086" r="0" t="83908"/>
          <a:stretch/>
        </p:blipFill>
        <p:spPr>
          <a:xfrm>
            <a:off x="9310797" y="4111946"/>
            <a:ext cx="1971533" cy="2077041"/>
          </a:xfrm>
          <a:prstGeom prst="rect">
            <a:avLst/>
          </a:prstGeom>
          <a:noFill/>
          <a:ln>
            <a:noFill/>
          </a:ln>
        </p:spPr>
      </p:pic>
      <p:pic>
        <p:nvPicPr>
          <p:cNvPr id="284" name="Google Shape;284;p5"/>
          <p:cNvPicPr preferRelativeResize="0"/>
          <p:nvPr/>
        </p:nvPicPr>
        <p:blipFill rotWithShape="1">
          <a:blip r:embed="rId8">
            <a:alphaModFix/>
          </a:blip>
          <a:srcRect b="79228" l="0" r="69651" t="0"/>
          <a:stretch/>
        </p:blipFill>
        <p:spPr>
          <a:xfrm>
            <a:off x="10010059" y="3261716"/>
            <a:ext cx="1387427" cy="1424511"/>
          </a:xfrm>
          <a:prstGeom prst="rect">
            <a:avLst/>
          </a:prstGeom>
          <a:noFill/>
          <a:ln>
            <a:noFill/>
          </a:ln>
        </p:spPr>
      </p:pic>
      <p:pic>
        <p:nvPicPr>
          <p:cNvPr id="285" name="Google Shape;285;p5"/>
          <p:cNvPicPr preferRelativeResize="0"/>
          <p:nvPr/>
        </p:nvPicPr>
        <p:blipFill rotWithShape="1">
          <a:blip r:embed="rId9">
            <a:alphaModFix/>
          </a:blip>
          <a:srcRect b="25071" l="0" r="0" t="45174"/>
          <a:stretch/>
        </p:blipFill>
        <p:spPr>
          <a:xfrm>
            <a:off x="902046" y="3271483"/>
            <a:ext cx="4571570" cy="2040464"/>
          </a:xfrm>
          <a:prstGeom prst="rect">
            <a:avLst/>
          </a:prstGeom>
          <a:noFill/>
          <a:ln>
            <a:noFill/>
          </a:ln>
        </p:spPr>
      </p:pic>
      <p:pic>
        <p:nvPicPr>
          <p:cNvPr id="286" name="Google Shape;286;p5"/>
          <p:cNvPicPr preferRelativeResize="0"/>
          <p:nvPr/>
        </p:nvPicPr>
        <p:blipFill rotWithShape="1">
          <a:blip r:embed="rId9">
            <a:alphaModFix/>
          </a:blip>
          <a:srcRect b="7836" l="58531" r="0" t="71462"/>
          <a:stretch/>
        </p:blipFill>
        <p:spPr>
          <a:xfrm>
            <a:off x="3480431" y="3831422"/>
            <a:ext cx="2759702" cy="2066878"/>
          </a:xfrm>
          <a:prstGeom prst="rect">
            <a:avLst/>
          </a:prstGeom>
          <a:noFill/>
          <a:ln>
            <a:noFill/>
          </a:ln>
        </p:spPr>
      </p:pic>
      <p:pic>
        <p:nvPicPr>
          <p:cNvPr id="287" name="Google Shape;287;p5"/>
          <p:cNvPicPr preferRelativeResize="0"/>
          <p:nvPr/>
        </p:nvPicPr>
        <p:blipFill rotWithShape="1">
          <a:blip r:embed="rId9">
            <a:alphaModFix/>
          </a:blip>
          <a:srcRect b="0" l="0" r="14344" t="89729"/>
          <a:stretch/>
        </p:blipFill>
        <p:spPr>
          <a:xfrm>
            <a:off x="6519348" y="4793342"/>
            <a:ext cx="3915771" cy="704372"/>
          </a:xfrm>
          <a:prstGeom prst="rect">
            <a:avLst/>
          </a:prstGeom>
          <a:noFill/>
          <a:ln>
            <a:noFill/>
          </a:ln>
        </p:spPr>
      </p:pic>
      <p:pic>
        <p:nvPicPr>
          <p:cNvPr id="288" name="Google Shape;288;p5"/>
          <p:cNvPicPr preferRelativeResize="0"/>
          <p:nvPr/>
        </p:nvPicPr>
        <p:blipFill rotWithShape="1">
          <a:blip r:embed="rId9">
            <a:alphaModFix/>
          </a:blip>
          <a:srcRect b="52090" l="171" r="38769" t="16143"/>
          <a:stretch/>
        </p:blipFill>
        <p:spPr>
          <a:xfrm flipH="1">
            <a:off x="9310797" y="3776076"/>
            <a:ext cx="1998392" cy="1559681"/>
          </a:xfrm>
          <a:prstGeom prst="rect">
            <a:avLst/>
          </a:prstGeom>
          <a:noFill/>
          <a:ln>
            <a:noFill/>
          </a:ln>
        </p:spPr>
      </p:pic>
      <p:pic>
        <p:nvPicPr>
          <p:cNvPr id="289" name="Google Shape;289;p5"/>
          <p:cNvPicPr preferRelativeResize="0"/>
          <p:nvPr/>
        </p:nvPicPr>
        <p:blipFill rotWithShape="1">
          <a:blip r:embed="rId9">
            <a:alphaModFix/>
          </a:blip>
          <a:srcRect b="81810" l="0" r="67896" t="0"/>
          <a:stretch/>
        </p:blipFill>
        <p:spPr>
          <a:xfrm>
            <a:off x="878062" y="4229494"/>
            <a:ext cx="2170142" cy="1844553"/>
          </a:xfrm>
          <a:prstGeom prst="rect">
            <a:avLst/>
          </a:prstGeom>
          <a:noFill/>
          <a:ln>
            <a:noFill/>
          </a:ln>
        </p:spPr>
      </p:pic>
      <p:pic>
        <p:nvPicPr>
          <p:cNvPr id="290" name="Google Shape;290;p5"/>
          <p:cNvPicPr preferRelativeResize="0"/>
          <p:nvPr/>
        </p:nvPicPr>
        <p:blipFill rotWithShape="1">
          <a:blip r:embed="rId8">
            <a:alphaModFix/>
          </a:blip>
          <a:srcRect b="0" l="0" r="24215" t="70006"/>
          <a:stretch/>
        </p:blipFill>
        <p:spPr>
          <a:xfrm>
            <a:off x="1209162" y="4949899"/>
            <a:ext cx="3464574" cy="2056960"/>
          </a:xfrm>
          <a:prstGeom prst="rect">
            <a:avLst/>
          </a:prstGeom>
          <a:noFill/>
          <a:ln>
            <a:noFill/>
          </a:ln>
        </p:spPr>
      </p:pic>
      <p:sp>
        <p:nvSpPr>
          <p:cNvPr id="291" name="Google Shape;291;p5"/>
          <p:cNvSpPr txBox="1"/>
          <p:nvPr/>
        </p:nvSpPr>
        <p:spPr>
          <a:xfrm>
            <a:off x="5192547" y="3433176"/>
            <a:ext cx="180690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A9C19"/>
                </a:solidFill>
                <a:latin typeface="Arial"/>
                <a:ea typeface="Arial"/>
                <a:cs typeface="Arial"/>
                <a:sym typeface="Arial"/>
              </a:rPr>
              <a:t>Trang: 12-14</a:t>
            </a:r>
            <a:endParaRPr b="1" sz="2800">
              <a:solidFill>
                <a:srgbClr val="FA9C19"/>
              </a:solidFill>
              <a:latin typeface="Arial"/>
              <a:ea typeface="Arial"/>
              <a:cs typeface="Arial"/>
              <a:sym typeface="Arial"/>
            </a:endParaRPr>
          </a:p>
        </p:txBody>
      </p:sp>
      <p:pic>
        <p:nvPicPr>
          <p:cNvPr id="292" name="Google Shape;292;p5"/>
          <p:cNvPicPr preferRelativeResize="0"/>
          <p:nvPr/>
        </p:nvPicPr>
        <p:blipFill rotWithShape="1">
          <a:blip r:embed="rId10">
            <a:alphaModFix/>
          </a:blip>
          <a:srcRect b="56812" l="0" r="42746" t="3067"/>
          <a:stretch/>
        </p:blipFill>
        <p:spPr>
          <a:xfrm rot="332820">
            <a:off x="1430786" y="5024253"/>
            <a:ext cx="6980396" cy="2414330"/>
          </a:xfrm>
          <a:prstGeom prst="rect">
            <a:avLst/>
          </a:prstGeom>
          <a:noFill/>
          <a:ln>
            <a:noFill/>
          </a:ln>
        </p:spPr>
      </p:pic>
      <p:pic>
        <p:nvPicPr>
          <p:cNvPr id="293" name="Google Shape;293;p5"/>
          <p:cNvPicPr preferRelativeResize="0"/>
          <p:nvPr/>
        </p:nvPicPr>
        <p:blipFill rotWithShape="1">
          <a:blip r:embed="rId11">
            <a:alphaModFix/>
          </a:blip>
          <a:srcRect b="0" l="0" r="0" t="0"/>
          <a:stretch/>
        </p:blipFill>
        <p:spPr>
          <a:xfrm>
            <a:off x="1209162" y="-949977"/>
            <a:ext cx="609600" cy="609601"/>
          </a:xfrm>
          <a:prstGeom prst="rect">
            <a:avLst/>
          </a:prstGeom>
          <a:noFill/>
          <a:ln>
            <a:noFill/>
          </a:ln>
        </p:spPr>
      </p:pic>
      <p:pic>
        <p:nvPicPr>
          <p:cNvPr id="294" name="Google Shape;294;p5"/>
          <p:cNvPicPr preferRelativeResize="0"/>
          <p:nvPr/>
        </p:nvPicPr>
        <p:blipFill rotWithShape="1">
          <a:blip r:embed="rId12">
            <a:alphaModFix/>
          </a:blip>
          <a:srcRect b="5318" l="12226" r="6608" t="8593"/>
          <a:stretch/>
        </p:blipFill>
        <p:spPr>
          <a:xfrm>
            <a:off x="12847176" y="-69850"/>
            <a:ext cx="3035300" cy="6997700"/>
          </a:xfrm>
          <a:prstGeom prst="rect">
            <a:avLst/>
          </a:prstGeom>
          <a:noFill/>
          <a:ln>
            <a:noFill/>
          </a:ln>
        </p:spPr>
      </p:pic>
      <p:sp>
        <p:nvSpPr>
          <p:cNvPr id="295" name="Google Shape;295;p5"/>
          <p:cNvSpPr txBox="1"/>
          <p:nvPr/>
        </p:nvSpPr>
        <p:spPr>
          <a:xfrm>
            <a:off x="4894870" y="3900789"/>
            <a:ext cx="240226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A9C19"/>
                </a:solidFill>
                <a:latin typeface="Arial"/>
                <a:ea typeface="Arial"/>
                <a:cs typeface="Arial"/>
                <a:sym typeface="Arial"/>
              </a:rPr>
              <a:t>Thực hiện: EduFive</a:t>
            </a:r>
            <a:endParaRPr b="1" sz="2800">
              <a:solidFill>
                <a:srgbClr val="FA9C19"/>
              </a:solidFill>
              <a:latin typeface="Arial"/>
              <a:ea typeface="Arial"/>
              <a:cs typeface="Arial"/>
              <a:sym typeface="Arial"/>
            </a:endParaRPr>
          </a:p>
        </p:txBody>
      </p:sp>
      <p:pic>
        <p:nvPicPr>
          <p:cNvPr id="296" name="Google Shape;296;p5"/>
          <p:cNvPicPr preferRelativeResize="0"/>
          <p:nvPr/>
        </p:nvPicPr>
        <p:blipFill rotWithShape="1">
          <a:blip r:embed="rId13">
            <a:alphaModFix/>
          </a:blip>
          <a:srcRect b="0" l="0" r="0" t="0"/>
          <a:stretch/>
        </p:blipFill>
        <p:spPr>
          <a:xfrm flipH="1">
            <a:off x="8802858" y="2901021"/>
            <a:ext cx="3520183" cy="3927680"/>
          </a:xfrm>
          <a:prstGeom prst="rect">
            <a:avLst/>
          </a:prstGeom>
          <a:noFill/>
          <a:ln>
            <a:noFill/>
          </a:ln>
        </p:spPr>
      </p:pic>
      <p:pic>
        <p:nvPicPr>
          <p:cNvPr id="297" name="Google Shape;297;p5"/>
          <p:cNvPicPr preferRelativeResize="0"/>
          <p:nvPr/>
        </p:nvPicPr>
        <p:blipFill rotWithShape="1">
          <a:blip r:embed="rId14">
            <a:alphaModFix/>
          </a:blip>
          <a:srcRect b="4773" l="8882" r="9756" t="12504"/>
          <a:stretch/>
        </p:blipFill>
        <p:spPr>
          <a:xfrm flipH="1">
            <a:off x="-123537" y="-215484"/>
            <a:ext cx="3739491" cy="7073484"/>
          </a:xfrm>
          <a:prstGeom prst="rect">
            <a:avLst/>
          </a:prstGeom>
          <a:noFill/>
          <a:ln>
            <a:noFill/>
          </a:ln>
        </p:spPr>
      </p:pic>
      <p:pic>
        <p:nvPicPr>
          <p:cNvPr id="298" name="Google Shape;298;p5"/>
          <p:cNvPicPr preferRelativeResize="0"/>
          <p:nvPr/>
        </p:nvPicPr>
        <p:blipFill rotWithShape="1">
          <a:blip r:embed="rId15">
            <a:alphaModFix/>
          </a:blip>
          <a:srcRect b="0" l="0" r="0" t="0"/>
          <a:stretch/>
        </p:blipFill>
        <p:spPr>
          <a:xfrm>
            <a:off x="8364391" y="-14672"/>
            <a:ext cx="3824081" cy="2205422"/>
          </a:xfrm>
          <a:prstGeom prst="rect">
            <a:avLst/>
          </a:prstGeom>
          <a:noFill/>
          <a:ln>
            <a:noFill/>
          </a:ln>
        </p:spPr>
      </p:pic>
      <p:pic>
        <p:nvPicPr>
          <p:cNvPr id="299" name="Google Shape;299;p5"/>
          <p:cNvPicPr preferRelativeResize="0"/>
          <p:nvPr/>
        </p:nvPicPr>
        <p:blipFill rotWithShape="1">
          <a:blip r:embed="rId12">
            <a:alphaModFix/>
          </a:blip>
          <a:srcRect b="5318" l="12226" r="6608" t="8593"/>
          <a:stretch/>
        </p:blipFill>
        <p:spPr>
          <a:xfrm>
            <a:off x="0" y="-139700"/>
            <a:ext cx="2713914" cy="6997700"/>
          </a:xfrm>
          <a:prstGeom prst="rect">
            <a:avLst/>
          </a:prstGeom>
          <a:noFill/>
          <a:ln>
            <a:noFill/>
          </a:ln>
        </p:spPr>
      </p:pic>
      <p:sp>
        <p:nvSpPr>
          <p:cNvPr id="300" name="Google Shape;300;p5"/>
          <p:cNvSpPr txBox="1"/>
          <p:nvPr/>
        </p:nvSpPr>
        <p:spPr>
          <a:xfrm>
            <a:off x="2563185" y="1510902"/>
            <a:ext cx="7382149"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600">
                <a:solidFill>
                  <a:srgbClr val="88C123"/>
                </a:solidFill>
                <a:latin typeface="Arial"/>
                <a:ea typeface="Arial"/>
                <a:cs typeface="Arial"/>
                <a:sym typeface="Arial"/>
              </a:rPr>
              <a:t>CÁCH NỐI </a:t>
            </a:r>
            <a:endParaRPr/>
          </a:p>
          <a:p>
            <a:pPr indent="0" lvl="0" marL="0" marR="0" rtl="0" algn="ctr">
              <a:spcBef>
                <a:spcPts val="0"/>
              </a:spcBef>
              <a:spcAft>
                <a:spcPts val="0"/>
              </a:spcAft>
              <a:buNone/>
            </a:pPr>
            <a:r>
              <a:rPr b="1" lang="en-US" sz="6600">
                <a:solidFill>
                  <a:srgbClr val="E72989"/>
                </a:solidFill>
                <a:latin typeface="Arial"/>
                <a:ea typeface="Arial"/>
                <a:cs typeface="Arial"/>
                <a:sym typeface="Arial"/>
              </a:rPr>
              <a:t>CÁC VẾ CÂU GHÉP</a:t>
            </a:r>
            <a:endParaRPr b="1" sz="6600">
              <a:solidFill>
                <a:srgbClr val="E72989"/>
              </a:solidFill>
              <a:latin typeface="Arial"/>
              <a:ea typeface="Arial"/>
              <a:cs typeface="Arial"/>
              <a:sym typeface="Arial"/>
            </a:endParaRPr>
          </a:p>
        </p:txBody>
      </p:sp>
      <p:pic>
        <p:nvPicPr>
          <p:cNvPr id="301" name="Google Shape;301;p5"/>
          <p:cNvPicPr preferRelativeResize="0"/>
          <p:nvPr/>
        </p:nvPicPr>
        <p:blipFill rotWithShape="1">
          <a:blip r:embed="rId16">
            <a:alphaModFix/>
          </a:blip>
          <a:srcRect b="48499" l="51296" r="0" t="0"/>
          <a:stretch/>
        </p:blipFill>
        <p:spPr>
          <a:xfrm>
            <a:off x="7110196" y="5422440"/>
            <a:ext cx="2506193" cy="1745767"/>
          </a:xfrm>
          <a:prstGeom prst="rect">
            <a:avLst/>
          </a:prstGeom>
          <a:noFill/>
          <a:ln>
            <a:noFill/>
          </a:ln>
        </p:spPr>
      </p:pic>
      <p:pic>
        <p:nvPicPr>
          <p:cNvPr id="302" name="Google Shape;302;p5"/>
          <p:cNvPicPr preferRelativeResize="0"/>
          <p:nvPr/>
        </p:nvPicPr>
        <p:blipFill rotWithShape="1">
          <a:blip r:embed="rId17">
            <a:alphaModFix/>
          </a:blip>
          <a:srcRect b="0" l="0" r="0" t="0"/>
          <a:stretch/>
        </p:blipFill>
        <p:spPr>
          <a:xfrm>
            <a:off x="8523600" y="5121355"/>
            <a:ext cx="954788" cy="1049218"/>
          </a:xfrm>
          <a:prstGeom prst="rect">
            <a:avLst/>
          </a:prstGeom>
          <a:noFill/>
          <a:ln>
            <a:noFill/>
          </a:ln>
        </p:spPr>
      </p:pic>
      <p:pic>
        <p:nvPicPr>
          <p:cNvPr id="303" name="Google Shape;303;p5"/>
          <p:cNvPicPr preferRelativeResize="0"/>
          <p:nvPr/>
        </p:nvPicPr>
        <p:blipFill rotWithShape="1">
          <a:blip r:embed="rId18">
            <a:alphaModFix/>
          </a:blip>
          <a:srcRect b="0" l="0" r="0" t="0"/>
          <a:stretch/>
        </p:blipFill>
        <p:spPr>
          <a:xfrm>
            <a:off x="7605646" y="4883539"/>
            <a:ext cx="1010755" cy="1025479"/>
          </a:xfrm>
          <a:prstGeom prst="rect">
            <a:avLst/>
          </a:prstGeom>
          <a:noFill/>
          <a:ln>
            <a:noFill/>
          </a:ln>
        </p:spPr>
      </p:pic>
      <p:sp>
        <p:nvSpPr>
          <p:cNvPr id="304" name="Google Shape;304;p5"/>
          <p:cNvSpPr txBox="1"/>
          <p:nvPr/>
        </p:nvSpPr>
        <p:spPr>
          <a:xfrm>
            <a:off x="4624404" y="627760"/>
            <a:ext cx="32480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A9C19"/>
                </a:solidFill>
                <a:latin typeface="Arial"/>
                <a:ea typeface="Arial"/>
                <a:cs typeface="Arial"/>
                <a:sym typeface="Arial"/>
              </a:rPr>
              <a:t>Luyện từ và câu</a:t>
            </a:r>
            <a:endParaRPr b="1" sz="4800">
              <a:solidFill>
                <a:srgbClr val="FA9C19"/>
              </a:solidFill>
              <a:latin typeface="Arial"/>
              <a:ea typeface="Arial"/>
              <a:cs typeface="Arial"/>
              <a:sym typeface="Arial"/>
            </a:endParaRPr>
          </a:p>
        </p:txBody>
      </p:sp>
      <p:grpSp>
        <p:nvGrpSpPr>
          <p:cNvPr id="305" name="Google Shape;305;p5"/>
          <p:cNvGrpSpPr/>
          <p:nvPr/>
        </p:nvGrpSpPr>
        <p:grpSpPr>
          <a:xfrm>
            <a:off x="-17860" y="5998699"/>
            <a:ext cx="12227721" cy="1412569"/>
            <a:chOff x="142441" y="5130201"/>
            <a:chExt cx="12227721" cy="1284154"/>
          </a:xfrm>
        </p:grpSpPr>
        <p:pic>
          <p:nvPicPr>
            <p:cNvPr id="306" name="Google Shape;306;p5"/>
            <p:cNvPicPr preferRelativeResize="0"/>
            <p:nvPr/>
          </p:nvPicPr>
          <p:blipFill rotWithShape="1">
            <a:blip r:embed="rId19">
              <a:alphaModFix/>
            </a:blip>
            <a:srcRect b="1" l="43873" r="0" t="35409"/>
            <a:stretch/>
          </p:blipFill>
          <p:spPr>
            <a:xfrm>
              <a:off x="142441" y="5130201"/>
              <a:ext cx="12227721" cy="1284154"/>
            </a:xfrm>
            <a:prstGeom prst="rect">
              <a:avLst/>
            </a:prstGeom>
            <a:noFill/>
            <a:ln>
              <a:noFill/>
            </a:ln>
          </p:spPr>
        </p:pic>
        <p:sp>
          <p:nvSpPr>
            <p:cNvPr id="307" name="Google Shape;307;p5"/>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4000"/>
                                        <p:tgtEl>
                                          <p:spTgt spid="28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50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225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750"/>
                                        <p:tgtEl>
                                          <p:spTgt spid="302"/>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4">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750"/>
                                        <p:tgtEl>
                                          <p:spTgt spid="303"/>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ppt_w</p:attrName>
                                        </p:attrNameLst>
                                      </p:cBhvr>
                                      <p:tavLst>
                                        <p:tav fmla="" tm="0">
                                          <p:val>
                                            <p:strVal val="0"/>
                                          </p:val>
                                        </p:tav>
                                        <p:tav fmla="" tm="100000">
                                          <p:val>
                                            <p:strVal val="#ppt_w"/>
                                          </p:val>
                                        </p:tav>
                                      </p:tavLst>
                                    </p:anim>
                                    <p:anim calcmode="lin" valueType="num">
                                      <p:cBhvr additive="base">
                                        <p:cTn dur="500"/>
                                        <p:tgtEl>
                                          <p:spTgt spid="300"/>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23" presetSubtype="16">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1000"/>
                                        <p:tgtEl>
                                          <p:spTgt spid="295"/>
                                        </p:tgtEl>
                                        <p:attrNameLst>
                                          <p:attrName>ppt_w</p:attrName>
                                        </p:attrNameLst>
                                      </p:cBhvr>
                                      <p:tavLst>
                                        <p:tav fmla="" tm="0">
                                          <p:val>
                                            <p:strVal val="0"/>
                                          </p:val>
                                        </p:tav>
                                        <p:tav fmla="" tm="100000">
                                          <p:val>
                                            <p:strVal val="#ppt_w"/>
                                          </p:val>
                                        </p:tav>
                                      </p:tavLst>
                                    </p:anim>
                                    <p:anim calcmode="lin" valueType="num">
                                      <p:cBhvr additive="base">
                                        <p:cTn dur="1000"/>
                                        <p:tgtEl>
                                          <p:spTgt spid="29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14" name="Google Shape;314;p6"/>
          <p:cNvPicPr preferRelativeResize="0"/>
          <p:nvPr/>
        </p:nvPicPr>
        <p:blipFill rotWithShape="1">
          <a:blip r:embed="rId4">
            <a:alphaModFix/>
          </a:blip>
          <a:srcRect b="0" l="0" r="0" t="46566"/>
          <a:stretch/>
        </p:blipFill>
        <p:spPr>
          <a:xfrm>
            <a:off x="-495869" y="3126896"/>
            <a:ext cx="13183737" cy="3759958"/>
          </a:xfrm>
          <a:prstGeom prst="rect">
            <a:avLst/>
          </a:prstGeom>
          <a:noFill/>
          <a:ln>
            <a:noFill/>
          </a:ln>
        </p:spPr>
      </p:pic>
      <p:sp>
        <p:nvSpPr>
          <p:cNvPr id="315" name="Google Shape;315;p6"/>
          <p:cNvSpPr/>
          <p:nvPr/>
        </p:nvSpPr>
        <p:spPr>
          <a:xfrm>
            <a:off x="906796" y="724253"/>
            <a:ext cx="10378409" cy="5409494"/>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6" name="Google Shape;316;p6"/>
          <p:cNvPicPr preferRelativeResize="0"/>
          <p:nvPr/>
        </p:nvPicPr>
        <p:blipFill rotWithShape="1">
          <a:blip r:embed="rId5">
            <a:alphaModFix/>
          </a:blip>
          <a:srcRect b="7695" l="9287" r="8543" t="0"/>
          <a:stretch/>
        </p:blipFill>
        <p:spPr>
          <a:xfrm>
            <a:off x="10123266" y="-691372"/>
            <a:ext cx="2841712" cy="6948723"/>
          </a:xfrm>
          <a:prstGeom prst="rect">
            <a:avLst/>
          </a:prstGeom>
          <a:noFill/>
          <a:ln>
            <a:noFill/>
          </a:ln>
        </p:spPr>
      </p:pic>
      <p:pic>
        <p:nvPicPr>
          <p:cNvPr id="317" name="Google Shape;317;p6"/>
          <p:cNvPicPr preferRelativeResize="0"/>
          <p:nvPr/>
        </p:nvPicPr>
        <p:blipFill rotWithShape="1">
          <a:blip r:embed="rId6">
            <a:alphaModFix/>
          </a:blip>
          <a:srcRect b="0" l="9876" r="5130" t="81592"/>
          <a:stretch/>
        </p:blipFill>
        <p:spPr>
          <a:xfrm>
            <a:off x="390195" y="5331188"/>
            <a:ext cx="11205782" cy="1267391"/>
          </a:xfrm>
          <a:prstGeom prst="rect">
            <a:avLst/>
          </a:prstGeom>
          <a:noFill/>
          <a:ln>
            <a:noFill/>
          </a:ln>
        </p:spPr>
      </p:pic>
      <p:pic>
        <p:nvPicPr>
          <p:cNvPr id="318" name="Google Shape;318;p6"/>
          <p:cNvPicPr preferRelativeResize="0"/>
          <p:nvPr/>
        </p:nvPicPr>
        <p:blipFill rotWithShape="1">
          <a:blip r:embed="rId7">
            <a:alphaModFix/>
          </a:blip>
          <a:srcRect b="0" l="77086" r="0" t="83908"/>
          <a:stretch/>
        </p:blipFill>
        <p:spPr>
          <a:xfrm>
            <a:off x="9328657" y="4165883"/>
            <a:ext cx="1971533" cy="2077041"/>
          </a:xfrm>
          <a:prstGeom prst="rect">
            <a:avLst/>
          </a:prstGeom>
          <a:noFill/>
          <a:ln>
            <a:noFill/>
          </a:ln>
        </p:spPr>
      </p:pic>
      <p:pic>
        <p:nvPicPr>
          <p:cNvPr id="319" name="Google Shape;319;p6"/>
          <p:cNvPicPr preferRelativeResize="0"/>
          <p:nvPr/>
        </p:nvPicPr>
        <p:blipFill rotWithShape="1">
          <a:blip r:embed="rId8">
            <a:alphaModFix/>
          </a:blip>
          <a:srcRect b="7836" l="58531" r="0" t="71462"/>
          <a:stretch/>
        </p:blipFill>
        <p:spPr>
          <a:xfrm>
            <a:off x="7258847" y="3517000"/>
            <a:ext cx="4681607" cy="3506288"/>
          </a:xfrm>
          <a:prstGeom prst="rect">
            <a:avLst/>
          </a:prstGeom>
          <a:noFill/>
          <a:ln>
            <a:noFill/>
          </a:ln>
        </p:spPr>
      </p:pic>
      <p:pic>
        <p:nvPicPr>
          <p:cNvPr id="320" name="Google Shape;320;p6"/>
          <p:cNvPicPr preferRelativeResize="0"/>
          <p:nvPr/>
        </p:nvPicPr>
        <p:blipFill rotWithShape="1">
          <a:blip r:embed="rId8">
            <a:alphaModFix/>
          </a:blip>
          <a:srcRect b="81810" l="0" r="67896" t="0"/>
          <a:stretch/>
        </p:blipFill>
        <p:spPr>
          <a:xfrm>
            <a:off x="906795" y="4719730"/>
            <a:ext cx="2170142" cy="1844553"/>
          </a:xfrm>
          <a:prstGeom prst="rect">
            <a:avLst/>
          </a:prstGeom>
          <a:noFill/>
          <a:ln>
            <a:noFill/>
          </a:ln>
        </p:spPr>
      </p:pic>
      <p:sp>
        <p:nvSpPr>
          <p:cNvPr id="321" name="Google Shape;321;p6"/>
          <p:cNvSpPr txBox="1"/>
          <p:nvPr/>
        </p:nvSpPr>
        <p:spPr>
          <a:xfrm>
            <a:off x="3495716" y="698231"/>
            <a:ext cx="5340418"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600">
                <a:solidFill>
                  <a:srgbClr val="88C123"/>
                </a:solidFill>
                <a:latin typeface="Arial"/>
                <a:ea typeface="Arial"/>
                <a:cs typeface="Arial"/>
                <a:sym typeface="Arial"/>
              </a:rPr>
              <a:t>MỤC </a:t>
            </a:r>
            <a:r>
              <a:rPr b="1" lang="en-US" sz="6600">
                <a:solidFill>
                  <a:srgbClr val="E72989"/>
                </a:solidFill>
                <a:latin typeface="Arial"/>
                <a:ea typeface="Arial"/>
                <a:cs typeface="Arial"/>
                <a:sym typeface="Arial"/>
              </a:rPr>
              <a:t>TIÊU</a:t>
            </a:r>
            <a:endParaRPr b="1" sz="6600">
              <a:solidFill>
                <a:srgbClr val="E72989"/>
              </a:solidFill>
              <a:latin typeface="Arial"/>
              <a:ea typeface="Arial"/>
              <a:cs typeface="Arial"/>
              <a:sym typeface="Arial"/>
            </a:endParaRPr>
          </a:p>
        </p:txBody>
      </p:sp>
      <p:grpSp>
        <p:nvGrpSpPr>
          <p:cNvPr id="322" name="Google Shape;322;p6"/>
          <p:cNvGrpSpPr/>
          <p:nvPr/>
        </p:nvGrpSpPr>
        <p:grpSpPr>
          <a:xfrm>
            <a:off x="1360355" y="2870380"/>
            <a:ext cx="1543582" cy="1162636"/>
            <a:chOff x="868897" y="2613995"/>
            <a:chExt cx="1543582" cy="1162636"/>
          </a:xfrm>
        </p:grpSpPr>
        <p:pic>
          <p:nvPicPr>
            <p:cNvPr id="323" name="Google Shape;323;p6"/>
            <p:cNvPicPr preferRelativeResize="0"/>
            <p:nvPr/>
          </p:nvPicPr>
          <p:blipFill rotWithShape="1">
            <a:blip r:embed="rId9">
              <a:alphaModFix/>
            </a:blip>
            <a:srcRect b="0" l="0" r="0" t="0"/>
            <a:stretch/>
          </p:blipFill>
          <p:spPr>
            <a:xfrm flipH="1">
              <a:off x="868897" y="2886499"/>
              <a:ext cx="1543582" cy="890132"/>
            </a:xfrm>
            <a:prstGeom prst="rect">
              <a:avLst/>
            </a:prstGeom>
            <a:noFill/>
            <a:ln>
              <a:noFill/>
            </a:ln>
          </p:spPr>
        </p:pic>
        <p:pic>
          <p:nvPicPr>
            <p:cNvPr id="324" name="Google Shape;324;p6"/>
            <p:cNvPicPr preferRelativeResize="0"/>
            <p:nvPr/>
          </p:nvPicPr>
          <p:blipFill rotWithShape="1">
            <a:blip r:embed="rId10">
              <a:alphaModFix/>
            </a:blip>
            <a:srcRect b="0" l="0" r="0" t="0"/>
            <a:stretch/>
          </p:blipFill>
          <p:spPr>
            <a:xfrm>
              <a:off x="1397456" y="2613995"/>
              <a:ext cx="696791" cy="862899"/>
            </a:xfrm>
            <a:prstGeom prst="rect">
              <a:avLst/>
            </a:prstGeom>
            <a:noFill/>
            <a:ln>
              <a:noFill/>
            </a:ln>
          </p:spPr>
        </p:pic>
      </p:grpSp>
      <p:grpSp>
        <p:nvGrpSpPr>
          <p:cNvPr id="325" name="Google Shape;325;p6"/>
          <p:cNvGrpSpPr/>
          <p:nvPr/>
        </p:nvGrpSpPr>
        <p:grpSpPr>
          <a:xfrm>
            <a:off x="1360355" y="4026219"/>
            <a:ext cx="1543582" cy="1162233"/>
            <a:chOff x="868897" y="3873719"/>
            <a:chExt cx="1543582" cy="1162233"/>
          </a:xfrm>
        </p:grpSpPr>
        <p:pic>
          <p:nvPicPr>
            <p:cNvPr id="326" name="Google Shape;326;p6"/>
            <p:cNvPicPr preferRelativeResize="0"/>
            <p:nvPr/>
          </p:nvPicPr>
          <p:blipFill rotWithShape="1">
            <a:blip r:embed="rId9">
              <a:alphaModFix/>
            </a:blip>
            <a:srcRect b="0" l="0" r="0" t="0"/>
            <a:stretch/>
          </p:blipFill>
          <p:spPr>
            <a:xfrm flipH="1">
              <a:off x="868897" y="4145820"/>
              <a:ext cx="1543582" cy="890132"/>
            </a:xfrm>
            <a:prstGeom prst="rect">
              <a:avLst/>
            </a:prstGeom>
            <a:noFill/>
            <a:ln>
              <a:noFill/>
            </a:ln>
          </p:spPr>
        </p:pic>
        <p:pic>
          <p:nvPicPr>
            <p:cNvPr id="327" name="Google Shape;327;p6"/>
            <p:cNvPicPr preferRelativeResize="0"/>
            <p:nvPr/>
          </p:nvPicPr>
          <p:blipFill rotWithShape="1">
            <a:blip r:embed="rId11">
              <a:alphaModFix/>
            </a:blip>
            <a:srcRect b="0" l="0" r="0" t="0"/>
            <a:stretch/>
          </p:blipFill>
          <p:spPr>
            <a:xfrm>
              <a:off x="1418121" y="3873719"/>
              <a:ext cx="655460" cy="811715"/>
            </a:xfrm>
            <a:prstGeom prst="rect">
              <a:avLst/>
            </a:prstGeom>
            <a:noFill/>
            <a:ln>
              <a:noFill/>
            </a:ln>
          </p:spPr>
        </p:pic>
      </p:grpSp>
      <p:grpSp>
        <p:nvGrpSpPr>
          <p:cNvPr id="328" name="Google Shape;328;p6"/>
          <p:cNvGrpSpPr/>
          <p:nvPr/>
        </p:nvGrpSpPr>
        <p:grpSpPr>
          <a:xfrm>
            <a:off x="1360355" y="1768231"/>
            <a:ext cx="1543582" cy="1108947"/>
            <a:chOff x="868897" y="1587413"/>
            <a:chExt cx="1543582" cy="1108947"/>
          </a:xfrm>
        </p:grpSpPr>
        <p:pic>
          <p:nvPicPr>
            <p:cNvPr id="329" name="Google Shape;329;p6"/>
            <p:cNvPicPr preferRelativeResize="0"/>
            <p:nvPr/>
          </p:nvPicPr>
          <p:blipFill rotWithShape="1">
            <a:blip r:embed="rId9">
              <a:alphaModFix/>
            </a:blip>
            <a:srcRect b="0" l="0" r="0" t="0"/>
            <a:stretch/>
          </p:blipFill>
          <p:spPr>
            <a:xfrm flipH="1">
              <a:off x="868897" y="1806228"/>
              <a:ext cx="1543582" cy="890132"/>
            </a:xfrm>
            <a:prstGeom prst="rect">
              <a:avLst/>
            </a:prstGeom>
            <a:noFill/>
            <a:ln>
              <a:noFill/>
            </a:ln>
          </p:spPr>
        </p:pic>
        <p:pic>
          <p:nvPicPr>
            <p:cNvPr id="330" name="Google Shape;330;p6"/>
            <p:cNvPicPr preferRelativeResize="0"/>
            <p:nvPr/>
          </p:nvPicPr>
          <p:blipFill rotWithShape="1">
            <a:blip r:embed="rId12">
              <a:alphaModFix/>
            </a:blip>
            <a:srcRect b="0" l="0" r="0" t="0"/>
            <a:stretch/>
          </p:blipFill>
          <p:spPr>
            <a:xfrm>
              <a:off x="1397456" y="1587413"/>
              <a:ext cx="696791" cy="765705"/>
            </a:xfrm>
            <a:prstGeom prst="rect">
              <a:avLst/>
            </a:prstGeom>
            <a:noFill/>
            <a:ln>
              <a:noFill/>
            </a:ln>
          </p:spPr>
        </p:pic>
      </p:grpSp>
      <p:sp>
        <p:nvSpPr>
          <p:cNvPr id="331" name="Google Shape;331;p6"/>
          <p:cNvSpPr txBox="1"/>
          <p:nvPr/>
        </p:nvSpPr>
        <p:spPr>
          <a:xfrm>
            <a:off x="2903936" y="1715354"/>
            <a:ext cx="814143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31B3D"/>
                </a:solidFill>
                <a:latin typeface="Arial"/>
                <a:ea typeface="Arial"/>
                <a:cs typeface="Arial"/>
                <a:sym typeface="Arial"/>
              </a:rPr>
              <a:t>Hiểu được hai cách nối vế câu trong câu ghép: nối bằng từ có tác dụng nối và nối trực tiếp.</a:t>
            </a:r>
            <a:endParaRPr/>
          </a:p>
        </p:txBody>
      </p:sp>
      <p:pic>
        <p:nvPicPr>
          <p:cNvPr id="332" name="Google Shape;332;p6"/>
          <p:cNvPicPr preferRelativeResize="0"/>
          <p:nvPr/>
        </p:nvPicPr>
        <p:blipFill rotWithShape="1">
          <a:blip r:embed="rId13">
            <a:alphaModFix/>
          </a:blip>
          <a:srcRect b="0" l="0" r="0" t="0"/>
          <a:stretch/>
        </p:blipFill>
        <p:spPr>
          <a:xfrm>
            <a:off x="0" y="3126896"/>
            <a:ext cx="1407396" cy="3341000"/>
          </a:xfrm>
          <a:prstGeom prst="rect">
            <a:avLst/>
          </a:prstGeom>
          <a:noFill/>
          <a:ln>
            <a:noFill/>
          </a:ln>
        </p:spPr>
      </p:pic>
      <p:sp>
        <p:nvSpPr>
          <p:cNvPr id="333" name="Google Shape;333;p6"/>
          <p:cNvSpPr txBox="1"/>
          <p:nvPr/>
        </p:nvSpPr>
        <p:spPr>
          <a:xfrm>
            <a:off x="2903936" y="3159311"/>
            <a:ext cx="8141435"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Arial"/>
                <a:ea typeface="Arial"/>
                <a:cs typeface="Arial"/>
                <a:sym typeface="Arial"/>
              </a:rPr>
              <a:t>Phân tích được cấu tạo của câu ghép.</a:t>
            </a:r>
            <a:endParaRPr/>
          </a:p>
        </p:txBody>
      </p:sp>
      <p:sp>
        <p:nvSpPr>
          <p:cNvPr id="334" name="Google Shape;334;p6"/>
          <p:cNvSpPr txBox="1"/>
          <p:nvPr/>
        </p:nvSpPr>
        <p:spPr>
          <a:xfrm>
            <a:off x="2903936" y="4314948"/>
            <a:ext cx="8141435"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Arial"/>
                <a:ea typeface="Arial"/>
                <a:cs typeface="Arial"/>
                <a:sym typeface="Arial"/>
              </a:rPr>
              <a:t>Đặt được câu ghép theo yêu cầu.</a:t>
            </a:r>
            <a:endParaRPr/>
          </a:p>
        </p:txBody>
      </p:sp>
      <p:grpSp>
        <p:nvGrpSpPr>
          <p:cNvPr id="335" name="Google Shape;335;p6"/>
          <p:cNvGrpSpPr/>
          <p:nvPr/>
        </p:nvGrpSpPr>
        <p:grpSpPr>
          <a:xfrm>
            <a:off x="-17860" y="5445431"/>
            <a:ext cx="12227721" cy="1412569"/>
            <a:chOff x="142441" y="5130201"/>
            <a:chExt cx="12227721" cy="1284154"/>
          </a:xfrm>
        </p:grpSpPr>
        <p:pic>
          <p:nvPicPr>
            <p:cNvPr id="336" name="Google Shape;336;p6"/>
            <p:cNvPicPr preferRelativeResize="0"/>
            <p:nvPr/>
          </p:nvPicPr>
          <p:blipFill rotWithShape="1">
            <a:blip r:embed="rId14">
              <a:alphaModFix/>
            </a:blip>
            <a:srcRect b="1" l="43873" r="0" t="35409"/>
            <a:stretch/>
          </p:blipFill>
          <p:spPr>
            <a:xfrm>
              <a:off x="142441" y="5130201"/>
              <a:ext cx="12227721" cy="1284154"/>
            </a:xfrm>
            <a:prstGeom prst="rect">
              <a:avLst/>
            </a:prstGeom>
            <a:noFill/>
            <a:ln>
              <a:noFill/>
            </a:ln>
          </p:spPr>
        </p:pic>
        <p:sp>
          <p:nvSpPr>
            <p:cNvPr id="337" name="Google Shape;337;p6"/>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500"/>
                                        <p:tgtEl>
                                          <p:spTgt spid="321"/>
                                        </p:tgtEl>
                                        <p:attrNameLst>
                                          <p:attrName>ppt_w</p:attrName>
                                        </p:attrNameLst>
                                      </p:cBhvr>
                                      <p:tavLst>
                                        <p:tav fmla="" tm="0">
                                          <p:val>
                                            <p:strVal val="0"/>
                                          </p:val>
                                        </p:tav>
                                        <p:tav fmla="" tm="100000">
                                          <p:val>
                                            <p:strVal val="#ppt_w"/>
                                          </p:val>
                                        </p:tav>
                                      </p:tavLst>
                                    </p:anim>
                                    <p:anim calcmode="lin" valueType="num">
                                      <p:cBhvr additive="base">
                                        <p:cTn dur="500"/>
                                        <p:tgtEl>
                                          <p:spTgt spid="3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2000"/>
                                        <p:tgtEl>
                                          <p:spTgt spid="32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2000"/>
                                        <p:tgtEl>
                                          <p:spTgt spid="32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2000"/>
                                        <p:tgtEl>
                                          <p:spTgt spid="325"/>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44" name="Google Shape;344;p7"/>
          <p:cNvGrpSpPr/>
          <p:nvPr/>
        </p:nvGrpSpPr>
        <p:grpSpPr>
          <a:xfrm>
            <a:off x="1332434" y="3696273"/>
            <a:ext cx="11334163" cy="2889605"/>
            <a:chOff x="378037" y="3831422"/>
            <a:chExt cx="11334163" cy="2242625"/>
          </a:xfrm>
        </p:grpSpPr>
        <p:pic>
          <p:nvPicPr>
            <p:cNvPr id="345" name="Google Shape;345;p7"/>
            <p:cNvPicPr preferRelativeResize="0"/>
            <p:nvPr/>
          </p:nvPicPr>
          <p:blipFill rotWithShape="1">
            <a:blip r:embed="rId4">
              <a:alphaModFix/>
            </a:blip>
            <a:srcRect b="17075" l="9877" r="5128" t="61584"/>
            <a:stretch/>
          </p:blipFill>
          <p:spPr>
            <a:xfrm>
              <a:off x="378037" y="4704776"/>
              <a:ext cx="11334163" cy="1046119"/>
            </a:xfrm>
            <a:prstGeom prst="rect">
              <a:avLst/>
            </a:prstGeom>
            <a:noFill/>
            <a:ln>
              <a:noFill/>
            </a:ln>
          </p:spPr>
        </p:pic>
        <p:pic>
          <p:nvPicPr>
            <p:cNvPr id="346" name="Google Shape;346;p7"/>
            <p:cNvPicPr preferRelativeResize="0"/>
            <p:nvPr/>
          </p:nvPicPr>
          <p:blipFill rotWithShape="1">
            <a:blip r:embed="rId5">
              <a:alphaModFix/>
            </a:blip>
            <a:srcRect b="0" l="0" r="14344" t="89729"/>
            <a:stretch/>
          </p:blipFill>
          <p:spPr>
            <a:xfrm>
              <a:off x="6195755" y="4892393"/>
              <a:ext cx="3915771" cy="704372"/>
            </a:xfrm>
            <a:prstGeom prst="rect">
              <a:avLst/>
            </a:prstGeom>
            <a:noFill/>
            <a:ln>
              <a:noFill/>
            </a:ln>
          </p:spPr>
        </p:pic>
        <p:pic>
          <p:nvPicPr>
            <p:cNvPr id="347" name="Google Shape;347;p7"/>
            <p:cNvPicPr preferRelativeResize="0"/>
            <p:nvPr/>
          </p:nvPicPr>
          <p:blipFill rotWithShape="1">
            <a:blip r:embed="rId5">
              <a:alphaModFix/>
            </a:blip>
            <a:srcRect b="7836" l="58531" r="0" t="71462"/>
            <a:stretch/>
          </p:blipFill>
          <p:spPr>
            <a:xfrm>
              <a:off x="3480431" y="3831422"/>
              <a:ext cx="2759702" cy="2066878"/>
            </a:xfrm>
            <a:prstGeom prst="rect">
              <a:avLst/>
            </a:prstGeom>
            <a:noFill/>
            <a:ln>
              <a:noFill/>
            </a:ln>
          </p:spPr>
        </p:pic>
        <p:pic>
          <p:nvPicPr>
            <p:cNvPr id="348" name="Google Shape;348;p7"/>
            <p:cNvPicPr preferRelativeResize="0"/>
            <p:nvPr/>
          </p:nvPicPr>
          <p:blipFill rotWithShape="1">
            <a:blip r:embed="rId5">
              <a:alphaModFix/>
            </a:blip>
            <a:srcRect b="81810" l="0" r="67896" t="0"/>
            <a:stretch/>
          </p:blipFill>
          <p:spPr>
            <a:xfrm>
              <a:off x="878062" y="4229494"/>
              <a:ext cx="2170142" cy="1844553"/>
            </a:xfrm>
            <a:prstGeom prst="rect">
              <a:avLst/>
            </a:prstGeom>
            <a:noFill/>
            <a:ln>
              <a:noFill/>
            </a:ln>
          </p:spPr>
        </p:pic>
      </p:grpSp>
      <p:sp>
        <p:nvSpPr>
          <p:cNvPr id="349" name="Google Shape;349;p7"/>
          <p:cNvSpPr/>
          <p:nvPr/>
        </p:nvSpPr>
        <p:spPr>
          <a:xfrm>
            <a:off x="3738297" y="1966890"/>
            <a:ext cx="5189946" cy="2581378"/>
          </a:xfrm>
          <a:prstGeom prst="rect">
            <a:avLst/>
          </a:prstGeom>
          <a:gradFill>
            <a:gsLst>
              <a:gs pos="0">
                <a:srgbClr val="DFEED3"/>
              </a:gs>
              <a:gs pos="100000">
                <a:srgbClr val="EFF6EC"/>
              </a:gs>
            </a:gsLst>
            <a:lin ang="5400000" scaled="0"/>
          </a:gradFill>
          <a:ln>
            <a:noFill/>
          </a:ln>
          <a:effectLst>
            <a:outerShdw blurRad="114300" sx="103000" rotWithShape="0" algn="ctr" sy="103000">
              <a:srgbClr val="000000">
                <a:alpha val="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0" name="Google Shape;350;p7"/>
          <p:cNvPicPr preferRelativeResize="0"/>
          <p:nvPr/>
        </p:nvPicPr>
        <p:blipFill rotWithShape="1">
          <a:blip r:embed="rId6">
            <a:alphaModFix/>
          </a:blip>
          <a:srcRect b="79228" l="0" r="69651" t="0"/>
          <a:stretch/>
        </p:blipFill>
        <p:spPr>
          <a:xfrm>
            <a:off x="10249817" y="38983"/>
            <a:ext cx="1387427" cy="1424511"/>
          </a:xfrm>
          <a:prstGeom prst="rect">
            <a:avLst/>
          </a:prstGeom>
          <a:noFill/>
          <a:ln>
            <a:noFill/>
          </a:ln>
        </p:spPr>
      </p:pic>
      <p:pic>
        <p:nvPicPr>
          <p:cNvPr id="351" name="Google Shape;351;p7"/>
          <p:cNvPicPr preferRelativeResize="0"/>
          <p:nvPr/>
        </p:nvPicPr>
        <p:blipFill rotWithShape="1">
          <a:blip r:embed="rId7">
            <a:alphaModFix/>
          </a:blip>
          <a:srcRect b="7695" l="9287" r="0" t="0"/>
          <a:stretch/>
        </p:blipFill>
        <p:spPr>
          <a:xfrm flipH="1">
            <a:off x="-394625" y="-717478"/>
            <a:ext cx="4552558" cy="6948723"/>
          </a:xfrm>
          <a:prstGeom prst="rect">
            <a:avLst/>
          </a:prstGeom>
          <a:noFill/>
          <a:ln>
            <a:noFill/>
          </a:ln>
        </p:spPr>
      </p:pic>
      <p:sp>
        <p:nvSpPr>
          <p:cNvPr id="352" name="Google Shape;352;p7"/>
          <p:cNvSpPr txBox="1"/>
          <p:nvPr/>
        </p:nvSpPr>
        <p:spPr>
          <a:xfrm>
            <a:off x="3656481" y="2576792"/>
            <a:ext cx="5340418"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600">
                <a:solidFill>
                  <a:srgbClr val="88C123"/>
                </a:solidFill>
                <a:latin typeface="Arial"/>
                <a:ea typeface="Arial"/>
                <a:cs typeface="Arial"/>
                <a:sym typeface="Arial"/>
              </a:rPr>
              <a:t>NHẬN </a:t>
            </a:r>
            <a:r>
              <a:rPr b="1" lang="en-US" sz="9600">
                <a:solidFill>
                  <a:srgbClr val="E72989"/>
                </a:solidFill>
                <a:latin typeface="Arial"/>
                <a:ea typeface="Arial"/>
                <a:cs typeface="Arial"/>
                <a:sym typeface="Arial"/>
              </a:rPr>
              <a:t>XÉT</a:t>
            </a:r>
            <a:endParaRPr b="1" sz="9600">
              <a:solidFill>
                <a:srgbClr val="E72989"/>
              </a:solidFill>
              <a:latin typeface="Arial"/>
              <a:ea typeface="Arial"/>
              <a:cs typeface="Arial"/>
              <a:sym typeface="Arial"/>
            </a:endParaRPr>
          </a:p>
        </p:txBody>
      </p:sp>
      <p:grpSp>
        <p:nvGrpSpPr>
          <p:cNvPr id="353" name="Google Shape;353;p7"/>
          <p:cNvGrpSpPr/>
          <p:nvPr/>
        </p:nvGrpSpPr>
        <p:grpSpPr>
          <a:xfrm>
            <a:off x="493109" y="5129206"/>
            <a:ext cx="11205782" cy="2650377"/>
            <a:chOff x="-138863" y="-1555227"/>
            <a:chExt cx="11205782" cy="2056960"/>
          </a:xfrm>
        </p:grpSpPr>
        <p:pic>
          <p:nvPicPr>
            <p:cNvPr id="354" name="Google Shape;354;p7"/>
            <p:cNvPicPr preferRelativeResize="0"/>
            <p:nvPr/>
          </p:nvPicPr>
          <p:blipFill rotWithShape="1">
            <a:blip r:embed="rId8">
              <a:alphaModFix/>
            </a:blip>
            <a:srcRect b="0" l="9876" r="5130" t="81592"/>
            <a:stretch/>
          </p:blipFill>
          <p:spPr>
            <a:xfrm>
              <a:off x="-138863" y="-1285987"/>
              <a:ext cx="11205782" cy="1267391"/>
            </a:xfrm>
            <a:prstGeom prst="rect">
              <a:avLst/>
            </a:prstGeom>
            <a:noFill/>
            <a:ln>
              <a:noFill/>
            </a:ln>
          </p:spPr>
        </p:pic>
        <p:pic>
          <p:nvPicPr>
            <p:cNvPr id="355" name="Google Shape;355;p7"/>
            <p:cNvPicPr preferRelativeResize="0"/>
            <p:nvPr/>
          </p:nvPicPr>
          <p:blipFill rotWithShape="1">
            <a:blip r:embed="rId6">
              <a:alphaModFix/>
            </a:blip>
            <a:srcRect b="0" l="0" r="24215" t="70006"/>
            <a:stretch/>
          </p:blipFill>
          <p:spPr>
            <a:xfrm>
              <a:off x="1243653" y="-1555227"/>
              <a:ext cx="3464574" cy="2056960"/>
            </a:xfrm>
            <a:prstGeom prst="rect">
              <a:avLst/>
            </a:prstGeom>
            <a:noFill/>
            <a:ln>
              <a:noFill/>
            </a:ln>
          </p:spPr>
        </p:pic>
      </p:grpSp>
      <p:pic>
        <p:nvPicPr>
          <p:cNvPr id="356" name="Google Shape;356;p7"/>
          <p:cNvPicPr preferRelativeResize="0"/>
          <p:nvPr/>
        </p:nvPicPr>
        <p:blipFill rotWithShape="1">
          <a:blip r:embed="rId9">
            <a:alphaModFix/>
          </a:blip>
          <a:srcRect b="48499" l="51296" r="0" t="0"/>
          <a:stretch/>
        </p:blipFill>
        <p:spPr>
          <a:xfrm>
            <a:off x="10645218" y="5405881"/>
            <a:ext cx="2971800" cy="2070100"/>
          </a:xfrm>
          <a:prstGeom prst="rect">
            <a:avLst/>
          </a:prstGeom>
          <a:noFill/>
          <a:ln>
            <a:noFill/>
          </a:ln>
        </p:spPr>
      </p:pic>
      <p:pic>
        <p:nvPicPr>
          <p:cNvPr id="357" name="Google Shape;357;p7"/>
          <p:cNvPicPr preferRelativeResize="0"/>
          <p:nvPr/>
        </p:nvPicPr>
        <p:blipFill rotWithShape="1">
          <a:blip r:embed="rId10">
            <a:alphaModFix/>
          </a:blip>
          <a:srcRect b="0" l="0" r="0" t="0"/>
          <a:stretch/>
        </p:blipFill>
        <p:spPr>
          <a:xfrm>
            <a:off x="9450169" y="3095625"/>
            <a:ext cx="2741831" cy="3762375"/>
          </a:xfrm>
          <a:prstGeom prst="rect">
            <a:avLst/>
          </a:prstGeom>
          <a:noFill/>
          <a:ln>
            <a:noFill/>
          </a:ln>
        </p:spPr>
      </p:pic>
      <p:pic>
        <p:nvPicPr>
          <p:cNvPr id="358" name="Google Shape;358;p7"/>
          <p:cNvPicPr preferRelativeResize="0"/>
          <p:nvPr/>
        </p:nvPicPr>
        <p:blipFill rotWithShape="1">
          <a:blip r:embed="rId11">
            <a:alphaModFix/>
          </a:blip>
          <a:srcRect b="0" l="0" r="0" t="0"/>
          <a:stretch/>
        </p:blipFill>
        <p:spPr>
          <a:xfrm flipH="1">
            <a:off x="0" y="3095625"/>
            <a:ext cx="2824825" cy="3762375"/>
          </a:xfrm>
          <a:prstGeom prst="rect">
            <a:avLst/>
          </a:prstGeom>
          <a:noFill/>
          <a:ln>
            <a:noFill/>
          </a:ln>
        </p:spPr>
      </p:pic>
      <p:grpSp>
        <p:nvGrpSpPr>
          <p:cNvPr id="359" name="Google Shape;359;p7"/>
          <p:cNvGrpSpPr/>
          <p:nvPr/>
        </p:nvGrpSpPr>
        <p:grpSpPr>
          <a:xfrm>
            <a:off x="-17860" y="5998699"/>
            <a:ext cx="12227721" cy="1412569"/>
            <a:chOff x="142441" y="5130201"/>
            <a:chExt cx="12227721" cy="1284154"/>
          </a:xfrm>
        </p:grpSpPr>
        <p:pic>
          <p:nvPicPr>
            <p:cNvPr id="360" name="Google Shape;360;p7"/>
            <p:cNvPicPr preferRelativeResize="0"/>
            <p:nvPr/>
          </p:nvPicPr>
          <p:blipFill rotWithShape="1">
            <a:blip r:embed="rId12">
              <a:alphaModFix/>
            </a:blip>
            <a:srcRect b="1" l="43873" r="0" t="35409"/>
            <a:stretch/>
          </p:blipFill>
          <p:spPr>
            <a:xfrm>
              <a:off x="142441" y="5130201"/>
              <a:ext cx="12227721" cy="1284154"/>
            </a:xfrm>
            <a:prstGeom prst="rect">
              <a:avLst/>
            </a:prstGeom>
            <a:noFill/>
            <a:ln>
              <a:noFill/>
            </a:ln>
          </p:spPr>
        </p:pic>
        <p:sp>
          <p:nvSpPr>
            <p:cNvPr id="361" name="Google Shape;361;p7"/>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362" name="Google Shape;362;p7"/>
          <p:cNvPicPr preferRelativeResize="0"/>
          <p:nvPr/>
        </p:nvPicPr>
        <p:blipFill rotWithShape="1">
          <a:blip r:embed="rId13">
            <a:alphaModFix/>
          </a:blip>
          <a:srcRect b="0" l="0" r="0" t="0"/>
          <a:stretch/>
        </p:blipFill>
        <p:spPr>
          <a:xfrm>
            <a:off x="8337777" y="0"/>
            <a:ext cx="3824081" cy="2205422"/>
          </a:xfrm>
          <a:prstGeom prst="rect">
            <a:avLst/>
          </a:prstGeom>
          <a:noFill/>
          <a:ln>
            <a:noFill/>
          </a:ln>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8"/>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69" name="Google Shape;369;p8"/>
          <p:cNvGrpSpPr/>
          <p:nvPr/>
        </p:nvGrpSpPr>
        <p:grpSpPr>
          <a:xfrm>
            <a:off x="1332434" y="3696273"/>
            <a:ext cx="11334163" cy="2889605"/>
            <a:chOff x="378037" y="3831422"/>
            <a:chExt cx="11334163" cy="2242625"/>
          </a:xfrm>
        </p:grpSpPr>
        <p:pic>
          <p:nvPicPr>
            <p:cNvPr id="370" name="Google Shape;370;p8"/>
            <p:cNvPicPr preferRelativeResize="0"/>
            <p:nvPr/>
          </p:nvPicPr>
          <p:blipFill rotWithShape="1">
            <a:blip r:embed="rId4">
              <a:alphaModFix/>
            </a:blip>
            <a:srcRect b="17075" l="9877" r="5128" t="61584"/>
            <a:stretch/>
          </p:blipFill>
          <p:spPr>
            <a:xfrm>
              <a:off x="378037" y="4704776"/>
              <a:ext cx="11334163" cy="1046119"/>
            </a:xfrm>
            <a:prstGeom prst="rect">
              <a:avLst/>
            </a:prstGeom>
            <a:noFill/>
            <a:ln>
              <a:noFill/>
            </a:ln>
          </p:spPr>
        </p:pic>
        <p:pic>
          <p:nvPicPr>
            <p:cNvPr id="371" name="Google Shape;371;p8"/>
            <p:cNvPicPr preferRelativeResize="0"/>
            <p:nvPr/>
          </p:nvPicPr>
          <p:blipFill rotWithShape="1">
            <a:blip r:embed="rId5">
              <a:alphaModFix/>
            </a:blip>
            <a:srcRect b="0" l="0" r="14344" t="89729"/>
            <a:stretch/>
          </p:blipFill>
          <p:spPr>
            <a:xfrm>
              <a:off x="6195755" y="4892393"/>
              <a:ext cx="3915771" cy="704372"/>
            </a:xfrm>
            <a:prstGeom prst="rect">
              <a:avLst/>
            </a:prstGeom>
            <a:noFill/>
            <a:ln>
              <a:noFill/>
            </a:ln>
          </p:spPr>
        </p:pic>
        <p:pic>
          <p:nvPicPr>
            <p:cNvPr id="372" name="Google Shape;372;p8"/>
            <p:cNvPicPr preferRelativeResize="0"/>
            <p:nvPr/>
          </p:nvPicPr>
          <p:blipFill rotWithShape="1">
            <a:blip r:embed="rId5">
              <a:alphaModFix/>
            </a:blip>
            <a:srcRect b="7836" l="58531" r="0" t="71462"/>
            <a:stretch/>
          </p:blipFill>
          <p:spPr>
            <a:xfrm>
              <a:off x="3480431" y="3831422"/>
              <a:ext cx="2759702" cy="2066878"/>
            </a:xfrm>
            <a:prstGeom prst="rect">
              <a:avLst/>
            </a:prstGeom>
            <a:noFill/>
            <a:ln>
              <a:noFill/>
            </a:ln>
          </p:spPr>
        </p:pic>
        <p:pic>
          <p:nvPicPr>
            <p:cNvPr id="373" name="Google Shape;373;p8"/>
            <p:cNvPicPr preferRelativeResize="0"/>
            <p:nvPr/>
          </p:nvPicPr>
          <p:blipFill rotWithShape="1">
            <a:blip r:embed="rId5">
              <a:alphaModFix/>
            </a:blip>
            <a:srcRect b="81810" l="0" r="67896" t="0"/>
            <a:stretch/>
          </p:blipFill>
          <p:spPr>
            <a:xfrm>
              <a:off x="878062" y="4229494"/>
              <a:ext cx="2170142" cy="1844553"/>
            </a:xfrm>
            <a:prstGeom prst="rect">
              <a:avLst/>
            </a:prstGeom>
            <a:noFill/>
            <a:ln>
              <a:noFill/>
            </a:ln>
          </p:spPr>
        </p:pic>
      </p:grpSp>
      <p:pic>
        <p:nvPicPr>
          <p:cNvPr id="374" name="Google Shape;374;p8"/>
          <p:cNvPicPr preferRelativeResize="0"/>
          <p:nvPr/>
        </p:nvPicPr>
        <p:blipFill rotWithShape="1">
          <a:blip r:embed="rId6">
            <a:alphaModFix/>
          </a:blip>
          <a:srcRect b="79228" l="0" r="69651" t="0"/>
          <a:stretch/>
        </p:blipFill>
        <p:spPr>
          <a:xfrm>
            <a:off x="10119790" y="134469"/>
            <a:ext cx="1387427" cy="1424511"/>
          </a:xfrm>
          <a:prstGeom prst="rect">
            <a:avLst/>
          </a:prstGeom>
          <a:noFill/>
          <a:ln>
            <a:noFill/>
          </a:ln>
        </p:spPr>
      </p:pic>
      <p:pic>
        <p:nvPicPr>
          <p:cNvPr id="375" name="Google Shape;375;p8"/>
          <p:cNvPicPr preferRelativeResize="0"/>
          <p:nvPr/>
        </p:nvPicPr>
        <p:blipFill rotWithShape="1">
          <a:blip r:embed="rId7">
            <a:alphaModFix/>
          </a:blip>
          <a:srcRect b="7695" l="9287" r="0" t="0"/>
          <a:stretch/>
        </p:blipFill>
        <p:spPr>
          <a:xfrm flipH="1">
            <a:off x="-1057643" y="-1156421"/>
            <a:ext cx="3647259" cy="6948723"/>
          </a:xfrm>
          <a:prstGeom prst="rect">
            <a:avLst/>
          </a:prstGeom>
          <a:noFill/>
          <a:ln>
            <a:noFill/>
          </a:ln>
        </p:spPr>
      </p:pic>
      <p:sp>
        <p:nvSpPr>
          <p:cNvPr id="376" name="Google Shape;376;p8"/>
          <p:cNvSpPr txBox="1"/>
          <p:nvPr/>
        </p:nvSpPr>
        <p:spPr>
          <a:xfrm>
            <a:off x="3656481" y="598535"/>
            <a:ext cx="534041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rgbClr val="88C123"/>
                </a:solidFill>
                <a:latin typeface="Arial"/>
                <a:ea typeface="Arial"/>
                <a:cs typeface="Arial"/>
                <a:sym typeface="Arial"/>
              </a:rPr>
              <a:t>NHẬN </a:t>
            </a:r>
            <a:r>
              <a:rPr b="1" lang="en-US" sz="8000">
                <a:solidFill>
                  <a:srgbClr val="E72989"/>
                </a:solidFill>
                <a:latin typeface="Arial"/>
                <a:ea typeface="Arial"/>
                <a:cs typeface="Arial"/>
                <a:sym typeface="Arial"/>
              </a:rPr>
              <a:t>XÉT</a:t>
            </a:r>
            <a:endParaRPr b="1" sz="8000">
              <a:solidFill>
                <a:srgbClr val="E72989"/>
              </a:solidFill>
              <a:latin typeface="Arial"/>
              <a:ea typeface="Arial"/>
              <a:cs typeface="Arial"/>
              <a:sym typeface="Arial"/>
            </a:endParaRPr>
          </a:p>
        </p:txBody>
      </p:sp>
      <p:grpSp>
        <p:nvGrpSpPr>
          <p:cNvPr id="377" name="Google Shape;377;p8"/>
          <p:cNvGrpSpPr/>
          <p:nvPr/>
        </p:nvGrpSpPr>
        <p:grpSpPr>
          <a:xfrm>
            <a:off x="493109" y="5129206"/>
            <a:ext cx="11205782" cy="2650377"/>
            <a:chOff x="-138863" y="-1555227"/>
            <a:chExt cx="11205782" cy="2056960"/>
          </a:xfrm>
        </p:grpSpPr>
        <p:pic>
          <p:nvPicPr>
            <p:cNvPr id="378" name="Google Shape;378;p8"/>
            <p:cNvPicPr preferRelativeResize="0"/>
            <p:nvPr/>
          </p:nvPicPr>
          <p:blipFill rotWithShape="1">
            <a:blip r:embed="rId8">
              <a:alphaModFix/>
            </a:blip>
            <a:srcRect b="0" l="9876" r="5130" t="81592"/>
            <a:stretch/>
          </p:blipFill>
          <p:spPr>
            <a:xfrm>
              <a:off x="-138863" y="-1285987"/>
              <a:ext cx="11205782" cy="1267391"/>
            </a:xfrm>
            <a:prstGeom prst="rect">
              <a:avLst/>
            </a:prstGeom>
            <a:noFill/>
            <a:ln>
              <a:noFill/>
            </a:ln>
          </p:spPr>
        </p:pic>
        <p:pic>
          <p:nvPicPr>
            <p:cNvPr id="379" name="Google Shape;379;p8"/>
            <p:cNvPicPr preferRelativeResize="0"/>
            <p:nvPr/>
          </p:nvPicPr>
          <p:blipFill rotWithShape="1">
            <a:blip r:embed="rId6">
              <a:alphaModFix/>
            </a:blip>
            <a:srcRect b="0" l="0" r="24215" t="70006"/>
            <a:stretch/>
          </p:blipFill>
          <p:spPr>
            <a:xfrm>
              <a:off x="1243653" y="-1555227"/>
              <a:ext cx="3464574" cy="2056960"/>
            </a:xfrm>
            <a:prstGeom prst="rect">
              <a:avLst/>
            </a:prstGeom>
            <a:noFill/>
            <a:ln>
              <a:noFill/>
            </a:ln>
          </p:spPr>
        </p:pic>
      </p:grpSp>
      <p:pic>
        <p:nvPicPr>
          <p:cNvPr id="380" name="Google Shape;380;p8"/>
          <p:cNvPicPr preferRelativeResize="0"/>
          <p:nvPr/>
        </p:nvPicPr>
        <p:blipFill rotWithShape="1">
          <a:blip r:embed="rId9">
            <a:alphaModFix/>
          </a:blip>
          <a:srcRect b="48499" l="51296" r="0" t="0"/>
          <a:stretch/>
        </p:blipFill>
        <p:spPr>
          <a:xfrm>
            <a:off x="10645218" y="5405881"/>
            <a:ext cx="2971800" cy="2070100"/>
          </a:xfrm>
          <a:prstGeom prst="rect">
            <a:avLst/>
          </a:prstGeom>
          <a:noFill/>
          <a:ln>
            <a:noFill/>
          </a:ln>
        </p:spPr>
      </p:pic>
      <p:pic>
        <p:nvPicPr>
          <p:cNvPr id="381" name="Google Shape;381;p8"/>
          <p:cNvPicPr preferRelativeResize="0"/>
          <p:nvPr/>
        </p:nvPicPr>
        <p:blipFill rotWithShape="1">
          <a:blip r:embed="rId10">
            <a:alphaModFix/>
          </a:blip>
          <a:srcRect b="0" l="0" r="0" t="0"/>
          <a:stretch/>
        </p:blipFill>
        <p:spPr>
          <a:xfrm>
            <a:off x="9909854" y="3696273"/>
            <a:ext cx="2282146" cy="3131589"/>
          </a:xfrm>
          <a:prstGeom prst="rect">
            <a:avLst/>
          </a:prstGeom>
          <a:noFill/>
          <a:ln>
            <a:noFill/>
          </a:ln>
        </p:spPr>
      </p:pic>
      <p:pic>
        <p:nvPicPr>
          <p:cNvPr id="382" name="Google Shape;382;p8"/>
          <p:cNvPicPr preferRelativeResize="0"/>
          <p:nvPr/>
        </p:nvPicPr>
        <p:blipFill rotWithShape="1">
          <a:blip r:embed="rId11">
            <a:alphaModFix/>
          </a:blip>
          <a:srcRect b="0" l="0" r="0" t="0"/>
          <a:stretch/>
        </p:blipFill>
        <p:spPr>
          <a:xfrm flipH="1">
            <a:off x="0" y="3499535"/>
            <a:ext cx="2521566" cy="3358465"/>
          </a:xfrm>
          <a:prstGeom prst="rect">
            <a:avLst/>
          </a:prstGeom>
          <a:noFill/>
          <a:ln>
            <a:noFill/>
          </a:ln>
        </p:spPr>
      </p:pic>
      <p:grpSp>
        <p:nvGrpSpPr>
          <p:cNvPr id="383" name="Google Shape;383;p8"/>
          <p:cNvGrpSpPr/>
          <p:nvPr/>
        </p:nvGrpSpPr>
        <p:grpSpPr>
          <a:xfrm>
            <a:off x="-17860" y="5998699"/>
            <a:ext cx="12227721" cy="1412569"/>
            <a:chOff x="142441" y="5130201"/>
            <a:chExt cx="12227721" cy="1284154"/>
          </a:xfrm>
        </p:grpSpPr>
        <p:pic>
          <p:nvPicPr>
            <p:cNvPr id="384" name="Google Shape;384;p8"/>
            <p:cNvPicPr preferRelativeResize="0"/>
            <p:nvPr/>
          </p:nvPicPr>
          <p:blipFill rotWithShape="1">
            <a:blip r:embed="rId12">
              <a:alphaModFix/>
            </a:blip>
            <a:srcRect b="1" l="43873" r="0" t="35409"/>
            <a:stretch/>
          </p:blipFill>
          <p:spPr>
            <a:xfrm>
              <a:off x="142441" y="5130201"/>
              <a:ext cx="12227721" cy="1284154"/>
            </a:xfrm>
            <a:prstGeom prst="rect">
              <a:avLst/>
            </a:prstGeom>
            <a:noFill/>
            <a:ln>
              <a:noFill/>
            </a:ln>
          </p:spPr>
        </p:pic>
        <p:sp>
          <p:nvSpPr>
            <p:cNvPr id="385" name="Google Shape;385;p8"/>
            <p:cNvSpPr/>
            <p:nvPr/>
          </p:nvSpPr>
          <p:spPr>
            <a:xfrm>
              <a:off x="5085094" y="5663707"/>
              <a:ext cx="58930" cy="73366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86" name="Google Shape;386;p8"/>
          <p:cNvSpPr txBox="1"/>
          <p:nvPr/>
        </p:nvSpPr>
        <p:spPr>
          <a:xfrm>
            <a:off x="1372322" y="1927295"/>
            <a:ext cx="10789535"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400">
                <a:solidFill>
                  <a:srgbClr val="F95D07"/>
                </a:solidFill>
                <a:latin typeface="Arial"/>
                <a:ea typeface="Arial"/>
                <a:cs typeface="Arial"/>
                <a:sym typeface="Arial"/>
              </a:rPr>
              <a:t>1. Tìm các vế câu trong mỗi câu ghép dưới đây.</a:t>
            </a:r>
            <a:endParaRPr b="1" sz="4400">
              <a:solidFill>
                <a:srgbClr val="F95D07"/>
              </a:solidFill>
              <a:latin typeface="Arial"/>
              <a:ea typeface="Arial"/>
              <a:cs typeface="Arial"/>
              <a:sym typeface="Arial"/>
            </a:endParaRPr>
          </a:p>
        </p:txBody>
      </p:sp>
      <p:sp>
        <p:nvSpPr>
          <p:cNvPr id="387" name="Google Shape;387;p8"/>
          <p:cNvSpPr txBox="1"/>
          <p:nvPr/>
        </p:nvSpPr>
        <p:spPr>
          <a:xfrm>
            <a:off x="1372322" y="2686892"/>
            <a:ext cx="10789535" cy="1518557"/>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None/>
            </a:pPr>
            <a:r>
              <a:rPr b="1" lang="en-US" sz="4400">
                <a:solidFill>
                  <a:srgbClr val="F95D07"/>
                </a:solidFill>
                <a:latin typeface="Arial"/>
                <a:ea typeface="Arial"/>
                <a:cs typeface="Arial"/>
                <a:sym typeface="Arial"/>
              </a:rPr>
              <a:t>2. Ranh giới giữa các vế câu được đánh dấu bằng những từ hoặc những dấu câu nào?</a:t>
            </a:r>
            <a:endParaRPr b="1" sz="4400">
              <a:solidFill>
                <a:srgbClr val="F95D07"/>
              </a:solidFill>
              <a:latin typeface="Arial"/>
              <a:ea typeface="Arial"/>
              <a:cs typeface="Arial"/>
              <a:sym typeface="Arial"/>
            </a:endParaRPr>
          </a:p>
        </p:txBody>
      </p:sp>
      <p:pic>
        <p:nvPicPr>
          <p:cNvPr id="388" name="Google Shape;388;p8"/>
          <p:cNvPicPr preferRelativeResize="0"/>
          <p:nvPr/>
        </p:nvPicPr>
        <p:blipFill rotWithShape="1">
          <a:blip r:embed="rId13">
            <a:alphaModFix/>
          </a:blip>
          <a:srcRect b="0" l="0" r="0" t="0"/>
          <a:stretch/>
        </p:blipFill>
        <p:spPr>
          <a:xfrm>
            <a:off x="8364391" y="-14672"/>
            <a:ext cx="3824081" cy="2205422"/>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9"/>
          <p:cNvSpPr txBox="1"/>
          <p:nvPr/>
        </p:nvSpPr>
        <p:spPr>
          <a:xfrm>
            <a:off x="1047750" y="400941"/>
            <a:ext cx="100965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95D07"/>
                </a:solidFill>
                <a:latin typeface="Arial"/>
                <a:ea typeface="Arial"/>
                <a:cs typeface="Arial"/>
                <a:sym typeface="Arial"/>
              </a:rPr>
              <a:t>1. Tìm các vế câu trong mỗi câu ghép dưới đây:</a:t>
            </a:r>
            <a:endParaRPr b="1" sz="4400">
              <a:solidFill>
                <a:srgbClr val="F95D07"/>
              </a:solidFill>
              <a:latin typeface="Arial"/>
              <a:ea typeface="Arial"/>
              <a:cs typeface="Arial"/>
              <a:sym typeface="Arial"/>
            </a:endParaRPr>
          </a:p>
        </p:txBody>
      </p:sp>
      <p:sp>
        <p:nvSpPr>
          <p:cNvPr id="395" name="Google Shape;395;p9"/>
          <p:cNvSpPr/>
          <p:nvPr/>
        </p:nvSpPr>
        <p:spPr>
          <a:xfrm>
            <a:off x="188980" y="1170382"/>
            <a:ext cx="11831569"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Times New Roman"/>
                <a:ea typeface="Times New Roman"/>
                <a:cs typeface="Times New Roman"/>
                <a:sym typeface="Times New Roman"/>
              </a:rPr>
              <a:t>a) Súng kíp của ta mới bắn một phát thì súng của họ đã bắn được năm, sáu mươi phát. Quan ta lạy súng thần công bốn lạy rồi mới bắn, trong khi ấy đại bác của họ đã bắn được hai mươi viên.                                  </a:t>
            </a:r>
            <a:endParaRPr/>
          </a:p>
          <a:p>
            <a:pPr indent="0" lvl="0" marL="0" marR="0" rtl="0" algn="r">
              <a:spcBef>
                <a:spcPts val="0"/>
              </a:spcBef>
              <a:spcAft>
                <a:spcPts val="0"/>
              </a:spcAft>
              <a:buNone/>
            </a:pPr>
            <a:r>
              <a:rPr b="1" lang="en-US" sz="3200">
                <a:solidFill>
                  <a:srgbClr val="331B3D"/>
                </a:solidFill>
                <a:latin typeface="Times New Roman"/>
                <a:ea typeface="Times New Roman"/>
                <a:cs typeface="Times New Roman"/>
                <a:sym typeface="Times New Roman"/>
              </a:rPr>
              <a:t>Theo Hà Văn Cầu - Vũ Đình Phòng</a:t>
            </a:r>
            <a:endParaRPr b="1" sz="3200">
              <a:solidFill>
                <a:srgbClr val="331B3D"/>
              </a:solidFill>
              <a:latin typeface="Times New Roman"/>
              <a:ea typeface="Times New Roman"/>
              <a:cs typeface="Times New Roman"/>
              <a:sym typeface="Times New Roman"/>
            </a:endParaRPr>
          </a:p>
        </p:txBody>
      </p:sp>
      <p:sp>
        <p:nvSpPr>
          <p:cNvPr id="396" name="Google Shape;396;p9"/>
          <p:cNvSpPr/>
          <p:nvPr/>
        </p:nvSpPr>
        <p:spPr>
          <a:xfrm>
            <a:off x="188982" y="3132355"/>
            <a:ext cx="11831568"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Times New Roman"/>
                <a:ea typeface="Times New Roman"/>
                <a:cs typeface="Times New Roman"/>
                <a:sym typeface="Times New Roman"/>
              </a:rPr>
              <a:t>b) Cảnh vật xung quanh tôi đang có sự thay đổi lớn : hôm nay tôi đi học.</a:t>
            </a:r>
            <a:endParaRPr/>
          </a:p>
          <a:p>
            <a:pPr indent="0" lvl="0" marL="0" marR="0" rtl="0" algn="r">
              <a:spcBef>
                <a:spcPts val="0"/>
              </a:spcBef>
              <a:spcAft>
                <a:spcPts val="0"/>
              </a:spcAft>
              <a:buNone/>
            </a:pPr>
            <a:r>
              <a:rPr b="1" lang="en-US" sz="3200">
                <a:solidFill>
                  <a:srgbClr val="331B3D"/>
                </a:solidFill>
                <a:latin typeface="Times New Roman"/>
                <a:ea typeface="Times New Roman"/>
                <a:cs typeface="Times New Roman"/>
                <a:sym typeface="Times New Roman"/>
              </a:rPr>
              <a:t>Thanh Tịnh           </a:t>
            </a:r>
            <a:endParaRPr b="1" i="1" sz="3200">
              <a:solidFill>
                <a:srgbClr val="331B3D"/>
              </a:solidFill>
              <a:latin typeface="Times New Roman"/>
              <a:ea typeface="Times New Roman"/>
              <a:cs typeface="Times New Roman"/>
              <a:sym typeface="Times New Roman"/>
            </a:endParaRPr>
          </a:p>
        </p:txBody>
      </p:sp>
      <p:sp>
        <p:nvSpPr>
          <p:cNvPr id="397" name="Google Shape;397;p9"/>
          <p:cNvSpPr/>
          <p:nvPr/>
        </p:nvSpPr>
        <p:spPr>
          <a:xfrm>
            <a:off x="188982" y="4601885"/>
            <a:ext cx="11831568"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331B3D"/>
                </a:solidFill>
                <a:latin typeface="Times New Roman"/>
                <a:ea typeface="Times New Roman"/>
                <a:cs typeface="Times New Roman"/>
                <a:sym typeface="Times New Roman"/>
              </a:rPr>
              <a:t> c) Kia là những mái nhà đứng sau lũy tre; đây là mái đình  cong cong; kia nữa là sân phơi.                               </a:t>
            </a:r>
            <a:endParaRPr/>
          </a:p>
          <a:p>
            <a:pPr indent="0" lvl="0" marL="0" marR="0" rtl="0" algn="r">
              <a:spcBef>
                <a:spcPts val="0"/>
              </a:spcBef>
              <a:spcAft>
                <a:spcPts val="0"/>
              </a:spcAft>
              <a:buNone/>
            </a:pPr>
            <a:r>
              <a:rPr b="1" lang="en-US" sz="3200">
                <a:solidFill>
                  <a:srgbClr val="331B3D"/>
                </a:solidFill>
                <a:latin typeface="Times New Roman"/>
                <a:ea typeface="Times New Roman"/>
                <a:cs typeface="Times New Roman"/>
                <a:sym typeface="Times New Roman"/>
              </a:rPr>
              <a:t>Đỗ Chu                                                      </a:t>
            </a:r>
            <a:endParaRPr b="1" i="1" sz="3200">
              <a:solidFill>
                <a:srgbClr val="331B3D"/>
              </a:solidFill>
              <a:latin typeface="Times New Roman"/>
              <a:ea typeface="Times New Roman"/>
              <a:cs typeface="Times New Roman"/>
              <a:sym typeface="Times New Roman"/>
            </a:endParaRPr>
          </a:p>
        </p:txBody>
      </p:sp>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2019-07-19T12:37:36Z</dcterms:created>
  <dc:creator>HP</dc:creator>
</cp:coreProperties>
</file>