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3" r:id="rId2"/>
    <p:sldMasterId id="2147483701" r:id="rId3"/>
  </p:sldMasterIdLst>
  <p:notesMasterIdLst>
    <p:notesMasterId r:id="rId30"/>
  </p:notesMasterIdLst>
  <p:sldIdLst>
    <p:sldId id="346" r:id="rId4"/>
    <p:sldId id="260" r:id="rId5"/>
    <p:sldId id="312" r:id="rId6"/>
    <p:sldId id="319" r:id="rId7"/>
    <p:sldId id="317" r:id="rId8"/>
    <p:sldId id="320" r:id="rId9"/>
    <p:sldId id="262" r:id="rId10"/>
    <p:sldId id="316" r:id="rId11"/>
    <p:sldId id="321" r:id="rId12"/>
    <p:sldId id="323" r:id="rId13"/>
    <p:sldId id="324" r:id="rId14"/>
    <p:sldId id="326" r:id="rId15"/>
    <p:sldId id="280" r:id="rId16"/>
    <p:sldId id="327" r:id="rId17"/>
    <p:sldId id="328" r:id="rId18"/>
    <p:sldId id="329" r:id="rId19"/>
    <p:sldId id="330" r:id="rId20"/>
    <p:sldId id="331" r:id="rId21"/>
    <p:sldId id="332" r:id="rId22"/>
    <p:sldId id="336" r:id="rId23"/>
    <p:sldId id="334" r:id="rId24"/>
    <p:sldId id="340" r:id="rId25"/>
    <p:sldId id="341" r:id="rId26"/>
    <p:sldId id="338" r:id="rId27"/>
    <p:sldId id="343" r:id="rId28"/>
    <p:sldId id="348" r:id="rId2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Quicksand"/>
      <p:regular r:id="rId35"/>
      <p:bold r:id="rId36"/>
    </p:embeddedFont>
    <p:embeddedFont>
      <p:font typeface="Hind Madurai" panose="020B0604020202020204" charset="0"/>
      <p:regular r:id="rId37"/>
      <p:bold r:id="rId38"/>
    </p:embeddedFont>
    <p:embeddedFont>
      <p:font typeface="Aharoni" panose="020B0604020202020204" charset="-79"/>
      <p:bold r:id="rId39"/>
    </p:embeddedFont>
    <p:embeddedFont>
      <p:font typeface="Roboto Condensed Light" panose="020B060402020202020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  <p:embeddedFont>
      <p:font typeface="Lexend" panose="020B0604020202020204" charset="0"/>
      <p:regular r:id="rId47"/>
      <p:bold r:id="rId48"/>
    </p:embeddedFont>
    <p:embeddedFont>
      <p:font typeface="Titan One" panose="020B0604020202020204" charset="0"/>
      <p:regular r:id="rId49"/>
    </p:embeddedFont>
    <p:embeddedFont>
      <p:font typeface="Roboto" panose="020B0604020202020204" charset="0"/>
      <p:regular r:id="rId50"/>
      <p:bold r:id="rId51"/>
      <p:italic r:id="rId52"/>
      <p:boldItalic r:id="rId53"/>
    </p:embeddedFont>
    <p:embeddedFont>
      <p:font typeface="宋体" panose="02010600030101010101" pitchFamily="2" charset="-122"/>
      <p:regular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640"/>
  </p:normalViewPr>
  <p:slideViewPr>
    <p:cSldViewPr snapToGrid="0">
      <p:cViewPr varScale="1">
        <p:scale>
          <a:sx n="81" d="100"/>
          <a:sy n="81" d="100"/>
        </p:scale>
        <p:origin x="328" y="40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772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05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01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389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204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64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35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60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818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153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2 SLIDE 27 VÀ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8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94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8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CAN YOU GUESS  WHAT ANIMALS IS IT? </a:t>
            </a:r>
          </a:p>
          <a:p>
            <a:r>
              <a:rPr lang="en-US" baseline="0" dirty="0" smtClean="0"/>
              <a:t>IT’S A BIRD.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CAN YOU GUESS  WHAT ANIMALS IS IT? </a:t>
            </a:r>
          </a:p>
          <a:p>
            <a:r>
              <a:rPr lang="en-US" baseline="0" dirty="0" smtClean="0"/>
              <a:t>IT’S A CAT.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6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CAN YOU GUESS  WHAT ANIMALS IS IT? </a:t>
            </a:r>
          </a:p>
          <a:p>
            <a:r>
              <a:rPr lang="en-US" baseline="0" dirty="0" smtClean="0"/>
              <a:t>IT’S A DOG.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3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CAN YOU GUESS  WHAT ANIMALS IS IT? </a:t>
            </a:r>
          </a:p>
          <a:p>
            <a:r>
              <a:rPr lang="en-US" baseline="0" dirty="0" smtClean="0"/>
              <a:t>IT’S A RABBIT.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4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Stop here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2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720000" y="539362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2"/>
          </p:nvPr>
        </p:nvSpPr>
        <p:spPr>
          <a:xfrm>
            <a:off x="720150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1"/>
          </p:nvPr>
        </p:nvSpPr>
        <p:spPr>
          <a:xfrm>
            <a:off x="720150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title" idx="3"/>
          </p:nvPr>
        </p:nvSpPr>
        <p:spPr>
          <a:xfrm>
            <a:off x="3469986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subTitle" idx="4"/>
          </p:nvPr>
        </p:nvSpPr>
        <p:spPr>
          <a:xfrm>
            <a:off x="3469986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 idx="5"/>
          </p:nvPr>
        </p:nvSpPr>
        <p:spPr>
          <a:xfrm>
            <a:off x="720150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subTitle" idx="6"/>
          </p:nvPr>
        </p:nvSpPr>
        <p:spPr>
          <a:xfrm>
            <a:off x="720150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title" idx="7"/>
          </p:nvPr>
        </p:nvSpPr>
        <p:spPr>
          <a:xfrm>
            <a:off x="3469983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subTitle" idx="8"/>
          </p:nvPr>
        </p:nvSpPr>
        <p:spPr>
          <a:xfrm>
            <a:off x="3470038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title" idx="9"/>
          </p:nvPr>
        </p:nvSpPr>
        <p:spPr>
          <a:xfrm>
            <a:off x="6219822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ubTitle" idx="13"/>
          </p:nvPr>
        </p:nvSpPr>
        <p:spPr>
          <a:xfrm>
            <a:off x="6219822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title" idx="14"/>
          </p:nvPr>
        </p:nvSpPr>
        <p:spPr>
          <a:xfrm>
            <a:off x="6219822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subTitle" idx="15"/>
          </p:nvPr>
        </p:nvSpPr>
        <p:spPr>
          <a:xfrm>
            <a:off x="6219933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/>
          <p:nvPr/>
        </p:nvSpPr>
        <p:spPr>
          <a:xfrm flipH="1">
            <a:off x="2" y="4249651"/>
            <a:ext cx="9144006" cy="893871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5" y="4882290"/>
            <a:ext cx="9146043" cy="261201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2165772" y="4553366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2405859" y="4327643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1116296" y="4694432"/>
            <a:ext cx="285818" cy="33711"/>
          </a:xfrm>
          <a:custGeom>
            <a:avLst/>
            <a:gdLst/>
            <a:ahLst/>
            <a:cxnLst/>
            <a:rect l="l" t="t" r="r" b="b"/>
            <a:pathLst>
              <a:path w="2374" h="280" extrusionOk="0">
                <a:moveTo>
                  <a:pt x="1016" y="1"/>
                </a:moveTo>
                <a:cubicBezTo>
                  <a:pt x="867" y="1"/>
                  <a:pt x="730" y="40"/>
                  <a:pt x="583" y="95"/>
                </a:cubicBezTo>
                <a:cubicBezTo>
                  <a:pt x="384" y="167"/>
                  <a:pt x="213" y="252"/>
                  <a:pt x="0" y="252"/>
                </a:cubicBezTo>
                <a:cubicBezTo>
                  <a:pt x="57" y="271"/>
                  <a:pt x="115" y="279"/>
                  <a:pt x="174" y="279"/>
                </a:cubicBezTo>
                <a:cubicBezTo>
                  <a:pt x="292" y="279"/>
                  <a:pt x="412" y="247"/>
                  <a:pt x="526" y="209"/>
                </a:cubicBezTo>
                <a:cubicBezTo>
                  <a:pt x="712" y="155"/>
                  <a:pt x="871" y="109"/>
                  <a:pt x="1051" y="109"/>
                </a:cubicBezTo>
                <a:cubicBezTo>
                  <a:pt x="1106" y="109"/>
                  <a:pt x="1164" y="114"/>
                  <a:pt x="1225" y="124"/>
                </a:cubicBezTo>
                <a:cubicBezTo>
                  <a:pt x="1437" y="152"/>
                  <a:pt x="1637" y="209"/>
                  <a:pt x="1851" y="224"/>
                </a:cubicBezTo>
                <a:cubicBezTo>
                  <a:pt x="1881" y="226"/>
                  <a:pt x="1913" y="228"/>
                  <a:pt x="1947" y="228"/>
                </a:cubicBezTo>
                <a:cubicBezTo>
                  <a:pt x="2090" y="228"/>
                  <a:pt x="2256" y="199"/>
                  <a:pt x="2348" y="95"/>
                </a:cubicBezTo>
                <a:cubicBezTo>
                  <a:pt x="2374" y="70"/>
                  <a:pt x="2354" y="22"/>
                  <a:pt x="2329" y="22"/>
                </a:cubicBezTo>
                <a:cubicBezTo>
                  <a:pt x="2326" y="22"/>
                  <a:pt x="2323" y="23"/>
                  <a:pt x="2320" y="25"/>
                </a:cubicBezTo>
                <a:cubicBezTo>
                  <a:pt x="2221" y="53"/>
                  <a:pt x="2136" y="95"/>
                  <a:pt x="2050" y="110"/>
                </a:cubicBezTo>
                <a:cubicBezTo>
                  <a:pt x="2000" y="117"/>
                  <a:pt x="1950" y="120"/>
                  <a:pt x="1900" y="120"/>
                </a:cubicBezTo>
                <a:cubicBezTo>
                  <a:pt x="1851" y="120"/>
                  <a:pt x="1801" y="117"/>
                  <a:pt x="1751" y="110"/>
                </a:cubicBezTo>
                <a:cubicBezTo>
                  <a:pt x="1551" y="81"/>
                  <a:pt x="1352" y="25"/>
                  <a:pt x="1139" y="10"/>
                </a:cubicBezTo>
                <a:cubicBezTo>
                  <a:pt x="1097" y="4"/>
                  <a:pt x="1056" y="1"/>
                  <a:pt x="10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7636209" y="4806068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7161147" y="4386504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965233" y="731565"/>
            <a:ext cx="1261702" cy="491908"/>
          </a:xfrm>
          <a:custGeom>
            <a:avLst/>
            <a:gdLst/>
            <a:ahLst/>
            <a:cxnLst/>
            <a:rect l="l" t="t" r="r" b="b"/>
            <a:pathLst>
              <a:path w="12268" h="4783" extrusionOk="0">
                <a:moveTo>
                  <a:pt x="3958" y="1"/>
                </a:moveTo>
                <a:cubicBezTo>
                  <a:pt x="3616" y="1"/>
                  <a:pt x="3226" y="115"/>
                  <a:pt x="2787" y="383"/>
                </a:cubicBezTo>
                <a:cubicBezTo>
                  <a:pt x="757" y="1626"/>
                  <a:pt x="1760" y="3244"/>
                  <a:pt x="2326" y="3580"/>
                </a:cubicBezTo>
                <a:lnTo>
                  <a:pt x="2326" y="3580"/>
                </a:lnTo>
                <a:cubicBezTo>
                  <a:pt x="2001" y="3435"/>
                  <a:pt x="1703" y="3372"/>
                  <a:pt x="1438" y="3372"/>
                </a:cubicBezTo>
                <a:cubicBezTo>
                  <a:pt x="525" y="3372"/>
                  <a:pt x="0" y="4114"/>
                  <a:pt x="54" y="4782"/>
                </a:cubicBezTo>
                <a:lnTo>
                  <a:pt x="12268" y="4782"/>
                </a:lnTo>
                <a:cubicBezTo>
                  <a:pt x="12268" y="3779"/>
                  <a:pt x="11531" y="3405"/>
                  <a:pt x="10933" y="3405"/>
                </a:cubicBezTo>
                <a:cubicBezTo>
                  <a:pt x="10632" y="3405"/>
                  <a:pt x="10365" y="3500"/>
                  <a:pt x="10246" y="3657"/>
                </a:cubicBezTo>
                <a:cubicBezTo>
                  <a:pt x="10229" y="2933"/>
                  <a:pt x="9809" y="2569"/>
                  <a:pt x="9338" y="2569"/>
                </a:cubicBezTo>
                <a:cubicBezTo>
                  <a:pt x="9032" y="2569"/>
                  <a:pt x="8705" y="2723"/>
                  <a:pt x="8453" y="3031"/>
                </a:cubicBezTo>
                <a:cubicBezTo>
                  <a:pt x="8228" y="2002"/>
                  <a:pt x="7674" y="1627"/>
                  <a:pt x="7135" y="1627"/>
                </a:cubicBezTo>
                <a:cubicBezTo>
                  <a:pt x="6506" y="1627"/>
                  <a:pt x="5897" y="2138"/>
                  <a:pt x="5850" y="2718"/>
                </a:cubicBezTo>
                <a:lnTo>
                  <a:pt x="5850" y="2718"/>
                </a:lnTo>
                <a:cubicBezTo>
                  <a:pt x="5877" y="1678"/>
                  <a:pt x="5271" y="1"/>
                  <a:pt x="3958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6988451" y="936650"/>
            <a:ext cx="834121" cy="286824"/>
          </a:xfrm>
          <a:custGeom>
            <a:avLst/>
            <a:gdLst/>
            <a:ahLst/>
            <a:cxnLst/>
            <a:rect l="l" t="t" r="r" b="b"/>
            <a:pathLst>
              <a:path w="7464" h="3247" extrusionOk="0">
                <a:moveTo>
                  <a:pt x="3325" y="0"/>
                </a:moveTo>
                <a:cubicBezTo>
                  <a:pt x="2309" y="0"/>
                  <a:pt x="1625" y="1087"/>
                  <a:pt x="1919" y="2250"/>
                </a:cubicBezTo>
                <a:cubicBezTo>
                  <a:pt x="1815" y="2013"/>
                  <a:pt x="1610" y="1913"/>
                  <a:pt x="1376" y="1913"/>
                </a:cubicBezTo>
                <a:cubicBezTo>
                  <a:pt x="781" y="1913"/>
                  <a:pt x="1" y="2561"/>
                  <a:pt x="226" y="3246"/>
                </a:cubicBezTo>
                <a:lnTo>
                  <a:pt x="7442" y="3246"/>
                </a:lnTo>
                <a:cubicBezTo>
                  <a:pt x="7464" y="2847"/>
                  <a:pt x="7290" y="2433"/>
                  <a:pt x="6933" y="2433"/>
                </a:cubicBezTo>
                <a:cubicBezTo>
                  <a:pt x="6818" y="2433"/>
                  <a:pt x="6684" y="2476"/>
                  <a:pt x="6531" y="2577"/>
                </a:cubicBezTo>
                <a:cubicBezTo>
                  <a:pt x="6499" y="2083"/>
                  <a:pt x="6147" y="1861"/>
                  <a:pt x="5748" y="1861"/>
                </a:cubicBezTo>
                <a:cubicBezTo>
                  <a:pt x="5433" y="1861"/>
                  <a:pt x="5090" y="1999"/>
                  <a:pt x="4851" y="2250"/>
                </a:cubicBezTo>
                <a:cubicBezTo>
                  <a:pt x="5250" y="1267"/>
                  <a:pt x="4638" y="171"/>
                  <a:pt x="3528" y="14"/>
                </a:cubicBezTo>
                <a:cubicBezTo>
                  <a:pt x="3459" y="5"/>
                  <a:pt x="3391" y="0"/>
                  <a:pt x="3325" y="0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6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7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11/18/2023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6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9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3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3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7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9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9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7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6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2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6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7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6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4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905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11/18/2023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8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2391900" y="3181126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subTitle" idx="1"/>
          </p:nvPr>
        </p:nvSpPr>
        <p:spPr>
          <a:xfrm>
            <a:off x="713100" y="1511325"/>
            <a:ext cx="7717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5346895" y="4604106"/>
            <a:ext cx="1148747" cy="941204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 rot="2870412" flipH="1">
            <a:off x="-1666412" y="2856160"/>
            <a:ext cx="4423705" cy="271987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7009776" y="-9033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 flipH="1">
            <a:off x="-182000" y="-67623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15"/>
          <p:cNvGrpSpPr/>
          <p:nvPr/>
        </p:nvGrpSpPr>
        <p:grpSpPr>
          <a:xfrm>
            <a:off x="8132819" y="2989737"/>
            <a:ext cx="596161" cy="619097"/>
            <a:chOff x="1524825" y="268825"/>
            <a:chExt cx="165050" cy="171400"/>
          </a:xfrm>
        </p:grpSpPr>
        <p:sp>
          <p:nvSpPr>
            <p:cNvPr id="296" name="Google Shape;296;p15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"/>
          <p:cNvSpPr txBox="1">
            <a:spLocks noGrp="1"/>
          </p:cNvSpPr>
          <p:nvPr>
            <p:ph type="title"/>
          </p:nvPr>
        </p:nvSpPr>
        <p:spPr>
          <a:xfrm>
            <a:off x="2686038" y="1707850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38188" y="3903725"/>
            <a:ext cx="50676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>
            <a:off x="7029605" y="2324252"/>
            <a:ext cx="2714621" cy="3361538"/>
            <a:chOff x="1230025" y="1009092"/>
            <a:chExt cx="161475" cy="199958"/>
          </a:xfrm>
        </p:grpSpPr>
        <p:sp>
          <p:nvSpPr>
            <p:cNvPr id="511" name="Google Shape;511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1293451" y="1009092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26"/>
          <p:cNvGrpSpPr/>
          <p:nvPr/>
        </p:nvGrpSpPr>
        <p:grpSpPr>
          <a:xfrm>
            <a:off x="-924945" y="-341663"/>
            <a:ext cx="3659421" cy="2967177"/>
            <a:chOff x="1230025" y="1063275"/>
            <a:chExt cx="217675" cy="176500"/>
          </a:xfrm>
        </p:grpSpPr>
        <p:sp>
          <p:nvSpPr>
            <p:cNvPr id="514" name="Google Shape;514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 rot="10800000" flipH="1">
            <a:off x="6605475" y="-77572"/>
            <a:ext cx="2538526" cy="64327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 rot="1916172" flipH="1">
            <a:off x="-1842681" y="3830651"/>
            <a:ext cx="3487310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9900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audio" Target="NULL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audio" Target="NUL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1" r:id="rId5"/>
    <p:sldLayoutId id="2147483672" r:id="rId6"/>
    <p:sldLayoutId id="2147483685" r:id="rId7"/>
    <p:sldLayoutId id="2147483686" r:id="rId8"/>
    <p:sldLayoutId id="2147483687" r:id="rId9"/>
    <p:sldLayoutId id="214748369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47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165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slide" Target="slide19.xml"/><Relationship Id="rId2" Type="http://schemas.openxmlformats.org/officeDocument/2006/relationships/notesSlide" Target="../notesSlides/notesSlide14.xml"/><Relationship Id="rId16" Type="http://schemas.openxmlformats.org/officeDocument/2006/relationships/slide" Target="slide18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slide" Target="slide17.xml"/><Relationship Id="rId10" Type="http://schemas.openxmlformats.org/officeDocument/2006/relationships/image" Target="../media/image52.png"/><Relationship Id="rId19" Type="http://schemas.openxmlformats.org/officeDocument/2006/relationships/slide" Target="slide20.xml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4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4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4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media3.mp3"/><Relationship Id="rId7" Type="http://schemas.openxmlformats.org/officeDocument/2006/relationships/image" Target="../media/image72.jpe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74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3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lang="en-US" sz="3500" b="1" noProof="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1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4,5,6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27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095"/>
            <a:ext cx="9429008" cy="507715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448789" y="415638"/>
            <a:ext cx="3954483" cy="791070"/>
          </a:xfrm>
          <a:prstGeom prst="wedgeRoundRectCallout">
            <a:avLst>
              <a:gd name="adj1" fmla="val 57809"/>
              <a:gd name="adj2" fmla="val 985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rabbit.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61953" y="2804568"/>
            <a:ext cx="2838203" cy="1019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1365513"/>
            <a:ext cx="7260218" cy="8418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813" y="39349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858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959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81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3632182" y="4932973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998252" y="4040201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250820" y="4529005"/>
            <a:ext cx="741697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14072" y="4717798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-65813" y="39349"/>
            <a:ext cx="2576473" cy="564786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173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1.This is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1596652" y="162491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797248" y="164538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795E952-E25C-A44A-B7DB-029CB1C61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t="20499" r="33719" b="17460"/>
          <a:stretch/>
        </p:blipFill>
        <p:spPr>
          <a:xfrm>
            <a:off x="2063306" y="1304241"/>
            <a:ext cx="715034" cy="88602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A5F4A2-D227-CB42-BF1B-9EEA0DA6D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67" t="17460" r="30185" b="15251"/>
          <a:stretch/>
        </p:blipFill>
        <p:spPr>
          <a:xfrm>
            <a:off x="3266743" y="1335455"/>
            <a:ext cx="863420" cy="936289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5088630" y="93181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That is 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7958249" y="1050824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EFFA30-EEE8-714D-8C93-3872581925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479" t="17460" r="33720" b="10636"/>
          <a:stretch/>
        </p:blipFill>
        <p:spPr>
          <a:xfrm>
            <a:off x="7235388" y="591542"/>
            <a:ext cx="591514" cy="91629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3ACDC43-C62D-6746-ABA2-7022EE5E1E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758" t="22221" r="29693" b="22221"/>
          <a:stretch/>
        </p:blipFill>
        <p:spPr>
          <a:xfrm>
            <a:off x="8334064" y="591542"/>
            <a:ext cx="820292" cy="83543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1463844" y="1261177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7838339" y="62616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8" t="-2040" r="2184" b="1"/>
          <a:stretch/>
        </p:blipFill>
        <p:spPr>
          <a:xfrm>
            <a:off x="5825359" y="2885091"/>
            <a:ext cx="3184634" cy="2204312"/>
          </a:xfrm>
          <a:prstGeom prst="round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808369" y="4092001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891801" y="4328316"/>
            <a:ext cx="592697" cy="290335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743652" y="3587347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850741" y="4324335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</a:t>
            </a:r>
            <a:r>
              <a:rPr lang="en-US" sz="2400" dirty="0">
                <a:solidFill>
                  <a:schemeClr val="tx1"/>
                </a:solidFill>
              </a:rPr>
              <a:t> is 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937545" y="3545174"/>
            <a:ext cx="1513721" cy="706143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852969" y="3423563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That</a:t>
            </a:r>
            <a:r>
              <a:rPr lang="en-US" sz="2400" dirty="0">
                <a:solidFill>
                  <a:schemeClr val="tx1"/>
                </a:solidFill>
              </a:rPr>
              <a:t>’s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6924" y="2412117"/>
            <a:ext cx="1326243" cy="26727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AFB0523E-2596-86A8-C592-1334173D4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81675" y="20669"/>
            <a:ext cx="652712" cy="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66" grpId="0" animBg="1"/>
      <p:bldP spid="30" grpId="0" animBg="1"/>
      <p:bldP spid="68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3986" name="Google Shape;3986;p69"/>
          <p:cNvGrpSpPr/>
          <p:nvPr/>
        </p:nvGrpSpPr>
        <p:grpSpPr>
          <a:xfrm>
            <a:off x="6901195" y="2773113"/>
            <a:ext cx="1605784" cy="1830992"/>
            <a:chOff x="6824995" y="1925963"/>
            <a:chExt cx="1605784" cy="1830992"/>
          </a:xfrm>
        </p:grpSpPr>
        <p:sp>
          <p:nvSpPr>
            <p:cNvPr id="3987" name="Google Shape;3987;p69"/>
            <p:cNvSpPr/>
            <p:nvPr/>
          </p:nvSpPr>
          <p:spPr>
            <a:xfrm>
              <a:off x="6832872" y="1926116"/>
              <a:ext cx="1590217" cy="1830838"/>
            </a:xfrm>
            <a:custGeom>
              <a:avLst/>
              <a:gdLst/>
              <a:ahLst/>
              <a:cxnLst/>
              <a:rect l="l" t="t" r="r" b="b"/>
              <a:pathLst>
                <a:path w="28398" h="32695" extrusionOk="0">
                  <a:moveTo>
                    <a:pt x="9746" y="2249"/>
                  </a:moveTo>
                  <a:cubicBezTo>
                    <a:pt x="9757" y="2260"/>
                    <a:pt x="9767" y="2270"/>
                    <a:pt x="9767" y="2281"/>
                  </a:cubicBezTo>
                  <a:lnTo>
                    <a:pt x="9757" y="2270"/>
                  </a:lnTo>
                  <a:cubicBezTo>
                    <a:pt x="9757" y="2270"/>
                    <a:pt x="9746" y="2260"/>
                    <a:pt x="9746" y="2249"/>
                  </a:cubicBezTo>
                  <a:close/>
                  <a:moveTo>
                    <a:pt x="6897" y="1544"/>
                  </a:moveTo>
                  <a:cubicBezTo>
                    <a:pt x="7025" y="1544"/>
                    <a:pt x="7152" y="1557"/>
                    <a:pt x="7267" y="1567"/>
                  </a:cubicBezTo>
                  <a:cubicBezTo>
                    <a:pt x="7351" y="1577"/>
                    <a:pt x="7435" y="1588"/>
                    <a:pt x="7519" y="1609"/>
                  </a:cubicBezTo>
                  <a:cubicBezTo>
                    <a:pt x="7488" y="1808"/>
                    <a:pt x="7467" y="2008"/>
                    <a:pt x="7446" y="2165"/>
                  </a:cubicBezTo>
                  <a:cubicBezTo>
                    <a:pt x="7288" y="2207"/>
                    <a:pt x="7141" y="2260"/>
                    <a:pt x="6994" y="2323"/>
                  </a:cubicBezTo>
                  <a:cubicBezTo>
                    <a:pt x="6826" y="2260"/>
                    <a:pt x="6669" y="2176"/>
                    <a:pt x="6522" y="2081"/>
                  </a:cubicBezTo>
                  <a:cubicBezTo>
                    <a:pt x="6312" y="1945"/>
                    <a:pt x="6175" y="1724"/>
                    <a:pt x="6490" y="1609"/>
                  </a:cubicBezTo>
                  <a:cubicBezTo>
                    <a:pt x="6617" y="1559"/>
                    <a:pt x="6757" y="1544"/>
                    <a:pt x="6897" y="1544"/>
                  </a:cubicBezTo>
                  <a:close/>
                  <a:moveTo>
                    <a:pt x="4978" y="8466"/>
                  </a:moveTo>
                  <a:lnTo>
                    <a:pt x="4978" y="8466"/>
                  </a:lnTo>
                  <a:cubicBezTo>
                    <a:pt x="5377" y="8781"/>
                    <a:pt x="5902" y="9023"/>
                    <a:pt x="6564" y="9149"/>
                  </a:cubicBezTo>
                  <a:cubicBezTo>
                    <a:pt x="6562" y="9148"/>
                    <a:pt x="6560" y="9148"/>
                    <a:pt x="6558" y="9148"/>
                  </a:cubicBezTo>
                  <a:cubicBezTo>
                    <a:pt x="6404" y="9148"/>
                    <a:pt x="6322" y="9562"/>
                    <a:pt x="6301" y="9873"/>
                  </a:cubicBezTo>
                  <a:cubicBezTo>
                    <a:pt x="6238" y="9852"/>
                    <a:pt x="6165" y="9821"/>
                    <a:pt x="6091" y="9810"/>
                  </a:cubicBezTo>
                  <a:cubicBezTo>
                    <a:pt x="6049" y="9800"/>
                    <a:pt x="5997" y="9800"/>
                    <a:pt x="5955" y="9789"/>
                  </a:cubicBezTo>
                  <a:cubicBezTo>
                    <a:pt x="5577" y="9464"/>
                    <a:pt x="5272" y="9002"/>
                    <a:pt x="4978" y="8466"/>
                  </a:cubicBezTo>
                  <a:close/>
                  <a:moveTo>
                    <a:pt x="23673" y="19238"/>
                  </a:moveTo>
                  <a:lnTo>
                    <a:pt x="23673" y="19238"/>
                  </a:lnTo>
                  <a:cubicBezTo>
                    <a:pt x="23683" y="19335"/>
                    <a:pt x="23695" y="19480"/>
                    <a:pt x="23702" y="19659"/>
                  </a:cubicBezTo>
                  <a:cubicBezTo>
                    <a:pt x="23693" y="19524"/>
                    <a:pt x="23685" y="19381"/>
                    <a:pt x="23673" y="19238"/>
                  </a:cubicBezTo>
                  <a:close/>
                  <a:moveTo>
                    <a:pt x="7990" y="0"/>
                  </a:moveTo>
                  <a:cubicBezTo>
                    <a:pt x="7950" y="0"/>
                    <a:pt x="7916" y="8"/>
                    <a:pt x="7887" y="23"/>
                  </a:cubicBezTo>
                  <a:cubicBezTo>
                    <a:pt x="7782" y="76"/>
                    <a:pt x="7646" y="790"/>
                    <a:pt x="7541" y="1462"/>
                  </a:cubicBezTo>
                  <a:cubicBezTo>
                    <a:pt x="7425" y="1441"/>
                    <a:pt x="7309" y="1420"/>
                    <a:pt x="7183" y="1409"/>
                  </a:cubicBezTo>
                  <a:cubicBezTo>
                    <a:pt x="7133" y="1405"/>
                    <a:pt x="7054" y="1401"/>
                    <a:pt x="6963" y="1401"/>
                  </a:cubicBezTo>
                  <a:cubicBezTo>
                    <a:pt x="6602" y="1401"/>
                    <a:pt x="6035" y="1467"/>
                    <a:pt x="6144" y="1861"/>
                  </a:cubicBezTo>
                  <a:cubicBezTo>
                    <a:pt x="6217" y="2123"/>
                    <a:pt x="6511" y="2302"/>
                    <a:pt x="6805" y="2428"/>
                  </a:cubicBezTo>
                  <a:cubicBezTo>
                    <a:pt x="5419" y="3184"/>
                    <a:pt x="5220" y="4423"/>
                    <a:pt x="4516" y="4601"/>
                  </a:cubicBezTo>
                  <a:cubicBezTo>
                    <a:pt x="4306" y="4654"/>
                    <a:pt x="4159" y="4706"/>
                    <a:pt x="4054" y="4769"/>
                  </a:cubicBezTo>
                  <a:cubicBezTo>
                    <a:pt x="3939" y="4700"/>
                    <a:pt x="3840" y="4659"/>
                    <a:pt x="3787" y="4659"/>
                  </a:cubicBezTo>
                  <a:cubicBezTo>
                    <a:pt x="3768" y="4659"/>
                    <a:pt x="3756" y="4664"/>
                    <a:pt x="3750" y="4675"/>
                  </a:cubicBezTo>
                  <a:cubicBezTo>
                    <a:pt x="3456" y="5074"/>
                    <a:pt x="3414" y="5578"/>
                    <a:pt x="3466" y="5872"/>
                  </a:cubicBezTo>
                  <a:cubicBezTo>
                    <a:pt x="2822" y="5264"/>
                    <a:pt x="2004" y="4937"/>
                    <a:pt x="1355" y="4937"/>
                  </a:cubicBezTo>
                  <a:cubicBezTo>
                    <a:pt x="1072" y="4937"/>
                    <a:pt x="822" y="4999"/>
                    <a:pt x="631" y="5126"/>
                  </a:cubicBezTo>
                  <a:lnTo>
                    <a:pt x="621" y="5126"/>
                  </a:lnTo>
                  <a:lnTo>
                    <a:pt x="463" y="5158"/>
                  </a:lnTo>
                  <a:cubicBezTo>
                    <a:pt x="421" y="5168"/>
                    <a:pt x="390" y="5210"/>
                    <a:pt x="400" y="5252"/>
                  </a:cubicBezTo>
                  <a:cubicBezTo>
                    <a:pt x="411" y="5263"/>
                    <a:pt x="411" y="5273"/>
                    <a:pt x="421" y="5284"/>
                  </a:cubicBezTo>
                  <a:cubicBezTo>
                    <a:pt x="211" y="5462"/>
                    <a:pt x="106" y="5641"/>
                    <a:pt x="85" y="5809"/>
                  </a:cubicBezTo>
                  <a:cubicBezTo>
                    <a:pt x="75" y="5819"/>
                    <a:pt x="64" y="5819"/>
                    <a:pt x="54" y="5830"/>
                  </a:cubicBezTo>
                  <a:cubicBezTo>
                    <a:pt x="12" y="5840"/>
                    <a:pt x="1" y="5882"/>
                    <a:pt x="12" y="5924"/>
                  </a:cubicBezTo>
                  <a:cubicBezTo>
                    <a:pt x="22" y="5956"/>
                    <a:pt x="64" y="5977"/>
                    <a:pt x="96" y="5977"/>
                  </a:cubicBezTo>
                  <a:cubicBezTo>
                    <a:pt x="148" y="6271"/>
                    <a:pt x="442" y="6565"/>
                    <a:pt x="936" y="6880"/>
                  </a:cubicBezTo>
                  <a:cubicBezTo>
                    <a:pt x="1902" y="7500"/>
                    <a:pt x="2080" y="8203"/>
                    <a:pt x="2532" y="9789"/>
                  </a:cubicBezTo>
                  <a:cubicBezTo>
                    <a:pt x="2973" y="11385"/>
                    <a:pt x="2878" y="12866"/>
                    <a:pt x="3340" y="13254"/>
                  </a:cubicBezTo>
                  <a:cubicBezTo>
                    <a:pt x="3907" y="13737"/>
                    <a:pt x="5682" y="14514"/>
                    <a:pt x="6900" y="14871"/>
                  </a:cubicBezTo>
                  <a:cubicBezTo>
                    <a:pt x="7173" y="15701"/>
                    <a:pt x="7593" y="16488"/>
                    <a:pt x="8202" y="17139"/>
                  </a:cubicBezTo>
                  <a:lnTo>
                    <a:pt x="8213" y="17234"/>
                  </a:lnTo>
                  <a:cubicBezTo>
                    <a:pt x="8213" y="17276"/>
                    <a:pt x="8244" y="17307"/>
                    <a:pt x="8286" y="17307"/>
                  </a:cubicBezTo>
                  <a:cubicBezTo>
                    <a:pt x="8328" y="18032"/>
                    <a:pt x="8654" y="23682"/>
                    <a:pt x="8559" y="24081"/>
                  </a:cubicBezTo>
                  <a:cubicBezTo>
                    <a:pt x="8444" y="24511"/>
                    <a:pt x="7667" y="24816"/>
                    <a:pt x="7772" y="25320"/>
                  </a:cubicBezTo>
                  <a:cubicBezTo>
                    <a:pt x="7835" y="25593"/>
                    <a:pt x="7992" y="25729"/>
                    <a:pt x="8234" y="25792"/>
                  </a:cubicBezTo>
                  <a:cubicBezTo>
                    <a:pt x="8234" y="25813"/>
                    <a:pt x="8244" y="25834"/>
                    <a:pt x="8255" y="25855"/>
                  </a:cubicBezTo>
                  <a:cubicBezTo>
                    <a:pt x="8276" y="25876"/>
                    <a:pt x="8297" y="25897"/>
                    <a:pt x="8328" y="25897"/>
                  </a:cubicBezTo>
                  <a:cubicBezTo>
                    <a:pt x="8339" y="25897"/>
                    <a:pt x="8349" y="25887"/>
                    <a:pt x="8360" y="25887"/>
                  </a:cubicBezTo>
                  <a:cubicBezTo>
                    <a:pt x="8381" y="25876"/>
                    <a:pt x="8402" y="25855"/>
                    <a:pt x="8402" y="25834"/>
                  </a:cubicBezTo>
                  <a:cubicBezTo>
                    <a:pt x="8517" y="25845"/>
                    <a:pt x="8654" y="25855"/>
                    <a:pt x="8791" y="25866"/>
                  </a:cubicBezTo>
                  <a:cubicBezTo>
                    <a:pt x="8791" y="25866"/>
                    <a:pt x="8801" y="25876"/>
                    <a:pt x="8801" y="25887"/>
                  </a:cubicBezTo>
                  <a:cubicBezTo>
                    <a:pt x="8812" y="25918"/>
                    <a:pt x="8843" y="25939"/>
                    <a:pt x="8875" y="25939"/>
                  </a:cubicBezTo>
                  <a:lnTo>
                    <a:pt x="8896" y="25939"/>
                  </a:lnTo>
                  <a:cubicBezTo>
                    <a:pt x="8927" y="25929"/>
                    <a:pt x="8948" y="25897"/>
                    <a:pt x="8948" y="25866"/>
                  </a:cubicBezTo>
                  <a:lnTo>
                    <a:pt x="9011" y="25866"/>
                  </a:lnTo>
                  <a:cubicBezTo>
                    <a:pt x="9631" y="25866"/>
                    <a:pt x="10145" y="25750"/>
                    <a:pt x="10523" y="25005"/>
                  </a:cubicBezTo>
                  <a:cubicBezTo>
                    <a:pt x="10870" y="24301"/>
                    <a:pt x="12382" y="20941"/>
                    <a:pt x="12623" y="20405"/>
                  </a:cubicBezTo>
                  <a:cubicBezTo>
                    <a:pt x="12634" y="20415"/>
                    <a:pt x="12644" y="20415"/>
                    <a:pt x="12655" y="20415"/>
                  </a:cubicBezTo>
                  <a:cubicBezTo>
                    <a:pt x="12676" y="20415"/>
                    <a:pt x="12707" y="20405"/>
                    <a:pt x="12718" y="20384"/>
                  </a:cubicBezTo>
                  <a:cubicBezTo>
                    <a:pt x="12728" y="20384"/>
                    <a:pt x="12739" y="20394"/>
                    <a:pt x="12760" y="20405"/>
                  </a:cubicBezTo>
                  <a:cubicBezTo>
                    <a:pt x="12770" y="20415"/>
                    <a:pt x="12781" y="20426"/>
                    <a:pt x="12802" y="20436"/>
                  </a:cubicBezTo>
                  <a:cubicBezTo>
                    <a:pt x="12833" y="20457"/>
                    <a:pt x="12875" y="20489"/>
                    <a:pt x="12928" y="20531"/>
                  </a:cubicBezTo>
                  <a:cubicBezTo>
                    <a:pt x="13369" y="20846"/>
                    <a:pt x="14230" y="21560"/>
                    <a:pt x="14681" y="22516"/>
                  </a:cubicBezTo>
                  <a:cubicBezTo>
                    <a:pt x="14681" y="22579"/>
                    <a:pt x="14671" y="22632"/>
                    <a:pt x="14681" y="22695"/>
                  </a:cubicBezTo>
                  <a:cubicBezTo>
                    <a:pt x="14681" y="22737"/>
                    <a:pt x="14713" y="22768"/>
                    <a:pt x="14755" y="22768"/>
                  </a:cubicBezTo>
                  <a:lnTo>
                    <a:pt x="14755" y="24385"/>
                  </a:lnTo>
                  <a:cubicBezTo>
                    <a:pt x="14755" y="24385"/>
                    <a:pt x="13999" y="24543"/>
                    <a:pt x="13967" y="24921"/>
                  </a:cubicBezTo>
                  <a:cubicBezTo>
                    <a:pt x="13957" y="25120"/>
                    <a:pt x="14009" y="25372"/>
                    <a:pt x="14261" y="25572"/>
                  </a:cubicBezTo>
                  <a:cubicBezTo>
                    <a:pt x="14272" y="25572"/>
                    <a:pt x="14272" y="25582"/>
                    <a:pt x="14272" y="25582"/>
                  </a:cubicBezTo>
                  <a:cubicBezTo>
                    <a:pt x="14020" y="25593"/>
                    <a:pt x="13757" y="25614"/>
                    <a:pt x="13505" y="25624"/>
                  </a:cubicBezTo>
                  <a:cubicBezTo>
                    <a:pt x="9967" y="25887"/>
                    <a:pt x="8223" y="27451"/>
                    <a:pt x="7719" y="29593"/>
                  </a:cubicBezTo>
                  <a:lnTo>
                    <a:pt x="7719" y="29614"/>
                  </a:lnTo>
                  <a:cubicBezTo>
                    <a:pt x="7709" y="29635"/>
                    <a:pt x="7709" y="29667"/>
                    <a:pt x="7698" y="29698"/>
                  </a:cubicBezTo>
                  <a:cubicBezTo>
                    <a:pt x="7698" y="29709"/>
                    <a:pt x="7698" y="29730"/>
                    <a:pt x="7688" y="29740"/>
                  </a:cubicBezTo>
                  <a:cubicBezTo>
                    <a:pt x="7688" y="29761"/>
                    <a:pt x="7688" y="29782"/>
                    <a:pt x="7677" y="29803"/>
                  </a:cubicBezTo>
                  <a:cubicBezTo>
                    <a:pt x="7677" y="29835"/>
                    <a:pt x="7667" y="29866"/>
                    <a:pt x="7656" y="29908"/>
                  </a:cubicBezTo>
                  <a:cubicBezTo>
                    <a:pt x="7331" y="31783"/>
                    <a:pt x="8575" y="32694"/>
                    <a:pt x="9735" y="32694"/>
                  </a:cubicBezTo>
                  <a:cubicBezTo>
                    <a:pt x="9998" y="32694"/>
                    <a:pt x="10257" y="32648"/>
                    <a:pt x="10492" y="32554"/>
                  </a:cubicBezTo>
                  <a:cubicBezTo>
                    <a:pt x="10502" y="32544"/>
                    <a:pt x="10523" y="32544"/>
                    <a:pt x="10534" y="32533"/>
                  </a:cubicBezTo>
                  <a:lnTo>
                    <a:pt x="10544" y="32533"/>
                  </a:lnTo>
                  <a:cubicBezTo>
                    <a:pt x="10555" y="32523"/>
                    <a:pt x="10565" y="32512"/>
                    <a:pt x="10576" y="32512"/>
                  </a:cubicBezTo>
                  <a:cubicBezTo>
                    <a:pt x="10586" y="32512"/>
                    <a:pt x="10586" y="32512"/>
                    <a:pt x="10586" y="32502"/>
                  </a:cubicBezTo>
                  <a:cubicBezTo>
                    <a:pt x="10597" y="32502"/>
                    <a:pt x="10618" y="32491"/>
                    <a:pt x="10628" y="32481"/>
                  </a:cubicBezTo>
                  <a:cubicBezTo>
                    <a:pt x="10639" y="32481"/>
                    <a:pt x="10649" y="32470"/>
                    <a:pt x="10660" y="32460"/>
                  </a:cubicBezTo>
                  <a:lnTo>
                    <a:pt x="10670" y="32460"/>
                  </a:lnTo>
                  <a:lnTo>
                    <a:pt x="10702" y="32428"/>
                  </a:lnTo>
                  <a:lnTo>
                    <a:pt x="10712" y="32428"/>
                  </a:lnTo>
                  <a:cubicBezTo>
                    <a:pt x="10723" y="32418"/>
                    <a:pt x="10733" y="32407"/>
                    <a:pt x="10744" y="32407"/>
                  </a:cubicBezTo>
                  <a:lnTo>
                    <a:pt x="10744" y="32397"/>
                  </a:lnTo>
                  <a:cubicBezTo>
                    <a:pt x="10754" y="32386"/>
                    <a:pt x="10765" y="32386"/>
                    <a:pt x="10775" y="32376"/>
                  </a:cubicBezTo>
                  <a:lnTo>
                    <a:pt x="10775" y="32365"/>
                  </a:lnTo>
                  <a:cubicBezTo>
                    <a:pt x="10786" y="32355"/>
                    <a:pt x="10796" y="32355"/>
                    <a:pt x="10807" y="32344"/>
                  </a:cubicBezTo>
                  <a:lnTo>
                    <a:pt x="10807" y="32334"/>
                  </a:lnTo>
                  <a:cubicBezTo>
                    <a:pt x="10817" y="32323"/>
                    <a:pt x="10828" y="32313"/>
                    <a:pt x="10828" y="32302"/>
                  </a:cubicBezTo>
                  <a:lnTo>
                    <a:pt x="10838" y="32302"/>
                  </a:lnTo>
                  <a:cubicBezTo>
                    <a:pt x="10838" y="32292"/>
                    <a:pt x="10849" y="32281"/>
                    <a:pt x="10859" y="32271"/>
                  </a:cubicBezTo>
                  <a:cubicBezTo>
                    <a:pt x="10870" y="32260"/>
                    <a:pt x="10870" y="32250"/>
                    <a:pt x="10880" y="32239"/>
                  </a:cubicBezTo>
                  <a:cubicBezTo>
                    <a:pt x="10880" y="32229"/>
                    <a:pt x="10880" y="32229"/>
                    <a:pt x="10891" y="32229"/>
                  </a:cubicBezTo>
                  <a:cubicBezTo>
                    <a:pt x="10891" y="32218"/>
                    <a:pt x="10901" y="32208"/>
                    <a:pt x="10901" y="32197"/>
                  </a:cubicBezTo>
                  <a:lnTo>
                    <a:pt x="10912" y="32187"/>
                  </a:lnTo>
                  <a:cubicBezTo>
                    <a:pt x="10912" y="32176"/>
                    <a:pt x="10922" y="32166"/>
                    <a:pt x="10922" y="32166"/>
                  </a:cubicBezTo>
                  <a:cubicBezTo>
                    <a:pt x="10922" y="32155"/>
                    <a:pt x="10922" y="32155"/>
                    <a:pt x="10933" y="32155"/>
                  </a:cubicBezTo>
                  <a:cubicBezTo>
                    <a:pt x="10933" y="32145"/>
                    <a:pt x="10933" y="32134"/>
                    <a:pt x="10943" y="32124"/>
                  </a:cubicBezTo>
                  <a:lnTo>
                    <a:pt x="10943" y="32113"/>
                  </a:lnTo>
                  <a:cubicBezTo>
                    <a:pt x="10954" y="32103"/>
                    <a:pt x="10954" y="32092"/>
                    <a:pt x="10964" y="32082"/>
                  </a:cubicBezTo>
                  <a:lnTo>
                    <a:pt x="10964" y="32061"/>
                  </a:lnTo>
                  <a:cubicBezTo>
                    <a:pt x="10964" y="32050"/>
                    <a:pt x="10964" y="32050"/>
                    <a:pt x="10975" y="32040"/>
                  </a:cubicBezTo>
                  <a:lnTo>
                    <a:pt x="10975" y="32019"/>
                  </a:lnTo>
                  <a:cubicBezTo>
                    <a:pt x="10985" y="32008"/>
                    <a:pt x="10985" y="32008"/>
                    <a:pt x="10985" y="31998"/>
                  </a:cubicBezTo>
                  <a:lnTo>
                    <a:pt x="10985" y="31977"/>
                  </a:lnTo>
                  <a:cubicBezTo>
                    <a:pt x="10996" y="31966"/>
                    <a:pt x="10996" y="31956"/>
                    <a:pt x="10996" y="31945"/>
                  </a:cubicBezTo>
                  <a:cubicBezTo>
                    <a:pt x="10996" y="31945"/>
                    <a:pt x="10996" y="31935"/>
                    <a:pt x="11006" y="31924"/>
                  </a:cubicBezTo>
                  <a:lnTo>
                    <a:pt x="11006" y="31903"/>
                  </a:lnTo>
                  <a:cubicBezTo>
                    <a:pt x="11006" y="31893"/>
                    <a:pt x="11006" y="31882"/>
                    <a:pt x="11017" y="31872"/>
                  </a:cubicBezTo>
                  <a:lnTo>
                    <a:pt x="11017" y="31861"/>
                  </a:lnTo>
                  <a:lnTo>
                    <a:pt x="11017" y="31830"/>
                  </a:lnTo>
                  <a:cubicBezTo>
                    <a:pt x="11027" y="31809"/>
                    <a:pt x="11027" y="31798"/>
                    <a:pt x="11027" y="31777"/>
                  </a:cubicBezTo>
                  <a:lnTo>
                    <a:pt x="11027" y="31767"/>
                  </a:lnTo>
                  <a:cubicBezTo>
                    <a:pt x="11101" y="31063"/>
                    <a:pt x="10796" y="30066"/>
                    <a:pt x="11038" y="29247"/>
                  </a:cubicBezTo>
                  <a:cubicBezTo>
                    <a:pt x="11101" y="29005"/>
                    <a:pt x="11216" y="28785"/>
                    <a:pt x="11395" y="28596"/>
                  </a:cubicBezTo>
                  <a:cubicBezTo>
                    <a:pt x="12337" y="27584"/>
                    <a:pt x="14207" y="27427"/>
                    <a:pt x="16450" y="27427"/>
                  </a:cubicBezTo>
                  <a:cubicBezTo>
                    <a:pt x="16907" y="27427"/>
                    <a:pt x="17380" y="27434"/>
                    <a:pt x="17863" y="27441"/>
                  </a:cubicBezTo>
                  <a:cubicBezTo>
                    <a:pt x="18241" y="27441"/>
                    <a:pt x="18608" y="27430"/>
                    <a:pt x="18965" y="27409"/>
                  </a:cubicBezTo>
                  <a:lnTo>
                    <a:pt x="18976" y="27409"/>
                  </a:lnTo>
                  <a:cubicBezTo>
                    <a:pt x="19102" y="27525"/>
                    <a:pt x="18629" y="27588"/>
                    <a:pt x="18535" y="27609"/>
                  </a:cubicBezTo>
                  <a:cubicBezTo>
                    <a:pt x="18157" y="27682"/>
                    <a:pt x="16141" y="27840"/>
                    <a:pt x="16361" y="28554"/>
                  </a:cubicBezTo>
                  <a:cubicBezTo>
                    <a:pt x="16424" y="28764"/>
                    <a:pt x="16687" y="28848"/>
                    <a:pt x="16876" y="28890"/>
                  </a:cubicBezTo>
                  <a:cubicBezTo>
                    <a:pt x="17338" y="28984"/>
                    <a:pt x="17831" y="28963"/>
                    <a:pt x="18304" y="28974"/>
                  </a:cubicBezTo>
                  <a:cubicBezTo>
                    <a:pt x="18514" y="28984"/>
                    <a:pt x="19312" y="29047"/>
                    <a:pt x="18818" y="29362"/>
                  </a:cubicBezTo>
                  <a:cubicBezTo>
                    <a:pt x="18566" y="29520"/>
                    <a:pt x="18241" y="29593"/>
                    <a:pt x="17957" y="29677"/>
                  </a:cubicBezTo>
                  <a:cubicBezTo>
                    <a:pt x="17642" y="29782"/>
                    <a:pt x="17138" y="29866"/>
                    <a:pt x="16886" y="30097"/>
                  </a:cubicBezTo>
                  <a:cubicBezTo>
                    <a:pt x="16624" y="30339"/>
                    <a:pt x="16729" y="30664"/>
                    <a:pt x="17033" y="30801"/>
                  </a:cubicBezTo>
                  <a:cubicBezTo>
                    <a:pt x="17197" y="30866"/>
                    <a:pt x="17380" y="30888"/>
                    <a:pt x="17565" y="30888"/>
                  </a:cubicBezTo>
                  <a:cubicBezTo>
                    <a:pt x="17771" y="30888"/>
                    <a:pt x="17979" y="30860"/>
                    <a:pt x="18167" y="30832"/>
                  </a:cubicBezTo>
                  <a:cubicBezTo>
                    <a:pt x="18259" y="30822"/>
                    <a:pt x="18223" y="30685"/>
                    <a:pt x="18135" y="30685"/>
                  </a:cubicBezTo>
                  <a:cubicBezTo>
                    <a:pt x="18131" y="30685"/>
                    <a:pt x="18128" y="30685"/>
                    <a:pt x="18125" y="30685"/>
                  </a:cubicBezTo>
                  <a:cubicBezTo>
                    <a:pt x="17960" y="30711"/>
                    <a:pt x="17791" y="30725"/>
                    <a:pt x="17620" y="30725"/>
                  </a:cubicBezTo>
                  <a:cubicBezTo>
                    <a:pt x="17509" y="30725"/>
                    <a:pt x="17397" y="30719"/>
                    <a:pt x="17285" y="30706"/>
                  </a:cubicBezTo>
                  <a:cubicBezTo>
                    <a:pt x="17107" y="30675"/>
                    <a:pt x="16897" y="30612"/>
                    <a:pt x="16886" y="30402"/>
                  </a:cubicBezTo>
                  <a:cubicBezTo>
                    <a:pt x="16865" y="30118"/>
                    <a:pt x="17422" y="30024"/>
                    <a:pt x="17611" y="29961"/>
                  </a:cubicBezTo>
                  <a:cubicBezTo>
                    <a:pt x="17842" y="29866"/>
                    <a:pt x="19543" y="29509"/>
                    <a:pt x="19091" y="28995"/>
                  </a:cubicBezTo>
                  <a:cubicBezTo>
                    <a:pt x="18953" y="28836"/>
                    <a:pt x="18647" y="28809"/>
                    <a:pt x="18376" y="28809"/>
                  </a:cubicBezTo>
                  <a:cubicBezTo>
                    <a:pt x="18235" y="28809"/>
                    <a:pt x="18104" y="28816"/>
                    <a:pt x="18010" y="28816"/>
                  </a:cubicBezTo>
                  <a:cubicBezTo>
                    <a:pt x="17986" y="28815"/>
                    <a:pt x="17960" y="28815"/>
                    <a:pt x="17932" y="28815"/>
                  </a:cubicBezTo>
                  <a:cubicBezTo>
                    <a:pt x="17842" y="28815"/>
                    <a:pt x="17731" y="28818"/>
                    <a:pt x="17610" y="28818"/>
                  </a:cubicBezTo>
                  <a:cubicBezTo>
                    <a:pt x="17198" y="28818"/>
                    <a:pt x="16678" y="28788"/>
                    <a:pt x="16519" y="28522"/>
                  </a:cubicBezTo>
                  <a:cubicBezTo>
                    <a:pt x="16309" y="28176"/>
                    <a:pt x="17558" y="27955"/>
                    <a:pt x="17737" y="27913"/>
                  </a:cubicBezTo>
                  <a:cubicBezTo>
                    <a:pt x="18167" y="27829"/>
                    <a:pt x="18650" y="27798"/>
                    <a:pt x="19060" y="27619"/>
                  </a:cubicBezTo>
                  <a:cubicBezTo>
                    <a:pt x="19217" y="27556"/>
                    <a:pt x="19207" y="27472"/>
                    <a:pt x="19144" y="27388"/>
                  </a:cubicBezTo>
                  <a:cubicBezTo>
                    <a:pt x="20414" y="27273"/>
                    <a:pt x="21475" y="26937"/>
                    <a:pt x="22315" y="26328"/>
                  </a:cubicBezTo>
                  <a:lnTo>
                    <a:pt x="26652" y="26328"/>
                  </a:lnTo>
                  <a:cubicBezTo>
                    <a:pt x="26621" y="25792"/>
                    <a:pt x="26453" y="25246"/>
                    <a:pt x="26169" y="24742"/>
                  </a:cubicBezTo>
                  <a:cubicBezTo>
                    <a:pt x="28398" y="23208"/>
                    <a:pt x="27765" y="21304"/>
                    <a:pt x="26939" y="21304"/>
                  </a:cubicBezTo>
                  <a:cubicBezTo>
                    <a:pt x="26792" y="21304"/>
                    <a:pt x="26639" y="21364"/>
                    <a:pt x="26495" y="21497"/>
                  </a:cubicBezTo>
                  <a:cubicBezTo>
                    <a:pt x="25823" y="22117"/>
                    <a:pt x="25529" y="23104"/>
                    <a:pt x="25403" y="23692"/>
                  </a:cubicBezTo>
                  <a:cubicBezTo>
                    <a:pt x="25046" y="23304"/>
                    <a:pt x="24615" y="22968"/>
                    <a:pt x="24153" y="22695"/>
                  </a:cubicBezTo>
                  <a:cubicBezTo>
                    <a:pt x="24216" y="20941"/>
                    <a:pt x="23670" y="19145"/>
                    <a:pt x="23660" y="19092"/>
                  </a:cubicBezTo>
                  <a:cubicBezTo>
                    <a:pt x="23586" y="18410"/>
                    <a:pt x="23460" y="17717"/>
                    <a:pt x="23261" y="17045"/>
                  </a:cubicBezTo>
                  <a:lnTo>
                    <a:pt x="23261" y="17045"/>
                  </a:lnTo>
                  <a:cubicBezTo>
                    <a:pt x="23269" y="17046"/>
                    <a:pt x="23278" y="17047"/>
                    <a:pt x="23286" y="17047"/>
                  </a:cubicBezTo>
                  <a:cubicBezTo>
                    <a:pt x="23432" y="17047"/>
                    <a:pt x="23552" y="16880"/>
                    <a:pt x="23502" y="16751"/>
                  </a:cubicBezTo>
                  <a:cubicBezTo>
                    <a:pt x="23250" y="15963"/>
                    <a:pt x="22851" y="15249"/>
                    <a:pt x="22315" y="14630"/>
                  </a:cubicBezTo>
                  <a:cubicBezTo>
                    <a:pt x="21990" y="14252"/>
                    <a:pt x="21643" y="13674"/>
                    <a:pt x="21097" y="13632"/>
                  </a:cubicBezTo>
                  <a:cubicBezTo>
                    <a:pt x="21087" y="13629"/>
                    <a:pt x="21076" y="13627"/>
                    <a:pt x="21066" y="13627"/>
                  </a:cubicBezTo>
                  <a:cubicBezTo>
                    <a:pt x="21046" y="13627"/>
                    <a:pt x="21027" y="13632"/>
                    <a:pt x="21013" y="13632"/>
                  </a:cubicBezTo>
                  <a:cubicBezTo>
                    <a:pt x="20351" y="13118"/>
                    <a:pt x="19721" y="12792"/>
                    <a:pt x="19112" y="12572"/>
                  </a:cubicBezTo>
                  <a:cubicBezTo>
                    <a:pt x="19091" y="12551"/>
                    <a:pt x="19070" y="12540"/>
                    <a:pt x="19049" y="12530"/>
                  </a:cubicBezTo>
                  <a:cubicBezTo>
                    <a:pt x="18251" y="12078"/>
                    <a:pt x="17380" y="11805"/>
                    <a:pt x="16487" y="11574"/>
                  </a:cubicBezTo>
                  <a:cubicBezTo>
                    <a:pt x="16466" y="11568"/>
                    <a:pt x="16445" y="11566"/>
                    <a:pt x="16425" y="11566"/>
                  </a:cubicBezTo>
                  <a:cubicBezTo>
                    <a:pt x="16187" y="11566"/>
                    <a:pt x="16100" y="11947"/>
                    <a:pt x="16372" y="12015"/>
                  </a:cubicBezTo>
                  <a:cubicBezTo>
                    <a:pt x="16393" y="12026"/>
                    <a:pt x="16414" y="12026"/>
                    <a:pt x="16424" y="12036"/>
                  </a:cubicBezTo>
                  <a:cubicBezTo>
                    <a:pt x="15952" y="11973"/>
                    <a:pt x="15469" y="11900"/>
                    <a:pt x="14996" y="11774"/>
                  </a:cubicBezTo>
                  <a:cubicBezTo>
                    <a:pt x="14849" y="11732"/>
                    <a:pt x="14723" y="11690"/>
                    <a:pt x="14597" y="11637"/>
                  </a:cubicBezTo>
                  <a:cubicBezTo>
                    <a:pt x="14314" y="11102"/>
                    <a:pt x="13925" y="10629"/>
                    <a:pt x="13463" y="10241"/>
                  </a:cubicBezTo>
                  <a:cubicBezTo>
                    <a:pt x="13414" y="10202"/>
                    <a:pt x="13363" y="10185"/>
                    <a:pt x="13314" y="10185"/>
                  </a:cubicBezTo>
                  <a:cubicBezTo>
                    <a:pt x="13258" y="10185"/>
                    <a:pt x="13204" y="10207"/>
                    <a:pt x="13159" y="10241"/>
                  </a:cubicBezTo>
                  <a:cubicBezTo>
                    <a:pt x="13106" y="10115"/>
                    <a:pt x="13054" y="9978"/>
                    <a:pt x="13022" y="9842"/>
                  </a:cubicBezTo>
                  <a:cubicBezTo>
                    <a:pt x="13096" y="9768"/>
                    <a:pt x="13138" y="9705"/>
                    <a:pt x="13159" y="9663"/>
                  </a:cubicBezTo>
                  <a:cubicBezTo>
                    <a:pt x="13274" y="9411"/>
                    <a:pt x="13201" y="8645"/>
                    <a:pt x="13159" y="8424"/>
                  </a:cubicBezTo>
                  <a:cubicBezTo>
                    <a:pt x="13145" y="8350"/>
                    <a:pt x="13110" y="8326"/>
                    <a:pt x="13069" y="8326"/>
                  </a:cubicBezTo>
                  <a:cubicBezTo>
                    <a:pt x="12988" y="8326"/>
                    <a:pt x="12886" y="8424"/>
                    <a:pt x="12886" y="8424"/>
                  </a:cubicBezTo>
                  <a:cubicBezTo>
                    <a:pt x="12896" y="8004"/>
                    <a:pt x="12949" y="7563"/>
                    <a:pt x="13033" y="7111"/>
                  </a:cubicBezTo>
                  <a:cubicBezTo>
                    <a:pt x="13411" y="4927"/>
                    <a:pt x="13411" y="3226"/>
                    <a:pt x="13159" y="2176"/>
                  </a:cubicBezTo>
                  <a:cubicBezTo>
                    <a:pt x="12961" y="1318"/>
                    <a:pt x="12546" y="642"/>
                    <a:pt x="12155" y="642"/>
                  </a:cubicBezTo>
                  <a:cubicBezTo>
                    <a:pt x="12067" y="642"/>
                    <a:pt x="11981" y="675"/>
                    <a:pt x="11899" y="748"/>
                  </a:cubicBezTo>
                  <a:cubicBezTo>
                    <a:pt x="11479" y="1126"/>
                    <a:pt x="10670" y="2312"/>
                    <a:pt x="10544" y="2501"/>
                  </a:cubicBezTo>
                  <a:cubicBezTo>
                    <a:pt x="10460" y="2207"/>
                    <a:pt x="10313" y="1924"/>
                    <a:pt x="10166" y="1672"/>
                  </a:cubicBezTo>
                  <a:cubicBezTo>
                    <a:pt x="9925" y="1273"/>
                    <a:pt x="9599" y="821"/>
                    <a:pt x="9158" y="653"/>
                  </a:cubicBezTo>
                  <a:cubicBezTo>
                    <a:pt x="9146" y="648"/>
                    <a:pt x="9135" y="646"/>
                    <a:pt x="9125" y="646"/>
                  </a:cubicBezTo>
                  <a:cubicBezTo>
                    <a:pt x="9055" y="646"/>
                    <a:pt x="9033" y="763"/>
                    <a:pt x="9116" y="800"/>
                  </a:cubicBezTo>
                  <a:cubicBezTo>
                    <a:pt x="9526" y="958"/>
                    <a:pt x="9809" y="1388"/>
                    <a:pt x="10030" y="1745"/>
                  </a:cubicBezTo>
                  <a:cubicBezTo>
                    <a:pt x="10156" y="1955"/>
                    <a:pt x="10303" y="2207"/>
                    <a:pt x="10376" y="2470"/>
                  </a:cubicBezTo>
                  <a:cubicBezTo>
                    <a:pt x="10292" y="2438"/>
                    <a:pt x="10166" y="2396"/>
                    <a:pt x="10019" y="2344"/>
                  </a:cubicBezTo>
                  <a:cubicBezTo>
                    <a:pt x="9914" y="2197"/>
                    <a:pt x="9778" y="2050"/>
                    <a:pt x="9641" y="1924"/>
                  </a:cubicBezTo>
                  <a:cubicBezTo>
                    <a:pt x="9536" y="1672"/>
                    <a:pt x="9389" y="1357"/>
                    <a:pt x="9169" y="1031"/>
                  </a:cubicBezTo>
                  <a:cubicBezTo>
                    <a:pt x="8665" y="284"/>
                    <a:pt x="8230" y="0"/>
                    <a:pt x="7990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8" name="Google Shape;3988;p69"/>
            <p:cNvGrpSpPr/>
            <p:nvPr/>
          </p:nvGrpSpPr>
          <p:grpSpPr>
            <a:xfrm>
              <a:off x="6824995" y="1925963"/>
              <a:ext cx="1605784" cy="1830838"/>
              <a:chOff x="4869050" y="4659425"/>
              <a:chExt cx="716900" cy="817375"/>
            </a:xfrm>
          </p:grpSpPr>
          <p:sp>
            <p:nvSpPr>
              <p:cNvPr id="3989" name="Google Shape;3989;p69"/>
              <p:cNvSpPr/>
              <p:nvPr/>
            </p:nvSpPr>
            <p:spPr>
              <a:xfrm>
                <a:off x="4869050" y="4782850"/>
                <a:ext cx="247075" cy="25300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0120" extrusionOk="0">
                    <a:moveTo>
                      <a:pt x="1574" y="0"/>
                    </a:moveTo>
                    <a:cubicBezTo>
                      <a:pt x="1293" y="0"/>
                      <a:pt x="1043" y="62"/>
                      <a:pt x="852" y="189"/>
                    </a:cubicBezTo>
                    <a:cubicBezTo>
                      <a:pt x="1" y="756"/>
                      <a:pt x="179" y="1323"/>
                      <a:pt x="1156" y="1943"/>
                    </a:cubicBezTo>
                    <a:cubicBezTo>
                      <a:pt x="2122" y="2563"/>
                      <a:pt x="2311" y="3266"/>
                      <a:pt x="2752" y="4852"/>
                    </a:cubicBezTo>
                    <a:cubicBezTo>
                      <a:pt x="3193" y="6448"/>
                      <a:pt x="3099" y="7929"/>
                      <a:pt x="3561" y="8317"/>
                    </a:cubicBezTo>
                    <a:cubicBezTo>
                      <a:pt x="4316" y="8952"/>
                      <a:pt x="7171" y="10119"/>
                      <a:pt x="8087" y="10119"/>
                    </a:cubicBezTo>
                    <a:cubicBezTo>
                      <a:pt x="8125" y="10119"/>
                      <a:pt x="8160" y="10117"/>
                      <a:pt x="8191" y="10113"/>
                    </a:cubicBezTo>
                    <a:cubicBezTo>
                      <a:pt x="8958" y="10018"/>
                      <a:pt x="9808" y="9189"/>
                      <a:pt x="9840" y="7729"/>
                    </a:cubicBezTo>
                    <a:cubicBezTo>
                      <a:pt x="9882" y="6270"/>
                      <a:pt x="8433" y="5766"/>
                      <a:pt x="7120" y="5388"/>
                    </a:cubicBezTo>
                    <a:cubicBezTo>
                      <a:pt x="5818" y="4999"/>
                      <a:pt x="5262" y="3708"/>
                      <a:pt x="4485" y="2027"/>
                    </a:cubicBezTo>
                    <a:cubicBezTo>
                      <a:pt x="3890" y="733"/>
                      <a:pt x="2545" y="0"/>
                      <a:pt x="1574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69"/>
              <p:cNvSpPr/>
              <p:nvPr/>
            </p:nvSpPr>
            <p:spPr>
              <a:xfrm>
                <a:off x="4874575" y="4803825"/>
                <a:ext cx="23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96" extrusionOk="0">
                    <a:moveTo>
                      <a:pt x="342" y="1"/>
                    </a:moveTo>
                    <a:cubicBezTo>
                      <a:pt x="249" y="1"/>
                      <a:pt x="153" y="16"/>
                      <a:pt x="63" y="54"/>
                    </a:cubicBezTo>
                    <a:cubicBezTo>
                      <a:pt x="21" y="64"/>
                      <a:pt x="0" y="106"/>
                      <a:pt x="21" y="148"/>
                    </a:cubicBezTo>
                    <a:cubicBezTo>
                      <a:pt x="29" y="179"/>
                      <a:pt x="53" y="199"/>
                      <a:pt x="82" y="199"/>
                    </a:cubicBezTo>
                    <a:cubicBezTo>
                      <a:pt x="93" y="199"/>
                      <a:pt x="104" y="196"/>
                      <a:pt x="116" y="190"/>
                    </a:cubicBezTo>
                    <a:cubicBezTo>
                      <a:pt x="183" y="162"/>
                      <a:pt x="256" y="152"/>
                      <a:pt x="328" y="152"/>
                    </a:cubicBezTo>
                    <a:cubicBezTo>
                      <a:pt x="582" y="152"/>
                      <a:pt x="832" y="285"/>
                      <a:pt x="841" y="285"/>
                    </a:cubicBezTo>
                    <a:cubicBezTo>
                      <a:pt x="851" y="295"/>
                      <a:pt x="862" y="295"/>
                      <a:pt x="872" y="295"/>
                    </a:cubicBezTo>
                    <a:cubicBezTo>
                      <a:pt x="904" y="295"/>
                      <a:pt x="925" y="285"/>
                      <a:pt x="935" y="253"/>
                    </a:cubicBezTo>
                    <a:cubicBezTo>
                      <a:pt x="956" y="222"/>
                      <a:pt x="946" y="169"/>
                      <a:pt x="914" y="148"/>
                    </a:cubicBezTo>
                    <a:cubicBezTo>
                      <a:pt x="898" y="141"/>
                      <a:pt x="630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69"/>
              <p:cNvSpPr/>
              <p:nvPr/>
            </p:nvSpPr>
            <p:spPr>
              <a:xfrm>
                <a:off x="4884550" y="4787350"/>
                <a:ext cx="262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15" extrusionOk="0">
                    <a:moveTo>
                      <a:pt x="396" y="1"/>
                    </a:moveTo>
                    <a:cubicBezTo>
                      <a:pt x="295" y="1"/>
                      <a:pt x="184" y="12"/>
                      <a:pt x="64" y="41"/>
                    </a:cubicBezTo>
                    <a:cubicBezTo>
                      <a:pt x="22" y="51"/>
                      <a:pt x="1" y="93"/>
                      <a:pt x="11" y="135"/>
                    </a:cubicBezTo>
                    <a:cubicBezTo>
                      <a:pt x="20" y="172"/>
                      <a:pt x="45" y="201"/>
                      <a:pt x="78" y="201"/>
                    </a:cubicBezTo>
                    <a:cubicBezTo>
                      <a:pt x="84" y="201"/>
                      <a:pt x="89" y="200"/>
                      <a:pt x="95" y="198"/>
                    </a:cubicBezTo>
                    <a:cubicBezTo>
                      <a:pt x="208" y="169"/>
                      <a:pt x="312" y="158"/>
                      <a:pt x="405" y="158"/>
                    </a:cubicBezTo>
                    <a:cubicBezTo>
                      <a:pt x="717" y="158"/>
                      <a:pt x="906" y="285"/>
                      <a:pt x="914" y="293"/>
                    </a:cubicBezTo>
                    <a:cubicBezTo>
                      <a:pt x="925" y="303"/>
                      <a:pt x="946" y="314"/>
                      <a:pt x="956" y="314"/>
                    </a:cubicBezTo>
                    <a:cubicBezTo>
                      <a:pt x="988" y="314"/>
                      <a:pt x="1009" y="303"/>
                      <a:pt x="1019" y="282"/>
                    </a:cubicBezTo>
                    <a:cubicBezTo>
                      <a:pt x="1051" y="240"/>
                      <a:pt x="1040" y="198"/>
                      <a:pt x="1009" y="167"/>
                    </a:cubicBezTo>
                    <a:cubicBezTo>
                      <a:pt x="992" y="159"/>
                      <a:pt x="767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69"/>
              <p:cNvSpPr/>
              <p:nvPr/>
            </p:nvSpPr>
            <p:spPr>
              <a:xfrm>
                <a:off x="5059125" y="4659425"/>
                <a:ext cx="61200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681" extrusionOk="0">
                    <a:moveTo>
                      <a:pt x="607" y="0"/>
                    </a:moveTo>
                    <a:cubicBezTo>
                      <a:pt x="567" y="0"/>
                      <a:pt x="533" y="8"/>
                      <a:pt x="504" y="23"/>
                    </a:cubicBezTo>
                    <a:cubicBezTo>
                      <a:pt x="305" y="118"/>
                      <a:pt x="0" y="2680"/>
                      <a:pt x="0" y="2680"/>
                    </a:cubicBezTo>
                    <a:lnTo>
                      <a:pt x="2447" y="2606"/>
                    </a:lnTo>
                    <a:cubicBezTo>
                      <a:pt x="2447" y="2606"/>
                      <a:pt x="2373" y="1892"/>
                      <a:pt x="1785" y="1031"/>
                    </a:cubicBezTo>
                    <a:cubicBezTo>
                      <a:pt x="1281" y="284"/>
                      <a:pt x="847" y="0"/>
                      <a:pt x="60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69"/>
              <p:cNvSpPr/>
              <p:nvPr/>
            </p:nvSpPr>
            <p:spPr>
              <a:xfrm>
                <a:off x="5064650" y="4672325"/>
                <a:ext cx="262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165" extrusionOk="0">
                    <a:moveTo>
                      <a:pt x="365" y="1"/>
                    </a:moveTo>
                    <a:cubicBezTo>
                      <a:pt x="258" y="1"/>
                      <a:pt x="0" y="2164"/>
                      <a:pt x="0" y="2164"/>
                    </a:cubicBezTo>
                    <a:lnTo>
                      <a:pt x="997" y="2164"/>
                    </a:lnTo>
                    <a:cubicBezTo>
                      <a:pt x="1050" y="1019"/>
                      <a:pt x="462" y="43"/>
                      <a:pt x="367" y="1"/>
                    </a:cubicBezTo>
                    <a:cubicBezTo>
                      <a:pt x="366" y="1"/>
                      <a:pt x="366" y="1"/>
                      <a:pt x="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69"/>
              <p:cNvSpPr/>
              <p:nvPr/>
            </p:nvSpPr>
            <p:spPr>
              <a:xfrm>
                <a:off x="4964600" y="4675450"/>
                <a:ext cx="51327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20531" h="25225" extrusionOk="0">
                    <a:moveTo>
                      <a:pt x="8557" y="1"/>
                    </a:moveTo>
                    <a:cubicBezTo>
                      <a:pt x="8468" y="1"/>
                      <a:pt x="8381" y="34"/>
                      <a:pt x="8296" y="107"/>
                    </a:cubicBezTo>
                    <a:cubicBezTo>
                      <a:pt x="7845" y="516"/>
                      <a:pt x="6921" y="1892"/>
                      <a:pt x="6921" y="1892"/>
                    </a:cubicBezTo>
                    <a:cubicBezTo>
                      <a:pt x="6921" y="1892"/>
                      <a:pt x="5853" y="1427"/>
                      <a:pt x="4700" y="1427"/>
                    </a:cubicBezTo>
                    <a:cubicBezTo>
                      <a:pt x="4228" y="1427"/>
                      <a:pt x="3742" y="1505"/>
                      <a:pt x="3309" y="1724"/>
                    </a:cubicBezTo>
                    <a:cubicBezTo>
                      <a:pt x="1828" y="2480"/>
                      <a:pt x="1639" y="3771"/>
                      <a:pt x="915" y="3960"/>
                    </a:cubicBezTo>
                    <a:cubicBezTo>
                      <a:pt x="190" y="4149"/>
                      <a:pt x="159" y="4338"/>
                      <a:pt x="85" y="4769"/>
                    </a:cubicBezTo>
                    <a:cubicBezTo>
                      <a:pt x="1" y="5199"/>
                      <a:pt x="106" y="7972"/>
                      <a:pt x="2994" y="8518"/>
                    </a:cubicBezTo>
                    <a:cubicBezTo>
                      <a:pt x="2994" y="8518"/>
                      <a:pt x="1996" y="13852"/>
                      <a:pt x="4684" y="16582"/>
                    </a:cubicBezTo>
                    <a:cubicBezTo>
                      <a:pt x="4684" y="16582"/>
                      <a:pt x="5062" y="23009"/>
                      <a:pt x="4957" y="23440"/>
                    </a:cubicBezTo>
                    <a:cubicBezTo>
                      <a:pt x="4852" y="23870"/>
                      <a:pt x="4065" y="24175"/>
                      <a:pt x="4180" y="24679"/>
                    </a:cubicBezTo>
                    <a:cubicBezTo>
                      <a:pt x="4285" y="25193"/>
                      <a:pt x="4800" y="25225"/>
                      <a:pt x="5419" y="25225"/>
                    </a:cubicBezTo>
                    <a:cubicBezTo>
                      <a:pt x="6039" y="25225"/>
                      <a:pt x="6543" y="25109"/>
                      <a:pt x="6921" y="24364"/>
                    </a:cubicBezTo>
                    <a:cubicBezTo>
                      <a:pt x="7299" y="23608"/>
                      <a:pt x="9052" y="19701"/>
                      <a:pt x="9052" y="19701"/>
                    </a:cubicBezTo>
                    <a:cubicBezTo>
                      <a:pt x="9052" y="19701"/>
                      <a:pt x="10586" y="20625"/>
                      <a:pt x="11153" y="22054"/>
                    </a:cubicBezTo>
                    <a:lnTo>
                      <a:pt x="11153" y="23744"/>
                    </a:lnTo>
                    <a:cubicBezTo>
                      <a:pt x="11153" y="23744"/>
                      <a:pt x="10397" y="23902"/>
                      <a:pt x="10376" y="24280"/>
                    </a:cubicBezTo>
                    <a:cubicBezTo>
                      <a:pt x="10344" y="24658"/>
                      <a:pt x="10565" y="25225"/>
                      <a:pt x="11878" y="25225"/>
                    </a:cubicBezTo>
                    <a:lnTo>
                      <a:pt x="17516" y="25225"/>
                    </a:lnTo>
                    <a:cubicBezTo>
                      <a:pt x="18724" y="25225"/>
                      <a:pt x="19564" y="23986"/>
                      <a:pt x="19910" y="22442"/>
                    </a:cubicBezTo>
                    <a:cubicBezTo>
                      <a:pt x="20267" y="20909"/>
                      <a:pt x="20530" y="15921"/>
                      <a:pt x="18052" y="13558"/>
                    </a:cubicBezTo>
                    <a:cubicBezTo>
                      <a:pt x="15574" y="11185"/>
                      <a:pt x="13495" y="11700"/>
                      <a:pt x="11395" y="11133"/>
                    </a:cubicBezTo>
                    <a:cubicBezTo>
                      <a:pt x="9294" y="10566"/>
                      <a:pt x="9052" y="8655"/>
                      <a:pt x="9430" y="6470"/>
                    </a:cubicBezTo>
                    <a:cubicBezTo>
                      <a:pt x="9809" y="4286"/>
                      <a:pt x="9809" y="2585"/>
                      <a:pt x="9567" y="1535"/>
                    </a:cubicBezTo>
                    <a:cubicBezTo>
                      <a:pt x="9370" y="677"/>
                      <a:pt x="8955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69"/>
              <p:cNvSpPr/>
              <p:nvPr/>
            </p:nvSpPr>
            <p:spPr>
              <a:xfrm>
                <a:off x="5265450" y="4948550"/>
                <a:ext cx="9092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995" extrusionOk="0">
                    <a:moveTo>
                      <a:pt x="798" y="1"/>
                    </a:moveTo>
                    <a:cubicBezTo>
                      <a:pt x="553" y="1"/>
                      <a:pt x="474" y="382"/>
                      <a:pt x="736" y="450"/>
                    </a:cubicBezTo>
                    <a:cubicBezTo>
                      <a:pt x="790" y="464"/>
                      <a:pt x="845" y="478"/>
                      <a:pt x="899" y="493"/>
                    </a:cubicBezTo>
                    <a:lnTo>
                      <a:pt x="899" y="493"/>
                    </a:lnTo>
                    <a:cubicBezTo>
                      <a:pt x="768" y="485"/>
                      <a:pt x="636" y="481"/>
                      <a:pt x="504" y="481"/>
                    </a:cubicBezTo>
                    <a:cubicBezTo>
                      <a:pt x="480" y="481"/>
                      <a:pt x="456" y="482"/>
                      <a:pt x="432" y="482"/>
                    </a:cubicBezTo>
                    <a:cubicBezTo>
                      <a:pt x="211" y="492"/>
                      <a:pt x="106" y="807"/>
                      <a:pt x="316" y="912"/>
                    </a:cubicBezTo>
                    <a:cubicBezTo>
                      <a:pt x="499" y="1008"/>
                      <a:pt x="688" y="1086"/>
                      <a:pt x="881" y="1153"/>
                    </a:cubicBezTo>
                    <a:lnTo>
                      <a:pt x="881" y="1153"/>
                    </a:lnTo>
                    <a:cubicBezTo>
                      <a:pt x="814" y="1150"/>
                      <a:pt x="748" y="1147"/>
                      <a:pt x="681" y="1147"/>
                    </a:cubicBezTo>
                    <a:cubicBezTo>
                      <a:pt x="526" y="1147"/>
                      <a:pt x="370" y="1158"/>
                      <a:pt x="211" y="1185"/>
                    </a:cubicBezTo>
                    <a:cubicBezTo>
                      <a:pt x="1" y="1217"/>
                      <a:pt x="1" y="1511"/>
                      <a:pt x="159" y="1605"/>
                    </a:cubicBezTo>
                    <a:cubicBezTo>
                      <a:pt x="398" y="1749"/>
                      <a:pt x="656" y="1854"/>
                      <a:pt x="919" y="1951"/>
                    </a:cubicBezTo>
                    <a:lnTo>
                      <a:pt x="919" y="1951"/>
                    </a:lnTo>
                    <a:cubicBezTo>
                      <a:pt x="889" y="1949"/>
                      <a:pt x="859" y="1949"/>
                      <a:pt x="829" y="1949"/>
                    </a:cubicBezTo>
                    <a:cubicBezTo>
                      <a:pt x="705" y="1949"/>
                      <a:pt x="580" y="1962"/>
                      <a:pt x="453" y="1994"/>
                    </a:cubicBezTo>
                    <a:cubicBezTo>
                      <a:pt x="295" y="2025"/>
                      <a:pt x="222" y="2267"/>
                      <a:pt x="348" y="2372"/>
                    </a:cubicBezTo>
                    <a:cubicBezTo>
                      <a:pt x="558" y="2554"/>
                      <a:pt x="788" y="2693"/>
                      <a:pt x="1021" y="2823"/>
                    </a:cubicBezTo>
                    <a:lnTo>
                      <a:pt x="1021" y="2823"/>
                    </a:lnTo>
                    <a:cubicBezTo>
                      <a:pt x="1001" y="2822"/>
                      <a:pt x="982" y="2822"/>
                      <a:pt x="962" y="2822"/>
                    </a:cubicBezTo>
                    <a:cubicBezTo>
                      <a:pt x="893" y="2822"/>
                      <a:pt x="824" y="2825"/>
                      <a:pt x="757" y="2834"/>
                    </a:cubicBezTo>
                    <a:cubicBezTo>
                      <a:pt x="589" y="2855"/>
                      <a:pt x="463" y="3012"/>
                      <a:pt x="558" y="3180"/>
                    </a:cubicBezTo>
                    <a:cubicBezTo>
                      <a:pt x="577" y="3215"/>
                      <a:pt x="598" y="3248"/>
                      <a:pt x="620" y="3281"/>
                    </a:cubicBezTo>
                    <a:lnTo>
                      <a:pt x="620" y="3281"/>
                    </a:lnTo>
                    <a:cubicBezTo>
                      <a:pt x="475" y="3314"/>
                      <a:pt x="398" y="3480"/>
                      <a:pt x="474" y="3621"/>
                    </a:cubicBezTo>
                    <a:cubicBezTo>
                      <a:pt x="490" y="3652"/>
                      <a:pt x="506" y="3680"/>
                      <a:pt x="522" y="3706"/>
                    </a:cubicBezTo>
                    <a:lnTo>
                      <a:pt x="522" y="3706"/>
                    </a:lnTo>
                    <a:cubicBezTo>
                      <a:pt x="481" y="3844"/>
                      <a:pt x="571" y="3995"/>
                      <a:pt x="740" y="3995"/>
                    </a:cubicBezTo>
                    <a:cubicBezTo>
                      <a:pt x="759" y="3995"/>
                      <a:pt x="778" y="3993"/>
                      <a:pt x="799" y="3989"/>
                    </a:cubicBezTo>
                    <a:cubicBezTo>
                      <a:pt x="831" y="3978"/>
                      <a:pt x="862" y="3978"/>
                      <a:pt x="904" y="3968"/>
                    </a:cubicBezTo>
                    <a:cubicBezTo>
                      <a:pt x="1043" y="3945"/>
                      <a:pt x="1079" y="3814"/>
                      <a:pt x="1052" y="3700"/>
                    </a:cubicBezTo>
                    <a:lnTo>
                      <a:pt x="1052" y="3700"/>
                    </a:lnTo>
                    <a:cubicBezTo>
                      <a:pt x="1081" y="3695"/>
                      <a:pt x="1112" y="3690"/>
                      <a:pt x="1146" y="3684"/>
                    </a:cubicBezTo>
                    <a:cubicBezTo>
                      <a:pt x="1324" y="3653"/>
                      <a:pt x="1356" y="3422"/>
                      <a:pt x="1240" y="3306"/>
                    </a:cubicBezTo>
                    <a:cubicBezTo>
                      <a:pt x="1232" y="3298"/>
                      <a:pt x="1224" y="3291"/>
                      <a:pt x="1217" y="3283"/>
                    </a:cubicBezTo>
                    <a:lnTo>
                      <a:pt x="1217" y="3283"/>
                    </a:lnTo>
                    <a:cubicBezTo>
                      <a:pt x="1252" y="3283"/>
                      <a:pt x="1287" y="3284"/>
                      <a:pt x="1323" y="3284"/>
                    </a:cubicBezTo>
                    <a:cubicBezTo>
                      <a:pt x="1494" y="3284"/>
                      <a:pt x="1663" y="3271"/>
                      <a:pt x="1828" y="3201"/>
                    </a:cubicBezTo>
                    <a:cubicBezTo>
                      <a:pt x="2007" y="3128"/>
                      <a:pt x="2070" y="2897"/>
                      <a:pt x="1881" y="2781"/>
                    </a:cubicBezTo>
                    <a:cubicBezTo>
                      <a:pt x="1679" y="2654"/>
                      <a:pt x="1467" y="2548"/>
                      <a:pt x="1260" y="2434"/>
                    </a:cubicBezTo>
                    <a:lnTo>
                      <a:pt x="1260" y="2434"/>
                    </a:lnTo>
                    <a:cubicBezTo>
                      <a:pt x="1602" y="2493"/>
                      <a:pt x="1945" y="2605"/>
                      <a:pt x="2295" y="2605"/>
                    </a:cubicBezTo>
                    <a:cubicBezTo>
                      <a:pt x="2321" y="2605"/>
                      <a:pt x="2347" y="2604"/>
                      <a:pt x="2374" y="2603"/>
                    </a:cubicBezTo>
                    <a:cubicBezTo>
                      <a:pt x="2616" y="2592"/>
                      <a:pt x="2668" y="2309"/>
                      <a:pt x="2490" y="2172"/>
                    </a:cubicBezTo>
                    <a:cubicBezTo>
                      <a:pt x="2186" y="1944"/>
                      <a:pt x="1842" y="1804"/>
                      <a:pt x="1493" y="1675"/>
                    </a:cubicBezTo>
                    <a:lnTo>
                      <a:pt x="1493" y="1675"/>
                    </a:lnTo>
                    <a:cubicBezTo>
                      <a:pt x="1972" y="1759"/>
                      <a:pt x="2452" y="1878"/>
                      <a:pt x="2941" y="1878"/>
                    </a:cubicBezTo>
                    <a:cubicBezTo>
                      <a:pt x="3172" y="1878"/>
                      <a:pt x="3256" y="1563"/>
                      <a:pt x="3057" y="1448"/>
                    </a:cubicBezTo>
                    <a:cubicBezTo>
                      <a:pt x="2899" y="1358"/>
                      <a:pt x="2737" y="1283"/>
                      <a:pt x="2570" y="1218"/>
                    </a:cubicBezTo>
                    <a:lnTo>
                      <a:pt x="2570" y="1218"/>
                    </a:lnTo>
                    <a:cubicBezTo>
                      <a:pt x="2795" y="1270"/>
                      <a:pt x="3020" y="1326"/>
                      <a:pt x="3246" y="1385"/>
                    </a:cubicBezTo>
                    <a:cubicBezTo>
                      <a:pt x="3266" y="1390"/>
                      <a:pt x="3286" y="1392"/>
                      <a:pt x="3304" y="1392"/>
                    </a:cubicBezTo>
                    <a:cubicBezTo>
                      <a:pt x="3520" y="1392"/>
                      <a:pt x="3636" y="1081"/>
                      <a:pt x="3424" y="965"/>
                    </a:cubicBezTo>
                    <a:cubicBezTo>
                      <a:pt x="2616" y="513"/>
                      <a:pt x="1744" y="240"/>
                      <a:pt x="862" y="9"/>
                    </a:cubicBezTo>
                    <a:cubicBezTo>
                      <a:pt x="839" y="3"/>
                      <a:pt x="818" y="1"/>
                      <a:pt x="798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69"/>
              <p:cNvSpPr/>
              <p:nvPr/>
            </p:nvSpPr>
            <p:spPr>
              <a:xfrm>
                <a:off x="5364950" y="5000175"/>
                <a:ext cx="98325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846" extrusionOk="0">
                    <a:moveTo>
                      <a:pt x="2531" y="1519"/>
                    </a:moveTo>
                    <a:cubicBezTo>
                      <a:pt x="2730" y="1778"/>
                      <a:pt x="2906" y="2045"/>
                      <a:pt x="3057" y="2326"/>
                    </a:cubicBezTo>
                    <a:lnTo>
                      <a:pt x="3057" y="2326"/>
                    </a:lnTo>
                    <a:cubicBezTo>
                      <a:pt x="2968" y="2198"/>
                      <a:pt x="2884" y="2069"/>
                      <a:pt x="2794" y="1955"/>
                    </a:cubicBezTo>
                    <a:cubicBezTo>
                      <a:pt x="2780" y="1937"/>
                      <a:pt x="2766" y="1919"/>
                      <a:pt x="2752" y="1902"/>
                    </a:cubicBezTo>
                    <a:lnTo>
                      <a:pt x="2752" y="1902"/>
                    </a:lnTo>
                    <a:cubicBezTo>
                      <a:pt x="2682" y="1771"/>
                      <a:pt x="2609" y="1642"/>
                      <a:pt x="2531" y="1519"/>
                    </a:cubicBezTo>
                    <a:close/>
                    <a:moveTo>
                      <a:pt x="1453" y="0"/>
                    </a:moveTo>
                    <a:cubicBezTo>
                      <a:pt x="1187" y="0"/>
                      <a:pt x="1197" y="434"/>
                      <a:pt x="1481" y="464"/>
                    </a:cubicBezTo>
                    <a:cubicBezTo>
                      <a:pt x="1710" y="479"/>
                      <a:pt x="1964" y="783"/>
                      <a:pt x="2161" y="1043"/>
                    </a:cubicBezTo>
                    <a:lnTo>
                      <a:pt x="2161" y="1043"/>
                    </a:lnTo>
                    <a:cubicBezTo>
                      <a:pt x="1976" y="853"/>
                      <a:pt x="1761" y="702"/>
                      <a:pt x="1502" y="611"/>
                    </a:cubicBezTo>
                    <a:cubicBezTo>
                      <a:pt x="1481" y="604"/>
                      <a:pt x="1460" y="601"/>
                      <a:pt x="1440" y="601"/>
                    </a:cubicBezTo>
                    <a:cubicBezTo>
                      <a:pt x="1279" y="601"/>
                      <a:pt x="1157" y="807"/>
                      <a:pt x="1250" y="947"/>
                    </a:cubicBezTo>
                    <a:cubicBezTo>
                      <a:pt x="1308" y="1039"/>
                      <a:pt x="1372" y="1127"/>
                      <a:pt x="1439" y="1210"/>
                    </a:cubicBezTo>
                    <a:lnTo>
                      <a:pt x="1439" y="1210"/>
                    </a:lnTo>
                    <a:cubicBezTo>
                      <a:pt x="1349" y="1137"/>
                      <a:pt x="1254" y="1066"/>
                      <a:pt x="1156" y="1000"/>
                    </a:cubicBezTo>
                    <a:cubicBezTo>
                      <a:pt x="1119" y="973"/>
                      <a:pt x="1081" y="962"/>
                      <a:pt x="1043" y="962"/>
                    </a:cubicBezTo>
                    <a:cubicBezTo>
                      <a:pt x="887" y="962"/>
                      <a:pt x="747" y="1163"/>
                      <a:pt x="841" y="1315"/>
                    </a:cubicBezTo>
                    <a:cubicBezTo>
                      <a:pt x="1038" y="1647"/>
                      <a:pt x="1220" y="1988"/>
                      <a:pt x="1407" y="2325"/>
                    </a:cubicBezTo>
                    <a:lnTo>
                      <a:pt x="1407" y="2325"/>
                    </a:lnTo>
                    <a:cubicBezTo>
                      <a:pt x="1248" y="2175"/>
                      <a:pt x="1088" y="2025"/>
                      <a:pt x="925" y="1882"/>
                    </a:cubicBezTo>
                    <a:cubicBezTo>
                      <a:pt x="879" y="1844"/>
                      <a:pt x="825" y="1827"/>
                      <a:pt x="771" y="1827"/>
                    </a:cubicBezTo>
                    <a:cubicBezTo>
                      <a:pt x="602" y="1827"/>
                      <a:pt x="438" y="1990"/>
                      <a:pt x="557" y="2165"/>
                    </a:cubicBezTo>
                    <a:cubicBezTo>
                      <a:pt x="579" y="2197"/>
                      <a:pt x="602" y="2229"/>
                      <a:pt x="624" y="2262"/>
                    </a:cubicBezTo>
                    <a:lnTo>
                      <a:pt x="624" y="2262"/>
                    </a:lnTo>
                    <a:cubicBezTo>
                      <a:pt x="603" y="2253"/>
                      <a:pt x="581" y="2249"/>
                      <a:pt x="560" y="2249"/>
                    </a:cubicBezTo>
                    <a:cubicBezTo>
                      <a:pt x="426" y="2249"/>
                      <a:pt x="304" y="2414"/>
                      <a:pt x="337" y="2554"/>
                    </a:cubicBezTo>
                    <a:cubicBezTo>
                      <a:pt x="358" y="2650"/>
                      <a:pt x="388" y="2743"/>
                      <a:pt x="422" y="2834"/>
                    </a:cubicBezTo>
                    <a:lnTo>
                      <a:pt x="422" y="2834"/>
                    </a:lnTo>
                    <a:cubicBezTo>
                      <a:pt x="310" y="2868"/>
                      <a:pt x="221" y="2986"/>
                      <a:pt x="253" y="3121"/>
                    </a:cubicBezTo>
                    <a:cubicBezTo>
                      <a:pt x="255" y="3133"/>
                      <a:pt x="257" y="3144"/>
                      <a:pt x="259" y="3156"/>
                    </a:cubicBezTo>
                    <a:lnTo>
                      <a:pt x="259" y="3156"/>
                    </a:lnTo>
                    <a:cubicBezTo>
                      <a:pt x="249" y="3154"/>
                      <a:pt x="239" y="3154"/>
                      <a:pt x="229" y="3154"/>
                    </a:cubicBezTo>
                    <a:cubicBezTo>
                      <a:pt x="107" y="3154"/>
                      <a:pt x="1" y="3250"/>
                      <a:pt x="1" y="3383"/>
                    </a:cubicBezTo>
                    <a:lnTo>
                      <a:pt x="1" y="3625"/>
                    </a:lnTo>
                    <a:cubicBezTo>
                      <a:pt x="1" y="3772"/>
                      <a:pt x="116" y="3846"/>
                      <a:pt x="232" y="3846"/>
                    </a:cubicBezTo>
                    <a:cubicBezTo>
                      <a:pt x="335" y="3846"/>
                      <a:pt x="438" y="3787"/>
                      <a:pt x="459" y="3670"/>
                    </a:cubicBezTo>
                    <a:lnTo>
                      <a:pt x="459" y="3670"/>
                    </a:lnTo>
                    <a:cubicBezTo>
                      <a:pt x="484" y="3675"/>
                      <a:pt x="510" y="3682"/>
                      <a:pt x="536" y="3688"/>
                    </a:cubicBezTo>
                    <a:cubicBezTo>
                      <a:pt x="554" y="3693"/>
                      <a:pt x="571" y="3695"/>
                      <a:pt x="589" y="3695"/>
                    </a:cubicBezTo>
                    <a:cubicBezTo>
                      <a:pt x="653" y="3695"/>
                      <a:pt x="717" y="3667"/>
                      <a:pt x="763" y="3623"/>
                    </a:cubicBezTo>
                    <a:lnTo>
                      <a:pt x="763" y="3623"/>
                    </a:lnTo>
                    <a:cubicBezTo>
                      <a:pt x="765" y="3623"/>
                      <a:pt x="766" y="3624"/>
                      <a:pt x="767" y="3625"/>
                    </a:cubicBezTo>
                    <a:cubicBezTo>
                      <a:pt x="802" y="3649"/>
                      <a:pt x="838" y="3659"/>
                      <a:pt x="873" y="3659"/>
                    </a:cubicBezTo>
                    <a:cubicBezTo>
                      <a:pt x="1011" y="3659"/>
                      <a:pt x="1136" y="3504"/>
                      <a:pt x="1103" y="3362"/>
                    </a:cubicBezTo>
                    <a:cubicBezTo>
                      <a:pt x="1097" y="3337"/>
                      <a:pt x="1091" y="3311"/>
                      <a:pt x="1084" y="3286"/>
                    </a:cubicBezTo>
                    <a:lnTo>
                      <a:pt x="1084" y="3286"/>
                    </a:lnTo>
                    <a:cubicBezTo>
                      <a:pt x="1194" y="3383"/>
                      <a:pt x="1313" y="3471"/>
                      <a:pt x="1450" y="3541"/>
                    </a:cubicBezTo>
                    <a:cubicBezTo>
                      <a:pt x="1487" y="3560"/>
                      <a:pt x="1524" y="3569"/>
                      <a:pt x="1560" y="3569"/>
                    </a:cubicBezTo>
                    <a:cubicBezTo>
                      <a:pt x="1705" y="3569"/>
                      <a:pt x="1829" y="3433"/>
                      <a:pt x="1788" y="3282"/>
                    </a:cubicBezTo>
                    <a:lnTo>
                      <a:pt x="1788" y="3282"/>
                    </a:lnTo>
                    <a:cubicBezTo>
                      <a:pt x="1938" y="3403"/>
                      <a:pt x="2094" y="3519"/>
                      <a:pt x="2258" y="3625"/>
                    </a:cubicBezTo>
                    <a:cubicBezTo>
                      <a:pt x="2291" y="3645"/>
                      <a:pt x="2327" y="3654"/>
                      <a:pt x="2362" y="3654"/>
                    </a:cubicBezTo>
                    <a:cubicBezTo>
                      <a:pt x="2530" y="3654"/>
                      <a:pt x="2694" y="3457"/>
                      <a:pt x="2573" y="3310"/>
                    </a:cubicBezTo>
                    <a:cubicBezTo>
                      <a:pt x="2329" y="2988"/>
                      <a:pt x="2120" y="2646"/>
                      <a:pt x="1921" y="2297"/>
                    </a:cubicBezTo>
                    <a:lnTo>
                      <a:pt x="1921" y="2297"/>
                    </a:lnTo>
                    <a:cubicBezTo>
                      <a:pt x="2286" y="2689"/>
                      <a:pt x="2637" y="3095"/>
                      <a:pt x="3067" y="3415"/>
                    </a:cubicBezTo>
                    <a:cubicBezTo>
                      <a:pt x="3105" y="3444"/>
                      <a:pt x="3144" y="3457"/>
                      <a:pt x="3183" y="3457"/>
                    </a:cubicBezTo>
                    <a:cubicBezTo>
                      <a:pt x="3273" y="3457"/>
                      <a:pt x="3356" y="3388"/>
                      <a:pt x="3393" y="3300"/>
                    </a:cubicBezTo>
                    <a:lnTo>
                      <a:pt x="3393" y="3300"/>
                    </a:lnTo>
                    <a:cubicBezTo>
                      <a:pt x="3457" y="3339"/>
                      <a:pt x="3526" y="3374"/>
                      <a:pt x="3602" y="3404"/>
                    </a:cubicBezTo>
                    <a:cubicBezTo>
                      <a:pt x="3625" y="3413"/>
                      <a:pt x="3648" y="3417"/>
                      <a:pt x="3670" y="3417"/>
                    </a:cubicBezTo>
                    <a:cubicBezTo>
                      <a:pt x="3812" y="3417"/>
                      <a:pt x="3933" y="3257"/>
                      <a:pt x="3896" y="3121"/>
                    </a:cubicBezTo>
                    <a:cubicBezTo>
                      <a:pt x="3644" y="2333"/>
                      <a:pt x="3245" y="1619"/>
                      <a:pt x="2699" y="1000"/>
                    </a:cubicBezTo>
                    <a:cubicBezTo>
                      <a:pt x="2374" y="622"/>
                      <a:pt x="2027" y="44"/>
                      <a:pt x="1481" y="2"/>
                    </a:cubicBezTo>
                    <a:cubicBezTo>
                      <a:pt x="1472" y="1"/>
                      <a:pt x="1462" y="0"/>
                      <a:pt x="1453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69"/>
              <p:cNvSpPr/>
              <p:nvPr/>
            </p:nvSpPr>
            <p:spPr>
              <a:xfrm>
                <a:off x="5387150" y="5185200"/>
                <a:ext cx="884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207" extrusionOk="0">
                    <a:moveTo>
                      <a:pt x="3321" y="0"/>
                    </a:moveTo>
                    <a:cubicBezTo>
                      <a:pt x="3207" y="0"/>
                      <a:pt x="3087" y="76"/>
                      <a:pt x="3071" y="225"/>
                    </a:cubicBezTo>
                    <a:cubicBezTo>
                      <a:pt x="3061" y="323"/>
                      <a:pt x="3049" y="422"/>
                      <a:pt x="3035" y="519"/>
                    </a:cubicBezTo>
                    <a:lnTo>
                      <a:pt x="3035" y="519"/>
                    </a:lnTo>
                    <a:cubicBezTo>
                      <a:pt x="3004" y="409"/>
                      <a:pt x="2961" y="300"/>
                      <a:pt x="2903" y="193"/>
                    </a:cubicBezTo>
                    <a:cubicBezTo>
                      <a:pt x="2860" y="119"/>
                      <a:pt x="2777" y="79"/>
                      <a:pt x="2696" y="79"/>
                    </a:cubicBezTo>
                    <a:cubicBezTo>
                      <a:pt x="2617" y="79"/>
                      <a:pt x="2541" y="116"/>
                      <a:pt x="2504" y="193"/>
                    </a:cubicBezTo>
                    <a:cubicBezTo>
                      <a:pt x="2472" y="258"/>
                      <a:pt x="2444" y="323"/>
                      <a:pt x="2419" y="388"/>
                    </a:cubicBezTo>
                    <a:lnTo>
                      <a:pt x="2419" y="388"/>
                    </a:lnTo>
                    <a:cubicBezTo>
                      <a:pt x="2384" y="368"/>
                      <a:pt x="2343" y="359"/>
                      <a:pt x="2301" y="359"/>
                    </a:cubicBezTo>
                    <a:cubicBezTo>
                      <a:pt x="2220" y="359"/>
                      <a:pt x="2137" y="395"/>
                      <a:pt x="2095" y="466"/>
                    </a:cubicBezTo>
                    <a:cubicBezTo>
                      <a:pt x="2021" y="598"/>
                      <a:pt x="1958" y="735"/>
                      <a:pt x="1901" y="873"/>
                    </a:cubicBezTo>
                    <a:lnTo>
                      <a:pt x="1901" y="873"/>
                    </a:lnTo>
                    <a:cubicBezTo>
                      <a:pt x="1867" y="779"/>
                      <a:pt x="1779" y="726"/>
                      <a:pt x="1688" y="726"/>
                    </a:cubicBezTo>
                    <a:cubicBezTo>
                      <a:pt x="1628" y="726"/>
                      <a:pt x="1566" y="749"/>
                      <a:pt x="1516" y="798"/>
                    </a:cubicBezTo>
                    <a:lnTo>
                      <a:pt x="1516" y="798"/>
                    </a:lnTo>
                    <a:cubicBezTo>
                      <a:pt x="1502" y="680"/>
                      <a:pt x="1387" y="599"/>
                      <a:pt x="1274" y="599"/>
                    </a:cubicBezTo>
                    <a:cubicBezTo>
                      <a:pt x="1217" y="599"/>
                      <a:pt x="1161" y="620"/>
                      <a:pt x="1118" y="666"/>
                    </a:cubicBezTo>
                    <a:cubicBezTo>
                      <a:pt x="1080" y="710"/>
                      <a:pt x="1044" y="756"/>
                      <a:pt x="1008" y="802"/>
                    </a:cubicBezTo>
                    <a:lnTo>
                      <a:pt x="1008" y="802"/>
                    </a:lnTo>
                    <a:cubicBezTo>
                      <a:pt x="969" y="778"/>
                      <a:pt x="922" y="765"/>
                      <a:pt x="876" y="765"/>
                    </a:cubicBezTo>
                    <a:cubicBezTo>
                      <a:pt x="817" y="765"/>
                      <a:pt x="760" y="786"/>
                      <a:pt x="719" y="834"/>
                    </a:cubicBezTo>
                    <a:cubicBezTo>
                      <a:pt x="658" y="899"/>
                      <a:pt x="599" y="967"/>
                      <a:pt x="539" y="1035"/>
                    </a:cubicBezTo>
                    <a:lnTo>
                      <a:pt x="539" y="1035"/>
                    </a:lnTo>
                    <a:cubicBezTo>
                      <a:pt x="505" y="1016"/>
                      <a:pt x="467" y="1004"/>
                      <a:pt x="428" y="1004"/>
                    </a:cubicBezTo>
                    <a:cubicBezTo>
                      <a:pt x="376" y="1004"/>
                      <a:pt x="322" y="1025"/>
                      <a:pt x="278" y="1076"/>
                    </a:cubicBezTo>
                    <a:cubicBezTo>
                      <a:pt x="258" y="1095"/>
                      <a:pt x="240" y="1114"/>
                      <a:pt x="222" y="1132"/>
                    </a:cubicBezTo>
                    <a:lnTo>
                      <a:pt x="222" y="1132"/>
                    </a:lnTo>
                    <a:cubicBezTo>
                      <a:pt x="145" y="1145"/>
                      <a:pt x="76" y="1196"/>
                      <a:pt x="47" y="1296"/>
                    </a:cubicBezTo>
                    <a:cubicBezTo>
                      <a:pt x="47" y="1317"/>
                      <a:pt x="47" y="1328"/>
                      <a:pt x="37" y="1349"/>
                    </a:cubicBezTo>
                    <a:cubicBezTo>
                      <a:pt x="0" y="1489"/>
                      <a:pt x="78" y="1591"/>
                      <a:pt x="185" y="1624"/>
                    </a:cubicBezTo>
                    <a:lnTo>
                      <a:pt x="185" y="1624"/>
                    </a:lnTo>
                    <a:cubicBezTo>
                      <a:pt x="224" y="1701"/>
                      <a:pt x="310" y="1744"/>
                      <a:pt x="398" y="1744"/>
                    </a:cubicBezTo>
                    <a:cubicBezTo>
                      <a:pt x="428" y="1744"/>
                      <a:pt x="458" y="1739"/>
                      <a:pt x="487" y="1728"/>
                    </a:cubicBezTo>
                    <a:lnTo>
                      <a:pt x="487" y="1728"/>
                    </a:lnTo>
                    <a:cubicBezTo>
                      <a:pt x="485" y="1855"/>
                      <a:pt x="612" y="1949"/>
                      <a:pt x="734" y="1949"/>
                    </a:cubicBezTo>
                    <a:cubicBezTo>
                      <a:pt x="807" y="1949"/>
                      <a:pt x="879" y="1914"/>
                      <a:pt x="919" y="1832"/>
                    </a:cubicBezTo>
                    <a:cubicBezTo>
                      <a:pt x="925" y="1819"/>
                      <a:pt x="932" y="1807"/>
                      <a:pt x="938" y="1795"/>
                    </a:cubicBezTo>
                    <a:lnTo>
                      <a:pt x="938" y="1795"/>
                    </a:lnTo>
                    <a:cubicBezTo>
                      <a:pt x="923" y="1905"/>
                      <a:pt x="909" y="2015"/>
                      <a:pt x="898" y="2126"/>
                    </a:cubicBezTo>
                    <a:cubicBezTo>
                      <a:pt x="878" y="2267"/>
                      <a:pt x="1004" y="2353"/>
                      <a:pt x="1129" y="2353"/>
                    </a:cubicBezTo>
                    <a:cubicBezTo>
                      <a:pt x="1179" y="2353"/>
                      <a:pt x="1228" y="2340"/>
                      <a:pt x="1268" y="2311"/>
                    </a:cubicBezTo>
                    <a:lnTo>
                      <a:pt x="1268" y="2311"/>
                    </a:lnTo>
                    <a:cubicBezTo>
                      <a:pt x="1262" y="2357"/>
                      <a:pt x="1258" y="2404"/>
                      <a:pt x="1255" y="2451"/>
                    </a:cubicBezTo>
                    <a:cubicBezTo>
                      <a:pt x="1248" y="2596"/>
                      <a:pt x="1363" y="2672"/>
                      <a:pt x="1480" y="2672"/>
                    </a:cubicBezTo>
                    <a:cubicBezTo>
                      <a:pt x="1559" y="2672"/>
                      <a:pt x="1639" y="2638"/>
                      <a:pt x="1685" y="2567"/>
                    </a:cubicBezTo>
                    <a:cubicBezTo>
                      <a:pt x="1779" y="2423"/>
                      <a:pt x="1855" y="2272"/>
                      <a:pt x="1921" y="2118"/>
                    </a:cubicBezTo>
                    <a:lnTo>
                      <a:pt x="1921" y="2118"/>
                    </a:lnTo>
                    <a:cubicBezTo>
                      <a:pt x="1875" y="2305"/>
                      <a:pt x="1828" y="2491"/>
                      <a:pt x="1790" y="2672"/>
                    </a:cubicBezTo>
                    <a:cubicBezTo>
                      <a:pt x="1752" y="2841"/>
                      <a:pt x="1888" y="2955"/>
                      <a:pt x="2021" y="2955"/>
                    </a:cubicBezTo>
                    <a:cubicBezTo>
                      <a:pt x="2110" y="2955"/>
                      <a:pt x="2198" y="2904"/>
                      <a:pt x="2231" y="2787"/>
                    </a:cubicBezTo>
                    <a:cubicBezTo>
                      <a:pt x="2318" y="2520"/>
                      <a:pt x="2404" y="2253"/>
                      <a:pt x="2488" y="1986"/>
                    </a:cubicBezTo>
                    <a:lnTo>
                      <a:pt x="2488" y="1986"/>
                    </a:lnTo>
                    <a:cubicBezTo>
                      <a:pt x="2395" y="2311"/>
                      <a:pt x="2286" y="2629"/>
                      <a:pt x="2231" y="2913"/>
                    </a:cubicBezTo>
                    <a:cubicBezTo>
                      <a:pt x="2203" y="3074"/>
                      <a:pt x="2342" y="3206"/>
                      <a:pt x="2479" y="3206"/>
                    </a:cubicBezTo>
                    <a:cubicBezTo>
                      <a:pt x="2548" y="3206"/>
                      <a:pt x="2616" y="3172"/>
                      <a:pt x="2662" y="3092"/>
                    </a:cubicBezTo>
                    <a:cubicBezTo>
                      <a:pt x="2920" y="2598"/>
                      <a:pt x="3128" y="2093"/>
                      <a:pt x="3279" y="1569"/>
                    </a:cubicBezTo>
                    <a:lnTo>
                      <a:pt x="3279" y="1569"/>
                    </a:lnTo>
                    <a:cubicBezTo>
                      <a:pt x="3368" y="1544"/>
                      <a:pt x="3448" y="1474"/>
                      <a:pt x="3460" y="1359"/>
                    </a:cubicBezTo>
                    <a:cubicBezTo>
                      <a:pt x="3502" y="981"/>
                      <a:pt x="3533" y="603"/>
                      <a:pt x="3533" y="225"/>
                    </a:cubicBezTo>
                    <a:lnTo>
                      <a:pt x="3533" y="225"/>
                    </a:lnTo>
                    <a:cubicBezTo>
                      <a:pt x="3533" y="225"/>
                      <a:pt x="3533" y="225"/>
                      <a:pt x="3533" y="225"/>
                    </a:cubicBezTo>
                    <a:cubicBezTo>
                      <a:pt x="3539" y="74"/>
                      <a:pt x="3433" y="0"/>
                      <a:pt x="3321" y="0"/>
                    </a:cubicBezTo>
                    <a:close/>
                  </a:path>
                </a:pathLst>
              </a:custGeom>
              <a:solidFill>
                <a:srgbClr val="F374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69"/>
              <p:cNvSpPr/>
              <p:nvPr/>
            </p:nvSpPr>
            <p:spPr>
              <a:xfrm>
                <a:off x="5166950" y="4914000"/>
                <a:ext cx="768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09" extrusionOk="0">
                    <a:moveTo>
                      <a:pt x="1614" y="1"/>
                    </a:moveTo>
                    <a:cubicBezTo>
                      <a:pt x="1423" y="1"/>
                      <a:pt x="1260" y="234"/>
                      <a:pt x="1441" y="383"/>
                    </a:cubicBezTo>
                    <a:cubicBezTo>
                      <a:pt x="1441" y="383"/>
                      <a:pt x="1441" y="383"/>
                      <a:pt x="1441" y="383"/>
                    </a:cubicBezTo>
                    <a:lnTo>
                      <a:pt x="1441" y="383"/>
                    </a:lnTo>
                    <a:cubicBezTo>
                      <a:pt x="1526" y="467"/>
                      <a:pt x="1610" y="541"/>
                      <a:pt x="1694" y="625"/>
                    </a:cubicBezTo>
                    <a:cubicBezTo>
                      <a:pt x="1707" y="636"/>
                      <a:pt x="1721" y="645"/>
                      <a:pt x="1735" y="653"/>
                    </a:cubicBezTo>
                    <a:lnTo>
                      <a:pt x="1735" y="653"/>
                    </a:lnTo>
                    <a:cubicBezTo>
                      <a:pt x="1782" y="699"/>
                      <a:pt x="1828" y="747"/>
                      <a:pt x="1872" y="796"/>
                    </a:cubicBezTo>
                    <a:lnTo>
                      <a:pt x="1872" y="796"/>
                    </a:lnTo>
                    <a:cubicBezTo>
                      <a:pt x="1713" y="705"/>
                      <a:pt x="1537" y="641"/>
                      <a:pt x="1326" y="625"/>
                    </a:cubicBezTo>
                    <a:cubicBezTo>
                      <a:pt x="1322" y="624"/>
                      <a:pt x="1318" y="624"/>
                      <a:pt x="1314" y="624"/>
                    </a:cubicBezTo>
                    <a:cubicBezTo>
                      <a:pt x="1143" y="624"/>
                      <a:pt x="1044" y="838"/>
                      <a:pt x="1126" y="971"/>
                    </a:cubicBezTo>
                    <a:cubicBezTo>
                      <a:pt x="1141" y="996"/>
                      <a:pt x="1155" y="1021"/>
                      <a:pt x="1170" y="1046"/>
                    </a:cubicBezTo>
                    <a:lnTo>
                      <a:pt x="1170" y="1046"/>
                    </a:lnTo>
                    <a:cubicBezTo>
                      <a:pt x="1119" y="1028"/>
                      <a:pt x="1067" y="1013"/>
                      <a:pt x="1011" y="1003"/>
                    </a:cubicBezTo>
                    <a:cubicBezTo>
                      <a:pt x="993" y="1000"/>
                      <a:pt x="975" y="998"/>
                      <a:pt x="958" y="998"/>
                    </a:cubicBezTo>
                    <a:cubicBezTo>
                      <a:pt x="799" y="998"/>
                      <a:pt x="699" y="1125"/>
                      <a:pt x="727" y="1286"/>
                    </a:cubicBezTo>
                    <a:cubicBezTo>
                      <a:pt x="742" y="1377"/>
                      <a:pt x="769" y="1463"/>
                      <a:pt x="801" y="1545"/>
                    </a:cubicBezTo>
                    <a:lnTo>
                      <a:pt x="801" y="1545"/>
                    </a:lnTo>
                    <a:cubicBezTo>
                      <a:pt x="754" y="1526"/>
                      <a:pt x="706" y="1509"/>
                      <a:pt x="654" y="1496"/>
                    </a:cubicBezTo>
                    <a:cubicBezTo>
                      <a:pt x="635" y="1490"/>
                      <a:pt x="615" y="1487"/>
                      <a:pt x="595" y="1487"/>
                    </a:cubicBezTo>
                    <a:cubicBezTo>
                      <a:pt x="479" y="1487"/>
                      <a:pt x="351" y="1583"/>
                      <a:pt x="360" y="1717"/>
                    </a:cubicBezTo>
                    <a:cubicBezTo>
                      <a:pt x="371" y="1783"/>
                      <a:pt x="386" y="1847"/>
                      <a:pt x="401" y="1912"/>
                    </a:cubicBezTo>
                    <a:lnTo>
                      <a:pt x="401" y="1912"/>
                    </a:lnTo>
                    <a:cubicBezTo>
                      <a:pt x="379" y="1904"/>
                      <a:pt x="358" y="1900"/>
                      <a:pt x="337" y="1900"/>
                    </a:cubicBezTo>
                    <a:cubicBezTo>
                      <a:pt x="234" y="1900"/>
                      <a:pt x="154" y="1991"/>
                      <a:pt x="131" y="2093"/>
                    </a:cubicBezTo>
                    <a:lnTo>
                      <a:pt x="131" y="2093"/>
                    </a:lnTo>
                    <a:cubicBezTo>
                      <a:pt x="52" y="2139"/>
                      <a:pt x="1" y="2228"/>
                      <a:pt x="34" y="2347"/>
                    </a:cubicBezTo>
                    <a:cubicBezTo>
                      <a:pt x="97" y="2536"/>
                      <a:pt x="213" y="2599"/>
                      <a:pt x="402" y="2609"/>
                    </a:cubicBezTo>
                    <a:cubicBezTo>
                      <a:pt x="498" y="2609"/>
                      <a:pt x="571" y="2551"/>
                      <a:pt x="606" y="2474"/>
                    </a:cubicBezTo>
                    <a:lnTo>
                      <a:pt x="606" y="2474"/>
                    </a:lnTo>
                    <a:cubicBezTo>
                      <a:pt x="622" y="2480"/>
                      <a:pt x="638" y="2487"/>
                      <a:pt x="654" y="2494"/>
                    </a:cubicBezTo>
                    <a:cubicBezTo>
                      <a:pt x="673" y="2502"/>
                      <a:pt x="693" y="2505"/>
                      <a:pt x="714" y="2505"/>
                    </a:cubicBezTo>
                    <a:cubicBezTo>
                      <a:pt x="829" y="2505"/>
                      <a:pt x="955" y="2389"/>
                      <a:pt x="937" y="2273"/>
                    </a:cubicBezTo>
                    <a:cubicBezTo>
                      <a:pt x="932" y="2226"/>
                      <a:pt x="925" y="2180"/>
                      <a:pt x="915" y="2134"/>
                    </a:cubicBezTo>
                    <a:lnTo>
                      <a:pt x="915" y="2134"/>
                    </a:lnTo>
                    <a:cubicBezTo>
                      <a:pt x="1001" y="2194"/>
                      <a:pt x="1086" y="2256"/>
                      <a:pt x="1179" y="2305"/>
                    </a:cubicBezTo>
                    <a:cubicBezTo>
                      <a:pt x="1216" y="2322"/>
                      <a:pt x="1254" y="2330"/>
                      <a:pt x="1291" y="2330"/>
                    </a:cubicBezTo>
                    <a:cubicBezTo>
                      <a:pt x="1436" y="2330"/>
                      <a:pt x="1566" y="2209"/>
                      <a:pt x="1515" y="2042"/>
                    </a:cubicBezTo>
                    <a:cubicBezTo>
                      <a:pt x="1483" y="1924"/>
                      <a:pt x="1431" y="1813"/>
                      <a:pt x="1378" y="1702"/>
                    </a:cubicBezTo>
                    <a:lnTo>
                      <a:pt x="1378" y="1702"/>
                    </a:lnTo>
                    <a:cubicBezTo>
                      <a:pt x="1571" y="1856"/>
                      <a:pt x="1745" y="2046"/>
                      <a:pt x="1935" y="2189"/>
                    </a:cubicBezTo>
                    <a:cubicBezTo>
                      <a:pt x="1973" y="2215"/>
                      <a:pt x="2012" y="2226"/>
                      <a:pt x="2049" y="2226"/>
                    </a:cubicBezTo>
                    <a:cubicBezTo>
                      <a:pt x="2210" y="2226"/>
                      <a:pt x="2346" y="2019"/>
                      <a:pt x="2261" y="1874"/>
                    </a:cubicBezTo>
                    <a:cubicBezTo>
                      <a:pt x="2154" y="1695"/>
                      <a:pt x="2037" y="1523"/>
                      <a:pt x="1920" y="1352"/>
                    </a:cubicBezTo>
                    <a:lnTo>
                      <a:pt x="1920" y="1352"/>
                    </a:lnTo>
                    <a:cubicBezTo>
                      <a:pt x="2172" y="1549"/>
                      <a:pt x="2399" y="1806"/>
                      <a:pt x="2671" y="1948"/>
                    </a:cubicBezTo>
                    <a:cubicBezTo>
                      <a:pt x="2712" y="1970"/>
                      <a:pt x="2754" y="1979"/>
                      <a:pt x="2792" y="1979"/>
                    </a:cubicBezTo>
                    <a:cubicBezTo>
                      <a:pt x="2956" y="1979"/>
                      <a:pt x="3072" y="1803"/>
                      <a:pt x="2996" y="1633"/>
                    </a:cubicBezTo>
                    <a:cubicBezTo>
                      <a:pt x="2713" y="1024"/>
                      <a:pt x="2282" y="488"/>
                      <a:pt x="1767" y="58"/>
                    </a:cubicBezTo>
                    <a:cubicBezTo>
                      <a:pt x="1718" y="18"/>
                      <a:pt x="1665" y="1"/>
                      <a:pt x="1614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69"/>
              <p:cNvSpPr/>
              <p:nvPr/>
            </p:nvSpPr>
            <p:spPr>
              <a:xfrm>
                <a:off x="5145500" y="4694075"/>
                <a:ext cx="4150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429" extrusionOk="0">
                    <a:moveTo>
                      <a:pt x="1122" y="0"/>
                    </a:moveTo>
                    <a:cubicBezTo>
                      <a:pt x="908" y="0"/>
                      <a:pt x="0" y="1504"/>
                      <a:pt x="0" y="1504"/>
                    </a:cubicBezTo>
                    <a:cubicBezTo>
                      <a:pt x="871" y="1924"/>
                      <a:pt x="1270" y="2428"/>
                      <a:pt x="1270" y="2428"/>
                    </a:cubicBezTo>
                    <a:cubicBezTo>
                      <a:pt x="1659" y="1840"/>
                      <a:pt x="1312" y="65"/>
                      <a:pt x="1134" y="2"/>
                    </a:cubicBezTo>
                    <a:cubicBezTo>
                      <a:pt x="1131" y="1"/>
                      <a:pt x="1127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69"/>
              <p:cNvSpPr/>
              <p:nvPr/>
            </p:nvSpPr>
            <p:spPr>
              <a:xfrm>
                <a:off x="5031325" y="4867550"/>
                <a:ext cx="1751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624" extrusionOk="0">
                    <a:moveTo>
                      <a:pt x="6798" y="1"/>
                    </a:moveTo>
                    <a:cubicBezTo>
                      <a:pt x="6717" y="1"/>
                      <a:pt x="6614" y="99"/>
                      <a:pt x="6614" y="99"/>
                    </a:cubicBezTo>
                    <a:cubicBezTo>
                      <a:pt x="5654" y="1050"/>
                      <a:pt x="4366" y="1323"/>
                      <a:pt x="3205" y="1323"/>
                    </a:cubicBezTo>
                    <a:cubicBezTo>
                      <a:pt x="1650" y="1323"/>
                      <a:pt x="325" y="834"/>
                      <a:pt x="325" y="834"/>
                    </a:cubicBezTo>
                    <a:cubicBezTo>
                      <a:pt x="314" y="830"/>
                      <a:pt x="303" y="828"/>
                      <a:pt x="292" y="828"/>
                    </a:cubicBezTo>
                    <a:cubicBezTo>
                      <a:pt x="67" y="828"/>
                      <a:pt x="1" y="1653"/>
                      <a:pt x="41" y="1874"/>
                    </a:cubicBezTo>
                    <a:cubicBezTo>
                      <a:pt x="81" y="2083"/>
                      <a:pt x="1229" y="2623"/>
                      <a:pt x="3233" y="2623"/>
                    </a:cubicBezTo>
                    <a:cubicBezTo>
                      <a:pt x="3339" y="2623"/>
                      <a:pt x="3448" y="2622"/>
                      <a:pt x="3559" y="2619"/>
                    </a:cubicBezTo>
                    <a:cubicBezTo>
                      <a:pt x="5753" y="2567"/>
                      <a:pt x="6772" y="1590"/>
                      <a:pt x="6887" y="1338"/>
                    </a:cubicBezTo>
                    <a:cubicBezTo>
                      <a:pt x="7003" y="1086"/>
                      <a:pt x="6930" y="320"/>
                      <a:pt x="6887" y="99"/>
                    </a:cubicBezTo>
                    <a:cubicBezTo>
                      <a:pt x="6873" y="25"/>
                      <a:pt x="6838" y="1"/>
                      <a:pt x="67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69"/>
              <p:cNvSpPr/>
              <p:nvPr/>
            </p:nvSpPr>
            <p:spPr>
              <a:xfrm>
                <a:off x="4996375" y="4904175"/>
                <a:ext cx="520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16" extrusionOk="0">
                    <a:moveTo>
                      <a:pt x="1041" y="1"/>
                    </a:moveTo>
                    <a:cubicBezTo>
                      <a:pt x="591" y="1"/>
                      <a:pt x="198" y="324"/>
                      <a:pt x="106" y="776"/>
                    </a:cubicBezTo>
                    <a:cubicBezTo>
                      <a:pt x="1" y="1291"/>
                      <a:pt x="337" y="1795"/>
                      <a:pt x="862" y="1900"/>
                    </a:cubicBezTo>
                    <a:cubicBezTo>
                      <a:pt x="920" y="1910"/>
                      <a:pt x="978" y="1916"/>
                      <a:pt x="1035" y="1916"/>
                    </a:cubicBezTo>
                    <a:cubicBezTo>
                      <a:pt x="1485" y="1916"/>
                      <a:pt x="1892" y="1600"/>
                      <a:pt x="1985" y="1144"/>
                    </a:cubicBezTo>
                    <a:cubicBezTo>
                      <a:pt x="2080" y="629"/>
                      <a:pt x="1744" y="125"/>
                      <a:pt x="1229" y="20"/>
                    </a:cubicBezTo>
                    <a:cubicBezTo>
                      <a:pt x="1166" y="7"/>
                      <a:pt x="1103" y="1"/>
                      <a:pt x="10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69"/>
              <p:cNvSpPr/>
              <p:nvPr/>
            </p:nvSpPr>
            <p:spPr>
              <a:xfrm>
                <a:off x="5022625" y="4940200"/>
                <a:ext cx="71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2" y="217"/>
                      <a:pt x="95" y="249"/>
                    </a:cubicBezTo>
                    <a:cubicBezTo>
                      <a:pt x="108" y="253"/>
                      <a:pt x="122" y="255"/>
                      <a:pt x="135" y="255"/>
                    </a:cubicBezTo>
                    <a:cubicBezTo>
                      <a:pt x="186" y="255"/>
                      <a:pt x="236" y="225"/>
                      <a:pt x="253" y="175"/>
                    </a:cubicBezTo>
                    <a:cubicBezTo>
                      <a:pt x="284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69"/>
              <p:cNvSpPr/>
              <p:nvPr/>
            </p:nvSpPr>
            <p:spPr>
              <a:xfrm>
                <a:off x="5002925" y="4928650"/>
                <a:ext cx="7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3" y="217"/>
                      <a:pt x="96" y="249"/>
                    </a:cubicBezTo>
                    <a:cubicBezTo>
                      <a:pt x="109" y="253"/>
                      <a:pt x="122" y="255"/>
                      <a:pt x="136" y="255"/>
                    </a:cubicBezTo>
                    <a:cubicBezTo>
                      <a:pt x="187" y="255"/>
                      <a:pt x="236" y="225"/>
                      <a:pt x="253" y="175"/>
                    </a:cubicBezTo>
                    <a:cubicBezTo>
                      <a:pt x="285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69"/>
              <p:cNvSpPr/>
              <p:nvPr/>
            </p:nvSpPr>
            <p:spPr>
              <a:xfrm>
                <a:off x="5004250" y="4942350"/>
                <a:ext cx="228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5" extrusionOk="0">
                    <a:moveTo>
                      <a:pt x="869" y="1"/>
                    </a:moveTo>
                    <a:cubicBezTo>
                      <a:pt x="863" y="1"/>
                      <a:pt x="857" y="2"/>
                      <a:pt x="851" y="5"/>
                    </a:cubicBezTo>
                    <a:cubicBezTo>
                      <a:pt x="851" y="13"/>
                      <a:pt x="668" y="123"/>
                      <a:pt x="402" y="123"/>
                    </a:cubicBezTo>
                    <a:cubicBezTo>
                      <a:pt x="296" y="123"/>
                      <a:pt x="178" y="105"/>
                      <a:pt x="53" y="58"/>
                    </a:cubicBezTo>
                    <a:cubicBezTo>
                      <a:pt x="47" y="55"/>
                      <a:pt x="42" y="53"/>
                      <a:pt x="36" y="53"/>
                    </a:cubicBezTo>
                    <a:cubicBezTo>
                      <a:pt x="21" y="53"/>
                      <a:pt x="8" y="63"/>
                      <a:pt x="1" y="79"/>
                    </a:cubicBezTo>
                    <a:cubicBezTo>
                      <a:pt x="1" y="100"/>
                      <a:pt x="11" y="121"/>
                      <a:pt x="22" y="131"/>
                    </a:cubicBezTo>
                    <a:cubicBezTo>
                      <a:pt x="158" y="184"/>
                      <a:pt x="284" y="205"/>
                      <a:pt x="400" y="205"/>
                    </a:cubicBezTo>
                    <a:cubicBezTo>
                      <a:pt x="683" y="205"/>
                      <a:pt x="883" y="79"/>
                      <a:pt x="893" y="79"/>
                    </a:cubicBezTo>
                    <a:cubicBezTo>
                      <a:pt x="914" y="58"/>
                      <a:pt x="914" y="37"/>
                      <a:pt x="904" y="16"/>
                    </a:cubicBezTo>
                    <a:cubicBezTo>
                      <a:pt x="896" y="8"/>
                      <a:pt x="883" y="1"/>
                      <a:pt x="869" y="1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69"/>
              <p:cNvSpPr/>
              <p:nvPr/>
            </p:nvSpPr>
            <p:spPr>
              <a:xfrm>
                <a:off x="5004250" y="4930900"/>
                <a:ext cx="134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52" extrusionOk="0">
                    <a:moveTo>
                      <a:pt x="95" y="1"/>
                    </a:moveTo>
                    <a:cubicBezTo>
                      <a:pt x="74" y="1"/>
                      <a:pt x="53" y="12"/>
                      <a:pt x="53" y="33"/>
                    </a:cubicBezTo>
                    <a:cubicBezTo>
                      <a:pt x="43" y="54"/>
                      <a:pt x="1" y="432"/>
                      <a:pt x="463" y="841"/>
                    </a:cubicBezTo>
                    <a:cubicBezTo>
                      <a:pt x="473" y="852"/>
                      <a:pt x="484" y="852"/>
                      <a:pt x="484" y="852"/>
                    </a:cubicBezTo>
                    <a:cubicBezTo>
                      <a:pt x="494" y="852"/>
                      <a:pt x="505" y="852"/>
                      <a:pt x="515" y="841"/>
                    </a:cubicBezTo>
                    <a:cubicBezTo>
                      <a:pt x="536" y="831"/>
                      <a:pt x="526" y="799"/>
                      <a:pt x="515" y="789"/>
                    </a:cubicBezTo>
                    <a:cubicBezTo>
                      <a:pt x="85" y="400"/>
                      <a:pt x="127" y="43"/>
                      <a:pt x="127" y="43"/>
                    </a:cubicBezTo>
                    <a:cubicBezTo>
                      <a:pt x="127" y="22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69"/>
              <p:cNvSpPr/>
              <p:nvPr/>
            </p:nvSpPr>
            <p:spPr>
              <a:xfrm>
                <a:off x="4996375" y="4912250"/>
                <a:ext cx="520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073" extrusionOk="0">
                    <a:moveTo>
                      <a:pt x="553" y="1"/>
                    </a:moveTo>
                    <a:cubicBezTo>
                      <a:pt x="400" y="1"/>
                      <a:pt x="305" y="23"/>
                      <a:pt x="305" y="23"/>
                    </a:cubicBezTo>
                    <a:cubicBezTo>
                      <a:pt x="1" y="128"/>
                      <a:pt x="148" y="306"/>
                      <a:pt x="148" y="306"/>
                    </a:cubicBezTo>
                    <a:cubicBezTo>
                      <a:pt x="208" y="301"/>
                      <a:pt x="266" y="299"/>
                      <a:pt x="323" y="299"/>
                    </a:cubicBezTo>
                    <a:cubicBezTo>
                      <a:pt x="1362" y="299"/>
                      <a:pt x="1891" y="1073"/>
                      <a:pt x="1891" y="1073"/>
                    </a:cubicBezTo>
                    <a:cubicBezTo>
                      <a:pt x="2080" y="1031"/>
                      <a:pt x="1996" y="768"/>
                      <a:pt x="1996" y="768"/>
                    </a:cubicBezTo>
                    <a:cubicBezTo>
                      <a:pt x="1499" y="105"/>
                      <a:pt x="888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69"/>
              <p:cNvSpPr/>
              <p:nvPr/>
            </p:nvSpPr>
            <p:spPr>
              <a:xfrm>
                <a:off x="5029450" y="4770825"/>
                <a:ext cx="341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049" extrusionOk="0">
                    <a:moveTo>
                      <a:pt x="298" y="1"/>
                    </a:moveTo>
                    <a:cubicBezTo>
                      <a:pt x="243" y="1"/>
                      <a:pt x="191" y="31"/>
                      <a:pt x="169" y="82"/>
                    </a:cubicBezTo>
                    <a:cubicBezTo>
                      <a:pt x="148" y="124"/>
                      <a:pt x="1" y="429"/>
                      <a:pt x="106" y="702"/>
                    </a:cubicBezTo>
                    <a:cubicBezTo>
                      <a:pt x="148" y="828"/>
                      <a:pt x="253" y="933"/>
                      <a:pt x="379" y="996"/>
                    </a:cubicBezTo>
                    <a:cubicBezTo>
                      <a:pt x="473" y="1038"/>
                      <a:pt x="547" y="1048"/>
                      <a:pt x="631" y="1048"/>
                    </a:cubicBezTo>
                    <a:cubicBezTo>
                      <a:pt x="1019" y="1048"/>
                      <a:pt x="1303" y="660"/>
                      <a:pt x="1313" y="649"/>
                    </a:cubicBezTo>
                    <a:cubicBezTo>
                      <a:pt x="1366" y="576"/>
                      <a:pt x="1345" y="481"/>
                      <a:pt x="1282" y="429"/>
                    </a:cubicBezTo>
                    <a:cubicBezTo>
                      <a:pt x="1253" y="409"/>
                      <a:pt x="1221" y="399"/>
                      <a:pt x="1190" y="399"/>
                    </a:cubicBezTo>
                    <a:cubicBezTo>
                      <a:pt x="1141" y="399"/>
                      <a:pt x="1093" y="422"/>
                      <a:pt x="1061" y="460"/>
                    </a:cubicBezTo>
                    <a:cubicBezTo>
                      <a:pt x="1061" y="470"/>
                      <a:pt x="862" y="739"/>
                      <a:pt x="628" y="739"/>
                    </a:cubicBezTo>
                    <a:cubicBezTo>
                      <a:pt x="588" y="739"/>
                      <a:pt x="546" y="731"/>
                      <a:pt x="505" y="712"/>
                    </a:cubicBezTo>
                    <a:cubicBezTo>
                      <a:pt x="452" y="691"/>
                      <a:pt x="410" y="649"/>
                      <a:pt x="389" y="597"/>
                    </a:cubicBezTo>
                    <a:cubicBezTo>
                      <a:pt x="347" y="471"/>
                      <a:pt x="410" y="282"/>
                      <a:pt x="442" y="219"/>
                    </a:cubicBezTo>
                    <a:cubicBezTo>
                      <a:pt x="473" y="145"/>
                      <a:pt x="442" y="51"/>
                      <a:pt x="368" y="19"/>
                    </a:cubicBezTo>
                    <a:cubicBezTo>
                      <a:pt x="346" y="7"/>
                      <a:pt x="321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69"/>
              <p:cNvSpPr/>
              <p:nvPr/>
            </p:nvSpPr>
            <p:spPr>
              <a:xfrm>
                <a:off x="5046525" y="4807525"/>
                <a:ext cx="9900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327" extrusionOk="0">
                    <a:moveTo>
                      <a:pt x="1596" y="0"/>
                    </a:moveTo>
                    <a:cubicBezTo>
                      <a:pt x="1481" y="11"/>
                      <a:pt x="1355" y="21"/>
                      <a:pt x="1239" y="32"/>
                    </a:cubicBezTo>
                    <a:cubicBezTo>
                      <a:pt x="1176" y="32"/>
                      <a:pt x="1124" y="42"/>
                      <a:pt x="1061" y="42"/>
                    </a:cubicBezTo>
                    <a:lnTo>
                      <a:pt x="903" y="74"/>
                    </a:lnTo>
                    <a:cubicBezTo>
                      <a:pt x="788" y="95"/>
                      <a:pt x="693" y="116"/>
                      <a:pt x="599" y="137"/>
                    </a:cubicBezTo>
                    <a:cubicBezTo>
                      <a:pt x="410" y="179"/>
                      <a:pt x="263" y="221"/>
                      <a:pt x="158" y="263"/>
                    </a:cubicBezTo>
                    <a:cubicBezTo>
                      <a:pt x="53" y="294"/>
                      <a:pt x="0" y="326"/>
                      <a:pt x="0" y="326"/>
                    </a:cubicBezTo>
                    <a:cubicBezTo>
                      <a:pt x="0" y="326"/>
                      <a:pt x="63" y="315"/>
                      <a:pt x="168" y="294"/>
                    </a:cubicBezTo>
                    <a:cubicBezTo>
                      <a:pt x="221" y="284"/>
                      <a:pt x="284" y="263"/>
                      <a:pt x="357" y="252"/>
                    </a:cubicBezTo>
                    <a:lnTo>
                      <a:pt x="609" y="221"/>
                    </a:lnTo>
                    <a:cubicBezTo>
                      <a:pt x="704" y="210"/>
                      <a:pt x="809" y="200"/>
                      <a:pt x="914" y="189"/>
                    </a:cubicBezTo>
                    <a:cubicBezTo>
                      <a:pt x="966" y="179"/>
                      <a:pt x="1019" y="179"/>
                      <a:pt x="1071" y="168"/>
                    </a:cubicBezTo>
                    <a:lnTo>
                      <a:pt x="1250" y="168"/>
                    </a:lnTo>
                    <a:cubicBezTo>
                      <a:pt x="1365" y="158"/>
                      <a:pt x="1481" y="158"/>
                      <a:pt x="1607" y="147"/>
                    </a:cubicBezTo>
                    <a:cubicBezTo>
                      <a:pt x="1722" y="147"/>
                      <a:pt x="1848" y="158"/>
                      <a:pt x="1974" y="158"/>
                    </a:cubicBezTo>
                    <a:lnTo>
                      <a:pt x="2342" y="158"/>
                    </a:lnTo>
                    <a:cubicBezTo>
                      <a:pt x="2468" y="168"/>
                      <a:pt x="2583" y="179"/>
                      <a:pt x="2699" y="189"/>
                    </a:cubicBezTo>
                    <a:cubicBezTo>
                      <a:pt x="2814" y="200"/>
                      <a:pt x="2930" y="210"/>
                      <a:pt x="3035" y="210"/>
                    </a:cubicBezTo>
                    <a:cubicBezTo>
                      <a:pt x="3140" y="221"/>
                      <a:pt x="3245" y="242"/>
                      <a:pt x="3339" y="252"/>
                    </a:cubicBezTo>
                    <a:cubicBezTo>
                      <a:pt x="3518" y="284"/>
                      <a:pt x="3675" y="294"/>
                      <a:pt x="3780" y="305"/>
                    </a:cubicBezTo>
                    <a:cubicBezTo>
                      <a:pt x="3896" y="326"/>
                      <a:pt x="3959" y="326"/>
                      <a:pt x="3959" y="326"/>
                    </a:cubicBezTo>
                    <a:cubicBezTo>
                      <a:pt x="3959" y="326"/>
                      <a:pt x="3896" y="305"/>
                      <a:pt x="3791" y="284"/>
                    </a:cubicBezTo>
                    <a:cubicBezTo>
                      <a:pt x="3686" y="252"/>
                      <a:pt x="3539" y="210"/>
                      <a:pt x="3350" y="168"/>
                    </a:cubicBezTo>
                    <a:cubicBezTo>
                      <a:pt x="3255" y="147"/>
                      <a:pt x="3161" y="116"/>
                      <a:pt x="3056" y="105"/>
                    </a:cubicBezTo>
                    <a:cubicBezTo>
                      <a:pt x="2951" y="84"/>
                      <a:pt x="2835" y="74"/>
                      <a:pt x="2720" y="53"/>
                    </a:cubicBezTo>
                    <a:cubicBezTo>
                      <a:pt x="2594" y="42"/>
                      <a:pt x="2478" y="32"/>
                      <a:pt x="2352" y="11"/>
                    </a:cubicBezTo>
                    <a:cubicBezTo>
                      <a:pt x="2226" y="0"/>
                      <a:pt x="2100" y="0"/>
                      <a:pt x="1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69"/>
              <p:cNvSpPr/>
              <p:nvPr/>
            </p:nvSpPr>
            <p:spPr>
              <a:xfrm>
                <a:off x="5041000" y="4831150"/>
                <a:ext cx="927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1818" extrusionOk="0">
                    <a:moveTo>
                      <a:pt x="179" y="0"/>
                    </a:moveTo>
                    <a:cubicBezTo>
                      <a:pt x="64" y="0"/>
                      <a:pt x="1" y="11"/>
                      <a:pt x="1" y="11"/>
                    </a:cubicBezTo>
                    <a:cubicBezTo>
                      <a:pt x="1" y="11"/>
                      <a:pt x="64" y="11"/>
                      <a:pt x="179" y="32"/>
                    </a:cubicBezTo>
                    <a:cubicBezTo>
                      <a:pt x="232" y="42"/>
                      <a:pt x="305" y="53"/>
                      <a:pt x="379" y="63"/>
                    </a:cubicBezTo>
                    <a:cubicBezTo>
                      <a:pt x="463" y="84"/>
                      <a:pt x="547" y="105"/>
                      <a:pt x="641" y="126"/>
                    </a:cubicBezTo>
                    <a:cubicBezTo>
                      <a:pt x="736" y="158"/>
                      <a:pt x="841" y="179"/>
                      <a:pt x="946" y="221"/>
                    </a:cubicBezTo>
                    <a:cubicBezTo>
                      <a:pt x="1051" y="252"/>
                      <a:pt x="1156" y="294"/>
                      <a:pt x="1271" y="336"/>
                    </a:cubicBezTo>
                    <a:cubicBezTo>
                      <a:pt x="1387" y="379"/>
                      <a:pt x="1502" y="431"/>
                      <a:pt x="1618" y="484"/>
                    </a:cubicBezTo>
                    <a:cubicBezTo>
                      <a:pt x="1733" y="547"/>
                      <a:pt x="1859" y="599"/>
                      <a:pt x="1964" y="662"/>
                    </a:cubicBezTo>
                    <a:cubicBezTo>
                      <a:pt x="2080" y="725"/>
                      <a:pt x="2195" y="778"/>
                      <a:pt x="2311" y="851"/>
                    </a:cubicBezTo>
                    <a:cubicBezTo>
                      <a:pt x="2416" y="914"/>
                      <a:pt x="2531" y="977"/>
                      <a:pt x="2626" y="1040"/>
                    </a:cubicBezTo>
                    <a:cubicBezTo>
                      <a:pt x="2731" y="1114"/>
                      <a:pt x="2836" y="1177"/>
                      <a:pt x="2930" y="1240"/>
                    </a:cubicBezTo>
                    <a:lnTo>
                      <a:pt x="3182" y="1429"/>
                    </a:lnTo>
                    <a:cubicBezTo>
                      <a:pt x="3340" y="1534"/>
                      <a:pt x="3476" y="1639"/>
                      <a:pt x="3560" y="1713"/>
                    </a:cubicBezTo>
                    <a:cubicBezTo>
                      <a:pt x="3655" y="1776"/>
                      <a:pt x="3707" y="1818"/>
                      <a:pt x="3707" y="1818"/>
                    </a:cubicBezTo>
                    <a:cubicBezTo>
                      <a:pt x="3707" y="1818"/>
                      <a:pt x="3665" y="1765"/>
                      <a:pt x="3581" y="1692"/>
                    </a:cubicBezTo>
                    <a:cubicBezTo>
                      <a:pt x="3539" y="1650"/>
                      <a:pt x="3497" y="1597"/>
                      <a:pt x="3434" y="1545"/>
                    </a:cubicBezTo>
                    <a:cubicBezTo>
                      <a:pt x="3382" y="1482"/>
                      <a:pt x="3319" y="1418"/>
                      <a:pt x="3235" y="1355"/>
                    </a:cubicBezTo>
                    <a:cubicBezTo>
                      <a:pt x="3161" y="1292"/>
                      <a:pt x="3077" y="1219"/>
                      <a:pt x="2993" y="1145"/>
                    </a:cubicBezTo>
                    <a:cubicBezTo>
                      <a:pt x="2899" y="1082"/>
                      <a:pt x="2804" y="1009"/>
                      <a:pt x="2710" y="935"/>
                    </a:cubicBezTo>
                    <a:cubicBezTo>
                      <a:pt x="2605" y="862"/>
                      <a:pt x="2500" y="788"/>
                      <a:pt x="2384" y="725"/>
                    </a:cubicBezTo>
                    <a:cubicBezTo>
                      <a:pt x="2279" y="652"/>
                      <a:pt x="2153" y="589"/>
                      <a:pt x="2038" y="526"/>
                    </a:cubicBezTo>
                    <a:cubicBezTo>
                      <a:pt x="1922" y="463"/>
                      <a:pt x="1796" y="410"/>
                      <a:pt x="1681" y="347"/>
                    </a:cubicBezTo>
                    <a:cubicBezTo>
                      <a:pt x="1565" y="294"/>
                      <a:pt x="1439" y="252"/>
                      <a:pt x="1324" y="210"/>
                    </a:cubicBezTo>
                    <a:cubicBezTo>
                      <a:pt x="1082" y="126"/>
                      <a:pt x="862" y="74"/>
                      <a:pt x="662" y="42"/>
                    </a:cubicBezTo>
                    <a:cubicBezTo>
                      <a:pt x="463" y="11"/>
                      <a:pt x="295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69"/>
              <p:cNvSpPr/>
              <p:nvPr/>
            </p:nvSpPr>
            <p:spPr>
              <a:xfrm>
                <a:off x="5025625" y="4683375"/>
                <a:ext cx="1048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988" extrusionOk="0">
                    <a:moveTo>
                      <a:pt x="2059" y="0"/>
                    </a:moveTo>
                    <a:cubicBezTo>
                      <a:pt x="2025" y="0"/>
                      <a:pt x="1992" y="3"/>
                      <a:pt x="1960" y="10"/>
                    </a:cubicBezTo>
                    <a:cubicBezTo>
                      <a:pt x="1710" y="61"/>
                      <a:pt x="1898" y="413"/>
                      <a:pt x="2179" y="775"/>
                    </a:cubicBezTo>
                    <a:lnTo>
                      <a:pt x="2179" y="775"/>
                    </a:lnTo>
                    <a:cubicBezTo>
                      <a:pt x="1877" y="601"/>
                      <a:pt x="1547" y="487"/>
                      <a:pt x="1151" y="451"/>
                    </a:cubicBezTo>
                    <a:cubicBezTo>
                      <a:pt x="1100" y="447"/>
                      <a:pt x="1022" y="443"/>
                      <a:pt x="930" y="443"/>
                    </a:cubicBezTo>
                    <a:cubicBezTo>
                      <a:pt x="569" y="443"/>
                      <a:pt x="0" y="509"/>
                      <a:pt x="101" y="903"/>
                    </a:cubicBezTo>
                    <a:cubicBezTo>
                      <a:pt x="217" y="1323"/>
                      <a:pt x="868" y="1501"/>
                      <a:pt x="1225" y="1627"/>
                    </a:cubicBezTo>
                    <a:cubicBezTo>
                      <a:pt x="1694" y="1794"/>
                      <a:pt x="2264" y="1987"/>
                      <a:pt x="2781" y="1987"/>
                    </a:cubicBezTo>
                    <a:cubicBezTo>
                      <a:pt x="2819" y="1987"/>
                      <a:pt x="2857" y="1986"/>
                      <a:pt x="2894" y="1984"/>
                    </a:cubicBezTo>
                    <a:cubicBezTo>
                      <a:pt x="2989" y="1974"/>
                      <a:pt x="2989" y="1827"/>
                      <a:pt x="2894" y="1827"/>
                    </a:cubicBezTo>
                    <a:cubicBezTo>
                      <a:pt x="2863" y="1829"/>
                      <a:pt x="2832" y="1830"/>
                      <a:pt x="2800" y="1830"/>
                    </a:cubicBezTo>
                    <a:cubicBezTo>
                      <a:pt x="2471" y="1830"/>
                      <a:pt x="2130" y="1735"/>
                      <a:pt x="1823" y="1648"/>
                    </a:cubicBezTo>
                    <a:cubicBezTo>
                      <a:pt x="1361" y="1533"/>
                      <a:pt x="889" y="1386"/>
                      <a:pt x="479" y="1123"/>
                    </a:cubicBezTo>
                    <a:cubicBezTo>
                      <a:pt x="269" y="987"/>
                      <a:pt x="133" y="766"/>
                      <a:pt x="458" y="651"/>
                    </a:cubicBezTo>
                    <a:cubicBezTo>
                      <a:pt x="579" y="601"/>
                      <a:pt x="717" y="586"/>
                      <a:pt x="855" y="586"/>
                    </a:cubicBezTo>
                    <a:cubicBezTo>
                      <a:pt x="982" y="586"/>
                      <a:pt x="1109" y="599"/>
                      <a:pt x="1225" y="609"/>
                    </a:cubicBezTo>
                    <a:cubicBezTo>
                      <a:pt x="1783" y="665"/>
                      <a:pt x="2217" y="928"/>
                      <a:pt x="2613" y="1272"/>
                    </a:cubicBezTo>
                    <a:lnTo>
                      <a:pt x="2613" y="1272"/>
                    </a:lnTo>
                    <a:cubicBezTo>
                      <a:pt x="2753" y="1417"/>
                      <a:pt x="2876" y="1532"/>
                      <a:pt x="2944" y="1583"/>
                    </a:cubicBezTo>
                    <a:lnTo>
                      <a:pt x="2944" y="1583"/>
                    </a:lnTo>
                    <a:cubicBezTo>
                      <a:pt x="2949" y="1588"/>
                      <a:pt x="2953" y="1592"/>
                      <a:pt x="2957" y="1596"/>
                    </a:cubicBezTo>
                    <a:cubicBezTo>
                      <a:pt x="2958" y="1595"/>
                      <a:pt x="2958" y="1595"/>
                      <a:pt x="2959" y="1594"/>
                    </a:cubicBezTo>
                    <a:lnTo>
                      <a:pt x="2959" y="1594"/>
                    </a:lnTo>
                    <a:cubicBezTo>
                      <a:pt x="2966" y="1599"/>
                      <a:pt x="2973" y="1603"/>
                      <a:pt x="2978" y="1606"/>
                    </a:cubicBezTo>
                    <a:cubicBezTo>
                      <a:pt x="2992" y="1616"/>
                      <a:pt x="3007" y="1621"/>
                      <a:pt x="3020" y="1621"/>
                    </a:cubicBezTo>
                    <a:cubicBezTo>
                      <a:pt x="3079" y="1621"/>
                      <a:pt x="3124" y="1542"/>
                      <a:pt x="3073" y="1491"/>
                    </a:cubicBezTo>
                    <a:cubicBezTo>
                      <a:pt x="2900" y="1321"/>
                      <a:pt x="2730" y="1166"/>
                      <a:pt x="2556" y="1030"/>
                    </a:cubicBezTo>
                    <a:lnTo>
                      <a:pt x="2556" y="1030"/>
                    </a:lnTo>
                    <a:cubicBezTo>
                      <a:pt x="2507" y="973"/>
                      <a:pt x="2459" y="916"/>
                      <a:pt x="2411" y="861"/>
                    </a:cubicBezTo>
                    <a:cubicBezTo>
                      <a:pt x="2351" y="790"/>
                      <a:pt x="1878" y="164"/>
                      <a:pt x="2084" y="164"/>
                    </a:cubicBezTo>
                    <a:cubicBezTo>
                      <a:pt x="2094" y="164"/>
                      <a:pt x="2105" y="165"/>
                      <a:pt x="2117" y="168"/>
                    </a:cubicBezTo>
                    <a:cubicBezTo>
                      <a:pt x="2495" y="262"/>
                      <a:pt x="2884" y="577"/>
                      <a:pt x="3178" y="819"/>
                    </a:cubicBezTo>
                    <a:cubicBezTo>
                      <a:pt x="3514" y="1081"/>
                      <a:pt x="3976" y="1459"/>
                      <a:pt x="4028" y="1911"/>
                    </a:cubicBezTo>
                    <a:cubicBezTo>
                      <a:pt x="4034" y="1958"/>
                      <a:pt x="4076" y="1982"/>
                      <a:pt x="4115" y="1982"/>
                    </a:cubicBezTo>
                    <a:cubicBezTo>
                      <a:pt x="4154" y="1982"/>
                      <a:pt x="4191" y="1958"/>
                      <a:pt x="4186" y="1911"/>
                    </a:cubicBezTo>
                    <a:cubicBezTo>
                      <a:pt x="4112" y="1375"/>
                      <a:pt x="3598" y="945"/>
                      <a:pt x="3199" y="630"/>
                    </a:cubicBezTo>
                    <a:cubicBezTo>
                      <a:pt x="2928" y="426"/>
                      <a:pt x="2452" y="0"/>
                      <a:pt x="2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69"/>
              <p:cNvSpPr/>
              <p:nvPr/>
            </p:nvSpPr>
            <p:spPr>
              <a:xfrm>
                <a:off x="5100600" y="4675550"/>
                <a:ext cx="4020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456" extrusionOk="0">
                    <a:moveTo>
                      <a:pt x="84" y="1"/>
                    </a:moveTo>
                    <a:cubicBezTo>
                      <a:pt x="15" y="1"/>
                      <a:pt x="0" y="118"/>
                      <a:pt x="74" y="155"/>
                    </a:cubicBezTo>
                    <a:cubicBezTo>
                      <a:pt x="483" y="313"/>
                      <a:pt x="767" y="743"/>
                      <a:pt x="987" y="1100"/>
                    </a:cubicBezTo>
                    <a:cubicBezTo>
                      <a:pt x="1208" y="1457"/>
                      <a:pt x="1460" y="1930"/>
                      <a:pt x="1397" y="2360"/>
                    </a:cubicBezTo>
                    <a:cubicBezTo>
                      <a:pt x="1391" y="2418"/>
                      <a:pt x="1442" y="2456"/>
                      <a:pt x="1486" y="2456"/>
                    </a:cubicBezTo>
                    <a:cubicBezTo>
                      <a:pt x="1514" y="2456"/>
                      <a:pt x="1540" y="2440"/>
                      <a:pt x="1544" y="2402"/>
                    </a:cubicBezTo>
                    <a:cubicBezTo>
                      <a:pt x="1607" y="1919"/>
                      <a:pt x="1365" y="1426"/>
                      <a:pt x="1124" y="1027"/>
                    </a:cubicBezTo>
                    <a:cubicBezTo>
                      <a:pt x="893" y="628"/>
                      <a:pt x="557" y="176"/>
                      <a:pt x="116" y="8"/>
                    </a:cubicBezTo>
                    <a:cubicBezTo>
                      <a:pt x="104" y="3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69"/>
              <p:cNvSpPr/>
              <p:nvPr/>
            </p:nvSpPr>
            <p:spPr>
              <a:xfrm>
                <a:off x="4959875" y="4836400"/>
                <a:ext cx="299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409" extrusionOk="0">
                    <a:moveTo>
                      <a:pt x="505" y="0"/>
                    </a:moveTo>
                    <a:cubicBezTo>
                      <a:pt x="505" y="0"/>
                      <a:pt x="1" y="1177"/>
                      <a:pt x="505" y="1387"/>
                    </a:cubicBezTo>
                    <a:cubicBezTo>
                      <a:pt x="544" y="1402"/>
                      <a:pt x="581" y="1409"/>
                      <a:pt x="616" y="1409"/>
                    </a:cubicBezTo>
                    <a:cubicBezTo>
                      <a:pt x="1046" y="1409"/>
                      <a:pt x="1198" y="369"/>
                      <a:pt x="1198" y="368"/>
                    </a:cubicBezTo>
                    <a:lnTo>
                      <a:pt x="1198" y="368"/>
                    </a:lnTo>
                    <a:cubicBezTo>
                      <a:pt x="1198" y="368"/>
                      <a:pt x="1141" y="388"/>
                      <a:pt x="1056" y="388"/>
                    </a:cubicBezTo>
                    <a:cubicBezTo>
                      <a:pt x="907" y="388"/>
                      <a:pt x="672" y="328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69"/>
              <p:cNvSpPr/>
              <p:nvPr/>
            </p:nvSpPr>
            <p:spPr>
              <a:xfrm>
                <a:off x="5190900" y="5115200"/>
                <a:ext cx="7485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464" extrusionOk="0">
                    <a:moveTo>
                      <a:pt x="767" y="0"/>
                    </a:moveTo>
                    <a:cubicBezTo>
                      <a:pt x="589" y="599"/>
                      <a:pt x="326" y="1376"/>
                      <a:pt x="0" y="2111"/>
                    </a:cubicBezTo>
                    <a:cubicBezTo>
                      <a:pt x="0" y="2111"/>
                      <a:pt x="1534" y="3035"/>
                      <a:pt x="2101" y="4464"/>
                    </a:cubicBezTo>
                    <a:cubicBezTo>
                      <a:pt x="2091" y="3508"/>
                      <a:pt x="2437" y="2436"/>
                      <a:pt x="2994" y="1554"/>
                    </a:cubicBezTo>
                    <a:cubicBezTo>
                      <a:pt x="2994" y="1554"/>
                      <a:pt x="2773" y="987"/>
                      <a:pt x="2101" y="546"/>
                    </a:cubicBezTo>
                    <a:cubicBezTo>
                      <a:pt x="1439" y="116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69"/>
              <p:cNvSpPr/>
              <p:nvPr/>
            </p:nvSpPr>
            <p:spPr>
              <a:xfrm>
                <a:off x="5188800" y="5088100"/>
                <a:ext cx="3047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269" extrusionOk="0">
                    <a:moveTo>
                      <a:pt x="1129" y="1"/>
                    </a:moveTo>
                    <a:cubicBezTo>
                      <a:pt x="1095" y="1"/>
                      <a:pt x="1070" y="30"/>
                      <a:pt x="1061" y="66"/>
                    </a:cubicBezTo>
                    <a:cubicBezTo>
                      <a:pt x="1051" y="76"/>
                      <a:pt x="662" y="1725"/>
                      <a:pt x="11" y="3163"/>
                    </a:cubicBezTo>
                    <a:cubicBezTo>
                      <a:pt x="0" y="3195"/>
                      <a:pt x="11" y="3247"/>
                      <a:pt x="53" y="3258"/>
                    </a:cubicBezTo>
                    <a:cubicBezTo>
                      <a:pt x="63" y="3268"/>
                      <a:pt x="74" y="3268"/>
                      <a:pt x="84" y="3268"/>
                    </a:cubicBezTo>
                    <a:cubicBezTo>
                      <a:pt x="116" y="3268"/>
                      <a:pt x="147" y="3247"/>
                      <a:pt x="158" y="3226"/>
                    </a:cubicBezTo>
                    <a:cubicBezTo>
                      <a:pt x="809" y="1767"/>
                      <a:pt x="1208" y="118"/>
                      <a:pt x="1208" y="97"/>
                    </a:cubicBezTo>
                    <a:cubicBezTo>
                      <a:pt x="1219" y="55"/>
                      <a:pt x="1187" y="13"/>
                      <a:pt x="1145" y="3"/>
                    </a:cubicBezTo>
                    <a:cubicBezTo>
                      <a:pt x="1140" y="2"/>
                      <a:pt x="1134" y="1"/>
                      <a:pt x="1129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69"/>
              <p:cNvSpPr/>
              <p:nvPr/>
            </p:nvSpPr>
            <p:spPr>
              <a:xfrm>
                <a:off x="5073050" y="5280775"/>
                <a:ext cx="1210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3" extrusionOk="0">
                    <a:moveTo>
                      <a:pt x="388" y="1"/>
                    </a:moveTo>
                    <a:cubicBezTo>
                      <a:pt x="370" y="1"/>
                      <a:pt x="352" y="9"/>
                      <a:pt x="336" y="25"/>
                    </a:cubicBezTo>
                    <a:cubicBezTo>
                      <a:pt x="325" y="35"/>
                      <a:pt x="0" y="382"/>
                      <a:pt x="325" y="1001"/>
                    </a:cubicBezTo>
                    <a:cubicBezTo>
                      <a:pt x="336" y="1022"/>
                      <a:pt x="367" y="1043"/>
                      <a:pt x="388" y="1043"/>
                    </a:cubicBezTo>
                    <a:cubicBezTo>
                      <a:pt x="399" y="1043"/>
                      <a:pt x="420" y="1033"/>
                      <a:pt x="430" y="1033"/>
                    </a:cubicBezTo>
                    <a:cubicBezTo>
                      <a:pt x="462" y="1012"/>
                      <a:pt x="483" y="970"/>
                      <a:pt x="462" y="928"/>
                    </a:cubicBezTo>
                    <a:cubicBezTo>
                      <a:pt x="189" y="424"/>
                      <a:pt x="430" y="140"/>
                      <a:pt x="451" y="130"/>
                    </a:cubicBezTo>
                    <a:cubicBezTo>
                      <a:pt x="472" y="98"/>
                      <a:pt x="472" y="56"/>
                      <a:pt x="441" y="25"/>
                    </a:cubicBezTo>
                    <a:cubicBezTo>
                      <a:pt x="425" y="9"/>
                      <a:pt x="407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69"/>
              <p:cNvSpPr/>
              <p:nvPr/>
            </p:nvSpPr>
            <p:spPr>
              <a:xfrm>
                <a:off x="5089325" y="5280800"/>
                <a:ext cx="113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084" extrusionOk="0">
                    <a:moveTo>
                      <a:pt x="362" y="1"/>
                    </a:moveTo>
                    <a:cubicBezTo>
                      <a:pt x="341" y="1"/>
                      <a:pt x="321" y="11"/>
                      <a:pt x="304" y="34"/>
                    </a:cubicBezTo>
                    <a:cubicBezTo>
                      <a:pt x="294" y="45"/>
                      <a:pt x="0" y="412"/>
                      <a:pt x="210" y="1032"/>
                    </a:cubicBezTo>
                    <a:cubicBezTo>
                      <a:pt x="220" y="1063"/>
                      <a:pt x="252" y="1084"/>
                      <a:pt x="283" y="1084"/>
                    </a:cubicBezTo>
                    <a:lnTo>
                      <a:pt x="315" y="1084"/>
                    </a:lnTo>
                    <a:cubicBezTo>
                      <a:pt x="346" y="1063"/>
                      <a:pt x="367" y="1021"/>
                      <a:pt x="357" y="979"/>
                    </a:cubicBezTo>
                    <a:cubicBezTo>
                      <a:pt x="178" y="454"/>
                      <a:pt x="409" y="139"/>
                      <a:pt x="430" y="129"/>
                    </a:cubicBezTo>
                    <a:cubicBezTo>
                      <a:pt x="451" y="97"/>
                      <a:pt x="451" y="45"/>
                      <a:pt x="420" y="24"/>
                    </a:cubicBezTo>
                    <a:cubicBezTo>
                      <a:pt x="401" y="9"/>
                      <a:pt x="381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69"/>
              <p:cNvSpPr/>
              <p:nvPr/>
            </p:nvSpPr>
            <p:spPr>
              <a:xfrm>
                <a:off x="5240775" y="5107325"/>
                <a:ext cx="1601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4852" extrusionOk="0">
                    <a:moveTo>
                      <a:pt x="3453" y="1"/>
                    </a:moveTo>
                    <a:cubicBezTo>
                      <a:pt x="3328" y="1"/>
                      <a:pt x="3203" y="14"/>
                      <a:pt x="3078" y="42"/>
                    </a:cubicBezTo>
                    <a:cubicBezTo>
                      <a:pt x="1513" y="399"/>
                      <a:pt x="1" y="2751"/>
                      <a:pt x="33" y="4779"/>
                    </a:cubicBezTo>
                    <a:cubicBezTo>
                      <a:pt x="33" y="4821"/>
                      <a:pt x="64" y="4852"/>
                      <a:pt x="106" y="4852"/>
                    </a:cubicBezTo>
                    <a:cubicBezTo>
                      <a:pt x="148" y="4852"/>
                      <a:pt x="190" y="4821"/>
                      <a:pt x="190" y="4779"/>
                    </a:cubicBezTo>
                    <a:cubicBezTo>
                      <a:pt x="159" y="2804"/>
                      <a:pt x="1608" y="536"/>
                      <a:pt x="3120" y="189"/>
                    </a:cubicBezTo>
                    <a:cubicBezTo>
                      <a:pt x="3231" y="164"/>
                      <a:pt x="3344" y="152"/>
                      <a:pt x="3455" y="152"/>
                    </a:cubicBezTo>
                    <a:cubicBezTo>
                      <a:pt x="4868" y="152"/>
                      <a:pt x="6240" y="2029"/>
                      <a:pt x="6259" y="2048"/>
                    </a:cubicBezTo>
                    <a:cubicBezTo>
                      <a:pt x="6271" y="2073"/>
                      <a:pt x="6295" y="2083"/>
                      <a:pt x="6318" y="2083"/>
                    </a:cubicBezTo>
                    <a:cubicBezTo>
                      <a:pt x="6335" y="2083"/>
                      <a:pt x="6351" y="2078"/>
                      <a:pt x="6364" y="2069"/>
                    </a:cubicBezTo>
                    <a:cubicBezTo>
                      <a:pt x="6396" y="2037"/>
                      <a:pt x="6406" y="1995"/>
                      <a:pt x="6385" y="1964"/>
                    </a:cubicBezTo>
                    <a:cubicBezTo>
                      <a:pt x="6318" y="1877"/>
                      <a:pt x="4944" y="1"/>
                      <a:pt x="3453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69"/>
              <p:cNvSpPr/>
              <p:nvPr/>
            </p:nvSpPr>
            <p:spPr>
              <a:xfrm>
                <a:off x="5228450" y="5277075"/>
                <a:ext cx="12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2" extrusionOk="0">
                    <a:moveTo>
                      <a:pt x="408" y="1"/>
                    </a:moveTo>
                    <a:cubicBezTo>
                      <a:pt x="399" y="1"/>
                      <a:pt x="389" y="2"/>
                      <a:pt x="379" y="5"/>
                    </a:cubicBezTo>
                    <a:cubicBezTo>
                      <a:pt x="368" y="15"/>
                      <a:pt x="0" y="194"/>
                      <a:pt x="126" y="939"/>
                    </a:cubicBezTo>
                    <a:cubicBezTo>
                      <a:pt x="126" y="971"/>
                      <a:pt x="169" y="1002"/>
                      <a:pt x="200" y="1002"/>
                    </a:cubicBezTo>
                    <a:lnTo>
                      <a:pt x="211" y="1002"/>
                    </a:lnTo>
                    <a:cubicBezTo>
                      <a:pt x="253" y="992"/>
                      <a:pt x="284" y="950"/>
                      <a:pt x="274" y="908"/>
                    </a:cubicBezTo>
                    <a:cubicBezTo>
                      <a:pt x="169" y="299"/>
                      <a:pt x="431" y="152"/>
                      <a:pt x="442" y="152"/>
                    </a:cubicBezTo>
                    <a:cubicBezTo>
                      <a:pt x="484" y="131"/>
                      <a:pt x="505" y="89"/>
                      <a:pt x="484" y="47"/>
                    </a:cubicBezTo>
                    <a:cubicBezTo>
                      <a:pt x="468" y="15"/>
                      <a:pt x="439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69"/>
              <p:cNvSpPr/>
              <p:nvPr/>
            </p:nvSpPr>
            <p:spPr>
              <a:xfrm>
                <a:off x="5242625" y="5277150"/>
                <a:ext cx="139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188" extrusionOk="0">
                    <a:moveTo>
                      <a:pt x="464" y="1"/>
                    </a:moveTo>
                    <a:cubicBezTo>
                      <a:pt x="450" y="1"/>
                      <a:pt x="435" y="4"/>
                      <a:pt x="421" y="12"/>
                    </a:cubicBezTo>
                    <a:cubicBezTo>
                      <a:pt x="410" y="23"/>
                      <a:pt x="1" y="275"/>
                      <a:pt x="106" y="1115"/>
                    </a:cubicBezTo>
                    <a:cubicBezTo>
                      <a:pt x="106" y="1157"/>
                      <a:pt x="148" y="1188"/>
                      <a:pt x="179" y="1188"/>
                    </a:cubicBezTo>
                    <a:lnTo>
                      <a:pt x="190" y="1188"/>
                    </a:lnTo>
                    <a:cubicBezTo>
                      <a:pt x="232" y="1178"/>
                      <a:pt x="263" y="1146"/>
                      <a:pt x="263" y="1104"/>
                    </a:cubicBezTo>
                    <a:cubicBezTo>
                      <a:pt x="169" y="369"/>
                      <a:pt x="494" y="149"/>
                      <a:pt x="505" y="138"/>
                    </a:cubicBezTo>
                    <a:cubicBezTo>
                      <a:pt x="547" y="117"/>
                      <a:pt x="557" y="75"/>
                      <a:pt x="536" y="33"/>
                    </a:cubicBezTo>
                    <a:cubicBezTo>
                      <a:pt x="515" y="13"/>
                      <a:pt x="491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69"/>
              <p:cNvSpPr/>
              <p:nvPr/>
            </p:nvSpPr>
            <p:spPr>
              <a:xfrm>
                <a:off x="5075150" y="5042425"/>
                <a:ext cx="867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988" extrusionOk="0">
                    <a:moveTo>
                      <a:pt x="90" y="1"/>
                    </a:moveTo>
                    <a:cubicBezTo>
                      <a:pt x="84" y="1"/>
                      <a:pt x="79" y="2"/>
                      <a:pt x="73" y="3"/>
                    </a:cubicBezTo>
                    <a:cubicBezTo>
                      <a:pt x="31" y="3"/>
                      <a:pt x="0" y="45"/>
                      <a:pt x="0" y="87"/>
                    </a:cubicBezTo>
                    <a:lnTo>
                      <a:pt x="189" y="1914"/>
                    </a:lnTo>
                    <a:cubicBezTo>
                      <a:pt x="189" y="1956"/>
                      <a:pt x="231" y="1987"/>
                      <a:pt x="262" y="1987"/>
                    </a:cubicBezTo>
                    <a:lnTo>
                      <a:pt x="273" y="1987"/>
                    </a:lnTo>
                    <a:cubicBezTo>
                      <a:pt x="315" y="1977"/>
                      <a:pt x="346" y="1945"/>
                      <a:pt x="346" y="1903"/>
                    </a:cubicBezTo>
                    <a:lnTo>
                      <a:pt x="157" y="66"/>
                    </a:lnTo>
                    <a:cubicBezTo>
                      <a:pt x="157" y="30"/>
                      <a:pt x="126" y="1"/>
                      <a:pt x="90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69"/>
              <p:cNvSpPr/>
              <p:nvPr/>
            </p:nvSpPr>
            <p:spPr>
              <a:xfrm>
                <a:off x="4958050" y="4775925"/>
                <a:ext cx="3532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462" extrusionOk="0">
                    <a:moveTo>
                      <a:pt x="448" y="1"/>
                    </a:moveTo>
                    <a:cubicBezTo>
                      <a:pt x="430" y="1"/>
                      <a:pt x="417" y="6"/>
                      <a:pt x="410" y="15"/>
                    </a:cubicBezTo>
                    <a:cubicBezTo>
                      <a:pt x="1" y="561"/>
                      <a:pt x="85" y="1317"/>
                      <a:pt x="221" y="1443"/>
                    </a:cubicBezTo>
                    <a:cubicBezTo>
                      <a:pt x="235" y="1455"/>
                      <a:pt x="258" y="1461"/>
                      <a:pt x="288" y="1461"/>
                    </a:cubicBezTo>
                    <a:cubicBezTo>
                      <a:pt x="543" y="1461"/>
                      <a:pt x="1290" y="1056"/>
                      <a:pt x="1355" y="802"/>
                    </a:cubicBezTo>
                    <a:cubicBezTo>
                      <a:pt x="1413" y="543"/>
                      <a:pt x="642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69"/>
              <p:cNvSpPr/>
              <p:nvPr/>
            </p:nvSpPr>
            <p:spPr>
              <a:xfrm>
                <a:off x="4964600" y="4809100"/>
                <a:ext cx="412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97" extrusionOk="0">
                    <a:moveTo>
                      <a:pt x="117" y="0"/>
                    </a:moveTo>
                    <a:cubicBezTo>
                      <a:pt x="54" y="0"/>
                      <a:pt x="1" y="53"/>
                      <a:pt x="1" y="116"/>
                    </a:cubicBezTo>
                    <a:cubicBezTo>
                      <a:pt x="12" y="242"/>
                      <a:pt x="43" y="1387"/>
                      <a:pt x="652" y="1565"/>
                    </a:cubicBezTo>
                    <a:cubicBezTo>
                      <a:pt x="726" y="1586"/>
                      <a:pt x="799" y="1597"/>
                      <a:pt x="862" y="1597"/>
                    </a:cubicBezTo>
                    <a:cubicBezTo>
                      <a:pt x="1261" y="1597"/>
                      <a:pt x="1524" y="1261"/>
                      <a:pt x="1629" y="1050"/>
                    </a:cubicBezTo>
                    <a:cubicBezTo>
                      <a:pt x="1650" y="987"/>
                      <a:pt x="1629" y="924"/>
                      <a:pt x="1566" y="893"/>
                    </a:cubicBezTo>
                    <a:cubicBezTo>
                      <a:pt x="1553" y="888"/>
                      <a:pt x="1538" y="886"/>
                      <a:pt x="1524" y="886"/>
                    </a:cubicBezTo>
                    <a:cubicBezTo>
                      <a:pt x="1480" y="886"/>
                      <a:pt x="1435" y="909"/>
                      <a:pt x="1419" y="956"/>
                    </a:cubicBezTo>
                    <a:cubicBezTo>
                      <a:pt x="1409" y="975"/>
                      <a:pt x="1218" y="1365"/>
                      <a:pt x="860" y="1365"/>
                    </a:cubicBezTo>
                    <a:cubicBezTo>
                      <a:pt x="814" y="1365"/>
                      <a:pt x="766" y="1359"/>
                      <a:pt x="715" y="1345"/>
                    </a:cubicBezTo>
                    <a:cubicBezTo>
                      <a:pt x="337" y="1229"/>
                      <a:pt x="243" y="420"/>
                      <a:pt x="232" y="105"/>
                    </a:cubicBezTo>
                    <a:cubicBezTo>
                      <a:pt x="232" y="42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69"/>
              <p:cNvSpPr/>
              <p:nvPr/>
            </p:nvSpPr>
            <p:spPr>
              <a:xfrm>
                <a:off x="5261525" y="5038300"/>
                <a:ext cx="206625" cy="267775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0711" extrusionOk="0">
                    <a:moveTo>
                      <a:pt x="6668" y="0"/>
                    </a:moveTo>
                    <a:cubicBezTo>
                      <a:pt x="6742" y="115"/>
                      <a:pt x="6815" y="231"/>
                      <a:pt x="6878" y="357"/>
                    </a:cubicBezTo>
                    <a:cubicBezTo>
                      <a:pt x="6899" y="378"/>
                      <a:pt x="6920" y="409"/>
                      <a:pt x="6931" y="430"/>
                    </a:cubicBezTo>
                    <a:cubicBezTo>
                      <a:pt x="7015" y="535"/>
                      <a:pt x="7099" y="651"/>
                      <a:pt x="7183" y="777"/>
                    </a:cubicBezTo>
                    <a:cubicBezTo>
                      <a:pt x="7025" y="504"/>
                      <a:pt x="6857" y="241"/>
                      <a:pt x="6668" y="0"/>
                    </a:cubicBezTo>
                    <a:close/>
                    <a:moveTo>
                      <a:pt x="7529" y="1774"/>
                    </a:moveTo>
                    <a:cubicBezTo>
                      <a:pt x="7498" y="1858"/>
                      <a:pt x="7414" y="1932"/>
                      <a:pt x="7319" y="1932"/>
                    </a:cubicBezTo>
                    <a:cubicBezTo>
                      <a:pt x="7277" y="1932"/>
                      <a:pt x="7246" y="1921"/>
                      <a:pt x="7204" y="1890"/>
                    </a:cubicBezTo>
                    <a:cubicBezTo>
                      <a:pt x="7172" y="1869"/>
                      <a:pt x="7141" y="1837"/>
                      <a:pt x="7099" y="1816"/>
                    </a:cubicBezTo>
                    <a:lnTo>
                      <a:pt x="7099" y="1816"/>
                    </a:lnTo>
                    <a:cubicBezTo>
                      <a:pt x="7372" y="3192"/>
                      <a:pt x="7435" y="4914"/>
                      <a:pt x="6752" y="6605"/>
                    </a:cubicBezTo>
                    <a:cubicBezTo>
                      <a:pt x="6826" y="6615"/>
                      <a:pt x="6899" y="6668"/>
                      <a:pt x="6931" y="6741"/>
                    </a:cubicBezTo>
                    <a:cubicBezTo>
                      <a:pt x="6983" y="6605"/>
                      <a:pt x="7046" y="6479"/>
                      <a:pt x="7120" y="6342"/>
                    </a:cubicBezTo>
                    <a:cubicBezTo>
                      <a:pt x="7162" y="6279"/>
                      <a:pt x="7246" y="6237"/>
                      <a:pt x="7330" y="6237"/>
                    </a:cubicBezTo>
                    <a:cubicBezTo>
                      <a:pt x="7372" y="6237"/>
                      <a:pt x="7403" y="6248"/>
                      <a:pt x="7445" y="6258"/>
                    </a:cubicBezTo>
                    <a:cubicBezTo>
                      <a:pt x="7466" y="6195"/>
                      <a:pt x="7498" y="6132"/>
                      <a:pt x="7529" y="6069"/>
                    </a:cubicBezTo>
                    <a:cubicBezTo>
                      <a:pt x="7561" y="5985"/>
                      <a:pt x="7645" y="5954"/>
                      <a:pt x="7718" y="5954"/>
                    </a:cubicBezTo>
                    <a:cubicBezTo>
                      <a:pt x="7802" y="5954"/>
                      <a:pt x="7886" y="5985"/>
                      <a:pt x="7928" y="6069"/>
                    </a:cubicBezTo>
                    <a:cubicBezTo>
                      <a:pt x="7981" y="6174"/>
                      <a:pt x="8033" y="6290"/>
                      <a:pt x="8065" y="6405"/>
                    </a:cubicBezTo>
                    <a:cubicBezTo>
                      <a:pt x="8075" y="6300"/>
                      <a:pt x="8086" y="6206"/>
                      <a:pt x="8096" y="6101"/>
                    </a:cubicBezTo>
                    <a:cubicBezTo>
                      <a:pt x="8107" y="5996"/>
                      <a:pt x="8180" y="5922"/>
                      <a:pt x="8254" y="5891"/>
                    </a:cubicBezTo>
                    <a:cubicBezTo>
                      <a:pt x="8254" y="5754"/>
                      <a:pt x="8264" y="5617"/>
                      <a:pt x="8264" y="5470"/>
                    </a:cubicBezTo>
                    <a:cubicBezTo>
                      <a:pt x="8264" y="4368"/>
                      <a:pt x="8138" y="3087"/>
                      <a:pt x="7792" y="1890"/>
                    </a:cubicBezTo>
                    <a:cubicBezTo>
                      <a:pt x="7771" y="1890"/>
                      <a:pt x="7760" y="1879"/>
                      <a:pt x="7739" y="1879"/>
                    </a:cubicBezTo>
                    <a:cubicBezTo>
                      <a:pt x="7666" y="1848"/>
                      <a:pt x="7592" y="1816"/>
                      <a:pt x="7529" y="1774"/>
                    </a:cubicBezTo>
                    <a:close/>
                    <a:moveTo>
                      <a:pt x="7529" y="7792"/>
                    </a:moveTo>
                    <a:lnTo>
                      <a:pt x="7529" y="7792"/>
                    </a:lnTo>
                    <a:cubicBezTo>
                      <a:pt x="7445" y="8086"/>
                      <a:pt x="7351" y="8380"/>
                      <a:pt x="7256" y="8663"/>
                    </a:cubicBezTo>
                    <a:cubicBezTo>
                      <a:pt x="7225" y="8779"/>
                      <a:pt x="7141" y="8831"/>
                      <a:pt x="7046" y="8831"/>
                    </a:cubicBezTo>
                    <a:cubicBezTo>
                      <a:pt x="6920" y="8831"/>
                      <a:pt x="6784" y="8716"/>
                      <a:pt x="6815" y="8548"/>
                    </a:cubicBezTo>
                    <a:cubicBezTo>
                      <a:pt x="6857" y="8369"/>
                      <a:pt x="6899" y="8180"/>
                      <a:pt x="6941" y="7991"/>
                    </a:cubicBezTo>
                    <a:lnTo>
                      <a:pt x="6941" y="7991"/>
                    </a:lnTo>
                    <a:cubicBezTo>
                      <a:pt x="6878" y="8149"/>
                      <a:pt x="6805" y="8296"/>
                      <a:pt x="6710" y="8443"/>
                    </a:cubicBezTo>
                    <a:cubicBezTo>
                      <a:pt x="6668" y="8516"/>
                      <a:pt x="6584" y="8548"/>
                      <a:pt x="6511" y="8548"/>
                    </a:cubicBezTo>
                    <a:cubicBezTo>
                      <a:pt x="6385" y="8548"/>
                      <a:pt x="6269" y="8464"/>
                      <a:pt x="6280" y="8327"/>
                    </a:cubicBezTo>
                    <a:cubicBezTo>
                      <a:pt x="6280" y="8275"/>
                      <a:pt x="6290" y="8233"/>
                      <a:pt x="6290" y="8180"/>
                    </a:cubicBezTo>
                    <a:lnTo>
                      <a:pt x="6290" y="8180"/>
                    </a:lnTo>
                    <a:cubicBezTo>
                      <a:pt x="6259" y="8212"/>
                      <a:pt x="6206" y="8222"/>
                      <a:pt x="6154" y="8222"/>
                    </a:cubicBezTo>
                    <a:cubicBezTo>
                      <a:pt x="6059" y="8222"/>
                      <a:pt x="5965" y="8180"/>
                      <a:pt x="5933" y="8096"/>
                    </a:cubicBezTo>
                    <a:cubicBezTo>
                      <a:pt x="4064" y="10511"/>
                      <a:pt x="1" y="10711"/>
                      <a:pt x="1" y="10711"/>
                    </a:cubicBezTo>
                    <a:lnTo>
                      <a:pt x="5639" y="10711"/>
                    </a:lnTo>
                    <a:cubicBezTo>
                      <a:pt x="6616" y="10711"/>
                      <a:pt x="7351" y="9892"/>
                      <a:pt x="7781" y="8768"/>
                    </a:cubicBezTo>
                    <a:lnTo>
                      <a:pt x="7781" y="8768"/>
                    </a:lnTo>
                    <a:cubicBezTo>
                      <a:pt x="7750" y="8831"/>
                      <a:pt x="7718" y="8894"/>
                      <a:pt x="7687" y="8968"/>
                    </a:cubicBezTo>
                    <a:cubicBezTo>
                      <a:pt x="7634" y="9052"/>
                      <a:pt x="7571" y="9083"/>
                      <a:pt x="7498" y="9083"/>
                    </a:cubicBezTo>
                    <a:cubicBezTo>
                      <a:pt x="7372" y="9083"/>
                      <a:pt x="7225" y="8947"/>
                      <a:pt x="7256" y="8789"/>
                    </a:cubicBezTo>
                    <a:cubicBezTo>
                      <a:pt x="7319" y="8485"/>
                      <a:pt x="7435" y="8138"/>
                      <a:pt x="7529" y="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69"/>
              <p:cNvSpPr/>
              <p:nvPr/>
            </p:nvSpPr>
            <p:spPr>
              <a:xfrm>
                <a:off x="5415900" y="5014400"/>
                <a:ext cx="40450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889" extrusionOk="0">
                    <a:moveTo>
                      <a:pt x="493" y="956"/>
                    </a:moveTo>
                    <a:lnTo>
                      <a:pt x="493" y="956"/>
                    </a:lnTo>
                    <a:cubicBezTo>
                      <a:pt x="682" y="1197"/>
                      <a:pt x="850" y="1460"/>
                      <a:pt x="1008" y="1733"/>
                    </a:cubicBezTo>
                    <a:cubicBezTo>
                      <a:pt x="924" y="1607"/>
                      <a:pt x="840" y="1491"/>
                      <a:pt x="756" y="1386"/>
                    </a:cubicBezTo>
                    <a:cubicBezTo>
                      <a:pt x="745" y="1365"/>
                      <a:pt x="724" y="1334"/>
                      <a:pt x="703" y="1313"/>
                    </a:cubicBezTo>
                    <a:cubicBezTo>
                      <a:pt x="640" y="1187"/>
                      <a:pt x="567" y="1071"/>
                      <a:pt x="493" y="956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609" y="1134"/>
                      <a:pt x="924" y="2772"/>
                    </a:cubicBezTo>
                    <a:cubicBezTo>
                      <a:pt x="966" y="2793"/>
                      <a:pt x="997" y="2825"/>
                      <a:pt x="1029" y="2846"/>
                    </a:cubicBezTo>
                    <a:cubicBezTo>
                      <a:pt x="1071" y="2877"/>
                      <a:pt x="1102" y="2888"/>
                      <a:pt x="1144" y="2888"/>
                    </a:cubicBezTo>
                    <a:cubicBezTo>
                      <a:pt x="1239" y="2888"/>
                      <a:pt x="1323" y="2814"/>
                      <a:pt x="1354" y="2730"/>
                    </a:cubicBezTo>
                    <a:cubicBezTo>
                      <a:pt x="1417" y="2772"/>
                      <a:pt x="1491" y="2804"/>
                      <a:pt x="1564" y="2835"/>
                    </a:cubicBezTo>
                    <a:cubicBezTo>
                      <a:pt x="1585" y="2835"/>
                      <a:pt x="1596" y="2846"/>
                      <a:pt x="1617" y="2846"/>
                    </a:cubicBezTo>
                    <a:cubicBezTo>
                      <a:pt x="1291" y="1764"/>
                      <a:pt x="787" y="746"/>
                      <a:pt x="0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69"/>
              <p:cNvSpPr/>
              <p:nvPr/>
            </p:nvSpPr>
            <p:spPr>
              <a:xfrm>
                <a:off x="5409850" y="5185550"/>
                <a:ext cx="5805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193" extrusionOk="0">
                    <a:moveTo>
                      <a:pt x="2321" y="1"/>
                    </a:moveTo>
                    <a:lnTo>
                      <a:pt x="2321" y="1"/>
                    </a:lnTo>
                    <a:cubicBezTo>
                      <a:pt x="2247" y="32"/>
                      <a:pt x="2174" y="106"/>
                      <a:pt x="2163" y="211"/>
                    </a:cubicBezTo>
                    <a:cubicBezTo>
                      <a:pt x="2153" y="316"/>
                      <a:pt x="2142" y="410"/>
                      <a:pt x="2132" y="515"/>
                    </a:cubicBezTo>
                    <a:cubicBezTo>
                      <a:pt x="2100" y="400"/>
                      <a:pt x="2048" y="284"/>
                      <a:pt x="1995" y="179"/>
                    </a:cubicBezTo>
                    <a:cubicBezTo>
                      <a:pt x="1953" y="95"/>
                      <a:pt x="1869" y="64"/>
                      <a:pt x="1785" y="64"/>
                    </a:cubicBezTo>
                    <a:cubicBezTo>
                      <a:pt x="1712" y="64"/>
                      <a:pt x="1628" y="95"/>
                      <a:pt x="1596" y="179"/>
                    </a:cubicBezTo>
                    <a:cubicBezTo>
                      <a:pt x="1565" y="242"/>
                      <a:pt x="1533" y="305"/>
                      <a:pt x="1512" y="368"/>
                    </a:cubicBezTo>
                    <a:cubicBezTo>
                      <a:pt x="1470" y="358"/>
                      <a:pt x="1439" y="347"/>
                      <a:pt x="1397" y="347"/>
                    </a:cubicBezTo>
                    <a:cubicBezTo>
                      <a:pt x="1313" y="347"/>
                      <a:pt x="1229" y="389"/>
                      <a:pt x="1187" y="452"/>
                    </a:cubicBezTo>
                    <a:cubicBezTo>
                      <a:pt x="1113" y="589"/>
                      <a:pt x="1050" y="715"/>
                      <a:pt x="998" y="851"/>
                    </a:cubicBezTo>
                    <a:cubicBezTo>
                      <a:pt x="966" y="778"/>
                      <a:pt x="893" y="725"/>
                      <a:pt x="819" y="715"/>
                    </a:cubicBezTo>
                    <a:cubicBezTo>
                      <a:pt x="672" y="1104"/>
                      <a:pt x="473" y="1482"/>
                      <a:pt x="242" y="1849"/>
                    </a:cubicBezTo>
                    <a:cubicBezTo>
                      <a:pt x="168" y="1975"/>
                      <a:pt x="84" y="2091"/>
                      <a:pt x="0" y="2206"/>
                    </a:cubicBezTo>
                    <a:cubicBezTo>
                      <a:pt x="32" y="2290"/>
                      <a:pt x="126" y="2332"/>
                      <a:pt x="221" y="2332"/>
                    </a:cubicBezTo>
                    <a:cubicBezTo>
                      <a:pt x="273" y="2332"/>
                      <a:pt x="326" y="2322"/>
                      <a:pt x="357" y="2290"/>
                    </a:cubicBezTo>
                    <a:lnTo>
                      <a:pt x="357" y="2290"/>
                    </a:lnTo>
                    <a:cubicBezTo>
                      <a:pt x="357" y="2343"/>
                      <a:pt x="347" y="2385"/>
                      <a:pt x="347" y="2437"/>
                    </a:cubicBezTo>
                    <a:cubicBezTo>
                      <a:pt x="336" y="2574"/>
                      <a:pt x="452" y="2658"/>
                      <a:pt x="578" y="2658"/>
                    </a:cubicBezTo>
                    <a:cubicBezTo>
                      <a:pt x="651" y="2658"/>
                      <a:pt x="735" y="2626"/>
                      <a:pt x="777" y="2553"/>
                    </a:cubicBezTo>
                    <a:cubicBezTo>
                      <a:pt x="872" y="2406"/>
                      <a:pt x="945" y="2259"/>
                      <a:pt x="1008" y="2101"/>
                    </a:cubicBezTo>
                    <a:lnTo>
                      <a:pt x="1008" y="2101"/>
                    </a:lnTo>
                    <a:cubicBezTo>
                      <a:pt x="966" y="2290"/>
                      <a:pt x="924" y="2479"/>
                      <a:pt x="882" y="2658"/>
                    </a:cubicBezTo>
                    <a:cubicBezTo>
                      <a:pt x="851" y="2826"/>
                      <a:pt x="987" y="2941"/>
                      <a:pt x="1113" y="2941"/>
                    </a:cubicBezTo>
                    <a:cubicBezTo>
                      <a:pt x="1208" y="2941"/>
                      <a:pt x="1292" y="2889"/>
                      <a:pt x="1323" y="2773"/>
                    </a:cubicBezTo>
                    <a:cubicBezTo>
                      <a:pt x="1418" y="2490"/>
                      <a:pt x="1512" y="2196"/>
                      <a:pt x="1596" y="1902"/>
                    </a:cubicBezTo>
                    <a:lnTo>
                      <a:pt x="1596" y="1902"/>
                    </a:lnTo>
                    <a:cubicBezTo>
                      <a:pt x="1502" y="2248"/>
                      <a:pt x="1386" y="2595"/>
                      <a:pt x="1323" y="2899"/>
                    </a:cubicBezTo>
                    <a:cubicBezTo>
                      <a:pt x="1292" y="3057"/>
                      <a:pt x="1439" y="3193"/>
                      <a:pt x="1565" y="3193"/>
                    </a:cubicBezTo>
                    <a:cubicBezTo>
                      <a:pt x="1638" y="3193"/>
                      <a:pt x="1701" y="3162"/>
                      <a:pt x="1754" y="3078"/>
                    </a:cubicBezTo>
                    <a:cubicBezTo>
                      <a:pt x="1785" y="3004"/>
                      <a:pt x="1817" y="2941"/>
                      <a:pt x="1848" y="2878"/>
                    </a:cubicBezTo>
                    <a:cubicBezTo>
                      <a:pt x="1953" y="2616"/>
                      <a:pt x="2037" y="2332"/>
                      <a:pt x="2100" y="2038"/>
                    </a:cubicBezTo>
                    <a:cubicBezTo>
                      <a:pt x="2205" y="1597"/>
                      <a:pt x="2300" y="872"/>
                      <a:pt x="2321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69"/>
              <p:cNvSpPr/>
              <p:nvPr/>
            </p:nvSpPr>
            <p:spPr>
              <a:xfrm>
                <a:off x="5057850" y="5136725"/>
                <a:ext cx="435250" cy="340075"/>
              </a:xfrm>
              <a:custGeom>
                <a:avLst/>
                <a:gdLst/>
                <a:ahLst/>
                <a:cxnLst/>
                <a:rect l="l" t="t" r="r" b="b"/>
                <a:pathLst>
                  <a:path w="17410" h="13603" extrusionOk="0">
                    <a:moveTo>
                      <a:pt x="16327" y="0"/>
                    </a:moveTo>
                    <a:cubicBezTo>
                      <a:pt x="16327" y="1"/>
                      <a:pt x="16831" y="3477"/>
                      <a:pt x="14878" y="5199"/>
                    </a:cubicBezTo>
                    <a:cubicBezTo>
                      <a:pt x="12936" y="6910"/>
                      <a:pt x="9870" y="6270"/>
                      <a:pt x="6173" y="6532"/>
                    </a:cubicBezTo>
                    <a:cubicBezTo>
                      <a:pt x="2477" y="6805"/>
                      <a:pt x="734" y="8506"/>
                      <a:pt x="335" y="10816"/>
                    </a:cubicBezTo>
                    <a:cubicBezTo>
                      <a:pt x="1" y="12691"/>
                      <a:pt x="1244" y="13602"/>
                      <a:pt x="2403" y="13602"/>
                    </a:cubicBezTo>
                    <a:cubicBezTo>
                      <a:pt x="2666" y="13602"/>
                      <a:pt x="2924" y="13556"/>
                      <a:pt x="3159" y="13462"/>
                    </a:cubicBezTo>
                    <a:cubicBezTo>
                      <a:pt x="4430" y="12958"/>
                      <a:pt x="2939" y="10711"/>
                      <a:pt x="4073" y="9504"/>
                    </a:cubicBezTo>
                    <a:cubicBezTo>
                      <a:pt x="5015" y="8492"/>
                      <a:pt x="6885" y="8335"/>
                      <a:pt x="9122" y="8335"/>
                    </a:cubicBezTo>
                    <a:cubicBezTo>
                      <a:pt x="9578" y="8335"/>
                      <a:pt x="10049" y="8342"/>
                      <a:pt x="10531" y="8349"/>
                    </a:cubicBezTo>
                    <a:cubicBezTo>
                      <a:pt x="10599" y="8350"/>
                      <a:pt x="10667" y="8350"/>
                      <a:pt x="10734" y="8350"/>
                    </a:cubicBezTo>
                    <a:cubicBezTo>
                      <a:pt x="13474" y="8350"/>
                      <a:pt x="15427" y="7512"/>
                      <a:pt x="16411" y="5535"/>
                    </a:cubicBezTo>
                    <a:cubicBezTo>
                      <a:pt x="17409" y="3519"/>
                      <a:pt x="16327" y="1"/>
                      <a:pt x="1632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69"/>
              <p:cNvSpPr/>
              <p:nvPr/>
            </p:nvSpPr>
            <p:spPr>
              <a:xfrm>
                <a:off x="5057850" y="5363800"/>
                <a:ext cx="105775" cy="11300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4520" extrusionOk="0">
                    <a:moveTo>
                      <a:pt x="1678" y="1"/>
                    </a:moveTo>
                    <a:cubicBezTo>
                      <a:pt x="1348" y="1"/>
                      <a:pt x="1078" y="81"/>
                      <a:pt x="860" y="190"/>
                    </a:cubicBezTo>
                    <a:cubicBezTo>
                      <a:pt x="597" y="662"/>
                      <a:pt x="429" y="1177"/>
                      <a:pt x="335" y="1733"/>
                    </a:cubicBezTo>
                    <a:cubicBezTo>
                      <a:pt x="1" y="3608"/>
                      <a:pt x="1244" y="4519"/>
                      <a:pt x="2403" y="4519"/>
                    </a:cubicBezTo>
                    <a:cubicBezTo>
                      <a:pt x="2666" y="4519"/>
                      <a:pt x="2924" y="4473"/>
                      <a:pt x="3159" y="4379"/>
                    </a:cubicBezTo>
                    <a:cubicBezTo>
                      <a:pt x="4230" y="3949"/>
                      <a:pt x="3348" y="2300"/>
                      <a:pt x="3705" y="1072"/>
                    </a:cubicBezTo>
                    <a:cubicBezTo>
                      <a:pt x="3275" y="589"/>
                      <a:pt x="2708" y="137"/>
                      <a:pt x="2046" y="32"/>
                    </a:cubicBezTo>
                    <a:cubicBezTo>
                      <a:pt x="1916" y="10"/>
                      <a:pt x="1793" y="1"/>
                      <a:pt x="1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69"/>
              <p:cNvSpPr/>
              <p:nvPr/>
            </p:nvSpPr>
            <p:spPr>
              <a:xfrm>
                <a:off x="5507775" y="5192075"/>
                <a:ext cx="781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604" extrusionOk="0">
                    <a:moveTo>
                      <a:pt x="1613" y="0"/>
                    </a:moveTo>
                    <a:cubicBezTo>
                      <a:pt x="1465" y="0"/>
                      <a:pt x="1311" y="60"/>
                      <a:pt x="1165" y="191"/>
                    </a:cubicBezTo>
                    <a:cubicBezTo>
                      <a:pt x="178" y="1105"/>
                      <a:pt x="0" y="2848"/>
                      <a:pt x="0" y="2848"/>
                    </a:cubicBezTo>
                    <a:lnTo>
                      <a:pt x="588" y="3604"/>
                    </a:lnTo>
                    <a:cubicBezTo>
                      <a:pt x="3126" y="2043"/>
                      <a:pt x="2478" y="0"/>
                      <a:pt x="1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69"/>
              <p:cNvSpPr/>
              <p:nvPr/>
            </p:nvSpPr>
            <p:spPr>
              <a:xfrm>
                <a:off x="5316900" y="5209025"/>
                <a:ext cx="22422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8969" h="4344" extrusionOk="0">
                    <a:moveTo>
                      <a:pt x="3995" y="0"/>
                    </a:moveTo>
                    <a:cubicBezTo>
                      <a:pt x="3613" y="0"/>
                      <a:pt x="3227" y="52"/>
                      <a:pt x="2847" y="165"/>
                    </a:cubicBezTo>
                    <a:cubicBezTo>
                      <a:pt x="1" y="994"/>
                      <a:pt x="232" y="4344"/>
                      <a:pt x="232" y="4344"/>
                    </a:cubicBezTo>
                    <a:lnTo>
                      <a:pt x="8968" y="4344"/>
                    </a:lnTo>
                    <a:cubicBezTo>
                      <a:pt x="8841" y="2187"/>
                      <a:pt x="6476" y="0"/>
                      <a:pt x="3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69"/>
              <p:cNvSpPr/>
              <p:nvPr/>
            </p:nvSpPr>
            <p:spPr>
              <a:xfrm>
                <a:off x="5479150" y="5278025"/>
                <a:ext cx="25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917" extrusionOk="0">
                    <a:moveTo>
                      <a:pt x="504" y="1"/>
                    </a:moveTo>
                    <a:cubicBezTo>
                      <a:pt x="386" y="1"/>
                      <a:pt x="268" y="45"/>
                      <a:pt x="179" y="135"/>
                    </a:cubicBezTo>
                    <a:cubicBezTo>
                      <a:pt x="0" y="313"/>
                      <a:pt x="0" y="597"/>
                      <a:pt x="179" y="775"/>
                    </a:cubicBezTo>
                    <a:cubicBezTo>
                      <a:pt x="268" y="869"/>
                      <a:pt x="386" y="917"/>
                      <a:pt x="504" y="917"/>
                    </a:cubicBezTo>
                    <a:cubicBezTo>
                      <a:pt x="623" y="917"/>
                      <a:pt x="741" y="869"/>
                      <a:pt x="830" y="775"/>
                    </a:cubicBezTo>
                    <a:cubicBezTo>
                      <a:pt x="1008" y="597"/>
                      <a:pt x="1008" y="313"/>
                      <a:pt x="830" y="135"/>
                    </a:cubicBezTo>
                    <a:cubicBezTo>
                      <a:pt x="741" y="45"/>
                      <a:pt x="623" y="1"/>
                      <a:pt x="504" y="1"/>
                    </a:cubicBezTo>
                    <a:close/>
                  </a:path>
                </a:pathLst>
              </a:custGeom>
              <a:solidFill>
                <a:srgbClr val="0054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69"/>
              <p:cNvSpPr/>
              <p:nvPr/>
            </p:nvSpPr>
            <p:spPr>
              <a:xfrm>
                <a:off x="5483350" y="5281825"/>
                <a:ext cx="168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05" extrusionOk="0">
                    <a:moveTo>
                      <a:pt x="331" y="1"/>
                    </a:moveTo>
                    <a:cubicBezTo>
                      <a:pt x="253" y="1"/>
                      <a:pt x="174" y="30"/>
                      <a:pt x="116" y="88"/>
                    </a:cubicBezTo>
                    <a:cubicBezTo>
                      <a:pt x="0" y="203"/>
                      <a:pt x="0" y="403"/>
                      <a:pt x="116" y="518"/>
                    </a:cubicBezTo>
                    <a:cubicBezTo>
                      <a:pt x="174" y="576"/>
                      <a:pt x="253" y="605"/>
                      <a:pt x="331" y="605"/>
                    </a:cubicBezTo>
                    <a:cubicBezTo>
                      <a:pt x="410" y="605"/>
                      <a:pt x="489" y="576"/>
                      <a:pt x="546" y="518"/>
                    </a:cubicBezTo>
                    <a:cubicBezTo>
                      <a:pt x="672" y="403"/>
                      <a:pt x="672" y="203"/>
                      <a:pt x="546" y="88"/>
                    </a:cubicBezTo>
                    <a:cubicBezTo>
                      <a:pt x="489" y="30"/>
                      <a:pt x="410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336" y="1"/>
                    </a:moveTo>
                    <a:lnTo>
                      <a:pt x="0" y="337"/>
                    </a:lnTo>
                    <a:lnTo>
                      <a:pt x="63" y="389"/>
                    </a:lnTo>
                    <a:lnTo>
                      <a:pt x="388" y="64"/>
                    </a:lnTo>
                    <a:lnTo>
                      <a:pt x="3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63" y="1"/>
                    </a:moveTo>
                    <a:lnTo>
                      <a:pt x="0" y="64"/>
                    </a:lnTo>
                    <a:lnTo>
                      <a:pt x="336" y="389"/>
                    </a:lnTo>
                    <a:lnTo>
                      <a:pt x="388" y="33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69"/>
              <p:cNvSpPr/>
              <p:nvPr/>
            </p:nvSpPr>
            <p:spPr>
              <a:xfrm>
                <a:off x="5269400" y="5308175"/>
                <a:ext cx="937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938" extrusionOk="0">
                    <a:moveTo>
                      <a:pt x="1414" y="1"/>
                    </a:moveTo>
                    <a:cubicBezTo>
                      <a:pt x="1060" y="1"/>
                      <a:pt x="699" y="98"/>
                      <a:pt x="431" y="273"/>
                    </a:cubicBezTo>
                    <a:cubicBezTo>
                      <a:pt x="1" y="556"/>
                      <a:pt x="431" y="913"/>
                      <a:pt x="736" y="1029"/>
                    </a:cubicBezTo>
                    <a:cubicBezTo>
                      <a:pt x="1198" y="1186"/>
                      <a:pt x="1712" y="1197"/>
                      <a:pt x="2195" y="1228"/>
                    </a:cubicBezTo>
                    <a:cubicBezTo>
                      <a:pt x="2500" y="1239"/>
                      <a:pt x="2930" y="1249"/>
                      <a:pt x="3182" y="1459"/>
                    </a:cubicBezTo>
                    <a:cubicBezTo>
                      <a:pt x="3319" y="1575"/>
                      <a:pt x="2836" y="1638"/>
                      <a:pt x="2752" y="1659"/>
                    </a:cubicBezTo>
                    <a:cubicBezTo>
                      <a:pt x="2363" y="1732"/>
                      <a:pt x="358" y="1890"/>
                      <a:pt x="568" y="2604"/>
                    </a:cubicBezTo>
                    <a:cubicBezTo>
                      <a:pt x="641" y="2814"/>
                      <a:pt x="893" y="2898"/>
                      <a:pt x="1093" y="2940"/>
                    </a:cubicBezTo>
                    <a:cubicBezTo>
                      <a:pt x="1544" y="3034"/>
                      <a:pt x="2038" y="3013"/>
                      <a:pt x="2510" y="3024"/>
                    </a:cubicBezTo>
                    <a:cubicBezTo>
                      <a:pt x="2720" y="3034"/>
                      <a:pt x="3518" y="3097"/>
                      <a:pt x="3025" y="3412"/>
                    </a:cubicBezTo>
                    <a:cubicBezTo>
                      <a:pt x="2773" y="3570"/>
                      <a:pt x="2447" y="3643"/>
                      <a:pt x="2164" y="3727"/>
                    </a:cubicBezTo>
                    <a:cubicBezTo>
                      <a:pt x="1859" y="3832"/>
                      <a:pt x="1345" y="3916"/>
                      <a:pt x="1093" y="4147"/>
                    </a:cubicBezTo>
                    <a:cubicBezTo>
                      <a:pt x="830" y="4389"/>
                      <a:pt x="935" y="4714"/>
                      <a:pt x="1240" y="4851"/>
                    </a:cubicBezTo>
                    <a:cubicBezTo>
                      <a:pt x="1403" y="4916"/>
                      <a:pt x="1586" y="4938"/>
                      <a:pt x="1771" y="4938"/>
                    </a:cubicBezTo>
                    <a:cubicBezTo>
                      <a:pt x="1977" y="4938"/>
                      <a:pt x="2186" y="4910"/>
                      <a:pt x="2374" y="4882"/>
                    </a:cubicBezTo>
                    <a:cubicBezTo>
                      <a:pt x="2475" y="4872"/>
                      <a:pt x="2439" y="4735"/>
                      <a:pt x="2351" y="4735"/>
                    </a:cubicBezTo>
                    <a:cubicBezTo>
                      <a:pt x="2348" y="4735"/>
                      <a:pt x="2345" y="4735"/>
                      <a:pt x="2342" y="4735"/>
                    </a:cubicBezTo>
                    <a:cubicBezTo>
                      <a:pt x="2170" y="4761"/>
                      <a:pt x="1998" y="4775"/>
                      <a:pt x="1826" y="4775"/>
                    </a:cubicBezTo>
                    <a:cubicBezTo>
                      <a:pt x="1715" y="4775"/>
                      <a:pt x="1603" y="4769"/>
                      <a:pt x="1492" y="4756"/>
                    </a:cubicBezTo>
                    <a:cubicBezTo>
                      <a:pt x="1313" y="4725"/>
                      <a:pt x="1114" y="4662"/>
                      <a:pt x="1093" y="4452"/>
                    </a:cubicBezTo>
                    <a:cubicBezTo>
                      <a:pt x="1072" y="4168"/>
                      <a:pt x="1628" y="4074"/>
                      <a:pt x="1817" y="4011"/>
                    </a:cubicBezTo>
                    <a:cubicBezTo>
                      <a:pt x="2059" y="3916"/>
                      <a:pt x="3749" y="3559"/>
                      <a:pt x="3298" y="3045"/>
                    </a:cubicBezTo>
                    <a:cubicBezTo>
                      <a:pt x="3160" y="2886"/>
                      <a:pt x="2853" y="2859"/>
                      <a:pt x="2582" y="2859"/>
                    </a:cubicBezTo>
                    <a:cubicBezTo>
                      <a:pt x="2441" y="2859"/>
                      <a:pt x="2309" y="2866"/>
                      <a:pt x="2216" y="2866"/>
                    </a:cubicBezTo>
                    <a:cubicBezTo>
                      <a:pt x="2192" y="2865"/>
                      <a:pt x="2166" y="2865"/>
                      <a:pt x="2138" y="2865"/>
                    </a:cubicBezTo>
                    <a:cubicBezTo>
                      <a:pt x="2048" y="2865"/>
                      <a:pt x="1936" y="2868"/>
                      <a:pt x="1816" y="2868"/>
                    </a:cubicBezTo>
                    <a:cubicBezTo>
                      <a:pt x="1404" y="2868"/>
                      <a:pt x="884" y="2838"/>
                      <a:pt x="725" y="2572"/>
                    </a:cubicBezTo>
                    <a:cubicBezTo>
                      <a:pt x="526" y="2226"/>
                      <a:pt x="1775" y="2005"/>
                      <a:pt x="1943" y="1963"/>
                    </a:cubicBezTo>
                    <a:cubicBezTo>
                      <a:pt x="2374" y="1879"/>
                      <a:pt x="2867" y="1848"/>
                      <a:pt x="3277" y="1669"/>
                    </a:cubicBezTo>
                    <a:cubicBezTo>
                      <a:pt x="3686" y="1491"/>
                      <a:pt x="2962" y="1186"/>
                      <a:pt x="2836" y="1155"/>
                    </a:cubicBezTo>
                    <a:cubicBezTo>
                      <a:pt x="2332" y="1029"/>
                      <a:pt x="1796" y="1060"/>
                      <a:pt x="1292" y="987"/>
                    </a:cubicBezTo>
                    <a:cubicBezTo>
                      <a:pt x="1019" y="955"/>
                      <a:pt x="599" y="903"/>
                      <a:pt x="431" y="661"/>
                    </a:cubicBezTo>
                    <a:cubicBezTo>
                      <a:pt x="179" y="315"/>
                      <a:pt x="1271" y="178"/>
                      <a:pt x="1429" y="168"/>
                    </a:cubicBezTo>
                    <a:cubicBezTo>
                      <a:pt x="1465" y="165"/>
                      <a:pt x="1500" y="163"/>
                      <a:pt x="1535" y="163"/>
                    </a:cubicBezTo>
                    <a:cubicBezTo>
                      <a:pt x="1744" y="163"/>
                      <a:pt x="1933" y="217"/>
                      <a:pt x="2122" y="325"/>
                    </a:cubicBezTo>
                    <a:cubicBezTo>
                      <a:pt x="2135" y="333"/>
                      <a:pt x="2148" y="337"/>
                      <a:pt x="2160" y="337"/>
                    </a:cubicBezTo>
                    <a:cubicBezTo>
                      <a:pt x="2225" y="337"/>
                      <a:pt x="2266" y="234"/>
                      <a:pt x="2195" y="199"/>
                    </a:cubicBezTo>
                    <a:cubicBezTo>
                      <a:pt x="1975" y="63"/>
                      <a:pt x="1697" y="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69"/>
              <p:cNvSpPr/>
              <p:nvPr/>
            </p:nvSpPr>
            <p:spPr>
              <a:xfrm>
                <a:off x="5336075" y="5212075"/>
                <a:ext cx="6145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046" extrusionOk="0">
                    <a:moveTo>
                      <a:pt x="2237" y="1"/>
                    </a:moveTo>
                    <a:cubicBezTo>
                      <a:pt x="2185" y="11"/>
                      <a:pt x="2132" y="22"/>
                      <a:pt x="2080" y="43"/>
                    </a:cubicBezTo>
                    <a:cubicBezTo>
                      <a:pt x="1009" y="358"/>
                      <a:pt x="379" y="1019"/>
                      <a:pt x="1" y="1723"/>
                    </a:cubicBezTo>
                    <a:cubicBezTo>
                      <a:pt x="148" y="2122"/>
                      <a:pt x="442" y="2647"/>
                      <a:pt x="1103" y="3046"/>
                    </a:cubicBezTo>
                    <a:cubicBezTo>
                      <a:pt x="1103" y="3046"/>
                      <a:pt x="1586" y="2416"/>
                      <a:pt x="2458" y="1922"/>
                    </a:cubicBezTo>
                    <a:cubicBezTo>
                      <a:pt x="2458" y="1922"/>
                      <a:pt x="2101" y="610"/>
                      <a:pt x="2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69"/>
              <p:cNvSpPr/>
              <p:nvPr/>
            </p:nvSpPr>
            <p:spPr>
              <a:xfrm>
                <a:off x="5380175" y="5189450"/>
                <a:ext cx="916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709" extrusionOk="0">
                    <a:moveTo>
                      <a:pt x="1063" y="0"/>
                    </a:moveTo>
                    <a:cubicBezTo>
                      <a:pt x="445" y="0"/>
                      <a:pt x="0" y="436"/>
                      <a:pt x="85" y="1084"/>
                    </a:cubicBezTo>
                    <a:cubicBezTo>
                      <a:pt x="347" y="3184"/>
                      <a:pt x="3172" y="3709"/>
                      <a:pt x="3172" y="3709"/>
                    </a:cubicBezTo>
                    <a:cubicBezTo>
                      <a:pt x="3203" y="3342"/>
                      <a:pt x="3665" y="3016"/>
                      <a:pt x="3665" y="3016"/>
                    </a:cubicBezTo>
                    <a:cubicBezTo>
                      <a:pt x="3077" y="815"/>
                      <a:pt x="1908" y="0"/>
                      <a:pt x="10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37" name="Google Shape;4037;p69"/>
          <p:cNvGrpSpPr/>
          <p:nvPr/>
        </p:nvGrpSpPr>
        <p:grpSpPr>
          <a:xfrm>
            <a:off x="4157675" y="3485377"/>
            <a:ext cx="1915320" cy="1512620"/>
            <a:chOff x="713100" y="1968598"/>
            <a:chExt cx="1915320" cy="1512620"/>
          </a:xfrm>
        </p:grpSpPr>
        <p:sp>
          <p:nvSpPr>
            <p:cNvPr id="4038" name="Google Shape;4038;p69"/>
            <p:cNvSpPr/>
            <p:nvPr/>
          </p:nvSpPr>
          <p:spPr>
            <a:xfrm>
              <a:off x="713332" y="1968640"/>
              <a:ext cx="1915088" cy="1512578"/>
            </a:xfrm>
            <a:custGeom>
              <a:avLst/>
              <a:gdLst/>
              <a:ahLst/>
              <a:cxnLst/>
              <a:rect l="l" t="t" r="r" b="b"/>
              <a:pathLst>
                <a:path w="32049" h="25313" extrusionOk="0">
                  <a:moveTo>
                    <a:pt x="16740" y="1"/>
                  </a:moveTo>
                  <a:cubicBezTo>
                    <a:pt x="16035" y="1"/>
                    <a:pt x="15319" y="41"/>
                    <a:pt x="14597" y="125"/>
                  </a:cubicBezTo>
                  <a:cubicBezTo>
                    <a:pt x="6185" y="1091"/>
                    <a:pt x="1" y="7475"/>
                    <a:pt x="799" y="14406"/>
                  </a:cubicBezTo>
                  <a:cubicBezTo>
                    <a:pt x="1518" y="20732"/>
                    <a:pt x="7822" y="25313"/>
                    <a:pt x="15325" y="25313"/>
                  </a:cubicBezTo>
                  <a:cubicBezTo>
                    <a:pt x="16029" y="25313"/>
                    <a:pt x="16742" y="25272"/>
                    <a:pt x="17463" y="25190"/>
                  </a:cubicBezTo>
                  <a:cubicBezTo>
                    <a:pt x="25874" y="24224"/>
                    <a:pt x="32049" y="17839"/>
                    <a:pt x="31261" y="10909"/>
                  </a:cubicBezTo>
                  <a:cubicBezTo>
                    <a:pt x="31072" y="9249"/>
                    <a:pt x="30495" y="7706"/>
                    <a:pt x="29613" y="6330"/>
                  </a:cubicBezTo>
                  <a:cubicBezTo>
                    <a:pt x="29476" y="5543"/>
                    <a:pt x="29088" y="4745"/>
                    <a:pt x="28489" y="4125"/>
                  </a:cubicBezTo>
                  <a:cubicBezTo>
                    <a:pt x="27733" y="3348"/>
                    <a:pt x="26788" y="2907"/>
                    <a:pt x="25927" y="2655"/>
                  </a:cubicBezTo>
                  <a:cubicBezTo>
                    <a:pt x="23405" y="980"/>
                    <a:pt x="20202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9" name="Google Shape;4039;p69"/>
            <p:cNvGrpSpPr/>
            <p:nvPr/>
          </p:nvGrpSpPr>
          <p:grpSpPr>
            <a:xfrm>
              <a:off x="713100" y="1968598"/>
              <a:ext cx="1915030" cy="1512473"/>
              <a:chOff x="7263630" y="2933218"/>
              <a:chExt cx="2030785" cy="1603895"/>
            </a:xfrm>
          </p:grpSpPr>
          <p:sp>
            <p:nvSpPr>
              <p:cNvPr id="4040" name="Google Shape;4040;p69"/>
              <p:cNvSpPr/>
              <p:nvPr/>
            </p:nvSpPr>
            <p:spPr>
              <a:xfrm>
                <a:off x="7263630" y="2933218"/>
                <a:ext cx="2030785" cy="1603895"/>
              </a:xfrm>
              <a:custGeom>
                <a:avLst/>
                <a:gdLst/>
                <a:ahLst/>
                <a:cxnLst/>
                <a:rect l="l" t="t" r="r" b="b"/>
                <a:pathLst>
                  <a:path w="32049" h="25312" extrusionOk="0">
                    <a:moveTo>
                      <a:pt x="16723" y="1"/>
                    </a:moveTo>
                    <a:cubicBezTo>
                      <a:pt x="16020" y="1"/>
                      <a:pt x="15306" y="41"/>
                      <a:pt x="14585" y="124"/>
                    </a:cubicBezTo>
                    <a:cubicBezTo>
                      <a:pt x="6175" y="1090"/>
                      <a:pt x="0" y="7474"/>
                      <a:pt x="787" y="14405"/>
                    </a:cubicBezTo>
                    <a:cubicBezTo>
                      <a:pt x="1508" y="20731"/>
                      <a:pt x="7811" y="25312"/>
                      <a:pt x="15315" y="25312"/>
                    </a:cubicBezTo>
                    <a:cubicBezTo>
                      <a:pt x="16018" y="25312"/>
                      <a:pt x="16732" y="25271"/>
                      <a:pt x="17452" y="25189"/>
                    </a:cubicBezTo>
                    <a:cubicBezTo>
                      <a:pt x="25863" y="24223"/>
                      <a:pt x="32049" y="17838"/>
                      <a:pt x="31250" y="10908"/>
                    </a:cubicBezTo>
                    <a:cubicBezTo>
                      <a:pt x="30530" y="4581"/>
                      <a:pt x="24227" y="1"/>
                      <a:pt x="16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69"/>
              <p:cNvSpPr/>
              <p:nvPr/>
            </p:nvSpPr>
            <p:spPr>
              <a:xfrm>
                <a:off x="7459234" y="3087826"/>
                <a:ext cx="1638872" cy="1294674"/>
              </a:xfrm>
              <a:custGeom>
                <a:avLst/>
                <a:gdLst/>
                <a:ahLst/>
                <a:cxnLst/>
                <a:rect l="l" t="t" r="r" b="b"/>
                <a:pathLst>
                  <a:path w="25864" h="20432" extrusionOk="0">
                    <a:moveTo>
                      <a:pt x="13490" y="0"/>
                    </a:moveTo>
                    <a:cubicBezTo>
                      <a:pt x="12925" y="0"/>
                      <a:pt x="12351" y="33"/>
                      <a:pt x="11771" y="99"/>
                    </a:cubicBezTo>
                    <a:cubicBezTo>
                      <a:pt x="4988" y="876"/>
                      <a:pt x="0" y="6042"/>
                      <a:pt x="641" y="11618"/>
                    </a:cubicBezTo>
                    <a:cubicBezTo>
                      <a:pt x="1227" y="16728"/>
                      <a:pt x="6311" y="20432"/>
                      <a:pt x="12374" y="20432"/>
                    </a:cubicBezTo>
                    <a:cubicBezTo>
                      <a:pt x="12939" y="20432"/>
                      <a:pt x="13513" y="20400"/>
                      <a:pt x="14092" y="20333"/>
                    </a:cubicBezTo>
                    <a:cubicBezTo>
                      <a:pt x="20876" y="19556"/>
                      <a:pt x="25863" y="14390"/>
                      <a:pt x="25223" y="8815"/>
                    </a:cubicBezTo>
                    <a:cubicBezTo>
                      <a:pt x="24637" y="3705"/>
                      <a:pt x="19553" y="0"/>
                      <a:pt x="13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69"/>
              <p:cNvSpPr/>
              <p:nvPr/>
            </p:nvSpPr>
            <p:spPr>
              <a:xfrm>
                <a:off x="7725996" y="3298764"/>
                <a:ext cx="1105276" cy="872853"/>
              </a:xfrm>
              <a:custGeom>
                <a:avLst/>
                <a:gdLst/>
                <a:ahLst/>
                <a:cxnLst/>
                <a:rect l="l" t="t" r="r" b="b"/>
                <a:pathLst>
                  <a:path w="17443" h="13775" extrusionOk="0">
                    <a:moveTo>
                      <a:pt x="9103" y="0"/>
                    </a:moveTo>
                    <a:cubicBezTo>
                      <a:pt x="8720" y="0"/>
                      <a:pt x="8332" y="22"/>
                      <a:pt x="7939" y="67"/>
                    </a:cubicBezTo>
                    <a:cubicBezTo>
                      <a:pt x="3361" y="592"/>
                      <a:pt x="1" y="4067"/>
                      <a:pt x="432" y="7838"/>
                    </a:cubicBezTo>
                    <a:cubicBezTo>
                      <a:pt x="825" y="11284"/>
                      <a:pt x="4256" y="13774"/>
                      <a:pt x="8341" y="13774"/>
                    </a:cubicBezTo>
                    <a:cubicBezTo>
                      <a:pt x="8724" y="13774"/>
                      <a:pt x="9112" y="13752"/>
                      <a:pt x="9504" y="13707"/>
                    </a:cubicBezTo>
                    <a:cubicBezTo>
                      <a:pt x="14083" y="13182"/>
                      <a:pt x="17443" y="9707"/>
                      <a:pt x="17012" y="5937"/>
                    </a:cubicBezTo>
                    <a:cubicBezTo>
                      <a:pt x="16619" y="2490"/>
                      <a:pt x="13187" y="0"/>
                      <a:pt x="9103" y="0"/>
                    </a:cubicBezTo>
                    <a:close/>
                  </a:path>
                </a:pathLst>
              </a:custGeom>
              <a:solidFill>
                <a:srgbClr val="FF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69"/>
              <p:cNvSpPr/>
              <p:nvPr/>
            </p:nvSpPr>
            <p:spPr>
              <a:xfrm>
                <a:off x="7403981" y="2949059"/>
                <a:ext cx="1513156" cy="1401444"/>
              </a:xfrm>
              <a:custGeom>
                <a:avLst/>
                <a:gdLst/>
                <a:ahLst/>
                <a:cxnLst/>
                <a:rect l="l" t="t" r="r" b="b"/>
                <a:pathLst>
                  <a:path w="23880" h="22117" extrusionOk="0">
                    <a:moveTo>
                      <a:pt x="15484" y="0"/>
                    </a:moveTo>
                    <a:cubicBezTo>
                      <a:pt x="12170" y="0"/>
                      <a:pt x="8373" y="1322"/>
                      <a:pt x="5010" y="4200"/>
                    </a:cubicBezTo>
                    <a:cubicBezTo>
                      <a:pt x="0" y="8484"/>
                      <a:pt x="1376" y="16276"/>
                      <a:pt x="4338" y="19405"/>
                    </a:cubicBezTo>
                    <a:cubicBezTo>
                      <a:pt x="6369" y="21544"/>
                      <a:pt x="9659" y="22117"/>
                      <a:pt x="11793" y="22117"/>
                    </a:cubicBezTo>
                    <a:cubicBezTo>
                      <a:pt x="12771" y="22117"/>
                      <a:pt x="13507" y="21997"/>
                      <a:pt x="13767" y="21851"/>
                    </a:cubicBezTo>
                    <a:cubicBezTo>
                      <a:pt x="14607" y="21400"/>
                      <a:pt x="14050" y="20350"/>
                      <a:pt x="14050" y="20350"/>
                    </a:cubicBezTo>
                    <a:cubicBezTo>
                      <a:pt x="14050" y="20350"/>
                      <a:pt x="15143" y="20287"/>
                      <a:pt x="16708" y="18995"/>
                    </a:cubicBezTo>
                    <a:cubicBezTo>
                      <a:pt x="16708" y="18995"/>
                      <a:pt x="17050" y="19016"/>
                      <a:pt x="17486" y="19016"/>
                    </a:cubicBezTo>
                    <a:cubicBezTo>
                      <a:pt x="18029" y="19016"/>
                      <a:pt x="18716" y="18984"/>
                      <a:pt x="19060" y="18838"/>
                    </a:cubicBezTo>
                    <a:cubicBezTo>
                      <a:pt x="19679" y="18565"/>
                      <a:pt x="19574" y="16622"/>
                      <a:pt x="18199" y="15866"/>
                    </a:cubicBezTo>
                    <a:cubicBezTo>
                      <a:pt x="17254" y="15352"/>
                      <a:pt x="15363" y="15331"/>
                      <a:pt x="15363" y="15331"/>
                    </a:cubicBezTo>
                    <a:cubicBezTo>
                      <a:pt x="15363" y="15331"/>
                      <a:pt x="15174" y="14659"/>
                      <a:pt x="14712" y="13850"/>
                    </a:cubicBezTo>
                    <a:cubicBezTo>
                      <a:pt x="14712" y="13850"/>
                      <a:pt x="14901" y="12926"/>
                      <a:pt x="16036" y="12097"/>
                    </a:cubicBezTo>
                    <a:lnTo>
                      <a:pt x="16036" y="12097"/>
                    </a:lnTo>
                    <a:cubicBezTo>
                      <a:pt x="16035" y="12097"/>
                      <a:pt x="15899" y="12317"/>
                      <a:pt x="16036" y="12842"/>
                    </a:cubicBezTo>
                    <a:cubicBezTo>
                      <a:pt x="16109" y="13119"/>
                      <a:pt x="16801" y="13256"/>
                      <a:pt x="17640" y="13256"/>
                    </a:cubicBezTo>
                    <a:cubicBezTo>
                      <a:pt x="18357" y="13256"/>
                      <a:pt x="19181" y="13156"/>
                      <a:pt x="19816" y="12958"/>
                    </a:cubicBezTo>
                    <a:cubicBezTo>
                      <a:pt x="21191" y="12527"/>
                      <a:pt x="23617" y="10532"/>
                      <a:pt x="23743" y="8242"/>
                    </a:cubicBezTo>
                    <a:cubicBezTo>
                      <a:pt x="23879" y="5943"/>
                      <a:pt x="23827" y="2793"/>
                      <a:pt x="19921" y="934"/>
                    </a:cubicBezTo>
                    <a:cubicBezTo>
                      <a:pt x="18632" y="321"/>
                      <a:pt x="17117" y="0"/>
                      <a:pt x="154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69"/>
              <p:cNvSpPr/>
              <p:nvPr/>
            </p:nvSpPr>
            <p:spPr>
              <a:xfrm>
                <a:off x="8256985" y="3807577"/>
                <a:ext cx="151126" cy="155498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454" extrusionOk="0">
                    <a:moveTo>
                      <a:pt x="485" y="0"/>
                    </a:moveTo>
                    <a:cubicBezTo>
                      <a:pt x="435" y="0"/>
                      <a:pt x="388" y="12"/>
                      <a:pt x="347" y="39"/>
                    </a:cubicBezTo>
                    <a:cubicBezTo>
                      <a:pt x="0" y="270"/>
                      <a:pt x="137" y="1918"/>
                      <a:pt x="1082" y="2338"/>
                    </a:cubicBezTo>
                    <a:cubicBezTo>
                      <a:pt x="1273" y="2421"/>
                      <a:pt x="1440" y="2454"/>
                      <a:pt x="1585" y="2454"/>
                    </a:cubicBezTo>
                    <a:cubicBezTo>
                      <a:pt x="2157" y="2454"/>
                      <a:pt x="2385" y="1939"/>
                      <a:pt x="2385" y="1939"/>
                    </a:cubicBezTo>
                    <a:lnTo>
                      <a:pt x="2364" y="1803"/>
                    </a:lnTo>
                    <a:cubicBezTo>
                      <a:pt x="2090" y="1782"/>
                      <a:pt x="1901" y="1782"/>
                      <a:pt x="1901" y="1782"/>
                    </a:cubicBezTo>
                    <a:cubicBezTo>
                      <a:pt x="1901" y="1782"/>
                      <a:pt x="1765" y="1278"/>
                      <a:pt x="1429" y="627"/>
                    </a:cubicBezTo>
                    <a:cubicBezTo>
                      <a:pt x="1420" y="617"/>
                      <a:pt x="851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69"/>
              <p:cNvSpPr/>
              <p:nvPr/>
            </p:nvSpPr>
            <p:spPr>
              <a:xfrm>
                <a:off x="8372117" y="3915613"/>
                <a:ext cx="144409" cy="241801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816" extrusionOk="0">
                    <a:moveTo>
                      <a:pt x="85" y="0"/>
                    </a:moveTo>
                    <a:cubicBezTo>
                      <a:pt x="50" y="0"/>
                      <a:pt x="20" y="21"/>
                      <a:pt x="11" y="56"/>
                    </a:cubicBezTo>
                    <a:cubicBezTo>
                      <a:pt x="0" y="98"/>
                      <a:pt x="32" y="140"/>
                      <a:pt x="74" y="150"/>
                    </a:cubicBezTo>
                    <a:cubicBezTo>
                      <a:pt x="84" y="150"/>
                      <a:pt x="1145" y="381"/>
                      <a:pt x="1586" y="1116"/>
                    </a:cubicBezTo>
                    <a:cubicBezTo>
                      <a:pt x="2111" y="1988"/>
                      <a:pt x="1817" y="3027"/>
                      <a:pt x="1366" y="3699"/>
                    </a:cubicBezTo>
                    <a:cubicBezTo>
                      <a:pt x="1345" y="3731"/>
                      <a:pt x="1355" y="3783"/>
                      <a:pt x="1387" y="3804"/>
                    </a:cubicBezTo>
                    <a:cubicBezTo>
                      <a:pt x="1408" y="3815"/>
                      <a:pt x="1418" y="3815"/>
                      <a:pt x="1429" y="3815"/>
                    </a:cubicBezTo>
                    <a:cubicBezTo>
                      <a:pt x="1460" y="3815"/>
                      <a:pt x="1481" y="3804"/>
                      <a:pt x="1502" y="3783"/>
                    </a:cubicBezTo>
                    <a:cubicBezTo>
                      <a:pt x="1975" y="3069"/>
                      <a:pt x="2279" y="1967"/>
                      <a:pt x="1712" y="1032"/>
                    </a:cubicBezTo>
                    <a:cubicBezTo>
                      <a:pt x="1240" y="245"/>
                      <a:pt x="147" y="14"/>
                      <a:pt x="105" y="3"/>
                    </a:cubicBezTo>
                    <a:cubicBezTo>
                      <a:pt x="98" y="1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69"/>
              <p:cNvSpPr/>
              <p:nvPr/>
            </p:nvSpPr>
            <p:spPr>
              <a:xfrm>
                <a:off x="8414697" y="3181224"/>
                <a:ext cx="190982" cy="53898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506" extrusionOk="0">
                    <a:moveTo>
                      <a:pt x="2941" y="0"/>
                    </a:moveTo>
                    <a:cubicBezTo>
                      <a:pt x="2888" y="0"/>
                      <a:pt x="1723" y="21"/>
                      <a:pt x="925" y="1827"/>
                    </a:cubicBezTo>
                    <a:cubicBezTo>
                      <a:pt x="148" y="3591"/>
                      <a:pt x="1030" y="7036"/>
                      <a:pt x="1177" y="7593"/>
                    </a:cubicBezTo>
                    <a:cubicBezTo>
                      <a:pt x="946" y="7677"/>
                      <a:pt x="232" y="7960"/>
                      <a:pt x="22" y="8401"/>
                    </a:cubicBezTo>
                    <a:cubicBezTo>
                      <a:pt x="1" y="8433"/>
                      <a:pt x="11" y="8485"/>
                      <a:pt x="53" y="8496"/>
                    </a:cubicBezTo>
                    <a:cubicBezTo>
                      <a:pt x="64" y="8506"/>
                      <a:pt x="74" y="8506"/>
                      <a:pt x="85" y="8506"/>
                    </a:cubicBezTo>
                    <a:cubicBezTo>
                      <a:pt x="116" y="8506"/>
                      <a:pt x="137" y="8496"/>
                      <a:pt x="158" y="8464"/>
                    </a:cubicBezTo>
                    <a:cubicBezTo>
                      <a:pt x="379" y="8013"/>
                      <a:pt x="1292" y="7719"/>
                      <a:pt x="1292" y="7719"/>
                    </a:cubicBezTo>
                    <a:cubicBezTo>
                      <a:pt x="1334" y="7698"/>
                      <a:pt x="1355" y="7666"/>
                      <a:pt x="1345" y="7624"/>
                    </a:cubicBezTo>
                    <a:cubicBezTo>
                      <a:pt x="1334" y="7582"/>
                      <a:pt x="263" y="3717"/>
                      <a:pt x="1072" y="1890"/>
                    </a:cubicBezTo>
                    <a:cubicBezTo>
                      <a:pt x="1828" y="189"/>
                      <a:pt x="2930" y="158"/>
                      <a:pt x="2941" y="158"/>
                    </a:cubicBezTo>
                    <a:cubicBezTo>
                      <a:pt x="2983" y="158"/>
                      <a:pt x="3014" y="126"/>
                      <a:pt x="3014" y="84"/>
                    </a:cubicBezTo>
                    <a:cubicBezTo>
                      <a:pt x="3014" y="42"/>
                      <a:pt x="2983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69"/>
              <p:cNvSpPr/>
              <p:nvPr/>
            </p:nvSpPr>
            <p:spPr>
              <a:xfrm>
                <a:off x="8431299" y="3710693"/>
                <a:ext cx="27374" cy="7141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127" extrusionOk="0">
                    <a:moveTo>
                      <a:pt x="347" y="0"/>
                    </a:moveTo>
                    <a:cubicBezTo>
                      <a:pt x="329" y="0"/>
                      <a:pt x="311" y="8"/>
                      <a:pt x="295" y="24"/>
                    </a:cubicBezTo>
                    <a:cubicBezTo>
                      <a:pt x="285" y="35"/>
                      <a:pt x="1" y="339"/>
                      <a:pt x="1" y="1053"/>
                    </a:cubicBezTo>
                    <a:cubicBezTo>
                      <a:pt x="1" y="1095"/>
                      <a:pt x="43" y="1127"/>
                      <a:pt x="85" y="1127"/>
                    </a:cubicBezTo>
                    <a:cubicBezTo>
                      <a:pt x="127" y="1127"/>
                      <a:pt x="159" y="1095"/>
                      <a:pt x="159" y="1053"/>
                    </a:cubicBezTo>
                    <a:cubicBezTo>
                      <a:pt x="148" y="413"/>
                      <a:pt x="400" y="129"/>
                      <a:pt x="411" y="129"/>
                    </a:cubicBezTo>
                    <a:cubicBezTo>
                      <a:pt x="432" y="98"/>
                      <a:pt x="432" y="45"/>
                      <a:pt x="400" y="24"/>
                    </a:cubicBezTo>
                    <a:cubicBezTo>
                      <a:pt x="384" y="8"/>
                      <a:pt x="366" y="0"/>
                      <a:pt x="3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69"/>
              <p:cNvSpPr/>
              <p:nvPr/>
            </p:nvSpPr>
            <p:spPr>
              <a:xfrm>
                <a:off x="8475210" y="3718107"/>
                <a:ext cx="31366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67" extrusionOk="0">
                    <a:moveTo>
                      <a:pt x="409" y="1"/>
                    </a:moveTo>
                    <a:cubicBezTo>
                      <a:pt x="384" y="1"/>
                      <a:pt x="361" y="13"/>
                      <a:pt x="348" y="33"/>
                    </a:cubicBezTo>
                    <a:cubicBezTo>
                      <a:pt x="337" y="54"/>
                      <a:pt x="85" y="401"/>
                      <a:pt x="1" y="1083"/>
                    </a:cubicBezTo>
                    <a:cubicBezTo>
                      <a:pt x="1" y="1125"/>
                      <a:pt x="33" y="1157"/>
                      <a:pt x="75" y="1167"/>
                    </a:cubicBezTo>
                    <a:lnTo>
                      <a:pt x="85" y="1167"/>
                    </a:lnTo>
                    <a:cubicBezTo>
                      <a:pt x="117" y="1167"/>
                      <a:pt x="159" y="1136"/>
                      <a:pt x="159" y="1094"/>
                    </a:cubicBezTo>
                    <a:cubicBezTo>
                      <a:pt x="232" y="464"/>
                      <a:pt x="463" y="128"/>
                      <a:pt x="474" y="128"/>
                    </a:cubicBezTo>
                    <a:cubicBezTo>
                      <a:pt x="495" y="86"/>
                      <a:pt x="484" y="44"/>
                      <a:pt x="453" y="12"/>
                    </a:cubicBezTo>
                    <a:cubicBezTo>
                      <a:pt x="438" y="4"/>
                      <a:pt x="423" y="1"/>
                      <a:pt x="4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69"/>
              <p:cNvSpPr/>
              <p:nvPr/>
            </p:nvSpPr>
            <p:spPr>
              <a:xfrm>
                <a:off x="7984901" y="3611846"/>
                <a:ext cx="60894" cy="12134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915" extrusionOk="0">
                    <a:moveTo>
                      <a:pt x="838" y="0"/>
                    </a:moveTo>
                    <a:cubicBezTo>
                      <a:pt x="821" y="0"/>
                      <a:pt x="803" y="6"/>
                      <a:pt x="787" y="19"/>
                    </a:cubicBezTo>
                    <a:cubicBezTo>
                      <a:pt x="283" y="481"/>
                      <a:pt x="21" y="1164"/>
                      <a:pt x="0" y="1836"/>
                    </a:cubicBezTo>
                    <a:cubicBezTo>
                      <a:pt x="0" y="1888"/>
                      <a:pt x="37" y="1914"/>
                      <a:pt x="75" y="1914"/>
                    </a:cubicBezTo>
                    <a:cubicBezTo>
                      <a:pt x="113" y="1914"/>
                      <a:pt x="152" y="1888"/>
                      <a:pt x="157" y="1836"/>
                    </a:cubicBezTo>
                    <a:cubicBezTo>
                      <a:pt x="168" y="1196"/>
                      <a:pt x="430" y="566"/>
                      <a:pt x="903" y="135"/>
                    </a:cubicBezTo>
                    <a:cubicBezTo>
                      <a:pt x="960" y="77"/>
                      <a:pt x="902" y="0"/>
                      <a:pt x="8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69"/>
              <p:cNvSpPr/>
              <p:nvPr/>
            </p:nvSpPr>
            <p:spPr>
              <a:xfrm>
                <a:off x="8272952" y="3974224"/>
                <a:ext cx="171719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57" extrusionOk="0">
                    <a:moveTo>
                      <a:pt x="2061" y="1"/>
                    </a:moveTo>
                    <a:cubicBezTo>
                      <a:pt x="1887" y="1"/>
                      <a:pt x="1689" y="19"/>
                      <a:pt x="1481" y="55"/>
                    </a:cubicBezTo>
                    <a:cubicBezTo>
                      <a:pt x="830" y="181"/>
                      <a:pt x="0" y="580"/>
                      <a:pt x="95" y="874"/>
                    </a:cubicBezTo>
                    <a:cubicBezTo>
                      <a:pt x="222" y="1226"/>
                      <a:pt x="864" y="1356"/>
                      <a:pt x="1386" y="1356"/>
                    </a:cubicBezTo>
                    <a:cubicBezTo>
                      <a:pt x="1643" y="1356"/>
                      <a:pt x="1871" y="1325"/>
                      <a:pt x="1996" y="1273"/>
                    </a:cubicBezTo>
                    <a:cubicBezTo>
                      <a:pt x="2385" y="1115"/>
                      <a:pt x="2710" y="548"/>
                      <a:pt x="2710" y="244"/>
                    </a:cubicBezTo>
                    <a:cubicBezTo>
                      <a:pt x="2710" y="85"/>
                      <a:pt x="2443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69"/>
              <p:cNvSpPr/>
              <p:nvPr/>
            </p:nvSpPr>
            <p:spPr>
              <a:xfrm>
                <a:off x="8270988" y="4049120"/>
                <a:ext cx="154421" cy="131546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076" extrusionOk="0">
                    <a:moveTo>
                      <a:pt x="1961" y="0"/>
                    </a:moveTo>
                    <a:cubicBezTo>
                      <a:pt x="1948" y="0"/>
                      <a:pt x="1935" y="3"/>
                      <a:pt x="1922" y="7"/>
                    </a:cubicBezTo>
                    <a:cubicBezTo>
                      <a:pt x="1859" y="28"/>
                      <a:pt x="1827" y="91"/>
                      <a:pt x="1848" y="154"/>
                    </a:cubicBezTo>
                    <a:cubicBezTo>
                      <a:pt x="1848" y="164"/>
                      <a:pt x="2174" y="1204"/>
                      <a:pt x="1722" y="1613"/>
                    </a:cubicBezTo>
                    <a:cubicBezTo>
                      <a:pt x="1566" y="1763"/>
                      <a:pt x="1334" y="1842"/>
                      <a:pt x="1098" y="1842"/>
                    </a:cubicBezTo>
                    <a:cubicBezTo>
                      <a:pt x="971" y="1842"/>
                      <a:pt x="843" y="1819"/>
                      <a:pt x="724" y="1771"/>
                    </a:cubicBezTo>
                    <a:cubicBezTo>
                      <a:pt x="556" y="1697"/>
                      <a:pt x="262" y="1508"/>
                      <a:pt x="241" y="1067"/>
                    </a:cubicBezTo>
                    <a:cubicBezTo>
                      <a:pt x="231" y="1004"/>
                      <a:pt x="178" y="952"/>
                      <a:pt x="115" y="952"/>
                    </a:cubicBezTo>
                    <a:cubicBezTo>
                      <a:pt x="52" y="952"/>
                      <a:pt x="0" y="1015"/>
                      <a:pt x="10" y="1078"/>
                    </a:cubicBezTo>
                    <a:cubicBezTo>
                      <a:pt x="31" y="1498"/>
                      <a:pt x="252" y="1823"/>
                      <a:pt x="640" y="1981"/>
                    </a:cubicBezTo>
                    <a:cubicBezTo>
                      <a:pt x="787" y="2044"/>
                      <a:pt x="945" y="2075"/>
                      <a:pt x="1103" y="2075"/>
                    </a:cubicBezTo>
                    <a:cubicBezTo>
                      <a:pt x="1397" y="2075"/>
                      <a:pt x="1680" y="1970"/>
                      <a:pt x="1880" y="1792"/>
                    </a:cubicBezTo>
                    <a:cubicBezTo>
                      <a:pt x="2437" y="1267"/>
                      <a:pt x="2080" y="133"/>
                      <a:pt x="2069" y="80"/>
                    </a:cubicBezTo>
                    <a:cubicBezTo>
                      <a:pt x="2052" y="30"/>
                      <a:pt x="2009" y="0"/>
                      <a:pt x="1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69"/>
              <p:cNvSpPr/>
              <p:nvPr/>
            </p:nvSpPr>
            <p:spPr>
              <a:xfrm>
                <a:off x="8394041" y="4072819"/>
                <a:ext cx="106517" cy="65963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41" extrusionOk="0">
                    <a:moveTo>
                      <a:pt x="1566" y="0"/>
                    </a:moveTo>
                    <a:cubicBezTo>
                      <a:pt x="1503" y="0"/>
                      <a:pt x="1450" y="53"/>
                      <a:pt x="1440" y="116"/>
                    </a:cubicBezTo>
                    <a:cubicBezTo>
                      <a:pt x="1440" y="116"/>
                      <a:pt x="1419" y="546"/>
                      <a:pt x="967" y="756"/>
                    </a:cubicBezTo>
                    <a:cubicBezTo>
                      <a:pt x="875" y="800"/>
                      <a:pt x="788" y="817"/>
                      <a:pt x="709" y="817"/>
                    </a:cubicBezTo>
                    <a:cubicBezTo>
                      <a:pt x="424" y="817"/>
                      <a:pt x="229" y="597"/>
                      <a:pt x="222" y="588"/>
                    </a:cubicBezTo>
                    <a:cubicBezTo>
                      <a:pt x="199" y="561"/>
                      <a:pt x="168" y="548"/>
                      <a:pt x="136" y="548"/>
                    </a:cubicBezTo>
                    <a:cubicBezTo>
                      <a:pt x="108" y="548"/>
                      <a:pt x="78" y="558"/>
                      <a:pt x="54" y="578"/>
                    </a:cubicBezTo>
                    <a:cubicBezTo>
                      <a:pt x="12" y="620"/>
                      <a:pt x="1" y="693"/>
                      <a:pt x="43" y="735"/>
                    </a:cubicBezTo>
                    <a:cubicBezTo>
                      <a:pt x="159" y="861"/>
                      <a:pt x="400" y="1040"/>
                      <a:pt x="705" y="1040"/>
                    </a:cubicBezTo>
                    <a:cubicBezTo>
                      <a:pt x="820" y="1040"/>
                      <a:pt x="946" y="1019"/>
                      <a:pt x="1072" y="956"/>
                    </a:cubicBezTo>
                    <a:cubicBezTo>
                      <a:pt x="1639" y="693"/>
                      <a:pt x="1671" y="147"/>
                      <a:pt x="1671" y="126"/>
                    </a:cubicBezTo>
                    <a:cubicBezTo>
                      <a:pt x="1681" y="63"/>
                      <a:pt x="1629" y="0"/>
                      <a:pt x="1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69"/>
              <p:cNvSpPr/>
              <p:nvPr/>
            </p:nvSpPr>
            <p:spPr>
              <a:xfrm>
                <a:off x="8070062" y="3964276"/>
                <a:ext cx="102525" cy="6336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000" extrusionOk="0">
                    <a:moveTo>
                      <a:pt x="1429" y="0"/>
                    </a:moveTo>
                    <a:cubicBezTo>
                      <a:pt x="1422" y="0"/>
                      <a:pt x="1415" y="1"/>
                      <a:pt x="1407" y="2"/>
                    </a:cubicBezTo>
                    <a:cubicBezTo>
                      <a:pt x="1323" y="23"/>
                      <a:pt x="1260" y="96"/>
                      <a:pt x="1281" y="180"/>
                    </a:cubicBezTo>
                    <a:cubicBezTo>
                      <a:pt x="1281" y="222"/>
                      <a:pt x="1333" y="600"/>
                      <a:pt x="966" y="684"/>
                    </a:cubicBezTo>
                    <a:cubicBezTo>
                      <a:pt x="935" y="691"/>
                      <a:pt x="905" y="694"/>
                      <a:pt x="875" y="694"/>
                    </a:cubicBezTo>
                    <a:cubicBezTo>
                      <a:pt x="529" y="694"/>
                      <a:pt x="315" y="274"/>
                      <a:pt x="315" y="264"/>
                    </a:cubicBezTo>
                    <a:cubicBezTo>
                      <a:pt x="284" y="210"/>
                      <a:pt x="230" y="179"/>
                      <a:pt x="170" y="179"/>
                    </a:cubicBezTo>
                    <a:cubicBezTo>
                      <a:pt x="149" y="179"/>
                      <a:pt x="127" y="183"/>
                      <a:pt x="105" y="191"/>
                    </a:cubicBezTo>
                    <a:cubicBezTo>
                      <a:pt x="31" y="233"/>
                      <a:pt x="0" y="327"/>
                      <a:pt x="31" y="401"/>
                    </a:cubicBezTo>
                    <a:cubicBezTo>
                      <a:pt x="52" y="422"/>
                      <a:pt x="336" y="999"/>
                      <a:pt x="861" y="999"/>
                    </a:cubicBezTo>
                    <a:cubicBezTo>
                      <a:pt x="913" y="999"/>
                      <a:pt x="976" y="999"/>
                      <a:pt x="1029" y="989"/>
                    </a:cubicBezTo>
                    <a:cubicBezTo>
                      <a:pt x="1554" y="873"/>
                      <a:pt x="1617" y="380"/>
                      <a:pt x="1575" y="128"/>
                    </a:cubicBezTo>
                    <a:cubicBezTo>
                      <a:pt x="1565" y="51"/>
                      <a:pt x="1504" y="0"/>
                      <a:pt x="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69"/>
              <p:cNvSpPr/>
              <p:nvPr/>
            </p:nvSpPr>
            <p:spPr>
              <a:xfrm>
                <a:off x="8304254" y="3888429"/>
                <a:ext cx="87887" cy="6399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10" extrusionOk="0">
                    <a:moveTo>
                      <a:pt x="1196" y="1"/>
                    </a:moveTo>
                    <a:cubicBezTo>
                      <a:pt x="1189" y="1"/>
                      <a:pt x="1183" y="1"/>
                      <a:pt x="1176" y="2"/>
                    </a:cubicBezTo>
                    <a:cubicBezTo>
                      <a:pt x="1092" y="12"/>
                      <a:pt x="1040" y="96"/>
                      <a:pt x="1050" y="180"/>
                    </a:cubicBezTo>
                    <a:cubicBezTo>
                      <a:pt x="1050" y="180"/>
                      <a:pt x="1103" y="611"/>
                      <a:pt x="809" y="684"/>
                    </a:cubicBezTo>
                    <a:cubicBezTo>
                      <a:pt x="785" y="691"/>
                      <a:pt x="762" y="694"/>
                      <a:pt x="740" y="694"/>
                    </a:cubicBezTo>
                    <a:cubicBezTo>
                      <a:pt x="484" y="694"/>
                      <a:pt x="315" y="284"/>
                      <a:pt x="315" y="275"/>
                    </a:cubicBezTo>
                    <a:cubicBezTo>
                      <a:pt x="291" y="218"/>
                      <a:pt x="236" y="180"/>
                      <a:pt x="173" y="180"/>
                    </a:cubicBezTo>
                    <a:cubicBezTo>
                      <a:pt x="154" y="180"/>
                      <a:pt x="135" y="183"/>
                      <a:pt x="115" y="191"/>
                    </a:cubicBezTo>
                    <a:cubicBezTo>
                      <a:pt x="42" y="222"/>
                      <a:pt x="0" y="306"/>
                      <a:pt x="31" y="390"/>
                    </a:cubicBezTo>
                    <a:cubicBezTo>
                      <a:pt x="126" y="632"/>
                      <a:pt x="378" y="1010"/>
                      <a:pt x="735" y="1010"/>
                    </a:cubicBezTo>
                    <a:cubicBezTo>
                      <a:pt x="788" y="1010"/>
                      <a:pt x="840" y="999"/>
                      <a:pt x="882" y="989"/>
                    </a:cubicBezTo>
                    <a:cubicBezTo>
                      <a:pt x="1334" y="873"/>
                      <a:pt x="1386" y="380"/>
                      <a:pt x="1355" y="138"/>
                    </a:cubicBezTo>
                    <a:cubicBezTo>
                      <a:pt x="1345" y="60"/>
                      <a:pt x="127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69"/>
              <p:cNvSpPr/>
              <p:nvPr/>
            </p:nvSpPr>
            <p:spPr>
              <a:xfrm>
                <a:off x="7705403" y="3848890"/>
                <a:ext cx="218989" cy="214744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3389" extrusionOk="0">
                    <a:moveTo>
                      <a:pt x="2033" y="0"/>
                    </a:moveTo>
                    <a:cubicBezTo>
                      <a:pt x="1521" y="0"/>
                      <a:pt x="941" y="249"/>
                      <a:pt x="473" y="857"/>
                    </a:cubicBezTo>
                    <a:cubicBezTo>
                      <a:pt x="1" y="1466"/>
                      <a:pt x="85" y="2936"/>
                      <a:pt x="904" y="3335"/>
                    </a:cubicBezTo>
                    <a:cubicBezTo>
                      <a:pt x="979" y="3372"/>
                      <a:pt x="1062" y="3389"/>
                      <a:pt x="1150" y="3389"/>
                    </a:cubicBezTo>
                    <a:cubicBezTo>
                      <a:pt x="2027" y="3389"/>
                      <a:pt x="3456" y="1715"/>
                      <a:pt x="3256" y="857"/>
                    </a:cubicBezTo>
                    <a:cubicBezTo>
                      <a:pt x="3142" y="346"/>
                      <a:pt x="2636" y="0"/>
                      <a:pt x="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69"/>
              <p:cNvSpPr/>
              <p:nvPr/>
            </p:nvSpPr>
            <p:spPr>
              <a:xfrm>
                <a:off x="7884912" y="3788251"/>
                <a:ext cx="82755" cy="66533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050" extrusionOk="0">
                    <a:moveTo>
                      <a:pt x="476" y="0"/>
                    </a:moveTo>
                    <a:cubicBezTo>
                      <a:pt x="400" y="0"/>
                      <a:pt x="326" y="15"/>
                      <a:pt x="255" y="50"/>
                    </a:cubicBezTo>
                    <a:cubicBezTo>
                      <a:pt x="1" y="172"/>
                      <a:pt x="169" y="1050"/>
                      <a:pt x="552" y="1050"/>
                    </a:cubicBezTo>
                    <a:cubicBezTo>
                      <a:pt x="565" y="1050"/>
                      <a:pt x="578" y="1049"/>
                      <a:pt x="591" y="1047"/>
                    </a:cubicBezTo>
                    <a:cubicBezTo>
                      <a:pt x="990" y="984"/>
                      <a:pt x="1305" y="606"/>
                      <a:pt x="1147" y="375"/>
                    </a:cubicBezTo>
                    <a:cubicBezTo>
                      <a:pt x="1024" y="194"/>
                      <a:pt x="746" y="0"/>
                      <a:pt x="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69"/>
              <p:cNvSpPr/>
              <p:nvPr/>
            </p:nvSpPr>
            <p:spPr>
              <a:xfrm>
                <a:off x="7897712" y="4081499"/>
                <a:ext cx="401924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6343" h="2563" extrusionOk="0">
                    <a:moveTo>
                      <a:pt x="84" y="0"/>
                    </a:moveTo>
                    <a:cubicBezTo>
                      <a:pt x="42" y="0"/>
                      <a:pt x="0" y="31"/>
                      <a:pt x="0" y="73"/>
                    </a:cubicBezTo>
                    <a:cubicBezTo>
                      <a:pt x="0" y="115"/>
                      <a:pt x="32" y="157"/>
                      <a:pt x="74" y="157"/>
                    </a:cubicBezTo>
                    <a:cubicBezTo>
                      <a:pt x="126" y="157"/>
                      <a:pt x="5607" y="472"/>
                      <a:pt x="6185" y="2499"/>
                    </a:cubicBezTo>
                    <a:cubicBezTo>
                      <a:pt x="6195" y="2530"/>
                      <a:pt x="6227" y="2562"/>
                      <a:pt x="6258" y="2562"/>
                    </a:cubicBezTo>
                    <a:cubicBezTo>
                      <a:pt x="6269" y="2562"/>
                      <a:pt x="6269" y="2551"/>
                      <a:pt x="6279" y="2551"/>
                    </a:cubicBezTo>
                    <a:cubicBezTo>
                      <a:pt x="6321" y="2541"/>
                      <a:pt x="6342" y="2499"/>
                      <a:pt x="6332" y="2457"/>
                    </a:cubicBezTo>
                    <a:cubicBezTo>
                      <a:pt x="6080" y="1554"/>
                      <a:pt x="4946" y="871"/>
                      <a:pt x="2961" y="409"/>
                    </a:cubicBezTo>
                    <a:cubicBezTo>
                      <a:pt x="1502" y="84"/>
                      <a:pt x="95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69"/>
              <p:cNvSpPr/>
              <p:nvPr/>
            </p:nvSpPr>
            <p:spPr>
              <a:xfrm>
                <a:off x="8256351" y="4233763"/>
                <a:ext cx="43278" cy="101257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598" extrusionOk="0">
                    <a:moveTo>
                      <a:pt x="94" y="0"/>
                    </a:moveTo>
                    <a:cubicBezTo>
                      <a:pt x="76" y="0"/>
                      <a:pt x="57" y="8"/>
                      <a:pt x="42" y="22"/>
                    </a:cubicBezTo>
                    <a:cubicBezTo>
                      <a:pt x="10" y="43"/>
                      <a:pt x="0" y="96"/>
                      <a:pt x="31" y="127"/>
                    </a:cubicBezTo>
                    <a:cubicBezTo>
                      <a:pt x="31" y="127"/>
                      <a:pt x="514" y="747"/>
                      <a:pt x="336" y="1503"/>
                    </a:cubicBezTo>
                    <a:cubicBezTo>
                      <a:pt x="325" y="1545"/>
                      <a:pt x="346" y="1587"/>
                      <a:pt x="388" y="1597"/>
                    </a:cubicBezTo>
                    <a:lnTo>
                      <a:pt x="409" y="1597"/>
                    </a:lnTo>
                    <a:cubicBezTo>
                      <a:pt x="441" y="1597"/>
                      <a:pt x="472" y="1576"/>
                      <a:pt x="483" y="1545"/>
                    </a:cubicBezTo>
                    <a:cubicBezTo>
                      <a:pt x="682" y="705"/>
                      <a:pt x="178" y="54"/>
                      <a:pt x="147" y="33"/>
                    </a:cubicBezTo>
                    <a:cubicBezTo>
                      <a:pt x="136" y="11"/>
                      <a:pt x="116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69"/>
              <p:cNvSpPr/>
              <p:nvPr/>
            </p:nvSpPr>
            <p:spPr>
              <a:xfrm>
                <a:off x="8168529" y="4245929"/>
                <a:ext cx="57282" cy="10639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679" extrusionOk="0">
                    <a:moveTo>
                      <a:pt x="91" y="1"/>
                    </a:moveTo>
                    <a:cubicBezTo>
                      <a:pt x="62" y="1"/>
                      <a:pt x="36" y="18"/>
                      <a:pt x="21" y="40"/>
                    </a:cubicBezTo>
                    <a:cubicBezTo>
                      <a:pt x="0" y="82"/>
                      <a:pt x="21" y="124"/>
                      <a:pt x="52" y="145"/>
                    </a:cubicBezTo>
                    <a:cubicBezTo>
                      <a:pt x="63" y="156"/>
                      <a:pt x="745" y="502"/>
                      <a:pt x="703" y="1594"/>
                    </a:cubicBezTo>
                    <a:cubicBezTo>
                      <a:pt x="703" y="1636"/>
                      <a:pt x="735" y="1678"/>
                      <a:pt x="777" y="1678"/>
                    </a:cubicBezTo>
                    <a:cubicBezTo>
                      <a:pt x="819" y="1678"/>
                      <a:pt x="850" y="1647"/>
                      <a:pt x="861" y="1605"/>
                    </a:cubicBezTo>
                    <a:cubicBezTo>
                      <a:pt x="903" y="418"/>
                      <a:pt x="157" y="30"/>
                      <a:pt x="126" y="9"/>
                    </a:cubicBezTo>
                    <a:cubicBezTo>
                      <a:pt x="115" y="3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69"/>
              <p:cNvSpPr/>
              <p:nvPr/>
            </p:nvSpPr>
            <p:spPr>
              <a:xfrm>
                <a:off x="8585019" y="4012052"/>
                <a:ext cx="50629" cy="1326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094" extrusionOk="0">
                    <a:moveTo>
                      <a:pt x="85" y="1"/>
                    </a:moveTo>
                    <a:cubicBezTo>
                      <a:pt x="66" y="1"/>
                      <a:pt x="48" y="9"/>
                      <a:pt x="32" y="25"/>
                    </a:cubicBezTo>
                    <a:cubicBezTo>
                      <a:pt x="1" y="56"/>
                      <a:pt x="1" y="109"/>
                      <a:pt x="22" y="130"/>
                    </a:cubicBezTo>
                    <a:cubicBezTo>
                      <a:pt x="32" y="140"/>
                      <a:pt x="631" y="802"/>
                      <a:pt x="421" y="1999"/>
                    </a:cubicBezTo>
                    <a:cubicBezTo>
                      <a:pt x="410" y="2041"/>
                      <a:pt x="442" y="2083"/>
                      <a:pt x="484" y="2083"/>
                    </a:cubicBezTo>
                    <a:cubicBezTo>
                      <a:pt x="484" y="2093"/>
                      <a:pt x="494" y="2093"/>
                      <a:pt x="494" y="2093"/>
                    </a:cubicBezTo>
                    <a:cubicBezTo>
                      <a:pt x="536" y="2093"/>
                      <a:pt x="568" y="2062"/>
                      <a:pt x="568" y="2030"/>
                    </a:cubicBezTo>
                    <a:cubicBezTo>
                      <a:pt x="799" y="739"/>
                      <a:pt x="169" y="56"/>
                      <a:pt x="137" y="25"/>
                    </a:cubicBezTo>
                    <a:cubicBezTo>
                      <a:pt x="121" y="9"/>
                      <a:pt x="103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69"/>
              <p:cNvSpPr/>
              <p:nvPr/>
            </p:nvSpPr>
            <p:spPr>
              <a:xfrm>
                <a:off x="8514495" y="4036004"/>
                <a:ext cx="56585" cy="12140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916" extrusionOk="0">
                    <a:moveTo>
                      <a:pt x="85" y="0"/>
                    </a:moveTo>
                    <a:cubicBezTo>
                      <a:pt x="62" y="0"/>
                      <a:pt x="40" y="10"/>
                      <a:pt x="22" y="35"/>
                    </a:cubicBezTo>
                    <a:cubicBezTo>
                      <a:pt x="1" y="67"/>
                      <a:pt x="11" y="109"/>
                      <a:pt x="43" y="140"/>
                    </a:cubicBezTo>
                    <a:cubicBezTo>
                      <a:pt x="74" y="161"/>
                      <a:pt x="725" y="655"/>
                      <a:pt x="568" y="1831"/>
                    </a:cubicBezTo>
                    <a:cubicBezTo>
                      <a:pt x="568" y="1873"/>
                      <a:pt x="599" y="1915"/>
                      <a:pt x="641" y="1915"/>
                    </a:cubicBezTo>
                    <a:lnTo>
                      <a:pt x="652" y="1915"/>
                    </a:lnTo>
                    <a:cubicBezTo>
                      <a:pt x="683" y="1915"/>
                      <a:pt x="715" y="1894"/>
                      <a:pt x="725" y="1852"/>
                    </a:cubicBezTo>
                    <a:cubicBezTo>
                      <a:pt x="893" y="581"/>
                      <a:pt x="169" y="35"/>
                      <a:pt x="137" y="14"/>
                    </a:cubicBezTo>
                    <a:cubicBezTo>
                      <a:pt x="119" y="5"/>
                      <a:pt x="102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69"/>
              <p:cNvSpPr/>
              <p:nvPr/>
            </p:nvSpPr>
            <p:spPr>
              <a:xfrm>
                <a:off x="7642166" y="3699034"/>
                <a:ext cx="280200" cy="302631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4776" extrusionOk="0">
                    <a:moveTo>
                      <a:pt x="3301" y="0"/>
                    </a:moveTo>
                    <a:cubicBezTo>
                      <a:pt x="3153" y="0"/>
                      <a:pt x="2994" y="18"/>
                      <a:pt x="2826" y="61"/>
                    </a:cubicBezTo>
                    <a:cubicBezTo>
                      <a:pt x="2070" y="250"/>
                      <a:pt x="862" y="933"/>
                      <a:pt x="432" y="2256"/>
                    </a:cubicBezTo>
                    <a:cubicBezTo>
                      <a:pt x="1" y="3589"/>
                      <a:pt x="673" y="4776"/>
                      <a:pt x="673" y="4776"/>
                    </a:cubicBezTo>
                    <a:cubicBezTo>
                      <a:pt x="1377" y="1017"/>
                      <a:pt x="4086" y="639"/>
                      <a:pt x="4086" y="639"/>
                    </a:cubicBezTo>
                    <a:lnTo>
                      <a:pt x="4422" y="376"/>
                    </a:lnTo>
                    <a:cubicBezTo>
                      <a:pt x="4422" y="376"/>
                      <a:pt x="3982" y="0"/>
                      <a:pt x="3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69"/>
              <p:cNvSpPr/>
              <p:nvPr/>
            </p:nvSpPr>
            <p:spPr>
              <a:xfrm>
                <a:off x="8100666" y="3197509"/>
                <a:ext cx="249531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563" extrusionOk="0">
                    <a:moveTo>
                      <a:pt x="2656" y="1"/>
                    </a:moveTo>
                    <a:cubicBezTo>
                      <a:pt x="2285" y="1"/>
                      <a:pt x="1869" y="129"/>
                      <a:pt x="1585" y="205"/>
                    </a:cubicBezTo>
                    <a:cubicBezTo>
                      <a:pt x="1092" y="321"/>
                      <a:pt x="451" y="541"/>
                      <a:pt x="252" y="1056"/>
                    </a:cubicBezTo>
                    <a:cubicBezTo>
                      <a:pt x="231" y="1108"/>
                      <a:pt x="220" y="1182"/>
                      <a:pt x="220" y="1255"/>
                    </a:cubicBezTo>
                    <a:cubicBezTo>
                      <a:pt x="0" y="1822"/>
                      <a:pt x="73" y="2463"/>
                      <a:pt x="745" y="2557"/>
                    </a:cubicBezTo>
                    <a:cubicBezTo>
                      <a:pt x="769" y="2561"/>
                      <a:pt x="793" y="2563"/>
                      <a:pt x="816" y="2563"/>
                    </a:cubicBezTo>
                    <a:cubicBezTo>
                      <a:pt x="1056" y="2563"/>
                      <a:pt x="1253" y="2373"/>
                      <a:pt x="1396" y="2200"/>
                    </a:cubicBezTo>
                    <a:cubicBezTo>
                      <a:pt x="1501" y="2074"/>
                      <a:pt x="1596" y="1938"/>
                      <a:pt x="1690" y="1812"/>
                    </a:cubicBezTo>
                    <a:cubicBezTo>
                      <a:pt x="1869" y="1549"/>
                      <a:pt x="2121" y="1444"/>
                      <a:pt x="2415" y="1381"/>
                    </a:cubicBezTo>
                    <a:cubicBezTo>
                      <a:pt x="2992" y="1255"/>
                      <a:pt x="3938" y="940"/>
                      <a:pt x="3286" y="226"/>
                    </a:cubicBezTo>
                    <a:cubicBezTo>
                      <a:pt x="3131" y="58"/>
                      <a:pt x="2904" y="1"/>
                      <a:pt x="26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9"/>
              <p:cNvSpPr/>
              <p:nvPr/>
            </p:nvSpPr>
            <p:spPr>
              <a:xfrm>
                <a:off x="8753314" y="3081172"/>
                <a:ext cx="433100" cy="465543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347" extrusionOk="0">
                    <a:moveTo>
                      <a:pt x="169" y="1"/>
                    </a:moveTo>
                    <a:cubicBezTo>
                      <a:pt x="61" y="1"/>
                      <a:pt x="1" y="4"/>
                      <a:pt x="1" y="4"/>
                    </a:cubicBezTo>
                    <a:lnTo>
                      <a:pt x="463" y="708"/>
                    </a:lnTo>
                    <a:cubicBezTo>
                      <a:pt x="463" y="708"/>
                      <a:pt x="3193" y="1474"/>
                      <a:pt x="3855" y="3868"/>
                    </a:cubicBezTo>
                    <a:cubicBezTo>
                      <a:pt x="4527" y="6262"/>
                      <a:pt x="3057" y="7344"/>
                      <a:pt x="3057" y="7344"/>
                    </a:cubicBezTo>
                    <a:cubicBezTo>
                      <a:pt x="3102" y="7346"/>
                      <a:pt x="3147" y="7346"/>
                      <a:pt x="3190" y="7346"/>
                    </a:cubicBezTo>
                    <a:cubicBezTo>
                      <a:pt x="6653" y="7346"/>
                      <a:pt x="6835" y="3718"/>
                      <a:pt x="4978" y="1789"/>
                    </a:cubicBezTo>
                    <a:cubicBezTo>
                      <a:pt x="3351" y="117"/>
                      <a:pt x="838" y="1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9"/>
              <p:cNvSpPr/>
              <p:nvPr/>
            </p:nvSpPr>
            <p:spPr>
              <a:xfrm>
                <a:off x="7550351" y="2948995"/>
                <a:ext cx="830462" cy="514397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8118" extrusionOk="0">
                    <a:moveTo>
                      <a:pt x="13085" y="1"/>
                    </a:moveTo>
                    <a:cubicBezTo>
                      <a:pt x="9787" y="22"/>
                      <a:pt x="6028" y="1345"/>
                      <a:pt x="2700" y="4201"/>
                    </a:cubicBezTo>
                    <a:cubicBezTo>
                      <a:pt x="1398" y="5314"/>
                      <a:pt x="526" y="6668"/>
                      <a:pt x="1" y="8117"/>
                    </a:cubicBezTo>
                    <a:cubicBezTo>
                      <a:pt x="787" y="7690"/>
                      <a:pt x="1877" y="7603"/>
                      <a:pt x="2903" y="7603"/>
                    </a:cubicBezTo>
                    <a:cubicBezTo>
                      <a:pt x="3617" y="7603"/>
                      <a:pt x="4301" y="7645"/>
                      <a:pt x="4831" y="7645"/>
                    </a:cubicBezTo>
                    <a:cubicBezTo>
                      <a:pt x="5073" y="7655"/>
                      <a:pt x="5346" y="7670"/>
                      <a:pt x="5625" y="7670"/>
                    </a:cubicBezTo>
                    <a:cubicBezTo>
                      <a:pt x="6508" y="7670"/>
                      <a:pt x="7451" y="7521"/>
                      <a:pt x="7666" y="6595"/>
                    </a:cubicBezTo>
                    <a:cubicBezTo>
                      <a:pt x="7824" y="5744"/>
                      <a:pt x="7414" y="4694"/>
                      <a:pt x="8065" y="4012"/>
                    </a:cubicBezTo>
                    <a:cubicBezTo>
                      <a:pt x="8716" y="3361"/>
                      <a:pt x="9766" y="3560"/>
                      <a:pt x="10575" y="3361"/>
                    </a:cubicBezTo>
                    <a:cubicBezTo>
                      <a:pt x="11257" y="3203"/>
                      <a:pt x="11499" y="2836"/>
                      <a:pt x="11824" y="2269"/>
                    </a:cubicBezTo>
                    <a:cubicBezTo>
                      <a:pt x="12234" y="1660"/>
                      <a:pt x="12959" y="1093"/>
                      <a:pt x="13085" y="368"/>
                    </a:cubicBezTo>
                    <a:cubicBezTo>
                      <a:pt x="13106" y="232"/>
                      <a:pt x="13106" y="116"/>
                      <a:pt x="130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9"/>
              <p:cNvSpPr/>
              <p:nvPr/>
            </p:nvSpPr>
            <p:spPr>
              <a:xfrm>
                <a:off x="8673475" y="3194467"/>
                <a:ext cx="240977" cy="290212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4580" extrusionOk="0">
                    <a:moveTo>
                      <a:pt x="3062" y="1"/>
                    </a:moveTo>
                    <a:cubicBezTo>
                      <a:pt x="2656" y="1"/>
                      <a:pt x="2181" y="375"/>
                      <a:pt x="1902" y="820"/>
                    </a:cubicBezTo>
                    <a:cubicBezTo>
                      <a:pt x="1377" y="1713"/>
                      <a:pt x="1" y="2112"/>
                      <a:pt x="369" y="3330"/>
                    </a:cubicBezTo>
                    <a:cubicBezTo>
                      <a:pt x="568" y="3855"/>
                      <a:pt x="1062" y="4537"/>
                      <a:pt x="1702" y="4579"/>
                    </a:cubicBezTo>
                    <a:cubicBezTo>
                      <a:pt x="2112" y="4579"/>
                      <a:pt x="2437" y="4222"/>
                      <a:pt x="2878" y="4222"/>
                    </a:cubicBezTo>
                    <a:cubicBezTo>
                      <a:pt x="3162" y="4222"/>
                      <a:pt x="3445" y="4296"/>
                      <a:pt x="3708" y="4369"/>
                    </a:cubicBezTo>
                    <a:cubicBezTo>
                      <a:pt x="3792" y="3057"/>
                      <a:pt x="3802" y="1471"/>
                      <a:pt x="3078" y="1"/>
                    </a:cubicBezTo>
                    <a:cubicBezTo>
                      <a:pt x="3073" y="1"/>
                      <a:pt x="3067" y="1"/>
                      <a:pt x="3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9"/>
              <p:cNvSpPr/>
              <p:nvPr/>
            </p:nvSpPr>
            <p:spPr>
              <a:xfrm>
                <a:off x="8671511" y="3049427"/>
                <a:ext cx="145803" cy="150048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368" extrusionOk="0">
                    <a:moveTo>
                      <a:pt x="1061" y="1"/>
                    </a:moveTo>
                    <a:cubicBezTo>
                      <a:pt x="935" y="358"/>
                      <a:pt x="1030" y="831"/>
                      <a:pt x="809" y="1125"/>
                    </a:cubicBezTo>
                    <a:cubicBezTo>
                      <a:pt x="641" y="1377"/>
                      <a:pt x="158" y="1377"/>
                      <a:pt x="74" y="1650"/>
                    </a:cubicBezTo>
                    <a:cubicBezTo>
                      <a:pt x="1" y="1975"/>
                      <a:pt x="400" y="2259"/>
                      <a:pt x="683" y="2343"/>
                    </a:cubicBezTo>
                    <a:cubicBezTo>
                      <a:pt x="751" y="2359"/>
                      <a:pt x="818" y="2367"/>
                      <a:pt x="885" y="2367"/>
                    </a:cubicBezTo>
                    <a:cubicBezTo>
                      <a:pt x="1450" y="2367"/>
                      <a:pt x="1931" y="1805"/>
                      <a:pt x="2185" y="1335"/>
                    </a:cubicBezTo>
                    <a:cubicBezTo>
                      <a:pt x="2227" y="1261"/>
                      <a:pt x="2258" y="1177"/>
                      <a:pt x="2300" y="1093"/>
                    </a:cubicBezTo>
                    <a:cubicBezTo>
                      <a:pt x="1964" y="705"/>
                      <a:pt x="1555" y="337"/>
                      <a:pt x="10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69"/>
              <p:cNvSpPr/>
              <p:nvPr/>
            </p:nvSpPr>
            <p:spPr>
              <a:xfrm>
                <a:off x="7880414" y="3672358"/>
                <a:ext cx="461170" cy="158983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2509" extrusionOk="0">
                    <a:moveTo>
                      <a:pt x="3161" y="0"/>
                    </a:moveTo>
                    <a:cubicBezTo>
                      <a:pt x="2029" y="0"/>
                      <a:pt x="842" y="378"/>
                      <a:pt x="21" y="1249"/>
                    </a:cubicBezTo>
                    <a:cubicBezTo>
                      <a:pt x="0" y="1280"/>
                      <a:pt x="0" y="1322"/>
                      <a:pt x="32" y="1354"/>
                    </a:cubicBezTo>
                    <a:cubicBezTo>
                      <a:pt x="47" y="1369"/>
                      <a:pt x="66" y="1377"/>
                      <a:pt x="84" y="1377"/>
                    </a:cubicBezTo>
                    <a:cubicBezTo>
                      <a:pt x="102" y="1377"/>
                      <a:pt x="121" y="1369"/>
                      <a:pt x="137" y="1354"/>
                    </a:cubicBezTo>
                    <a:cubicBezTo>
                      <a:pt x="928" y="512"/>
                      <a:pt x="2076" y="147"/>
                      <a:pt x="3170" y="147"/>
                    </a:cubicBezTo>
                    <a:cubicBezTo>
                      <a:pt x="3905" y="147"/>
                      <a:pt x="4616" y="312"/>
                      <a:pt x="5177" y="608"/>
                    </a:cubicBezTo>
                    <a:cubicBezTo>
                      <a:pt x="5996" y="1049"/>
                      <a:pt x="6689" y="1711"/>
                      <a:pt x="7130" y="2477"/>
                    </a:cubicBezTo>
                    <a:cubicBezTo>
                      <a:pt x="7141" y="2498"/>
                      <a:pt x="7172" y="2509"/>
                      <a:pt x="7193" y="2509"/>
                    </a:cubicBezTo>
                    <a:cubicBezTo>
                      <a:pt x="7204" y="2509"/>
                      <a:pt x="7225" y="2509"/>
                      <a:pt x="7235" y="2498"/>
                    </a:cubicBezTo>
                    <a:cubicBezTo>
                      <a:pt x="7267" y="2477"/>
                      <a:pt x="7277" y="2435"/>
                      <a:pt x="7256" y="2393"/>
                    </a:cubicBezTo>
                    <a:cubicBezTo>
                      <a:pt x="6804" y="1606"/>
                      <a:pt x="6090" y="923"/>
                      <a:pt x="5250" y="482"/>
                    </a:cubicBezTo>
                    <a:cubicBezTo>
                      <a:pt x="4666" y="173"/>
                      <a:pt x="3926" y="0"/>
                      <a:pt x="3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69"/>
              <p:cNvSpPr/>
              <p:nvPr/>
            </p:nvSpPr>
            <p:spPr>
              <a:xfrm>
                <a:off x="7608900" y="3837231"/>
                <a:ext cx="354084" cy="34413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431" extrusionOk="0">
                    <a:moveTo>
                      <a:pt x="2314" y="1"/>
                    </a:moveTo>
                    <a:cubicBezTo>
                      <a:pt x="2288" y="1"/>
                      <a:pt x="2261" y="12"/>
                      <a:pt x="2248" y="33"/>
                    </a:cubicBezTo>
                    <a:cubicBezTo>
                      <a:pt x="2154" y="180"/>
                      <a:pt x="1" y="3508"/>
                      <a:pt x="1545" y="5031"/>
                    </a:cubicBezTo>
                    <a:cubicBezTo>
                      <a:pt x="1807" y="5293"/>
                      <a:pt x="2143" y="5430"/>
                      <a:pt x="2511" y="5430"/>
                    </a:cubicBezTo>
                    <a:cubicBezTo>
                      <a:pt x="2679" y="5430"/>
                      <a:pt x="2847" y="5398"/>
                      <a:pt x="3025" y="5346"/>
                    </a:cubicBezTo>
                    <a:cubicBezTo>
                      <a:pt x="4390" y="4926"/>
                      <a:pt x="5293" y="3256"/>
                      <a:pt x="5577" y="1797"/>
                    </a:cubicBezTo>
                    <a:cubicBezTo>
                      <a:pt x="5587" y="1755"/>
                      <a:pt x="5566" y="1713"/>
                      <a:pt x="5524" y="1702"/>
                    </a:cubicBezTo>
                    <a:cubicBezTo>
                      <a:pt x="5519" y="1701"/>
                      <a:pt x="5513" y="1700"/>
                      <a:pt x="5508" y="1700"/>
                    </a:cubicBezTo>
                    <a:cubicBezTo>
                      <a:pt x="5472" y="1700"/>
                      <a:pt x="5439" y="1728"/>
                      <a:pt x="5430" y="1765"/>
                    </a:cubicBezTo>
                    <a:cubicBezTo>
                      <a:pt x="5041" y="3739"/>
                      <a:pt x="3918" y="4905"/>
                      <a:pt x="2983" y="5199"/>
                    </a:cubicBezTo>
                    <a:cubicBezTo>
                      <a:pt x="2821" y="5249"/>
                      <a:pt x="2664" y="5273"/>
                      <a:pt x="2513" y="5273"/>
                    </a:cubicBezTo>
                    <a:cubicBezTo>
                      <a:pt x="2185" y="5273"/>
                      <a:pt x="1890" y="5156"/>
                      <a:pt x="1660" y="4926"/>
                    </a:cubicBezTo>
                    <a:cubicBezTo>
                      <a:pt x="201" y="3487"/>
                      <a:pt x="2353" y="159"/>
                      <a:pt x="2374" y="117"/>
                    </a:cubicBezTo>
                    <a:cubicBezTo>
                      <a:pt x="2395" y="85"/>
                      <a:pt x="2385" y="43"/>
                      <a:pt x="2353" y="12"/>
                    </a:cubicBezTo>
                    <a:cubicBezTo>
                      <a:pt x="2342" y="4"/>
                      <a:pt x="2328" y="1"/>
                      <a:pt x="2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69"/>
              <p:cNvSpPr/>
              <p:nvPr/>
            </p:nvSpPr>
            <p:spPr>
              <a:xfrm>
                <a:off x="8018167" y="3629397"/>
                <a:ext cx="194340" cy="124766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969" extrusionOk="0">
                    <a:moveTo>
                      <a:pt x="1845" y="1"/>
                    </a:moveTo>
                    <a:cubicBezTo>
                      <a:pt x="1823" y="1"/>
                      <a:pt x="1800" y="2"/>
                      <a:pt x="1774" y="5"/>
                    </a:cubicBezTo>
                    <a:cubicBezTo>
                      <a:pt x="1113" y="68"/>
                      <a:pt x="73" y="1034"/>
                      <a:pt x="0" y="1717"/>
                    </a:cubicBezTo>
                    <a:lnTo>
                      <a:pt x="1291" y="1969"/>
                    </a:lnTo>
                    <a:cubicBezTo>
                      <a:pt x="1711" y="1969"/>
                      <a:pt x="3066" y="1454"/>
                      <a:pt x="3024" y="908"/>
                    </a:cubicBezTo>
                    <a:cubicBezTo>
                      <a:pt x="3005" y="707"/>
                      <a:pt x="2869" y="629"/>
                      <a:pt x="2675" y="629"/>
                    </a:cubicBezTo>
                    <a:cubicBezTo>
                      <a:pt x="2236" y="629"/>
                      <a:pt x="1499" y="1024"/>
                      <a:pt x="1124" y="1284"/>
                    </a:cubicBezTo>
                    <a:lnTo>
                      <a:pt x="1124" y="1284"/>
                    </a:lnTo>
                    <a:cubicBezTo>
                      <a:pt x="1569" y="896"/>
                      <a:pt x="2426" y="1"/>
                      <a:pt x="18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69"/>
              <p:cNvSpPr/>
              <p:nvPr/>
            </p:nvSpPr>
            <p:spPr>
              <a:xfrm>
                <a:off x="8012654" y="3623061"/>
                <a:ext cx="214491" cy="135728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142" extrusionOk="0">
                    <a:moveTo>
                      <a:pt x="1909" y="1"/>
                    </a:moveTo>
                    <a:cubicBezTo>
                      <a:pt x="1606" y="1"/>
                      <a:pt x="1186" y="285"/>
                      <a:pt x="1032" y="399"/>
                    </a:cubicBezTo>
                    <a:cubicBezTo>
                      <a:pt x="570" y="714"/>
                      <a:pt x="97" y="1229"/>
                      <a:pt x="13" y="1806"/>
                    </a:cubicBezTo>
                    <a:cubicBezTo>
                      <a:pt x="1" y="1862"/>
                      <a:pt x="47" y="1899"/>
                      <a:pt x="91" y="1899"/>
                    </a:cubicBezTo>
                    <a:cubicBezTo>
                      <a:pt x="122" y="1899"/>
                      <a:pt x="152" y="1881"/>
                      <a:pt x="160" y="1838"/>
                    </a:cubicBezTo>
                    <a:cubicBezTo>
                      <a:pt x="234" y="1386"/>
                      <a:pt x="559" y="1019"/>
                      <a:pt x="885" y="714"/>
                    </a:cubicBezTo>
                    <a:cubicBezTo>
                      <a:pt x="945" y="654"/>
                      <a:pt x="1676" y="154"/>
                      <a:pt x="1948" y="154"/>
                    </a:cubicBezTo>
                    <a:cubicBezTo>
                      <a:pt x="2010" y="154"/>
                      <a:pt x="2048" y="180"/>
                      <a:pt x="2050" y="241"/>
                    </a:cubicBezTo>
                    <a:cubicBezTo>
                      <a:pt x="2061" y="494"/>
                      <a:pt x="1693" y="809"/>
                      <a:pt x="1536" y="966"/>
                    </a:cubicBezTo>
                    <a:cubicBezTo>
                      <a:pt x="1445" y="1063"/>
                      <a:pt x="1348" y="1163"/>
                      <a:pt x="1245" y="1255"/>
                    </a:cubicBezTo>
                    <a:lnTo>
                      <a:pt x="1245" y="1255"/>
                    </a:lnTo>
                    <a:cubicBezTo>
                      <a:pt x="1147" y="1321"/>
                      <a:pt x="1055" y="1392"/>
                      <a:pt x="972" y="1468"/>
                    </a:cubicBezTo>
                    <a:lnTo>
                      <a:pt x="972" y="1468"/>
                    </a:lnTo>
                    <a:cubicBezTo>
                      <a:pt x="971" y="1468"/>
                      <a:pt x="970" y="1469"/>
                      <a:pt x="969" y="1470"/>
                    </a:cubicBezTo>
                    <a:lnTo>
                      <a:pt x="970" y="1470"/>
                    </a:lnTo>
                    <a:lnTo>
                      <a:pt x="970" y="1470"/>
                    </a:lnTo>
                    <a:cubicBezTo>
                      <a:pt x="966" y="1474"/>
                      <a:pt x="962" y="1477"/>
                      <a:pt x="958" y="1481"/>
                    </a:cubicBezTo>
                    <a:cubicBezTo>
                      <a:pt x="905" y="1534"/>
                      <a:pt x="956" y="1616"/>
                      <a:pt x="1018" y="1616"/>
                    </a:cubicBezTo>
                    <a:cubicBezTo>
                      <a:pt x="1029" y="1616"/>
                      <a:pt x="1041" y="1613"/>
                      <a:pt x="1053" y="1607"/>
                    </a:cubicBezTo>
                    <a:cubicBezTo>
                      <a:pt x="1126" y="1557"/>
                      <a:pt x="1271" y="1446"/>
                      <a:pt x="1434" y="1303"/>
                    </a:cubicBezTo>
                    <a:lnTo>
                      <a:pt x="1434" y="1303"/>
                    </a:lnTo>
                    <a:cubicBezTo>
                      <a:pt x="1842" y="1030"/>
                      <a:pt x="2363" y="809"/>
                      <a:pt x="2785" y="809"/>
                    </a:cubicBezTo>
                    <a:cubicBezTo>
                      <a:pt x="3016" y="809"/>
                      <a:pt x="3079" y="1008"/>
                      <a:pt x="2995" y="1197"/>
                    </a:cubicBezTo>
                    <a:cubicBezTo>
                      <a:pt x="2901" y="1386"/>
                      <a:pt x="2680" y="1512"/>
                      <a:pt x="2502" y="1617"/>
                    </a:cubicBezTo>
                    <a:cubicBezTo>
                      <a:pt x="2176" y="1806"/>
                      <a:pt x="1756" y="1974"/>
                      <a:pt x="1378" y="1985"/>
                    </a:cubicBezTo>
                    <a:cubicBezTo>
                      <a:pt x="1273" y="1995"/>
                      <a:pt x="1273" y="2142"/>
                      <a:pt x="1378" y="2142"/>
                    </a:cubicBezTo>
                    <a:cubicBezTo>
                      <a:pt x="1872" y="2121"/>
                      <a:pt x="2397" y="1880"/>
                      <a:pt x="2796" y="1607"/>
                    </a:cubicBezTo>
                    <a:cubicBezTo>
                      <a:pt x="3016" y="1460"/>
                      <a:pt x="3384" y="1050"/>
                      <a:pt x="3100" y="777"/>
                    </a:cubicBezTo>
                    <a:cubicBezTo>
                      <a:pt x="3001" y="684"/>
                      <a:pt x="2876" y="651"/>
                      <a:pt x="2744" y="651"/>
                    </a:cubicBezTo>
                    <a:cubicBezTo>
                      <a:pt x="2501" y="651"/>
                      <a:pt x="2231" y="765"/>
                      <a:pt x="2040" y="840"/>
                    </a:cubicBezTo>
                    <a:cubicBezTo>
                      <a:pt x="1965" y="871"/>
                      <a:pt x="1888" y="905"/>
                      <a:pt x="1811" y="941"/>
                    </a:cubicBezTo>
                    <a:lnTo>
                      <a:pt x="1811" y="941"/>
                    </a:lnTo>
                    <a:cubicBezTo>
                      <a:pt x="2108" y="621"/>
                      <a:pt x="2328" y="272"/>
                      <a:pt x="2134" y="84"/>
                    </a:cubicBezTo>
                    <a:cubicBezTo>
                      <a:pt x="2075" y="25"/>
                      <a:pt x="1997" y="1"/>
                      <a:pt x="19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69"/>
              <p:cNvSpPr/>
              <p:nvPr/>
            </p:nvSpPr>
            <p:spPr>
              <a:xfrm>
                <a:off x="8738043" y="3793320"/>
                <a:ext cx="298196" cy="298196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4706" extrusionOk="0">
                    <a:moveTo>
                      <a:pt x="2353" y="1"/>
                    </a:moveTo>
                    <a:cubicBezTo>
                      <a:pt x="1051" y="1"/>
                      <a:pt x="1" y="1051"/>
                      <a:pt x="1" y="2353"/>
                    </a:cubicBezTo>
                    <a:cubicBezTo>
                      <a:pt x="1" y="3655"/>
                      <a:pt x="1051" y="4705"/>
                      <a:pt x="2353" y="4705"/>
                    </a:cubicBezTo>
                    <a:cubicBezTo>
                      <a:pt x="3655" y="4705"/>
                      <a:pt x="4705" y="3655"/>
                      <a:pt x="4705" y="2353"/>
                    </a:cubicBezTo>
                    <a:cubicBezTo>
                      <a:pt x="4705" y="1051"/>
                      <a:pt x="3655" y="1"/>
                      <a:pt x="2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69"/>
              <p:cNvSpPr/>
              <p:nvPr/>
            </p:nvSpPr>
            <p:spPr>
              <a:xfrm>
                <a:off x="8760664" y="3805993"/>
                <a:ext cx="268921" cy="283495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474" extrusionOk="0">
                    <a:moveTo>
                      <a:pt x="2941" y="1"/>
                    </a:moveTo>
                    <a:lnTo>
                      <a:pt x="2941" y="1"/>
                    </a:lnTo>
                    <a:cubicBezTo>
                      <a:pt x="2951" y="11"/>
                      <a:pt x="2951" y="32"/>
                      <a:pt x="2951" y="43"/>
                    </a:cubicBezTo>
                    <a:cubicBezTo>
                      <a:pt x="3119" y="841"/>
                      <a:pt x="2384" y="2489"/>
                      <a:pt x="1051" y="3130"/>
                    </a:cubicBezTo>
                    <a:cubicBezTo>
                      <a:pt x="663" y="3319"/>
                      <a:pt x="326" y="3406"/>
                      <a:pt x="79" y="3406"/>
                    </a:cubicBezTo>
                    <a:cubicBezTo>
                      <a:pt x="52" y="3406"/>
                      <a:pt x="26" y="3405"/>
                      <a:pt x="1" y="3403"/>
                    </a:cubicBezTo>
                    <a:lnTo>
                      <a:pt x="1" y="3403"/>
                    </a:lnTo>
                    <a:cubicBezTo>
                      <a:pt x="347" y="3959"/>
                      <a:pt x="935" y="4358"/>
                      <a:pt x="1607" y="4474"/>
                    </a:cubicBezTo>
                    <a:cubicBezTo>
                      <a:pt x="1639" y="4463"/>
                      <a:pt x="1660" y="4453"/>
                      <a:pt x="1681" y="4442"/>
                    </a:cubicBezTo>
                    <a:cubicBezTo>
                      <a:pt x="2878" y="3865"/>
                      <a:pt x="3854" y="2668"/>
                      <a:pt x="4243" y="1450"/>
                    </a:cubicBezTo>
                    <a:cubicBezTo>
                      <a:pt x="4043" y="799"/>
                      <a:pt x="3560" y="263"/>
                      <a:pt x="29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4662;p79"/>
          <p:cNvGrpSpPr/>
          <p:nvPr/>
        </p:nvGrpSpPr>
        <p:grpSpPr>
          <a:xfrm>
            <a:off x="543308" y="1494406"/>
            <a:ext cx="2838791" cy="3511030"/>
            <a:chOff x="1170425" y="2769946"/>
            <a:chExt cx="1959587" cy="2643656"/>
          </a:xfrm>
        </p:grpSpPr>
        <p:sp>
          <p:nvSpPr>
            <p:cNvPr id="136" name="Google Shape;4663;p79"/>
            <p:cNvSpPr/>
            <p:nvPr/>
          </p:nvSpPr>
          <p:spPr>
            <a:xfrm>
              <a:off x="1170425" y="2771144"/>
              <a:ext cx="1959587" cy="2641260"/>
            </a:xfrm>
            <a:custGeom>
              <a:avLst/>
              <a:gdLst/>
              <a:ahLst/>
              <a:cxnLst/>
              <a:rect l="l" t="t" r="r" b="b"/>
              <a:pathLst>
                <a:path w="19680" h="26526" extrusionOk="0">
                  <a:moveTo>
                    <a:pt x="5966" y="26367"/>
                  </a:moveTo>
                  <a:cubicBezTo>
                    <a:pt x="5976" y="26367"/>
                    <a:pt x="5987" y="26367"/>
                    <a:pt x="6007" y="26378"/>
                  </a:cubicBezTo>
                  <a:lnTo>
                    <a:pt x="5996" y="26378"/>
                  </a:lnTo>
                  <a:cubicBezTo>
                    <a:pt x="5986" y="26367"/>
                    <a:pt x="5976" y="26367"/>
                    <a:pt x="5966" y="26367"/>
                  </a:cubicBezTo>
                  <a:close/>
                  <a:moveTo>
                    <a:pt x="7078" y="0"/>
                  </a:moveTo>
                  <a:cubicBezTo>
                    <a:pt x="7068" y="0"/>
                    <a:pt x="7047" y="0"/>
                    <a:pt x="7026" y="10"/>
                  </a:cubicBezTo>
                  <a:cubicBezTo>
                    <a:pt x="7005" y="21"/>
                    <a:pt x="6994" y="31"/>
                    <a:pt x="6983" y="42"/>
                  </a:cubicBezTo>
                  <a:cubicBezTo>
                    <a:pt x="6952" y="73"/>
                    <a:pt x="6931" y="115"/>
                    <a:pt x="6920" y="168"/>
                  </a:cubicBezTo>
                  <a:cubicBezTo>
                    <a:pt x="6910" y="189"/>
                    <a:pt x="6910" y="210"/>
                    <a:pt x="6899" y="231"/>
                  </a:cubicBezTo>
                  <a:cubicBezTo>
                    <a:pt x="6899" y="220"/>
                    <a:pt x="6889" y="210"/>
                    <a:pt x="6889" y="210"/>
                  </a:cubicBezTo>
                  <a:cubicBezTo>
                    <a:pt x="6847" y="168"/>
                    <a:pt x="6815" y="136"/>
                    <a:pt x="6773" y="115"/>
                  </a:cubicBezTo>
                  <a:cubicBezTo>
                    <a:pt x="6742" y="94"/>
                    <a:pt x="6700" y="73"/>
                    <a:pt x="6668" y="63"/>
                  </a:cubicBezTo>
                  <a:cubicBezTo>
                    <a:pt x="6658" y="63"/>
                    <a:pt x="6637" y="63"/>
                    <a:pt x="6616" y="52"/>
                  </a:cubicBezTo>
                  <a:cubicBezTo>
                    <a:pt x="6595" y="52"/>
                    <a:pt x="6574" y="52"/>
                    <a:pt x="6563" y="63"/>
                  </a:cubicBezTo>
                  <a:cubicBezTo>
                    <a:pt x="6521" y="73"/>
                    <a:pt x="6490" y="94"/>
                    <a:pt x="6469" y="115"/>
                  </a:cubicBezTo>
                  <a:cubicBezTo>
                    <a:pt x="6458" y="147"/>
                    <a:pt x="6448" y="178"/>
                    <a:pt x="6448" y="220"/>
                  </a:cubicBezTo>
                  <a:cubicBezTo>
                    <a:pt x="6448" y="252"/>
                    <a:pt x="6458" y="283"/>
                    <a:pt x="6469" y="315"/>
                  </a:cubicBezTo>
                  <a:cubicBezTo>
                    <a:pt x="6448" y="315"/>
                    <a:pt x="6416" y="315"/>
                    <a:pt x="6395" y="325"/>
                  </a:cubicBezTo>
                  <a:cubicBezTo>
                    <a:pt x="6364" y="346"/>
                    <a:pt x="6332" y="388"/>
                    <a:pt x="6332" y="430"/>
                  </a:cubicBezTo>
                  <a:cubicBezTo>
                    <a:pt x="6332" y="472"/>
                    <a:pt x="6343" y="525"/>
                    <a:pt x="6374" y="577"/>
                  </a:cubicBezTo>
                  <a:lnTo>
                    <a:pt x="6374" y="588"/>
                  </a:lnTo>
                  <a:cubicBezTo>
                    <a:pt x="6290" y="640"/>
                    <a:pt x="6217" y="703"/>
                    <a:pt x="6143" y="777"/>
                  </a:cubicBezTo>
                  <a:cubicBezTo>
                    <a:pt x="6070" y="851"/>
                    <a:pt x="5996" y="935"/>
                    <a:pt x="5944" y="1040"/>
                  </a:cubicBezTo>
                  <a:cubicBezTo>
                    <a:pt x="5828" y="1218"/>
                    <a:pt x="5744" y="1418"/>
                    <a:pt x="5650" y="1659"/>
                  </a:cubicBezTo>
                  <a:lnTo>
                    <a:pt x="5618" y="1733"/>
                  </a:lnTo>
                  <a:cubicBezTo>
                    <a:pt x="5597" y="1722"/>
                    <a:pt x="5566" y="1712"/>
                    <a:pt x="5534" y="1701"/>
                  </a:cubicBezTo>
                  <a:lnTo>
                    <a:pt x="5534" y="1701"/>
                  </a:lnTo>
                  <a:lnTo>
                    <a:pt x="5545" y="1712"/>
                  </a:lnTo>
                  <a:cubicBezTo>
                    <a:pt x="5314" y="1628"/>
                    <a:pt x="5093" y="1491"/>
                    <a:pt x="4936" y="1386"/>
                  </a:cubicBezTo>
                  <a:cubicBezTo>
                    <a:pt x="4862" y="1334"/>
                    <a:pt x="4799" y="1292"/>
                    <a:pt x="4726" y="1239"/>
                  </a:cubicBezTo>
                  <a:lnTo>
                    <a:pt x="4673" y="1197"/>
                  </a:lnTo>
                  <a:cubicBezTo>
                    <a:pt x="4526" y="1103"/>
                    <a:pt x="4379" y="998"/>
                    <a:pt x="4222" y="903"/>
                  </a:cubicBezTo>
                  <a:cubicBezTo>
                    <a:pt x="4033" y="788"/>
                    <a:pt x="3833" y="703"/>
                    <a:pt x="3613" y="630"/>
                  </a:cubicBezTo>
                  <a:cubicBezTo>
                    <a:pt x="3445" y="577"/>
                    <a:pt x="3277" y="546"/>
                    <a:pt x="3109" y="525"/>
                  </a:cubicBezTo>
                  <a:cubicBezTo>
                    <a:pt x="3046" y="514"/>
                    <a:pt x="2983" y="514"/>
                    <a:pt x="2920" y="514"/>
                  </a:cubicBezTo>
                  <a:cubicBezTo>
                    <a:pt x="2794" y="514"/>
                    <a:pt x="2647" y="525"/>
                    <a:pt x="2510" y="546"/>
                  </a:cubicBezTo>
                  <a:cubicBezTo>
                    <a:pt x="2426" y="556"/>
                    <a:pt x="2353" y="567"/>
                    <a:pt x="2290" y="588"/>
                  </a:cubicBezTo>
                  <a:cubicBezTo>
                    <a:pt x="2216" y="609"/>
                    <a:pt x="2153" y="640"/>
                    <a:pt x="2101" y="672"/>
                  </a:cubicBezTo>
                  <a:cubicBezTo>
                    <a:pt x="2038" y="703"/>
                    <a:pt x="1985" y="746"/>
                    <a:pt x="1964" y="798"/>
                  </a:cubicBezTo>
                  <a:cubicBezTo>
                    <a:pt x="1933" y="851"/>
                    <a:pt x="1922" y="914"/>
                    <a:pt x="1943" y="977"/>
                  </a:cubicBezTo>
                  <a:cubicBezTo>
                    <a:pt x="1964" y="1040"/>
                    <a:pt x="2017" y="1082"/>
                    <a:pt x="2059" y="1092"/>
                  </a:cubicBezTo>
                  <a:cubicBezTo>
                    <a:pt x="2111" y="1124"/>
                    <a:pt x="2174" y="1145"/>
                    <a:pt x="2248" y="1155"/>
                  </a:cubicBezTo>
                  <a:lnTo>
                    <a:pt x="2279" y="1155"/>
                  </a:lnTo>
                  <a:cubicBezTo>
                    <a:pt x="2237" y="1176"/>
                    <a:pt x="2206" y="1187"/>
                    <a:pt x="2174" y="1208"/>
                  </a:cubicBezTo>
                  <a:cubicBezTo>
                    <a:pt x="2111" y="1229"/>
                    <a:pt x="2038" y="1271"/>
                    <a:pt x="1985" y="1334"/>
                  </a:cubicBezTo>
                  <a:cubicBezTo>
                    <a:pt x="1954" y="1355"/>
                    <a:pt x="1933" y="1386"/>
                    <a:pt x="1922" y="1418"/>
                  </a:cubicBezTo>
                  <a:cubicBezTo>
                    <a:pt x="1901" y="1449"/>
                    <a:pt x="1891" y="1470"/>
                    <a:pt x="1891" y="1502"/>
                  </a:cubicBezTo>
                  <a:cubicBezTo>
                    <a:pt x="1880" y="1544"/>
                    <a:pt x="1891" y="1617"/>
                    <a:pt x="1933" y="1670"/>
                  </a:cubicBezTo>
                  <a:cubicBezTo>
                    <a:pt x="1964" y="1712"/>
                    <a:pt x="2006" y="1743"/>
                    <a:pt x="2069" y="1764"/>
                  </a:cubicBezTo>
                  <a:cubicBezTo>
                    <a:pt x="2122" y="1775"/>
                    <a:pt x="2174" y="1796"/>
                    <a:pt x="2237" y="1796"/>
                  </a:cubicBezTo>
                  <a:lnTo>
                    <a:pt x="2258" y="1796"/>
                  </a:lnTo>
                  <a:cubicBezTo>
                    <a:pt x="2321" y="1806"/>
                    <a:pt x="2395" y="1806"/>
                    <a:pt x="2468" y="1806"/>
                  </a:cubicBezTo>
                  <a:lnTo>
                    <a:pt x="2500" y="1806"/>
                  </a:lnTo>
                  <a:cubicBezTo>
                    <a:pt x="2479" y="1817"/>
                    <a:pt x="2447" y="1838"/>
                    <a:pt x="2426" y="1849"/>
                  </a:cubicBezTo>
                  <a:cubicBezTo>
                    <a:pt x="2374" y="1891"/>
                    <a:pt x="2321" y="1943"/>
                    <a:pt x="2279" y="2006"/>
                  </a:cubicBezTo>
                  <a:cubicBezTo>
                    <a:pt x="2248" y="2069"/>
                    <a:pt x="2237" y="2143"/>
                    <a:pt x="2258" y="2206"/>
                  </a:cubicBezTo>
                  <a:cubicBezTo>
                    <a:pt x="2279" y="2248"/>
                    <a:pt x="2290" y="2269"/>
                    <a:pt x="2321" y="2290"/>
                  </a:cubicBezTo>
                  <a:cubicBezTo>
                    <a:pt x="2342" y="2311"/>
                    <a:pt x="2363" y="2332"/>
                    <a:pt x="2384" y="2342"/>
                  </a:cubicBezTo>
                  <a:cubicBezTo>
                    <a:pt x="2437" y="2363"/>
                    <a:pt x="2489" y="2374"/>
                    <a:pt x="2552" y="2384"/>
                  </a:cubicBezTo>
                  <a:lnTo>
                    <a:pt x="2584" y="2384"/>
                  </a:lnTo>
                  <a:cubicBezTo>
                    <a:pt x="2657" y="2384"/>
                    <a:pt x="2731" y="2384"/>
                    <a:pt x="2825" y="2374"/>
                  </a:cubicBezTo>
                  <a:lnTo>
                    <a:pt x="2825" y="2374"/>
                  </a:lnTo>
                  <a:cubicBezTo>
                    <a:pt x="2815" y="2384"/>
                    <a:pt x="2804" y="2395"/>
                    <a:pt x="2794" y="2395"/>
                  </a:cubicBezTo>
                  <a:cubicBezTo>
                    <a:pt x="2741" y="2458"/>
                    <a:pt x="2699" y="2521"/>
                    <a:pt x="2699" y="2584"/>
                  </a:cubicBezTo>
                  <a:cubicBezTo>
                    <a:pt x="2699" y="2615"/>
                    <a:pt x="2710" y="2647"/>
                    <a:pt x="2720" y="2678"/>
                  </a:cubicBezTo>
                  <a:cubicBezTo>
                    <a:pt x="2741" y="2720"/>
                    <a:pt x="2762" y="2741"/>
                    <a:pt x="2783" y="2762"/>
                  </a:cubicBezTo>
                  <a:cubicBezTo>
                    <a:pt x="2804" y="2783"/>
                    <a:pt x="2836" y="2794"/>
                    <a:pt x="2878" y="2804"/>
                  </a:cubicBezTo>
                  <a:cubicBezTo>
                    <a:pt x="2899" y="2815"/>
                    <a:pt x="2920" y="2815"/>
                    <a:pt x="2951" y="2825"/>
                  </a:cubicBezTo>
                  <a:lnTo>
                    <a:pt x="2962" y="2825"/>
                  </a:lnTo>
                  <a:cubicBezTo>
                    <a:pt x="3035" y="2825"/>
                    <a:pt x="3109" y="2825"/>
                    <a:pt x="3193" y="2804"/>
                  </a:cubicBezTo>
                  <a:cubicBezTo>
                    <a:pt x="3277" y="2794"/>
                    <a:pt x="3350" y="2773"/>
                    <a:pt x="3424" y="2752"/>
                  </a:cubicBezTo>
                  <a:lnTo>
                    <a:pt x="3424" y="2752"/>
                  </a:lnTo>
                  <a:cubicBezTo>
                    <a:pt x="3413" y="2783"/>
                    <a:pt x="3413" y="2815"/>
                    <a:pt x="3424" y="2846"/>
                  </a:cubicBezTo>
                  <a:cubicBezTo>
                    <a:pt x="3445" y="2930"/>
                    <a:pt x="3518" y="2962"/>
                    <a:pt x="3571" y="2972"/>
                  </a:cubicBezTo>
                  <a:cubicBezTo>
                    <a:pt x="3592" y="2983"/>
                    <a:pt x="3613" y="2983"/>
                    <a:pt x="3634" y="2983"/>
                  </a:cubicBezTo>
                  <a:cubicBezTo>
                    <a:pt x="3644" y="2993"/>
                    <a:pt x="3665" y="2993"/>
                    <a:pt x="3676" y="2993"/>
                  </a:cubicBezTo>
                  <a:cubicBezTo>
                    <a:pt x="3718" y="2993"/>
                    <a:pt x="3760" y="2993"/>
                    <a:pt x="3791" y="2983"/>
                  </a:cubicBezTo>
                  <a:cubicBezTo>
                    <a:pt x="3833" y="2972"/>
                    <a:pt x="3865" y="2962"/>
                    <a:pt x="3896" y="2951"/>
                  </a:cubicBezTo>
                  <a:lnTo>
                    <a:pt x="3896" y="2962"/>
                  </a:lnTo>
                  <a:cubicBezTo>
                    <a:pt x="3896" y="3004"/>
                    <a:pt x="3907" y="3035"/>
                    <a:pt x="3928" y="3077"/>
                  </a:cubicBezTo>
                  <a:cubicBezTo>
                    <a:pt x="3959" y="3130"/>
                    <a:pt x="4012" y="3172"/>
                    <a:pt x="4085" y="3193"/>
                  </a:cubicBezTo>
                  <a:lnTo>
                    <a:pt x="4127" y="3193"/>
                  </a:lnTo>
                  <a:cubicBezTo>
                    <a:pt x="4141" y="3195"/>
                    <a:pt x="4156" y="3197"/>
                    <a:pt x="4172" y="3197"/>
                  </a:cubicBezTo>
                  <a:cubicBezTo>
                    <a:pt x="4214" y="3197"/>
                    <a:pt x="4260" y="3187"/>
                    <a:pt x="4306" y="3172"/>
                  </a:cubicBezTo>
                  <a:cubicBezTo>
                    <a:pt x="4337" y="3161"/>
                    <a:pt x="4369" y="3151"/>
                    <a:pt x="4400" y="3130"/>
                  </a:cubicBezTo>
                  <a:cubicBezTo>
                    <a:pt x="4400" y="3161"/>
                    <a:pt x="4411" y="3182"/>
                    <a:pt x="4421" y="3203"/>
                  </a:cubicBezTo>
                  <a:cubicBezTo>
                    <a:pt x="4463" y="3256"/>
                    <a:pt x="4516" y="3298"/>
                    <a:pt x="4579" y="3308"/>
                  </a:cubicBezTo>
                  <a:lnTo>
                    <a:pt x="4600" y="3308"/>
                  </a:lnTo>
                  <a:cubicBezTo>
                    <a:pt x="4616" y="3310"/>
                    <a:pt x="4631" y="3312"/>
                    <a:pt x="4646" y="3312"/>
                  </a:cubicBezTo>
                  <a:cubicBezTo>
                    <a:pt x="4690" y="3312"/>
                    <a:pt x="4729" y="3300"/>
                    <a:pt x="4768" y="3277"/>
                  </a:cubicBezTo>
                  <a:cubicBezTo>
                    <a:pt x="4789" y="3266"/>
                    <a:pt x="4820" y="3256"/>
                    <a:pt x="4831" y="3235"/>
                  </a:cubicBezTo>
                  <a:cubicBezTo>
                    <a:pt x="4841" y="3245"/>
                    <a:pt x="4841" y="3256"/>
                    <a:pt x="4852" y="3266"/>
                  </a:cubicBezTo>
                  <a:cubicBezTo>
                    <a:pt x="4883" y="3308"/>
                    <a:pt x="4925" y="3340"/>
                    <a:pt x="4978" y="3350"/>
                  </a:cubicBezTo>
                  <a:cubicBezTo>
                    <a:pt x="4988" y="3361"/>
                    <a:pt x="5009" y="3361"/>
                    <a:pt x="5020" y="3361"/>
                  </a:cubicBezTo>
                  <a:lnTo>
                    <a:pt x="5072" y="3361"/>
                  </a:lnTo>
                  <a:cubicBezTo>
                    <a:pt x="5062" y="3403"/>
                    <a:pt x="5062" y="3434"/>
                    <a:pt x="5062" y="3466"/>
                  </a:cubicBezTo>
                  <a:cubicBezTo>
                    <a:pt x="5062" y="3571"/>
                    <a:pt x="5072" y="3665"/>
                    <a:pt x="5083" y="3760"/>
                  </a:cubicBezTo>
                  <a:cubicBezTo>
                    <a:pt x="5062" y="3770"/>
                    <a:pt x="5051" y="3770"/>
                    <a:pt x="5030" y="3781"/>
                  </a:cubicBezTo>
                  <a:cubicBezTo>
                    <a:pt x="4810" y="3875"/>
                    <a:pt x="4547" y="3938"/>
                    <a:pt x="4232" y="3980"/>
                  </a:cubicBezTo>
                  <a:cubicBezTo>
                    <a:pt x="4138" y="3991"/>
                    <a:pt x="4033" y="4001"/>
                    <a:pt x="3938" y="4001"/>
                  </a:cubicBezTo>
                  <a:lnTo>
                    <a:pt x="3896" y="4012"/>
                  </a:lnTo>
                  <a:cubicBezTo>
                    <a:pt x="3844" y="4012"/>
                    <a:pt x="3791" y="4022"/>
                    <a:pt x="3749" y="4022"/>
                  </a:cubicBezTo>
                  <a:lnTo>
                    <a:pt x="3623" y="4022"/>
                  </a:lnTo>
                  <a:cubicBezTo>
                    <a:pt x="3560" y="4022"/>
                    <a:pt x="3497" y="4022"/>
                    <a:pt x="3434" y="4033"/>
                  </a:cubicBezTo>
                  <a:cubicBezTo>
                    <a:pt x="3361" y="4033"/>
                    <a:pt x="3298" y="4043"/>
                    <a:pt x="3245" y="4043"/>
                  </a:cubicBezTo>
                  <a:cubicBezTo>
                    <a:pt x="3214" y="4054"/>
                    <a:pt x="3151" y="4064"/>
                    <a:pt x="3098" y="4075"/>
                  </a:cubicBezTo>
                  <a:cubicBezTo>
                    <a:pt x="3056" y="4096"/>
                    <a:pt x="3014" y="4106"/>
                    <a:pt x="2983" y="4138"/>
                  </a:cubicBezTo>
                  <a:cubicBezTo>
                    <a:pt x="2951" y="4169"/>
                    <a:pt x="2930" y="4211"/>
                    <a:pt x="2941" y="4264"/>
                  </a:cubicBezTo>
                  <a:cubicBezTo>
                    <a:pt x="2951" y="4295"/>
                    <a:pt x="2983" y="4337"/>
                    <a:pt x="3025" y="4379"/>
                  </a:cubicBezTo>
                  <a:cubicBezTo>
                    <a:pt x="3056" y="4400"/>
                    <a:pt x="3088" y="4432"/>
                    <a:pt x="3119" y="4442"/>
                  </a:cubicBezTo>
                  <a:cubicBezTo>
                    <a:pt x="3161" y="4463"/>
                    <a:pt x="3203" y="4474"/>
                    <a:pt x="3235" y="4484"/>
                  </a:cubicBezTo>
                  <a:cubicBezTo>
                    <a:pt x="3172" y="4505"/>
                    <a:pt x="3109" y="4526"/>
                    <a:pt x="3056" y="4547"/>
                  </a:cubicBezTo>
                  <a:cubicBezTo>
                    <a:pt x="2993" y="4568"/>
                    <a:pt x="2951" y="4600"/>
                    <a:pt x="2909" y="4631"/>
                  </a:cubicBezTo>
                  <a:cubicBezTo>
                    <a:pt x="2867" y="4673"/>
                    <a:pt x="2836" y="4715"/>
                    <a:pt x="2825" y="4757"/>
                  </a:cubicBezTo>
                  <a:cubicBezTo>
                    <a:pt x="2815" y="4789"/>
                    <a:pt x="2815" y="4820"/>
                    <a:pt x="2825" y="4841"/>
                  </a:cubicBezTo>
                  <a:cubicBezTo>
                    <a:pt x="2825" y="4862"/>
                    <a:pt x="2846" y="4894"/>
                    <a:pt x="2857" y="4915"/>
                  </a:cubicBezTo>
                  <a:cubicBezTo>
                    <a:pt x="2899" y="4967"/>
                    <a:pt x="2962" y="4988"/>
                    <a:pt x="3004" y="4988"/>
                  </a:cubicBezTo>
                  <a:cubicBezTo>
                    <a:pt x="3014" y="4999"/>
                    <a:pt x="3035" y="4999"/>
                    <a:pt x="3056" y="4999"/>
                  </a:cubicBezTo>
                  <a:cubicBezTo>
                    <a:pt x="3077" y="5004"/>
                    <a:pt x="3098" y="5006"/>
                    <a:pt x="3121" y="5006"/>
                  </a:cubicBezTo>
                  <a:cubicBezTo>
                    <a:pt x="3143" y="5006"/>
                    <a:pt x="3167" y="5004"/>
                    <a:pt x="3193" y="4999"/>
                  </a:cubicBezTo>
                  <a:cubicBezTo>
                    <a:pt x="3266" y="4999"/>
                    <a:pt x="3329" y="4988"/>
                    <a:pt x="3403" y="4967"/>
                  </a:cubicBezTo>
                  <a:lnTo>
                    <a:pt x="3403" y="4967"/>
                  </a:lnTo>
                  <a:cubicBezTo>
                    <a:pt x="3382" y="4999"/>
                    <a:pt x="3361" y="5020"/>
                    <a:pt x="3350" y="5041"/>
                  </a:cubicBezTo>
                  <a:cubicBezTo>
                    <a:pt x="3329" y="5072"/>
                    <a:pt x="3329" y="5093"/>
                    <a:pt x="3329" y="5125"/>
                  </a:cubicBezTo>
                  <a:cubicBezTo>
                    <a:pt x="3329" y="5156"/>
                    <a:pt x="3340" y="5188"/>
                    <a:pt x="3371" y="5198"/>
                  </a:cubicBezTo>
                  <a:cubicBezTo>
                    <a:pt x="3392" y="5219"/>
                    <a:pt x="3424" y="5240"/>
                    <a:pt x="3466" y="5240"/>
                  </a:cubicBezTo>
                  <a:cubicBezTo>
                    <a:pt x="3476" y="5251"/>
                    <a:pt x="3487" y="5251"/>
                    <a:pt x="3508" y="5251"/>
                  </a:cubicBezTo>
                  <a:cubicBezTo>
                    <a:pt x="3533" y="5253"/>
                    <a:pt x="3558" y="5255"/>
                    <a:pt x="3583" y="5255"/>
                  </a:cubicBezTo>
                  <a:cubicBezTo>
                    <a:pt x="3653" y="5255"/>
                    <a:pt x="3722" y="5245"/>
                    <a:pt x="3791" y="5230"/>
                  </a:cubicBezTo>
                  <a:cubicBezTo>
                    <a:pt x="3865" y="5219"/>
                    <a:pt x="3938" y="5209"/>
                    <a:pt x="4033" y="5188"/>
                  </a:cubicBezTo>
                  <a:lnTo>
                    <a:pt x="4033" y="5188"/>
                  </a:lnTo>
                  <a:cubicBezTo>
                    <a:pt x="3970" y="5251"/>
                    <a:pt x="3917" y="5324"/>
                    <a:pt x="3865" y="5398"/>
                  </a:cubicBezTo>
                  <a:cubicBezTo>
                    <a:pt x="3802" y="5503"/>
                    <a:pt x="3739" y="5618"/>
                    <a:pt x="3697" y="5734"/>
                  </a:cubicBezTo>
                  <a:cubicBezTo>
                    <a:pt x="3382" y="5776"/>
                    <a:pt x="3088" y="5891"/>
                    <a:pt x="2857" y="6070"/>
                  </a:cubicBezTo>
                  <a:cubicBezTo>
                    <a:pt x="2626" y="6269"/>
                    <a:pt x="2437" y="6532"/>
                    <a:pt x="2342" y="6815"/>
                  </a:cubicBezTo>
                  <a:cubicBezTo>
                    <a:pt x="2269" y="7036"/>
                    <a:pt x="2237" y="7288"/>
                    <a:pt x="2248" y="7550"/>
                  </a:cubicBezTo>
                  <a:cubicBezTo>
                    <a:pt x="2258" y="7771"/>
                    <a:pt x="2290" y="8012"/>
                    <a:pt x="2363" y="8306"/>
                  </a:cubicBezTo>
                  <a:cubicBezTo>
                    <a:pt x="2384" y="8422"/>
                    <a:pt x="2416" y="8527"/>
                    <a:pt x="2447" y="8642"/>
                  </a:cubicBezTo>
                  <a:cubicBezTo>
                    <a:pt x="2542" y="9020"/>
                    <a:pt x="2647" y="9409"/>
                    <a:pt x="2647" y="9808"/>
                  </a:cubicBezTo>
                  <a:cubicBezTo>
                    <a:pt x="2647" y="9902"/>
                    <a:pt x="2647" y="9976"/>
                    <a:pt x="2636" y="10060"/>
                  </a:cubicBezTo>
                  <a:cubicBezTo>
                    <a:pt x="2626" y="10133"/>
                    <a:pt x="2605" y="10207"/>
                    <a:pt x="2594" y="10280"/>
                  </a:cubicBezTo>
                  <a:cubicBezTo>
                    <a:pt x="2542" y="10448"/>
                    <a:pt x="2468" y="10616"/>
                    <a:pt x="2374" y="10805"/>
                  </a:cubicBezTo>
                  <a:cubicBezTo>
                    <a:pt x="2290" y="10942"/>
                    <a:pt x="2195" y="11089"/>
                    <a:pt x="2101" y="11225"/>
                  </a:cubicBezTo>
                  <a:cubicBezTo>
                    <a:pt x="2048" y="11299"/>
                    <a:pt x="2006" y="11372"/>
                    <a:pt x="1954" y="11446"/>
                  </a:cubicBezTo>
                  <a:cubicBezTo>
                    <a:pt x="1870" y="11582"/>
                    <a:pt x="1807" y="11687"/>
                    <a:pt x="1754" y="11782"/>
                  </a:cubicBezTo>
                  <a:cubicBezTo>
                    <a:pt x="1681" y="11918"/>
                    <a:pt x="1628" y="12055"/>
                    <a:pt x="1576" y="12191"/>
                  </a:cubicBezTo>
                  <a:cubicBezTo>
                    <a:pt x="1471" y="12454"/>
                    <a:pt x="1397" y="12727"/>
                    <a:pt x="1355" y="12979"/>
                  </a:cubicBezTo>
                  <a:cubicBezTo>
                    <a:pt x="1313" y="13262"/>
                    <a:pt x="1303" y="13535"/>
                    <a:pt x="1334" y="13787"/>
                  </a:cubicBezTo>
                  <a:cubicBezTo>
                    <a:pt x="1366" y="14060"/>
                    <a:pt x="1450" y="14333"/>
                    <a:pt x="1555" y="14575"/>
                  </a:cubicBezTo>
                  <a:cubicBezTo>
                    <a:pt x="1576" y="14607"/>
                    <a:pt x="1586" y="14649"/>
                    <a:pt x="1607" y="14680"/>
                  </a:cubicBezTo>
                  <a:lnTo>
                    <a:pt x="1481" y="14869"/>
                  </a:lnTo>
                  <a:cubicBezTo>
                    <a:pt x="1324" y="15100"/>
                    <a:pt x="1166" y="15352"/>
                    <a:pt x="1040" y="15594"/>
                  </a:cubicBezTo>
                  <a:cubicBezTo>
                    <a:pt x="778" y="16088"/>
                    <a:pt x="547" y="16613"/>
                    <a:pt x="358" y="17159"/>
                  </a:cubicBezTo>
                  <a:cubicBezTo>
                    <a:pt x="295" y="17358"/>
                    <a:pt x="242" y="17537"/>
                    <a:pt x="200" y="17715"/>
                  </a:cubicBezTo>
                  <a:cubicBezTo>
                    <a:pt x="148" y="17894"/>
                    <a:pt x="116" y="18083"/>
                    <a:pt x="85" y="18272"/>
                  </a:cubicBezTo>
                  <a:cubicBezTo>
                    <a:pt x="32" y="18660"/>
                    <a:pt x="0" y="19049"/>
                    <a:pt x="22" y="19416"/>
                  </a:cubicBezTo>
                  <a:cubicBezTo>
                    <a:pt x="32" y="19815"/>
                    <a:pt x="95" y="20193"/>
                    <a:pt x="200" y="20519"/>
                  </a:cubicBezTo>
                  <a:cubicBezTo>
                    <a:pt x="305" y="20886"/>
                    <a:pt x="473" y="21212"/>
                    <a:pt x="673" y="21485"/>
                  </a:cubicBezTo>
                  <a:cubicBezTo>
                    <a:pt x="694" y="21506"/>
                    <a:pt x="704" y="21527"/>
                    <a:pt x="725" y="21548"/>
                  </a:cubicBezTo>
                  <a:cubicBezTo>
                    <a:pt x="725" y="21558"/>
                    <a:pt x="736" y="21558"/>
                    <a:pt x="736" y="21569"/>
                  </a:cubicBezTo>
                  <a:lnTo>
                    <a:pt x="862" y="21726"/>
                  </a:lnTo>
                  <a:lnTo>
                    <a:pt x="988" y="21852"/>
                  </a:lnTo>
                  <a:lnTo>
                    <a:pt x="998" y="21863"/>
                  </a:lnTo>
                  <a:cubicBezTo>
                    <a:pt x="1135" y="21968"/>
                    <a:pt x="1282" y="22073"/>
                    <a:pt x="1418" y="22157"/>
                  </a:cubicBezTo>
                  <a:cubicBezTo>
                    <a:pt x="1576" y="22241"/>
                    <a:pt x="1733" y="22314"/>
                    <a:pt x="1891" y="22367"/>
                  </a:cubicBezTo>
                  <a:cubicBezTo>
                    <a:pt x="2038" y="22419"/>
                    <a:pt x="2206" y="22461"/>
                    <a:pt x="2405" y="22503"/>
                  </a:cubicBezTo>
                  <a:cubicBezTo>
                    <a:pt x="2531" y="22524"/>
                    <a:pt x="2657" y="22545"/>
                    <a:pt x="2783" y="22556"/>
                  </a:cubicBezTo>
                  <a:cubicBezTo>
                    <a:pt x="2773" y="22566"/>
                    <a:pt x="2773" y="22587"/>
                    <a:pt x="2773" y="22598"/>
                  </a:cubicBezTo>
                  <a:cubicBezTo>
                    <a:pt x="2731" y="22892"/>
                    <a:pt x="2678" y="23133"/>
                    <a:pt x="2615" y="23364"/>
                  </a:cubicBezTo>
                  <a:cubicBezTo>
                    <a:pt x="2542" y="23627"/>
                    <a:pt x="2437" y="23868"/>
                    <a:pt x="2363" y="24057"/>
                  </a:cubicBezTo>
                  <a:cubicBezTo>
                    <a:pt x="2321" y="24141"/>
                    <a:pt x="2279" y="24236"/>
                    <a:pt x="2248" y="24320"/>
                  </a:cubicBezTo>
                  <a:lnTo>
                    <a:pt x="2216" y="24393"/>
                  </a:lnTo>
                  <a:lnTo>
                    <a:pt x="2164" y="24498"/>
                  </a:lnTo>
                  <a:cubicBezTo>
                    <a:pt x="2164" y="24519"/>
                    <a:pt x="2153" y="24530"/>
                    <a:pt x="2164" y="24551"/>
                  </a:cubicBezTo>
                  <a:lnTo>
                    <a:pt x="2164" y="24561"/>
                  </a:lnTo>
                  <a:cubicBezTo>
                    <a:pt x="2164" y="24572"/>
                    <a:pt x="2174" y="24582"/>
                    <a:pt x="2174" y="24593"/>
                  </a:cubicBezTo>
                  <a:cubicBezTo>
                    <a:pt x="2353" y="24845"/>
                    <a:pt x="2584" y="25076"/>
                    <a:pt x="2899" y="25328"/>
                  </a:cubicBezTo>
                  <a:cubicBezTo>
                    <a:pt x="3077" y="25464"/>
                    <a:pt x="3277" y="25601"/>
                    <a:pt x="3476" y="25716"/>
                  </a:cubicBezTo>
                  <a:cubicBezTo>
                    <a:pt x="3781" y="25895"/>
                    <a:pt x="4127" y="26052"/>
                    <a:pt x="4495" y="26178"/>
                  </a:cubicBezTo>
                  <a:cubicBezTo>
                    <a:pt x="4694" y="26241"/>
                    <a:pt x="4915" y="26304"/>
                    <a:pt x="5125" y="26346"/>
                  </a:cubicBezTo>
                  <a:cubicBezTo>
                    <a:pt x="5282" y="26388"/>
                    <a:pt x="5450" y="26420"/>
                    <a:pt x="5608" y="26441"/>
                  </a:cubicBezTo>
                  <a:cubicBezTo>
                    <a:pt x="5986" y="26493"/>
                    <a:pt x="6364" y="26525"/>
                    <a:pt x="6742" y="26525"/>
                  </a:cubicBezTo>
                  <a:cubicBezTo>
                    <a:pt x="7152" y="26525"/>
                    <a:pt x="7572" y="26493"/>
                    <a:pt x="7971" y="26420"/>
                  </a:cubicBezTo>
                  <a:cubicBezTo>
                    <a:pt x="8780" y="26283"/>
                    <a:pt x="9515" y="26031"/>
                    <a:pt x="10155" y="25653"/>
                  </a:cubicBezTo>
                  <a:cubicBezTo>
                    <a:pt x="10491" y="25464"/>
                    <a:pt x="10796" y="25233"/>
                    <a:pt x="11058" y="24992"/>
                  </a:cubicBezTo>
                  <a:cubicBezTo>
                    <a:pt x="11342" y="24729"/>
                    <a:pt x="11573" y="24446"/>
                    <a:pt x="11772" y="24131"/>
                  </a:cubicBezTo>
                  <a:cubicBezTo>
                    <a:pt x="11783" y="24120"/>
                    <a:pt x="11783" y="24110"/>
                    <a:pt x="11783" y="24110"/>
                  </a:cubicBezTo>
                  <a:cubicBezTo>
                    <a:pt x="11793" y="24099"/>
                    <a:pt x="11804" y="24089"/>
                    <a:pt x="11804" y="24068"/>
                  </a:cubicBezTo>
                  <a:cubicBezTo>
                    <a:pt x="11814" y="24057"/>
                    <a:pt x="11814" y="24036"/>
                    <a:pt x="11804" y="24026"/>
                  </a:cubicBezTo>
                  <a:cubicBezTo>
                    <a:pt x="11793" y="24005"/>
                    <a:pt x="11772" y="23984"/>
                    <a:pt x="11762" y="23952"/>
                  </a:cubicBezTo>
                  <a:lnTo>
                    <a:pt x="11741" y="23921"/>
                  </a:lnTo>
                  <a:lnTo>
                    <a:pt x="11688" y="23826"/>
                  </a:lnTo>
                  <a:lnTo>
                    <a:pt x="11667" y="23774"/>
                  </a:lnTo>
                  <a:lnTo>
                    <a:pt x="11583" y="23637"/>
                  </a:lnTo>
                  <a:cubicBezTo>
                    <a:pt x="11510" y="23501"/>
                    <a:pt x="11436" y="23375"/>
                    <a:pt x="11363" y="23238"/>
                  </a:cubicBezTo>
                  <a:cubicBezTo>
                    <a:pt x="10943" y="22503"/>
                    <a:pt x="10460" y="21663"/>
                    <a:pt x="10092" y="20792"/>
                  </a:cubicBezTo>
                  <a:lnTo>
                    <a:pt x="10092" y="20781"/>
                  </a:lnTo>
                  <a:cubicBezTo>
                    <a:pt x="10019" y="20613"/>
                    <a:pt x="9956" y="20445"/>
                    <a:pt x="9893" y="20288"/>
                  </a:cubicBezTo>
                  <a:cubicBezTo>
                    <a:pt x="9914" y="20277"/>
                    <a:pt x="9935" y="20277"/>
                    <a:pt x="9966" y="20277"/>
                  </a:cubicBezTo>
                  <a:cubicBezTo>
                    <a:pt x="10071" y="20277"/>
                    <a:pt x="10187" y="20267"/>
                    <a:pt x="10313" y="20235"/>
                  </a:cubicBezTo>
                  <a:cubicBezTo>
                    <a:pt x="10344" y="20235"/>
                    <a:pt x="10397" y="20225"/>
                    <a:pt x="10439" y="20204"/>
                  </a:cubicBezTo>
                  <a:cubicBezTo>
                    <a:pt x="10460" y="20193"/>
                    <a:pt x="10491" y="20183"/>
                    <a:pt x="10523" y="20162"/>
                  </a:cubicBezTo>
                  <a:cubicBezTo>
                    <a:pt x="10575" y="20130"/>
                    <a:pt x="10617" y="20099"/>
                    <a:pt x="10628" y="20057"/>
                  </a:cubicBezTo>
                  <a:cubicBezTo>
                    <a:pt x="10649" y="19941"/>
                    <a:pt x="10523" y="19857"/>
                    <a:pt x="10460" y="19836"/>
                  </a:cubicBezTo>
                  <a:cubicBezTo>
                    <a:pt x="10523" y="19784"/>
                    <a:pt x="10575" y="19721"/>
                    <a:pt x="10628" y="19658"/>
                  </a:cubicBezTo>
                  <a:cubicBezTo>
                    <a:pt x="10691" y="19584"/>
                    <a:pt x="10743" y="19511"/>
                    <a:pt x="10785" y="19437"/>
                  </a:cubicBezTo>
                  <a:cubicBezTo>
                    <a:pt x="10806" y="19395"/>
                    <a:pt x="10838" y="19353"/>
                    <a:pt x="10859" y="19311"/>
                  </a:cubicBezTo>
                  <a:lnTo>
                    <a:pt x="10869" y="19311"/>
                  </a:lnTo>
                  <a:cubicBezTo>
                    <a:pt x="10901" y="19301"/>
                    <a:pt x="10922" y="19280"/>
                    <a:pt x="10953" y="19248"/>
                  </a:cubicBezTo>
                  <a:cubicBezTo>
                    <a:pt x="10995" y="19217"/>
                    <a:pt x="11027" y="19185"/>
                    <a:pt x="11048" y="19143"/>
                  </a:cubicBezTo>
                  <a:cubicBezTo>
                    <a:pt x="11090" y="19080"/>
                    <a:pt x="11121" y="18996"/>
                    <a:pt x="11142" y="18902"/>
                  </a:cubicBezTo>
                  <a:cubicBezTo>
                    <a:pt x="11163" y="18849"/>
                    <a:pt x="11174" y="18786"/>
                    <a:pt x="11174" y="18734"/>
                  </a:cubicBezTo>
                  <a:cubicBezTo>
                    <a:pt x="11268" y="18786"/>
                    <a:pt x="11352" y="18828"/>
                    <a:pt x="11436" y="18870"/>
                  </a:cubicBezTo>
                  <a:cubicBezTo>
                    <a:pt x="11772" y="19038"/>
                    <a:pt x="12098" y="19154"/>
                    <a:pt x="12402" y="19217"/>
                  </a:cubicBezTo>
                  <a:cubicBezTo>
                    <a:pt x="12602" y="19259"/>
                    <a:pt x="12791" y="19280"/>
                    <a:pt x="12969" y="19280"/>
                  </a:cubicBezTo>
                  <a:cubicBezTo>
                    <a:pt x="13106" y="19280"/>
                    <a:pt x="13242" y="19269"/>
                    <a:pt x="13368" y="19248"/>
                  </a:cubicBezTo>
                  <a:cubicBezTo>
                    <a:pt x="13536" y="19217"/>
                    <a:pt x="13683" y="19164"/>
                    <a:pt x="13820" y="19101"/>
                  </a:cubicBezTo>
                  <a:cubicBezTo>
                    <a:pt x="13977" y="19038"/>
                    <a:pt x="14124" y="18954"/>
                    <a:pt x="14250" y="18860"/>
                  </a:cubicBezTo>
                  <a:cubicBezTo>
                    <a:pt x="14513" y="18650"/>
                    <a:pt x="14754" y="18408"/>
                    <a:pt x="14985" y="18114"/>
                  </a:cubicBezTo>
                  <a:cubicBezTo>
                    <a:pt x="15206" y="17841"/>
                    <a:pt x="15405" y="17526"/>
                    <a:pt x="15584" y="17180"/>
                  </a:cubicBezTo>
                  <a:cubicBezTo>
                    <a:pt x="15678" y="17012"/>
                    <a:pt x="15762" y="16823"/>
                    <a:pt x="15846" y="16634"/>
                  </a:cubicBezTo>
                  <a:lnTo>
                    <a:pt x="15846" y="16644"/>
                  </a:lnTo>
                  <a:cubicBezTo>
                    <a:pt x="16067" y="16161"/>
                    <a:pt x="16256" y="15626"/>
                    <a:pt x="16424" y="15027"/>
                  </a:cubicBezTo>
                  <a:cubicBezTo>
                    <a:pt x="16571" y="14481"/>
                    <a:pt x="16707" y="13892"/>
                    <a:pt x="16802" y="13294"/>
                  </a:cubicBezTo>
                  <a:cubicBezTo>
                    <a:pt x="16833" y="13304"/>
                    <a:pt x="16865" y="13315"/>
                    <a:pt x="16896" y="13315"/>
                  </a:cubicBezTo>
                  <a:lnTo>
                    <a:pt x="16907" y="13315"/>
                  </a:lnTo>
                  <a:cubicBezTo>
                    <a:pt x="16912" y="13320"/>
                    <a:pt x="16915" y="13323"/>
                    <a:pt x="16916" y="13323"/>
                  </a:cubicBezTo>
                  <a:cubicBezTo>
                    <a:pt x="16917" y="13323"/>
                    <a:pt x="16917" y="13320"/>
                    <a:pt x="16917" y="13315"/>
                  </a:cubicBezTo>
                  <a:cubicBezTo>
                    <a:pt x="16949" y="13325"/>
                    <a:pt x="16970" y="13325"/>
                    <a:pt x="16991" y="13325"/>
                  </a:cubicBezTo>
                  <a:cubicBezTo>
                    <a:pt x="17012" y="13325"/>
                    <a:pt x="17043" y="13325"/>
                    <a:pt x="17064" y="13315"/>
                  </a:cubicBezTo>
                  <a:cubicBezTo>
                    <a:pt x="17117" y="13304"/>
                    <a:pt x="17169" y="13294"/>
                    <a:pt x="17201" y="13262"/>
                  </a:cubicBezTo>
                  <a:cubicBezTo>
                    <a:pt x="17253" y="13231"/>
                    <a:pt x="17285" y="13189"/>
                    <a:pt x="17316" y="13136"/>
                  </a:cubicBezTo>
                  <a:lnTo>
                    <a:pt x="17348" y="13042"/>
                  </a:lnTo>
                  <a:cubicBezTo>
                    <a:pt x="17348" y="13010"/>
                    <a:pt x="17358" y="12979"/>
                    <a:pt x="17358" y="12958"/>
                  </a:cubicBezTo>
                  <a:cubicBezTo>
                    <a:pt x="17421" y="12916"/>
                    <a:pt x="17463" y="12874"/>
                    <a:pt x="17484" y="12832"/>
                  </a:cubicBezTo>
                  <a:cubicBezTo>
                    <a:pt x="17516" y="12779"/>
                    <a:pt x="17537" y="12716"/>
                    <a:pt x="17526" y="12664"/>
                  </a:cubicBezTo>
                  <a:cubicBezTo>
                    <a:pt x="17526" y="12653"/>
                    <a:pt x="17526" y="12632"/>
                    <a:pt x="17516" y="12611"/>
                  </a:cubicBezTo>
                  <a:cubicBezTo>
                    <a:pt x="17516" y="12590"/>
                    <a:pt x="17505" y="12580"/>
                    <a:pt x="17505" y="12559"/>
                  </a:cubicBezTo>
                  <a:cubicBezTo>
                    <a:pt x="17495" y="12538"/>
                    <a:pt x="17484" y="12517"/>
                    <a:pt x="17463" y="12506"/>
                  </a:cubicBezTo>
                  <a:cubicBezTo>
                    <a:pt x="17474" y="12506"/>
                    <a:pt x="17484" y="12496"/>
                    <a:pt x="17495" y="12496"/>
                  </a:cubicBezTo>
                  <a:cubicBezTo>
                    <a:pt x="17568" y="12464"/>
                    <a:pt x="17631" y="12422"/>
                    <a:pt x="17694" y="12359"/>
                  </a:cubicBezTo>
                  <a:cubicBezTo>
                    <a:pt x="17747" y="12307"/>
                    <a:pt x="17789" y="12244"/>
                    <a:pt x="17820" y="12181"/>
                  </a:cubicBezTo>
                  <a:cubicBezTo>
                    <a:pt x="17831" y="12139"/>
                    <a:pt x="17841" y="12107"/>
                    <a:pt x="17841" y="12076"/>
                  </a:cubicBezTo>
                  <a:cubicBezTo>
                    <a:pt x="17841" y="12034"/>
                    <a:pt x="17841" y="12002"/>
                    <a:pt x="17831" y="11971"/>
                  </a:cubicBezTo>
                  <a:cubicBezTo>
                    <a:pt x="17820" y="11929"/>
                    <a:pt x="17799" y="11897"/>
                    <a:pt x="17778" y="11866"/>
                  </a:cubicBezTo>
                  <a:cubicBezTo>
                    <a:pt x="17757" y="11845"/>
                    <a:pt x="17747" y="11845"/>
                    <a:pt x="17736" y="11845"/>
                  </a:cubicBezTo>
                  <a:cubicBezTo>
                    <a:pt x="17820" y="11834"/>
                    <a:pt x="17915" y="11834"/>
                    <a:pt x="17999" y="11824"/>
                  </a:cubicBezTo>
                  <a:cubicBezTo>
                    <a:pt x="18009" y="11834"/>
                    <a:pt x="18020" y="11845"/>
                    <a:pt x="18020" y="11866"/>
                  </a:cubicBezTo>
                  <a:lnTo>
                    <a:pt x="18146" y="12086"/>
                  </a:lnTo>
                  <a:cubicBezTo>
                    <a:pt x="18240" y="12275"/>
                    <a:pt x="18324" y="12464"/>
                    <a:pt x="18419" y="12653"/>
                  </a:cubicBezTo>
                  <a:lnTo>
                    <a:pt x="18419" y="12664"/>
                  </a:lnTo>
                  <a:cubicBezTo>
                    <a:pt x="18429" y="12674"/>
                    <a:pt x="18440" y="12695"/>
                    <a:pt x="18440" y="12716"/>
                  </a:cubicBezTo>
                  <a:cubicBezTo>
                    <a:pt x="18471" y="12769"/>
                    <a:pt x="18492" y="12832"/>
                    <a:pt x="18524" y="12895"/>
                  </a:cubicBezTo>
                  <a:cubicBezTo>
                    <a:pt x="18555" y="12958"/>
                    <a:pt x="18587" y="13010"/>
                    <a:pt x="18639" y="13063"/>
                  </a:cubicBezTo>
                  <a:lnTo>
                    <a:pt x="18702" y="13126"/>
                  </a:lnTo>
                  <a:cubicBezTo>
                    <a:pt x="18723" y="13136"/>
                    <a:pt x="18755" y="13147"/>
                    <a:pt x="18786" y="13147"/>
                  </a:cubicBezTo>
                  <a:lnTo>
                    <a:pt x="18797" y="13147"/>
                  </a:lnTo>
                  <a:cubicBezTo>
                    <a:pt x="18828" y="13147"/>
                    <a:pt x="18849" y="13147"/>
                    <a:pt x="18870" y="13136"/>
                  </a:cubicBezTo>
                  <a:cubicBezTo>
                    <a:pt x="18902" y="13115"/>
                    <a:pt x="18923" y="13105"/>
                    <a:pt x="18944" y="13073"/>
                  </a:cubicBezTo>
                  <a:cubicBezTo>
                    <a:pt x="18954" y="13052"/>
                    <a:pt x="18965" y="13021"/>
                    <a:pt x="18975" y="12989"/>
                  </a:cubicBezTo>
                  <a:lnTo>
                    <a:pt x="19007" y="13052"/>
                  </a:lnTo>
                  <a:cubicBezTo>
                    <a:pt x="19038" y="13115"/>
                    <a:pt x="19070" y="13168"/>
                    <a:pt x="19101" y="13210"/>
                  </a:cubicBezTo>
                  <a:cubicBezTo>
                    <a:pt x="19122" y="13252"/>
                    <a:pt x="19154" y="13294"/>
                    <a:pt x="19185" y="13336"/>
                  </a:cubicBezTo>
                  <a:cubicBezTo>
                    <a:pt x="19238" y="13388"/>
                    <a:pt x="19311" y="13462"/>
                    <a:pt x="19395" y="13462"/>
                  </a:cubicBezTo>
                  <a:lnTo>
                    <a:pt x="19406" y="13462"/>
                  </a:lnTo>
                  <a:cubicBezTo>
                    <a:pt x="19458" y="13451"/>
                    <a:pt x="19500" y="13430"/>
                    <a:pt x="19542" y="13388"/>
                  </a:cubicBezTo>
                  <a:cubicBezTo>
                    <a:pt x="19574" y="13346"/>
                    <a:pt x="19605" y="13294"/>
                    <a:pt x="19616" y="13231"/>
                  </a:cubicBezTo>
                  <a:cubicBezTo>
                    <a:pt x="19626" y="13168"/>
                    <a:pt x="19637" y="13105"/>
                    <a:pt x="19626" y="13031"/>
                  </a:cubicBezTo>
                  <a:cubicBezTo>
                    <a:pt x="19616" y="12958"/>
                    <a:pt x="19595" y="12884"/>
                    <a:pt x="19563" y="12811"/>
                  </a:cubicBezTo>
                  <a:cubicBezTo>
                    <a:pt x="19532" y="12695"/>
                    <a:pt x="19479" y="12569"/>
                    <a:pt x="19406" y="12443"/>
                  </a:cubicBezTo>
                  <a:lnTo>
                    <a:pt x="19406" y="12443"/>
                  </a:lnTo>
                  <a:cubicBezTo>
                    <a:pt x="19427" y="12454"/>
                    <a:pt x="19448" y="12464"/>
                    <a:pt x="19469" y="12464"/>
                  </a:cubicBezTo>
                  <a:lnTo>
                    <a:pt x="19563" y="12464"/>
                  </a:lnTo>
                  <a:cubicBezTo>
                    <a:pt x="19595" y="12443"/>
                    <a:pt x="19626" y="12422"/>
                    <a:pt x="19637" y="12401"/>
                  </a:cubicBezTo>
                  <a:cubicBezTo>
                    <a:pt x="19658" y="12380"/>
                    <a:pt x="19658" y="12349"/>
                    <a:pt x="19668" y="12328"/>
                  </a:cubicBezTo>
                  <a:cubicBezTo>
                    <a:pt x="19679" y="12265"/>
                    <a:pt x="19658" y="12191"/>
                    <a:pt x="19637" y="12139"/>
                  </a:cubicBezTo>
                  <a:cubicBezTo>
                    <a:pt x="19626" y="12086"/>
                    <a:pt x="19595" y="12023"/>
                    <a:pt x="19563" y="11939"/>
                  </a:cubicBezTo>
                  <a:cubicBezTo>
                    <a:pt x="19521" y="11855"/>
                    <a:pt x="19469" y="11771"/>
                    <a:pt x="19416" y="11687"/>
                  </a:cubicBezTo>
                  <a:lnTo>
                    <a:pt x="19395" y="11645"/>
                  </a:lnTo>
                  <a:cubicBezTo>
                    <a:pt x="19269" y="11435"/>
                    <a:pt x="19143" y="11236"/>
                    <a:pt x="18996" y="11036"/>
                  </a:cubicBezTo>
                  <a:cubicBezTo>
                    <a:pt x="18891" y="10900"/>
                    <a:pt x="18786" y="10774"/>
                    <a:pt x="18671" y="10637"/>
                  </a:cubicBezTo>
                  <a:cubicBezTo>
                    <a:pt x="18681" y="10606"/>
                    <a:pt x="18692" y="10564"/>
                    <a:pt x="18702" y="10532"/>
                  </a:cubicBezTo>
                  <a:cubicBezTo>
                    <a:pt x="18723" y="10543"/>
                    <a:pt x="18744" y="10543"/>
                    <a:pt x="18765" y="10553"/>
                  </a:cubicBezTo>
                  <a:cubicBezTo>
                    <a:pt x="18828" y="10564"/>
                    <a:pt x="18881" y="10574"/>
                    <a:pt x="18933" y="10574"/>
                  </a:cubicBezTo>
                  <a:cubicBezTo>
                    <a:pt x="18954" y="10574"/>
                    <a:pt x="18975" y="10564"/>
                    <a:pt x="18996" y="10564"/>
                  </a:cubicBezTo>
                  <a:cubicBezTo>
                    <a:pt x="19091" y="10553"/>
                    <a:pt x="19154" y="10522"/>
                    <a:pt x="19206" y="10469"/>
                  </a:cubicBezTo>
                  <a:cubicBezTo>
                    <a:pt x="19238" y="10438"/>
                    <a:pt x="19259" y="10396"/>
                    <a:pt x="19259" y="10364"/>
                  </a:cubicBezTo>
                  <a:cubicBezTo>
                    <a:pt x="19269" y="10333"/>
                    <a:pt x="19259" y="10291"/>
                    <a:pt x="19248" y="10259"/>
                  </a:cubicBezTo>
                  <a:cubicBezTo>
                    <a:pt x="19227" y="10217"/>
                    <a:pt x="19196" y="10165"/>
                    <a:pt x="19143" y="10123"/>
                  </a:cubicBezTo>
                  <a:lnTo>
                    <a:pt x="19206" y="10123"/>
                  </a:lnTo>
                  <a:cubicBezTo>
                    <a:pt x="19248" y="10123"/>
                    <a:pt x="19311" y="10123"/>
                    <a:pt x="19353" y="10081"/>
                  </a:cubicBezTo>
                  <a:cubicBezTo>
                    <a:pt x="19374" y="10060"/>
                    <a:pt x="19385" y="10039"/>
                    <a:pt x="19395" y="10007"/>
                  </a:cubicBezTo>
                  <a:lnTo>
                    <a:pt x="19395" y="9934"/>
                  </a:lnTo>
                  <a:cubicBezTo>
                    <a:pt x="19374" y="9860"/>
                    <a:pt x="19343" y="9787"/>
                    <a:pt x="19290" y="9734"/>
                  </a:cubicBezTo>
                  <a:cubicBezTo>
                    <a:pt x="19238" y="9671"/>
                    <a:pt x="19185" y="9619"/>
                    <a:pt x="19112" y="9566"/>
                  </a:cubicBezTo>
                  <a:cubicBezTo>
                    <a:pt x="19049" y="9514"/>
                    <a:pt x="18986" y="9472"/>
                    <a:pt x="18923" y="9430"/>
                  </a:cubicBezTo>
                  <a:lnTo>
                    <a:pt x="18891" y="9409"/>
                  </a:lnTo>
                  <a:cubicBezTo>
                    <a:pt x="18839" y="9367"/>
                    <a:pt x="18776" y="9314"/>
                    <a:pt x="18713" y="9262"/>
                  </a:cubicBezTo>
                  <a:cubicBezTo>
                    <a:pt x="18671" y="9220"/>
                    <a:pt x="18618" y="9167"/>
                    <a:pt x="18576" y="9115"/>
                  </a:cubicBezTo>
                  <a:lnTo>
                    <a:pt x="18545" y="9094"/>
                  </a:lnTo>
                  <a:cubicBezTo>
                    <a:pt x="18482" y="9020"/>
                    <a:pt x="18419" y="8947"/>
                    <a:pt x="18345" y="8873"/>
                  </a:cubicBezTo>
                  <a:cubicBezTo>
                    <a:pt x="18261" y="8789"/>
                    <a:pt x="18188" y="8716"/>
                    <a:pt x="18114" y="8663"/>
                  </a:cubicBezTo>
                  <a:cubicBezTo>
                    <a:pt x="18062" y="8621"/>
                    <a:pt x="18020" y="8590"/>
                    <a:pt x="17978" y="8558"/>
                  </a:cubicBezTo>
                  <a:cubicBezTo>
                    <a:pt x="17936" y="8453"/>
                    <a:pt x="17904" y="8338"/>
                    <a:pt x="17862" y="8212"/>
                  </a:cubicBezTo>
                  <a:lnTo>
                    <a:pt x="17841" y="8117"/>
                  </a:lnTo>
                  <a:lnTo>
                    <a:pt x="17747" y="7802"/>
                  </a:lnTo>
                  <a:cubicBezTo>
                    <a:pt x="17684" y="7634"/>
                    <a:pt x="17631" y="7519"/>
                    <a:pt x="17558" y="7424"/>
                  </a:cubicBezTo>
                  <a:cubicBezTo>
                    <a:pt x="17505" y="7361"/>
                    <a:pt x="17463" y="7309"/>
                    <a:pt x="17411" y="7267"/>
                  </a:cubicBezTo>
                  <a:cubicBezTo>
                    <a:pt x="17369" y="7225"/>
                    <a:pt x="17316" y="7193"/>
                    <a:pt x="17274" y="7162"/>
                  </a:cubicBezTo>
                  <a:cubicBezTo>
                    <a:pt x="17285" y="7078"/>
                    <a:pt x="17285" y="6994"/>
                    <a:pt x="17264" y="6920"/>
                  </a:cubicBezTo>
                  <a:cubicBezTo>
                    <a:pt x="17253" y="6878"/>
                    <a:pt x="17243" y="6847"/>
                    <a:pt x="17232" y="6815"/>
                  </a:cubicBezTo>
                  <a:cubicBezTo>
                    <a:pt x="17211" y="6784"/>
                    <a:pt x="17190" y="6763"/>
                    <a:pt x="17159" y="6742"/>
                  </a:cubicBezTo>
                  <a:cubicBezTo>
                    <a:pt x="17138" y="6731"/>
                    <a:pt x="17117" y="6731"/>
                    <a:pt x="17096" y="6731"/>
                  </a:cubicBezTo>
                  <a:lnTo>
                    <a:pt x="17064" y="6731"/>
                  </a:lnTo>
                  <a:cubicBezTo>
                    <a:pt x="17054" y="6742"/>
                    <a:pt x="17033" y="6742"/>
                    <a:pt x="17022" y="6763"/>
                  </a:cubicBezTo>
                  <a:cubicBezTo>
                    <a:pt x="17001" y="6773"/>
                    <a:pt x="16991" y="6784"/>
                    <a:pt x="16991" y="6794"/>
                  </a:cubicBezTo>
                  <a:cubicBezTo>
                    <a:pt x="16970" y="6826"/>
                    <a:pt x="16949" y="6868"/>
                    <a:pt x="16938" y="6910"/>
                  </a:cubicBezTo>
                  <a:cubicBezTo>
                    <a:pt x="16938" y="6899"/>
                    <a:pt x="16928" y="6899"/>
                    <a:pt x="16928" y="6889"/>
                  </a:cubicBezTo>
                  <a:cubicBezTo>
                    <a:pt x="16886" y="6836"/>
                    <a:pt x="16833" y="6794"/>
                    <a:pt x="16791" y="6752"/>
                  </a:cubicBezTo>
                  <a:cubicBezTo>
                    <a:pt x="16739" y="6710"/>
                    <a:pt x="16686" y="6689"/>
                    <a:pt x="16634" y="6668"/>
                  </a:cubicBezTo>
                  <a:cubicBezTo>
                    <a:pt x="16613" y="6658"/>
                    <a:pt x="16592" y="6658"/>
                    <a:pt x="16571" y="6647"/>
                  </a:cubicBezTo>
                  <a:lnTo>
                    <a:pt x="16508" y="6647"/>
                  </a:lnTo>
                  <a:cubicBezTo>
                    <a:pt x="16487" y="6647"/>
                    <a:pt x="16455" y="6658"/>
                    <a:pt x="16434" y="6658"/>
                  </a:cubicBezTo>
                  <a:cubicBezTo>
                    <a:pt x="16424" y="6668"/>
                    <a:pt x="16403" y="6679"/>
                    <a:pt x="16392" y="6689"/>
                  </a:cubicBezTo>
                  <a:cubicBezTo>
                    <a:pt x="16382" y="6700"/>
                    <a:pt x="16371" y="6721"/>
                    <a:pt x="16371" y="6742"/>
                  </a:cubicBezTo>
                  <a:cubicBezTo>
                    <a:pt x="16361" y="6763"/>
                    <a:pt x="16361" y="6784"/>
                    <a:pt x="16361" y="6805"/>
                  </a:cubicBezTo>
                  <a:cubicBezTo>
                    <a:pt x="16371" y="6836"/>
                    <a:pt x="16382" y="6857"/>
                    <a:pt x="16392" y="6878"/>
                  </a:cubicBezTo>
                  <a:cubicBezTo>
                    <a:pt x="16403" y="6899"/>
                    <a:pt x="16413" y="6920"/>
                    <a:pt x="16434" y="6941"/>
                  </a:cubicBezTo>
                  <a:cubicBezTo>
                    <a:pt x="16455" y="6973"/>
                    <a:pt x="16476" y="6994"/>
                    <a:pt x="16508" y="7025"/>
                  </a:cubicBezTo>
                  <a:lnTo>
                    <a:pt x="16298" y="7025"/>
                  </a:lnTo>
                  <a:cubicBezTo>
                    <a:pt x="16256" y="7036"/>
                    <a:pt x="16214" y="7036"/>
                    <a:pt x="16182" y="7046"/>
                  </a:cubicBezTo>
                  <a:lnTo>
                    <a:pt x="16088" y="7078"/>
                  </a:lnTo>
                  <a:cubicBezTo>
                    <a:pt x="16025" y="7109"/>
                    <a:pt x="15972" y="7130"/>
                    <a:pt x="15930" y="7172"/>
                  </a:cubicBezTo>
                  <a:cubicBezTo>
                    <a:pt x="15846" y="7235"/>
                    <a:pt x="15773" y="7330"/>
                    <a:pt x="15720" y="7445"/>
                  </a:cubicBezTo>
                  <a:cubicBezTo>
                    <a:pt x="15689" y="7508"/>
                    <a:pt x="15668" y="7571"/>
                    <a:pt x="15647" y="7634"/>
                  </a:cubicBezTo>
                  <a:cubicBezTo>
                    <a:pt x="15626" y="7624"/>
                    <a:pt x="15615" y="7624"/>
                    <a:pt x="15594" y="7613"/>
                  </a:cubicBezTo>
                  <a:lnTo>
                    <a:pt x="15573" y="7613"/>
                  </a:lnTo>
                  <a:cubicBezTo>
                    <a:pt x="15552" y="7613"/>
                    <a:pt x="15531" y="7634"/>
                    <a:pt x="15521" y="7655"/>
                  </a:cubicBezTo>
                  <a:lnTo>
                    <a:pt x="15510" y="7655"/>
                  </a:lnTo>
                  <a:cubicBezTo>
                    <a:pt x="15437" y="7655"/>
                    <a:pt x="15353" y="7687"/>
                    <a:pt x="15290" y="7750"/>
                  </a:cubicBezTo>
                  <a:cubicBezTo>
                    <a:pt x="15227" y="7802"/>
                    <a:pt x="15185" y="7876"/>
                    <a:pt x="15143" y="7960"/>
                  </a:cubicBezTo>
                  <a:cubicBezTo>
                    <a:pt x="15122" y="8023"/>
                    <a:pt x="15111" y="8086"/>
                    <a:pt x="15101" y="8159"/>
                  </a:cubicBezTo>
                  <a:lnTo>
                    <a:pt x="15101" y="8275"/>
                  </a:lnTo>
                  <a:cubicBezTo>
                    <a:pt x="15111" y="8306"/>
                    <a:pt x="15111" y="8338"/>
                    <a:pt x="15132" y="8380"/>
                  </a:cubicBezTo>
                  <a:cubicBezTo>
                    <a:pt x="15143" y="8411"/>
                    <a:pt x="15174" y="8443"/>
                    <a:pt x="15206" y="8464"/>
                  </a:cubicBezTo>
                  <a:cubicBezTo>
                    <a:pt x="15216" y="8474"/>
                    <a:pt x="15237" y="8485"/>
                    <a:pt x="15248" y="8485"/>
                  </a:cubicBezTo>
                  <a:cubicBezTo>
                    <a:pt x="15206" y="8548"/>
                    <a:pt x="15164" y="8621"/>
                    <a:pt x="15122" y="8684"/>
                  </a:cubicBezTo>
                  <a:cubicBezTo>
                    <a:pt x="15101" y="8726"/>
                    <a:pt x="15069" y="8779"/>
                    <a:pt x="15059" y="8831"/>
                  </a:cubicBezTo>
                  <a:cubicBezTo>
                    <a:pt x="15048" y="8852"/>
                    <a:pt x="15048" y="8873"/>
                    <a:pt x="15048" y="8894"/>
                  </a:cubicBezTo>
                  <a:cubicBezTo>
                    <a:pt x="15048" y="8915"/>
                    <a:pt x="15048" y="8936"/>
                    <a:pt x="15059" y="8957"/>
                  </a:cubicBezTo>
                  <a:cubicBezTo>
                    <a:pt x="15080" y="8999"/>
                    <a:pt x="15132" y="9020"/>
                    <a:pt x="15174" y="9020"/>
                  </a:cubicBezTo>
                  <a:lnTo>
                    <a:pt x="15185" y="9020"/>
                  </a:lnTo>
                  <a:cubicBezTo>
                    <a:pt x="15164" y="9041"/>
                    <a:pt x="15153" y="9073"/>
                    <a:pt x="15132" y="9104"/>
                  </a:cubicBezTo>
                  <a:cubicBezTo>
                    <a:pt x="15080" y="9220"/>
                    <a:pt x="15048" y="9314"/>
                    <a:pt x="15027" y="9409"/>
                  </a:cubicBezTo>
                  <a:cubicBezTo>
                    <a:pt x="15027" y="9451"/>
                    <a:pt x="15017" y="9503"/>
                    <a:pt x="15027" y="9556"/>
                  </a:cubicBezTo>
                  <a:cubicBezTo>
                    <a:pt x="15027" y="9577"/>
                    <a:pt x="15038" y="9598"/>
                    <a:pt x="15048" y="9608"/>
                  </a:cubicBezTo>
                  <a:cubicBezTo>
                    <a:pt x="15059" y="9629"/>
                    <a:pt x="15069" y="9640"/>
                    <a:pt x="15080" y="9650"/>
                  </a:cubicBezTo>
                  <a:cubicBezTo>
                    <a:pt x="15090" y="9661"/>
                    <a:pt x="15111" y="9682"/>
                    <a:pt x="15143" y="9682"/>
                  </a:cubicBezTo>
                  <a:lnTo>
                    <a:pt x="15216" y="9682"/>
                  </a:lnTo>
                  <a:cubicBezTo>
                    <a:pt x="15227" y="9682"/>
                    <a:pt x="15237" y="9682"/>
                    <a:pt x="15248" y="9671"/>
                  </a:cubicBezTo>
                  <a:lnTo>
                    <a:pt x="15248" y="9671"/>
                  </a:lnTo>
                  <a:cubicBezTo>
                    <a:pt x="15237" y="9755"/>
                    <a:pt x="15237" y="9839"/>
                    <a:pt x="15248" y="9913"/>
                  </a:cubicBezTo>
                  <a:cubicBezTo>
                    <a:pt x="15258" y="10049"/>
                    <a:pt x="15290" y="10165"/>
                    <a:pt x="15321" y="10259"/>
                  </a:cubicBezTo>
                  <a:cubicBezTo>
                    <a:pt x="15395" y="10427"/>
                    <a:pt x="15489" y="10585"/>
                    <a:pt x="15605" y="10711"/>
                  </a:cubicBezTo>
                  <a:cubicBezTo>
                    <a:pt x="15710" y="10837"/>
                    <a:pt x="15846" y="10952"/>
                    <a:pt x="15993" y="11047"/>
                  </a:cubicBezTo>
                  <a:cubicBezTo>
                    <a:pt x="16046" y="11078"/>
                    <a:pt x="16088" y="11099"/>
                    <a:pt x="16151" y="11131"/>
                  </a:cubicBezTo>
                  <a:cubicBezTo>
                    <a:pt x="16077" y="11131"/>
                    <a:pt x="16014" y="11141"/>
                    <a:pt x="15951" y="11141"/>
                  </a:cubicBezTo>
                  <a:cubicBezTo>
                    <a:pt x="15878" y="11152"/>
                    <a:pt x="15794" y="11152"/>
                    <a:pt x="15710" y="11173"/>
                  </a:cubicBezTo>
                  <a:cubicBezTo>
                    <a:pt x="15668" y="11173"/>
                    <a:pt x="15636" y="11183"/>
                    <a:pt x="15594" y="11194"/>
                  </a:cubicBezTo>
                  <a:cubicBezTo>
                    <a:pt x="15563" y="11204"/>
                    <a:pt x="15531" y="11225"/>
                    <a:pt x="15500" y="11246"/>
                  </a:cubicBezTo>
                  <a:cubicBezTo>
                    <a:pt x="15489" y="11246"/>
                    <a:pt x="15489" y="11257"/>
                    <a:pt x="15479" y="11257"/>
                  </a:cubicBezTo>
                  <a:lnTo>
                    <a:pt x="15468" y="11257"/>
                  </a:lnTo>
                  <a:cubicBezTo>
                    <a:pt x="15458" y="11278"/>
                    <a:pt x="15437" y="11288"/>
                    <a:pt x="15426" y="11299"/>
                  </a:cubicBezTo>
                  <a:cubicBezTo>
                    <a:pt x="15416" y="11320"/>
                    <a:pt x="15395" y="11330"/>
                    <a:pt x="15384" y="11351"/>
                  </a:cubicBezTo>
                  <a:cubicBezTo>
                    <a:pt x="15342" y="11425"/>
                    <a:pt x="15321" y="11509"/>
                    <a:pt x="15321" y="11614"/>
                  </a:cubicBezTo>
                  <a:cubicBezTo>
                    <a:pt x="15311" y="11719"/>
                    <a:pt x="15321" y="11824"/>
                    <a:pt x="15342" y="11918"/>
                  </a:cubicBezTo>
                  <a:cubicBezTo>
                    <a:pt x="15363" y="11981"/>
                    <a:pt x="15384" y="12034"/>
                    <a:pt x="15405" y="12086"/>
                  </a:cubicBezTo>
                  <a:cubicBezTo>
                    <a:pt x="15426" y="12128"/>
                    <a:pt x="15458" y="12181"/>
                    <a:pt x="15500" y="12223"/>
                  </a:cubicBezTo>
                  <a:cubicBezTo>
                    <a:pt x="15521" y="12244"/>
                    <a:pt x="15531" y="12265"/>
                    <a:pt x="15552" y="12275"/>
                  </a:cubicBezTo>
                  <a:lnTo>
                    <a:pt x="15552" y="12286"/>
                  </a:lnTo>
                  <a:cubicBezTo>
                    <a:pt x="15563" y="12296"/>
                    <a:pt x="15573" y="12307"/>
                    <a:pt x="15573" y="12317"/>
                  </a:cubicBezTo>
                  <a:cubicBezTo>
                    <a:pt x="15447" y="12538"/>
                    <a:pt x="15300" y="12779"/>
                    <a:pt x="15143" y="13042"/>
                  </a:cubicBezTo>
                  <a:lnTo>
                    <a:pt x="15143" y="13021"/>
                  </a:lnTo>
                  <a:cubicBezTo>
                    <a:pt x="15027" y="13220"/>
                    <a:pt x="14891" y="13409"/>
                    <a:pt x="14765" y="13588"/>
                  </a:cubicBezTo>
                  <a:cubicBezTo>
                    <a:pt x="14439" y="14050"/>
                    <a:pt x="14103" y="14481"/>
                    <a:pt x="13746" y="14880"/>
                  </a:cubicBezTo>
                  <a:cubicBezTo>
                    <a:pt x="13515" y="15132"/>
                    <a:pt x="13274" y="15384"/>
                    <a:pt x="13022" y="15605"/>
                  </a:cubicBezTo>
                  <a:cubicBezTo>
                    <a:pt x="12927" y="15699"/>
                    <a:pt x="12822" y="15794"/>
                    <a:pt x="12717" y="15878"/>
                  </a:cubicBezTo>
                  <a:lnTo>
                    <a:pt x="12633" y="15794"/>
                  </a:lnTo>
                  <a:lnTo>
                    <a:pt x="12591" y="15752"/>
                  </a:lnTo>
                  <a:lnTo>
                    <a:pt x="12486" y="15647"/>
                  </a:lnTo>
                  <a:lnTo>
                    <a:pt x="12423" y="15584"/>
                  </a:lnTo>
                  <a:cubicBezTo>
                    <a:pt x="12308" y="15479"/>
                    <a:pt x="12192" y="15363"/>
                    <a:pt x="12077" y="15247"/>
                  </a:cubicBezTo>
                  <a:lnTo>
                    <a:pt x="11930" y="15100"/>
                  </a:lnTo>
                  <a:lnTo>
                    <a:pt x="11447" y="14617"/>
                  </a:lnTo>
                  <a:cubicBezTo>
                    <a:pt x="11478" y="14533"/>
                    <a:pt x="11520" y="14460"/>
                    <a:pt x="11541" y="14375"/>
                  </a:cubicBezTo>
                  <a:cubicBezTo>
                    <a:pt x="11625" y="14134"/>
                    <a:pt x="11667" y="13871"/>
                    <a:pt x="11667" y="13619"/>
                  </a:cubicBezTo>
                  <a:cubicBezTo>
                    <a:pt x="11657" y="13336"/>
                    <a:pt x="11604" y="13094"/>
                    <a:pt x="11510" y="12884"/>
                  </a:cubicBezTo>
                  <a:cubicBezTo>
                    <a:pt x="11468" y="12790"/>
                    <a:pt x="11405" y="12685"/>
                    <a:pt x="11352" y="12590"/>
                  </a:cubicBezTo>
                  <a:cubicBezTo>
                    <a:pt x="11279" y="12454"/>
                    <a:pt x="11195" y="12307"/>
                    <a:pt x="11142" y="12160"/>
                  </a:cubicBezTo>
                  <a:cubicBezTo>
                    <a:pt x="11121" y="12086"/>
                    <a:pt x="11100" y="12013"/>
                    <a:pt x="11100" y="11950"/>
                  </a:cubicBezTo>
                  <a:cubicBezTo>
                    <a:pt x="11100" y="11887"/>
                    <a:pt x="11100" y="11824"/>
                    <a:pt x="11111" y="11771"/>
                  </a:cubicBezTo>
                  <a:cubicBezTo>
                    <a:pt x="11121" y="11719"/>
                    <a:pt x="11142" y="11666"/>
                    <a:pt x="11174" y="11614"/>
                  </a:cubicBezTo>
                  <a:cubicBezTo>
                    <a:pt x="11205" y="11551"/>
                    <a:pt x="11237" y="11498"/>
                    <a:pt x="11289" y="11446"/>
                  </a:cubicBezTo>
                  <a:cubicBezTo>
                    <a:pt x="11352" y="11372"/>
                    <a:pt x="11426" y="11320"/>
                    <a:pt x="11489" y="11257"/>
                  </a:cubicBezTo>
                  <a:cubicBezTo>
                    <a:pt x="11541" y="11215"/>
                    <a:pt x="11594" y="11173"/>
                    <a:pt x="11646" y="11120"/>
                  </a:cubicBezTo>
                  <a:cubicBezTo>
                    <a:pt x="11772" y="10994"/>
                    <a:pt x="11888" y="10847"/>
                    <a:pt x="11972" y="10690"/>
                  </a:cubicBezTo>
                  <a:cubicBezTo>
                    <a:pt x="12056" y="10543"/>
                    <a:pt x="12108" y="10406"/>
                    <a:pt x="12150" y="10280"/>
                  </a:cubicBezTo>
                  <a:cubicBezTo>
                    <a:pt x="12192" y="10112"/>
                    <a:pt x="12213" y="9976"/>
                    <a:pt x="12213" y="9839"/>
                  </a:cubicBezTo>
                  <a:cubicBezTo>
                    <a:pt x="12213" y="9692"/>
                    <a:pt x="12203" y="9535"/>
                    <a:pt x="12161" y="9388"/>
                  </a:cubicBezTo>
                  <a:cubicBezTo>
                    <a:pt x="12129" y="9241"/>
                    <a:pt x="12077" y="9104"/>
                    <a:pt x="12014" y="8978"/>
                  </a:cubicBezTo>
                  <a:cubicBezTo>
                    <a:pt x="11909" y="8737"/>
                    <a:pt x="11751" y="8506"/>
                    <a:pt x="11531" y="8243"/>
                  </a:cubicBezTo>
                  <a:cubicBezTo>
                    <a:pt x="11489" y="8180"/>
                    <a:pt x="11436" y="8128"/>
                    <a:pt x="11384" y="8065"/>
                  </a:cubicBezTo>
                  <a:lnTo>
                    <a:pt x="11342" y="8012"/>
                  </a:lnTo>
                  <a:lnTo>
                    <a:pt x="11247" y="7918"/>
                  </a:lnTo>
                  <a:cubicBezTo>
                    <a:pt x="11174" y="7823"/>
                    <a:pt x="11100" y="7729"/>
                    <a:pt x="11037" y="7624"/>
                  </a:cubicBezTo>
                  <a:lnTo>
                    <a:pt x="11037" y="7634"/>
                  </a:lnTo>
                  <a:cubicBezTo>
                    <a:pt x="10932" y="7456"/>
                    <a:pt x="10827" y="7267"/>
                    <a:pt x="10733" y="7036"/>
                  </a:cubicBezTo>
                  <a:cubicBezTo>
                    <a:pt x="10649" y="6836"/>
                    <a:pt x="10565" y="6626"/>
                    <a:pt x="10502" y="6437"/>
                  </a:cubicBezTo>
                  <a:cubicBezTo>
                    <a:pt x="10355" y="6038"/>
                    <a:pt x="10208" y="5629"/>
                    <a:pt x="9977" y="5272"/>
                  </a:cubicBezTo>
                  <a:cubicBezTo>
                    <a:pt x="9851" y="5072"/>
                    <a:pt x="9693" y="4904"/>
                    <a:pt x="9525" y="4757"/>
                  </a:cubicBezTo>
                  <a:cubicBezTo>
                    <a:pt x="9336" y="4600"/>
                    <a:pt x="9116" y="4474"/>
                    <a:pt x="8874" y="4369"/>
                  </a:cubicBezTo>
                  <a:cubicBezTo>
                    <a:pt x="8727" y="4306"/>
                    <a:pt x="8570" y="4264"/>
                    <a:pt x="8391" y="4222"/>
                  </a:cubicBezTo>
                  <a:cubicBezTo>
                    <a:pt x="8328" y="4201"/>
                    <a:pt x="8265" y="4190"/>
                    <a:pt x="8202" y="4180"/>
                  </a:cubicBezTo>
                  <a:cubicBezTo>
                    <a:pt x="8276" y="4064"/>
                    <a:pt x="8339" y="3938"/>
                    <a:pt x="8381" y="3812"/>
                  </a:cubicBezTo>
                  <a:cubicBezTo>
                    <a:pt x="8423" y="3686"/>
                    <a:pt x="8454" y="3560"/>
                    <a:pt x="8465" y="3403"/>
                  </a:cubicBezTo>
                  <a:cubicBezTo>
                    <a:pt x="8496" y="3424"/>
                    <a:pt x="8517" y="3434"/>
                    <a:pt x="8549" y="3434"/>
                  </a:cubicBezTo>
                  <a:lnTo>
                    <a:pt x="8570" y="3434"/>
                  </a:lnTo>
                  <a:cubicBezTo>
                    <a:pt x="8612" y="3434"/>
                    <a:pt x="8664" y="3413"/>
                    <a:pt x="8696" y="3371"/>
                  </a:cubicBezTo>
                  <a:cubicBezTo>
                    <a:pt x="8717" y="3350"/>
                    <a:pt x="8727" y="3329"/>
                    <a:pt x="8727" y="3298"/>
                  </a:cubicBezTo>
                  <a:cubicBezTo>
                    <a:pt x="8748" y="3319"/>
                    <a:pt x="8759" y="3340"/>
                    <a:pt x="8790" y="3361"/>
                  </a:cubicBezTo>
                  <a:cubicBezTo>
                    <a:pt x="8822" y="3392"/>
                    <a:pt x="8864" y="3413"/>
                    <a:pt x="8916" y="3413"/>
                  </a:cubicBezTo>
                  <a:lnTo>
                    <a:pt x="8937" y="3413"/>
                  </a:lnTo>
                  <a:cubicBezTo>
                    <a:pt x="9000" y="3413"/>
                    <a:pt x="9053" y="3382"/>
                    <a:pt x="9084" y="3329"/>
                  </a:cubicBezTo>
                  <a:cubicBezTo>
                    <a:pt x="9095" y="3298"/>
                    <a:pt x="9116" y="3266"/>
                    <a:pt x="9116" y="3224"/>
                  </a:cubicBezTo>
                  <a:lnTo>
                    <a:pt x="9116" y="3214"/>
                  </a:lnTo>
                  <a:cubicBezTo>
                    <a:pt x="9137" y="3235"/>
                    <a:pt x="9158" y="3245"/>
                    <a:pt x="9189" y="3266"/>
                  </a:cubicBezTo>
                  <a:cubicBezTo>
                    <a:pt x="9221" y="3277"/>
                    <a:pt x="9242" y="3287"/>
                    <a:pt x="9273" y="3298"/>
                  </a:cubicBezTo>
                  <a:lnTo>
                    <a:pt x="9357" y="3298"/>
                  </a:lnTo>
                  <a:cubicBezTo>
                    <a:pt x="9389" y="3298"/>
                    <a:pt x="9452" y="3277"/>
                    <a:pt x="9483" y="3203"/>
                  </a:cubicBezTo>
                  <a:cubicBezTo>
                    <a:pt x="9494" y="3172"/>
                    <a:pt x="9504" y="3140"/>
                    <a:pt x="9504" y="3109"/>
                  </a:cubicBezTo>
                  <a:cubicBezTo>
                    <a:pt x="9546" y="3140"/>
                    <a:pt x="9599" y="3172"/>
                    <a:pt x="9651" y="3203"/>
                  </a:cubicBezTo>
                  <a:cubicBezTo>
                    <a:pt x="9714" y="3235"/>
                    <a:pt x="9767" y="3256"/>
                    <a:pt x="9819" y="3266"/>
                  </a:cubicBezTo>
                  <a:lnTo>
                    <a:pt x="9882" y="3266"/>
                  </a:lnTo>
                  <a:cubicBezTo>
                    <a:pt x="9914" y="3256"/>
                    <a:pt x="9935" y="3245"/>
                    <a:pt x="9956" y="3235"/>
                  </a:cubicBezTo>
                  <a:cubicBezTo>
                    <a:pt x="9977" y="3224"/>
                    <a:pt x="9998" y="3193"/>
                    <a:pt x="10019" y="3161"/>
                  </a:cubicBezTo>
                  <a:cubicBezTo>
                    <a:pt x="10040" y="3140"/>
                    <a:pt x="10050" y="3109"/>
                    <a:pt x="10050" y="3077"/>
                  </a:cubicBezTo>
                  <a:cubicBezTo>
                    <a:pt x="10061" y="3014"/>
                    <a:pt x="10050" y="2941"/>
                    <a:pt x="10019" y="2878"/>
                  </a:cubicBezTo>
                  <a:cubicBezTo>
                    <a:pt x="10008" y="2867"/>
                    <a:pt x="10008" y="2857"/>
                    <a:pt x="9998" y="2846"/>
                  </a:cubicBezTo>
                  <a:lnTo>
                    <a:pt x="9998" y="2846"/>
                  </a:lnTo>
                  <a:cubicBezTo>
                    <a:pt x="10061" y="2878"/>
                    <a:pt x="10113" y="2888"/>
                    <a:pt x="10166" y="2899"/>
                  </a:cubicBezTo>
                  <a:cubicBezTo>
                    <a:pt x="10176" y="2899"/>
                    <a:pt x="10187" y="2909"/>
                    <a:pt x="10197" y="2909"/>
                  </a:cubicBezTo>
                  <a:cubicBezTo>
                    <a:pt x="10239" y="2909"/>
                    <a:pt x="10281" y="2909"/>
                    <a:pt x="10323" y="2899"/>
                  </a:cubicBezTo>
                  <a:cubicBezTo>
                    <a:pt x="10344" y="2888"/>
                    <a:pt x="10365" y="2878"/>
                    <a:pt x="10376" y="2857"/>
                  </a:cubicBezTo>
                  <a:cubicBezTo>
                    <a:pt x="10397" y="2846"/>
                    <a:pt x="10418" y="2825"/>
                    <a:pt x="10439" y="2783"/>
                  </a:cubicBezTo>
                  <a:cubicBezTo>
                    <a:pt x="10460" y="2731"/>
                    <a:pt x="10470" y="2657"/>
                    <a:pt x="10460" y="2584"/>
                  </a:cubicBezTo>
                  <a:cubicBezTo>
                    <a:pt x="10449" y="2510"/>
                    <a:pt x="10407" y="2447"/>
                    <a:pt x="10386" y="2405"/>
                  </a:cubicBezTo>
                  <a:cubicBezTo>
                    <a:pt x="10365" y="2384"/>
                    <a:pt x="10355" y="2363"/>
                    <a:pt x="10334" y="2353"/>
                  </a:cubicBezTo>
                  <a:lnTo>
                    <a:pt x="10365" y="2353"/>
                  </a:lnTo>
                  <a:cubicBezTo>
                    <a:pt x="10407" y="2374"/>
                    <a:pt x="10460" y="2384"/>
                    <a:pt x="10512" y="2395"/>
                  </a:cubicBezTo>
                  <a:lnTo>
                    <a:pt x="10533" y="2395"/>
                  </a:lnTo>
                  <a:cubicBezTo>
                    <a:pt x="10575" y="2395"/>
                    <a:pt x="10617" y="2395"/>
                    <a:pt x="10659" y="2384"/>
                  </a:cubicBezTo>
                  <a:cubicBezTo>
                    <a:pt x="10701" y="2374"/>
                    <a:pt x="10743" y="2353"/>
                    <a:pt x="10775" y="2321"/>
                  </a:cubicBezTo>
                  <a:cubicBezTo>
                    <a:pt x="10817" y="2279"/>
                    <a:pt x="10827" y="2206"/>
                    <a:pt x="10838" y="2164"/>
                  </a:cubicBezTo>
                  <a:cubicBezTo>
                    <a:pt x="10838" y="2132"/>
                    <a:pt x="10838" y="2111"/>
                    <a:pt x="10827" y="2069"/>
                  </a:cubicBezTo>
                  <a:cubicBezTo>
                    <a:pt x="10827" y="2048"/>
                    <a:pt x="10817" y="2017"/>
                    <a:pt x="10796" y="1985"/>
                  </a:cubicBezTo>
                  <a:cubicBezTo>
                    <a:pt x="10764" y="1912"/>
                    <a:pt x="10722" y="1859"/>
                    <a:pt x="10691" y="1817"/>
                  </a:cubicBezTo>
                  <a:cubicBezTo>
                    <a:pt x="10659" y="1796"/>
                    <a:pt x="10638" y="1775"/>
                    <a:pt x="10617" y="1754"/>
                  </a:cubicBezTo>
                  <a:lnTo>
                    <a:pt x="10638" y="1754"/>
                  </a:lnTo>
                  <a:cubicBezTo>
                    <a:pt x="10652" y="1757"/>
                    <a:pt x="10666" y="1758"/>
                    <a:pt x="10680" y="1758"/>
                  </a:cubicBezTo>
                  <a:cubicBezTo>
                    <a:pt x="10718" y="1758"/>
                    <a:pt x="10754" y="1748"/>
                    <a:pt x="10785" y="1733"/>
                  </a:cubicBezTo>
                  <a:cubicBezTo>
                    <a:pt x="10817" y="1722"/>
                    <a:pt x="10859" y="1701"/>
                    <a:pt x="10890" y="1638"/>
                  </a:cubicBezTo>
                  <a:cubicBezTo>
                    <a:pt x="10922" y="1586"/>
                    <a:pt x="10922" y="1523"/>
                    <a:pt x="10911" y="1460"/>
                  </a:cubicBezTo>
                  <a:cubicBezTo>
                    <a:pt x="10901" y="1407"/>
                    <a:pt x="10880" y="1355"/>
                    <a:pt x="10838" y="1313"/>
                  </a:cubicBezTo>
                  <a:cubicBezTo>
                    <a:pt x="10806" y="1271"/>
                    <a:pt x="10764" y="1229"/>
                    <a:pt x="10712" y="1197"/>
                  </a:cubicBezTo>
                  <a:cubicBezTo>
                    <a:pt x="10670" y="1166"/>
                    <a:pt x="10628" y="1134"/>
                    <a:pt x="10565" y="1103"/>
                  </a:cubicBezTo>
                  <a:cubicBezTo>
                    <a:pt x="10470" y="1061"/>
                    <a:pt x="10365" y="1029"/>
                    <a:pt x="10271" y="1008"/>
                  </a:cubicBezTo>
                  <a:cubicBezTo>
                    <a:pt x="10229" y="998"/>
                    <a:pt x="10176" y="987"/>
                    <a:pt x="10134" y="977"/>
                  </a:cubicBezTo>
                  <a:cubicBezTo>
                    <a:pt x="10103" y="974"/>
                    <a:pt x="10071" y="973"/>
                    <a:pt x="10038" y="973"/>
                  </a:cubicBezTo>
                  <a:cubicBezTo>
                    <a:pt x="9946" y="973"/>
                    <a:pt x="9848" y="982"/>
                    <a:pt x="9756" y="998"/>
                  </a:cubicBezTo>
                  <a:cubicBezTo>
                    <a:pt x="9588" y="1019"/>
                    <a:pt x="9420" y="1071"/>
                    <a:pt x="9263" y="1145"/>
                  </a:cubicBezTo>
                  <a:cubicBezTo>
                    <a:pt x="9137" y="1208"/>
                    <a:pt x="9011" y="1281"/>
                    <a:pt x="8895" y="1344"/>
                  </a:cubicBezTo>
                  <a:lnTo>
                    <a:pt x="8885" y="1355"/>
                  </a:lnTo>
                  <a:lnTo>
                    <a:pt x="8843" y="1386"/>
                  </a:lnTo>
                  <a:cubicBezTo>
                    <a:pt x="8780" y="1418"/>
                    <a:pt x="8727" y="1449"/>
                    <a:pt x="8664" y="1481"/>
                  </a:cubicBezTo>
                  <a:cubicBezTo>
                    <a:pt x="8559" y="1544"/>
                    <a:pt x="8433" y="1607"/>
                    <a:pt x="8297" y="1659"/>
                  </a:cubicBezTo>
                  <a:cubicBezTo>
                    <a:pt x="8265" y="1586"/>
                    <a:pt x="8244" y="1512"/>
                    <a:pt x="8213" y="1439"/>
                  </a:cubicBezTo>
                  <a:cubicBezTo>
                    <a:pt x="8097" y="1155"/>
                    <a:pt x="7960" y="945"/>
                    <a:pt x="7792" y="788"/>
                  </a:cubicBezTo>
                  <a:cubicBezTo>
                    <a:pt x="7708" y="693"/>
                    <a:pt x="7603" y="630"/>
                    <a:pt x="7498" y="588"/>
                  </a:cubicBezTo>
                  <a:cubicBezTo>
                    <a:pt x="7414" y="546"/>
                    <a:pt x="7320" y="514"/>
                    <a:pt x="7204" y="504"/>
                  </a:cubicBezTo>
                  <a:cubicBezTo>
                    <a:pt x="7225" y="430"/>
                    <a:pt x="7236" y="346"/>
                    <a:pt x="7236" y="262"/>
                  </a:cubicBezTo>
                  <a:cubicBezTo>
                    <a:pt x="7236" y="210"/>
                    <a:pt x="7225" y="168"/>
                    <a:pt x="7215" y="126"/>
                  </a:cubicBezTo>
                  <a:cubicBezTo>
                    <a:pt x="7215" y="115"/>
                    <a:pt x="7204" y="94"/>
                    <a:pt x="7194" y="84"/>
                  </a:cubicBezTo>
                  <a:cubicBezTo>
                    <a:pt x="7183" y="63"/>
                    <a:pt x="7173" y="52"/>
                    <a:pt x="7162" y="42"/>
                  </a:cubicBezTo>
                  <a:cubicBezTo>
                    <a:pt x="7141" y="10"/>
                    <a:pt x="7120" y="0"/>
                    <a:pt x="7089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4664;p79"/>
            <p:cNvGrpSpPr/>
            <p:nvPr/>
          </p:nvGrpSpPr>
          <p:grpSpPr>
            <a:xfrm>
              <a:off x="1170431" y="2769946"/>
              <a:ext cx="1959575" cy="2643656"/>
              <a:chOff x="1170425" y="2776895"/>
              <a:chExt cx="1959575" cy="2643656"/>
            </a:xfrm>
          </p:grpSpPr>
          <p:sp>
            <p:nvSpPr>
              <p:cNvPr id="138" name="Google Shape;4665;p79"/>
              <p:cNvSpPr/>
              <p:nvPr/>
            </p:nvSpPr>
            <p:spPr>
              <a:xfrm>
                <a:off x="1450826" y="3128374"/>
                <a:ext cx="290706" cy="172543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2294" extrusionOk="0">
                    <a:moveTo>
                      <a:pt x="3550" y="1"/>
                    </a:moveTo>
                    <a:cubicBezTo>
                      <a:pt x="3529" y="1"/>
                      <a:pt x="3518" y="11"/>
                      <a:pt x="3497" y="22"/>
                    </a:cubicBezTo>
                    <a:lnTo>
                      <a:pt x="3476" y="32"/>
                    </a:lnTo>
                    <a:cubicBezTo>
                      <a:pt x="3319" y="158"/>
                      <a:pt x="3140" y="263"/>
                      <a:pt x="2930" y="347"/>
                    </a:cubicBezTo>
                    <a:cubicBezTo>
                      <a:pt x="2636" y="463"/>
                      <a:pt x="2300" y="547"/>
                      <a:pt x="1880" y="599"/>
                    </a:cubicBezTo>
                    <a:cubicBezTo>
                      <a:pt x="1743" y="620"/>
                      <a:pt x="1617" y="631"/>
                      <a:pt x="1481" y="641"/>
                    </a:cubicBezTo>
                    <a:lnTo>
                      <a:pt x="1428" y="652"/>
                    </a:lnTo>
                    <a:cubicBezTo>
                      <a:pt x="1365" y="652"/>
                      <a:pt x="1292" y="662"/>
                      <a:pt x="1229" y="662"/>
                    </a:cubicBezTo>
                    <a:lnTo>
                      <a:pt x="1071" y="662"/>
                    </a:lnTo>
                    <a:cubicBezTo>
                      <a:pt x="987" y="662"/>
                      <a:pt x="903" y="673"/>
                      <a:pt x="809" y="673"/>
                    </a:cubicBezTo>
                    <a:cubicBezTo>
                      <a:pt x="714" y="683"/>
                      <a:pt x="641" y="694"/>
                      <a:pt x="567" y="694"/>
                    </a:cubicBezTo>
                    <a:cubicBezTo>
                      <a:pt x="515" y="704"/>
                      <a:pt x="441" y="715"/>
                      <a:pt x="368" y="736"/>
                    </a:cubicBezTo>
                    <a:cubicBezTo>
                      <a:pt x="315" y="757"/>
                      <a:pt x="263" y="778"/>
                      <a:pt x="221" y="820"/>
                    </a:cubicBezTo>
                    <a:cubicBezTo>
                      <a:pt x="168" y="862"/>
                      <a:pt x="158" y="925"/>
                      <a:pt x="168" y="977"/>
                    </a:cubicBezTo>
                    <a:cubicBezTo>
                      <a:pt x="179" y="1030"/>
                      <a:pt x="210" y="1082"/>
                      <a:pt x="273" y="1135"/>
                    </a:cubicBezTo>
                    <a:cubicBezTo>
                      <a:pt x="315" y="1166"/>
                      <a:pt x="347" y="1198"/>
                      <a:pt x="399" y="1219"/>
                    </a:cubicBezTo>
                    <a:cubicBezTo>
                      <a:pt x="452" y="1250"/>
                      <a:pt x="504" y="1261"/>
                      <a:pt x="557" y="1271"/>
                    </a:cubicBezTo>
                    <a:cubicBezTo>
                      <a:pt x="462" y="1303"/>
                      <a:pt x="389" y="1324"/>
                      <a:pt x="315" y="1355"/>
                    </a:cubicBezTo>
                    <a:cubicBezTo>
                      <a:pt x="231" y="1397"/>
                      <a:pt x="168" y="1429"/>
                      <a:pt x="116" y="1471"/>
                    </a:cubicBezTo>
                    <a:cubicBezTo>
                      <a:pt x="63" y="1523"/>
                      <a:pt x="21" y="1586"/>
                      <a:pt x="11" y="1639"/>
                    </a:cubicBezTo>
                    <a:cubicBezTo>
                      <a:pt x="0" y="1681"/>
                      <a:pt x="0" y="1712"/>
                      <a:pt x="11" y="1744"/>
                    </a:cubicBezTo>
                    <a:cubicBezTo>
                      <a:pt x="11" y="1786"/>
                      <a:pt x="32" y="1817"/>
                      <a:pt x="53" y="1849"/>
                    </a:cubicBezTo>
                    <a:cubicBezTo>
                      <a:pt x="105" y="1912"/>
                      <a:pt x="189" y="1933"/>
                      <a:pt x="242" y="1943"/>
                    </a:cubicBezTo>
                    <a:cubicBezTo>
                      <a:pt x="263" y="1954"/>
                      <a:pt x="294" y="1954"/>
                      <a:pt x="315" y="1964"/>
                    </a:cubicBezTo>
                    <a:lnTo>
                      <a:pt x="494" y="1964"/>
                    </a:lnTo>
                    <a:cubicBezTo>
                      <a:pt x="588" y="1954"/>
                      <a:pt x="683" y="1943"/>
                      <a:pt x="777" y="1922"/>
                    </a:cubicBezTo>
                    <a:lnTo>
                      <a:pt x="777" y="1922"/>
                    </a:lnTo>
                    <a:cubicBezTo>
                      <a:pt x="746" y="1954"/>
                      <a:pt x="725" y="1985"/>
                      <a:pt x="704" y="2006"/>
                    </a:cubicBezTo>
                    <a:cubicBezTo>
                      <a:pt x="683" y="2048"/>
                      <a:pt x="672" y="2090"/>
                      <a:pt x="672" y="2122"/>
                    </a:cubicBezTo>
                    <a:cubicBezTo>
                      <a:pt x="672" y="2164"/>
                      <a:pt x="693" y="2206"/>
                      <a:pt x="725" y="2227"/>
                    </a:cubicBezTo>
                    <a:cubicBezTo>
                      <a:pt x="756" y="2258"/>
                      <a:pt x="809" y="2279"/>
                      <a:pt x="851" y="2279"/>
                    </a:cubicBezTo>
                    <a:cubicBezTo>
                      <a:pt x="872" y="2290"/>
                      <a:pt x="893" y="2290"/>
                      <a:pt x="914" y="2290"/>
                    </a:cubicBezTo>
                    <a:cubicBezTo>
                      <a:pt x="948" y="2293"/>
                      <a:pt x="981" y="2294"/>
                      <a:pt x="1015" y="2294"/>
                    </a:cubicBezTo>
                    <a:cubicBezTo>
                      <a:pt x="1107" y="2294"/>
                      <a:pt x="1200" y="2284"/>
                      <a:pt x="1292" y="2269"/>
                    </a:cubicBezTo>
                    <a:cubicBezTo>
                      <a:pt x="1407" y="2248"/>
                      <a:pt x="1523" y="2227"/>
                      <a:pt x="1680" y="2185"/>
                    </a:cubicBezTo>
                    <a:cubicBezTo>
                      <a:pt x="1848" y="2143"/>
                      <a:pt x="2016" y="2090"/>
                      <a:pt x="2174" y="2027"/>
                    </a:cubicBezTo>
                    <a:cubicBezTo>
                      <a:pt x="2384" y="1954"/>
                      <a:pt x="2573" y="1880"/>
                      <a:pt x="2730" y="1807"/>
                    </a:cubicBezTo>
                    <a:cubicBezTo>
                      <a:pt x="2930" y="1712"/>
                      <a:pt x="3098" y="1618"/>
                      <a:pt x="3245" y="1523"/>
                    </a:cubicBezTo>
                    <a:cubicBezTo>
                      <a:pt x="3361" y="1450"/>
                      <a:pt x="3529" y="1334"/>
                      <a:pt x="3655" y="1187"/>
                    </a:cubicBezTo>
                    <a:cubicBezTo>
                      <a:pt x="3707" y="1114"/>
                      <a:pt x="3760" y="1051"/>
                      <a:pt x="3781" y="988"/>
                    </a:cubicBezTo>
                    <a:cubicBezTo>
                      <a:pt x="3823" y="914"/>
                      <a:pt x="3844" y="851"/>
                      <a:pt x="3854" y="778"/>
                    </a:cubicBezTo>
                    <a:cubicBezTo>
                      <a:pt x="3865" y="694"/>
                      <a:pt x="3865" y="620"/>
                      <a:pt x="3854" y="547"/>
                    </a:cubicBezTo>
                    <a:cubicBezTo>
                      <a:pt x="3823" y="431"/>
                      <a:pt x="3760" y="337"/>
                      <a:pt x="3676" y="284"/>
                    </a:cubicBezTo>
                    <a:cubicBezTo>
                      <a:pt x="3623" y="253"/>
                      <a:pt x="3571" y="232"/>
                      <a:pt x="3508" y="221"/>
                    </a:cubicBezTo>
                    <a:lnTo>
                      <a:pt x="3497" y="221"/>
                    </a:lnTo>
                    <a:cubicBezTo>
                      <a:pt x="3529" y="190"/>
                      <a:pt x="3571" y="169"/>
                      <a:pt x="3613" y="137"/>
                    </a:cubicBezTo>
                    <a:cubicBezTo>
                      <a:pt x="3623" y="127"/>
                      <a:pt x="3634" y="95"/>
                      <a:pt x="3634" y="74"/>
                    </a:cubicBezTo>
                    <a:cubicBezTo>
                      <a:pt x="3634" y="53"/>
                      <a:pt x="3623" y="32"/>
                      <a:pt x="3613" y="22"/>
                    </a:cubicBezTo>
                    <a:cubicBezTo>
                      <a:pt x="3602" y="11"/>
                      <a:pt x="3581" y="1"/>
                      <a:pt x="3560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666;p79"/>
              <p:cNvSpPr/>
              <p:nvPr/>
            </p:nvSpPr>
            <p:spPr>
              <a:xfrm>
                <a:off x="1521152" y="3180498"/>
                <a:ext cx="123277" cy="10312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1" extrusionOk="0">
                    <a:moveTo>
                      <a:pt x="1606" y="1"/>
                    </a:moveTo>
                    <a:lnTo>
                      <a:pt x="1606" y="11"/>
                    </a:lnTo>
                    <a:cubicBezTo>
                      <a:pt x="1501" y="43"/>
                      <a:pt x="1396" y="53"/>
                      <a:pt x="1302" y="64"/>
                    </a:cubicBezTo>
                    <a:cubicBezTo>
                      <a:pt x="1102" y="85"/>
                      <a:pt x="903" y="85"/>
                      <a:pt x="693" y="95"/>
                    </a:cubicBezTo>
                    <a:cubicBezTo>
                      <a:pt x="609" y="106"/>
                      <a:pt x="514" y="116"/>
                      <a:pt x="420" y="137"/>
                    </a:cubicBezTo>
                    <a:cubicBezTo>
                      <a:pt x="346" y="158"/>
                      <a:pt x="262" y="179"/>
                      <a:pt x="189" y="221"/>
                    </a:cubicBezTo>
                    <a:cubicBezTo>
                      <a:pt x="168" y="242"/>
                      <a:pt x="136" y="253"/>
                      <a:pt x="115" y="274"/>
                    </a:cubicBezTo>
                    <a:cubicBezTo>
                      <a:pt x="105" y="284"/>
                      <a:pt x="84" y="295"/>
                      <a:pt x="63" y="305"/>
                    </a:cubicBezTo>
                    <a:cubicBezTo>
                      <a:pt x="42" y="326"/>
                      <a:pt x="21" y="358"/>
                      <a:pt x="10" y="389"/>
                    </a:cubicBezTo>
                    <a:cubicBezTo>
                      <a:pt x="0" y="400"/>
                      <a:pt x="0" y="410"/>
                      <a:pt x="0" y="421"/>
                    </a:cubicBezTo>
                    <a:lnTo>
                      <a:pt x="0" y="463"/>
                    </a:lnTo>
                    <a:cubicBezTo>
                      <a:pt x="0" y="473"/>
                      <a:pt x="10" y="484"/>
                      <a:pt x="10" y="494"/>
                    </a:cubicBezTo>
                    <a:cubicBezTo>
                      <a:pt x="21" y="505"/>
                      <a:pt x="31" y="515"/>
                      <a:pt x="42" y="515"/>
                    </a:cubicBezTo>
                    <a:cubicBezTo>
                      <a:pt x="63" y="536"/>
                      <a:pt x="94" y="557"/>
                      <a:pt x="126" y="568"/>
                    </a:cubicBezTo>
                    <a:cubicBezTo>
                      <a:pt x="157" y="578"/>
                      <a:pt x="189" y="599"/>
                      <a:pt x="231" y="610"/>
                    </a:cubicBezTo>
                    <a:cubicBezTo>
                      <a:pt x="262" y="610"/>
                      <a:pt x="294" y="620"/>
                      <a:pt x="315" y="620"/>
                    </a:cubicBezTo>
                    <a:cubicBezTo>
                      <a:pt x="273" y="641"/>
                      <a:pt x="231" y="662"/>
                      <a:pt x="199" y="683"/>
                    </a:cubicBezTo>
                    <a:cubicBezTo>
                      <a:pt x="157" y="715"/>
                      <a:pt x="115" y="736"/>
                      <a:pt x="84" y="767"/>
                    </a:cubicBezTo>
                    <a:cubicBezTo>
                      <a:pt x="73" y="778"/>
                      <a:pt x="63" y="788"/>
                      <a:pt x="52" y="809"/>
                    </a:cubicBezTo>
                    <a:lnTo>
                      <a:pt x="21" y="841"/>
                    </a:lnTo>
                    <a:cubicBezTo>
                      <a:pt x="10" y="862"/>
                      <a:pt x="10" y="883"/>
                      <a:pt x="10" y="893"/>
                    </a:cubicBezTo>
                    <a:lnTo>
                      <a:pt x="10" y="925"/>
                    </a:lnTo>
                    <a:lnTo>
                      <a:pt x="10" y="935"/>
                    </a:lnTo>
                    <a:cubicBezTo>
                      <a:pt x="10" y="946"/>
                      <a:pt x="21" y="967"/>
                      <a:pt x="31" y="977"/>
                    </a:cubicBezTo>
                    <a:cubicBezTo>
                      <a:pt x="42" y="988"/>
                      <a:pt x="52" y="998"/>
                      <a:pt x="73" y="998"/>
                    </a:cubicBezTo>
                    <a:cubicBezTo>
                      <a:pt x="84" y="1009"/>
                      <a:pt x="105" y="1019"/>
                      <a:pt x="126" y="1019"/>
                    </a:cubicBezTo>
                    <a:cubicBezTo>
                      <a:pt x="147" y="1030"/>
                      <a:pt x="157" y="1030"/>
                      <a:pt x="178" y="1030"/>
                    </a:cubicBezTo>
                    <a:cubicBezTo>
                      <a:pt x="147" y="1051"/>
                      <a:pt x="126" y="1072"/>
                      <a:pt x="105" y="1093"/>
                    </a:cubicBezTo>
                    <a:cubicBezTo>
                      <a:pt x="94" y="1114"/>
                      <a:pt x="73" y="1145"/>
                      <a:pt x="84" y="1177"/>
                    </a:cubicBezTo>
                    <a:cubicBezTo>
                      <a:pt x="84" y="1240"/>
                      <a:pt x="147" y="1282"/>
                      <a:pt x="199" y="1313"/>
                    </a:cubicBezTo>
                    <a:cubicBezTo>
                      <a:pt x="241" y="1324"/>
                      <a:pt x="273" y="1334"/>
                      <a:pt x="315" y="1345"/>
                    </a:cubicBezTo>
                    <a:cubicBezTo>
                      <a:pt x="367" y="1355"/>
                      <a:pt x="409" y="1366"/>
                      <a:pt x="462" y="1366"/>
                    </a:cubicBezTo>
                    <a:cubicBezTo>
                      <a:pt x="493" y="1369"/>
                      <a:pt x="523" y="1370"/>
                      <a:pt x="554" y="1370"/>
                    </a:cubicBezTo>
                    <a:cubicBezTo>
                      <a:pt x="627" y="1370"/>
                      <a:pt x="700" y="1363"/>
                      <a:pt x="766" y="1355"/>
                    </a:cubicBezTo>
                    <a:cubicBezTo>
                      <a:pt x="798" y="1345"/>
                      <a:pt x="808" y="1313"/>
                      <a:pt x="808" y="1292"/>
                    </a:cubicBezTo>
                    <a:cubicBezTo>
                      <a:pt x="798" y="1282"/>
                      <a:pt x="798" y="1271"/>
                      <a:pt x="787" y="1261"/>
                    </a:cubicBezTo>
                    <a:cubicBezTo>
                      <a:pt x="777" y="1256"/>
                      <a:pt x="769" y="1253"/>
                      <a:pt x="763" y="1253"/>
                    </a:cubicBezTo>
                    <a:cubicBezTo>
                      <a:pt x="756" y="1253"/>
                      <a:pt x="751" y="1256"/>
                      <a:pt x="745" y="1261"/>
                    </a:cubicBezTo>
                    <a:lnTo>
                      <a:pt x="693" y="1261"/>
                    </a:lnTo>
                    <a:cubicBezTo>
                      <a:pt x="646" y="1265"/>
                      <a:pt x="597" y="1268"/>
                      <a:pt x="547" y="1268"/>
                    </a:cubicBezTo>
                    <a:cubicBezTo>
                      <a:pt x="476" y="1268"/>
                      <a:pt x="404" y="1263"/>
                      <a:pt x="336" y="1250"/>
                    </a:cubicBezTo>
                    <a:lnTo>
                      <a:pt x="210" y="1219"/>
                    </a:lnTo>
                    <a:cubicBezTo>
                      <a:pt x="199" y="1208"/>
                      <a:pt x="189" y="1208"/>
                      <a:pt x="189" y="1198"/>
                    </a:cubicBezTo>
                    <a:cubicBezTo>
                      <a:pt x="178" y="1198"/>
                      <a:pt x="178" y="1187"/>
                      <a:pt x="178" y="1187"/>
                    </a:cubicBezTo>
                    <a:cubicBezTo>
                      <a:pt x="168" y="1187"/>
                      <a:pt x="168" y="1177"/>
                      <a:pt x="168" y="1177"/>
                    </a:cubicBezTo>
                    <a:lnTo>
                      <a:pt x="168" y="1166"/>
                    </a:lnTo>
                    <a:lnTo>
                      <a:pt x="168" y="1156"/>
                    </a:lnTo>
                    <a:cubicBezTo>
                      <a:pt x="178" y="1156"/>
                      <a:pt x="178" y="1145"/>
                      <a:pt x="178" y="1145"/>
                    </a:cubicBezTo>
                    <a:cubicBezTo>
                      <a:pt x="199" y="1135"/>
                      <a:pt x="210" y="1124"/>
                      <a:pt x="220" y="1114"/>
                    </a:cubicBezTo>
                    <a:cubicBezTo>
                      <a:pt x="241" y="1093"/>
                      <a:pt x="273" y="1072"/>
                      <a:pt x="304" y="1061"/>
                    </a:cubicBezTo>
                    <a:cubicBezTo>
                      <a:pt x="336" y="1040"/>
                      <a:pt x="378" y="1030"/>
                      <a:pt x="409" y="1009"/>
                    </a:cubicBezTo>
                    <a:cubicBezTo>
                      <a:pt x="420" y="1009"/>
                      <a:pt x="430" y="998"/>
                      <a:pt x="430" y="977"/>
                    </a:cubicBezTo>
                    <a:cubicBezTo>
                      <a:pt x="441" y="967"/>
                      <a:pt x="441" y="956"/>
                      <a:pt x="430" y="946"/>
                    </a:cubicBezTo>
                    <a:cubicBezTo>
                      <a:pt x="430" y="935"/>
                      <a:pt x="409" y="925"/>
                      <a:pt x="399" y="914"/>
                    </a:cubicBezTo>
                    <a:lnTo>
                      <a:pt x="378" y="914"/>
                    </a:lnTo>
                    <a:cubicBezTo>
                      <a:pt x="357" y="914"/>
                      <a:pt x="346" y="925"/>
                      <a:pt x="336" y="925"/>
                    </a:cubicBezTo>
                    <a:cubicBezTo>
                      <a:pt x="294" y="925"/>
                      <a:pt x="252" y="929"/>
                      <a:pt x="210" y="929"/>
                    </a:cubicBezTo>
                    <a:cubicBezTo>
                      <a:pt x="189" y="929"/>
                      <a:pt x="168" y="928"/>
                      <a:pt x="147" y="925"/>
                    </a:cubicBezTo>
                    <a:cubicBezTo>
                      <a:pt x="136" y="925"/>
                      <a:pt x="126" y="914"/>
                      <a:pt x="115" y="914"/>
                    </a:cubicBezTo>
                    <a:lnTo>
                      <a:pt x="105" y="904"/>
                    </a:lnTo>
                    <a:lnTo>
                      <a:pt x="105" y="893"/>
                    </a:lnTo>
                    <a:cubicBezTo>
                      <a:pt x="115" y="883"/>
                      <a:pt x="126" y="872"/>
                      <a:pt x="126" y="862"/>
                    </a:cubicBezTo>
                    <a:cubicBezTo>
                      <a:pt x="147" y="841"/>
                      <a:pt x="178" y="820"/>
                      <a:pt x="210" y="799"/>
                    </a:cubicBezTo>
                    <a:lnTo>
                      <a:pt x="199" y="799"/>
                    </a:lnTo>
                    <a:cubicBezTo>
                      <a:pt x="231" y="778"/>
                      <a:pt x="273" y="757"/>
                      <a:pt x="315" y="736"/>
                    </a:cubicBezTo>
                    <a:lnTo>
                      <a:pt x="441" y="673"/>
                    </a:lnTo>
                    <a:cubicBezTo>
                      <a:pt x="462" y="662"/>
                      <a:pt x="483" y="662"/>
                      <a:pt x="514" y="652"/>
                    </a:cubicBezTo>
                    <a:cubicBezTo>
                      <a:pt x="535" y="641"/>
                      <a:pt x="546" y="620"/>
                      <a:pt x="546" y="599"/>
                    </a:cubicBezTo>
                    <a:cubicBezTo>
                      <a:pt x="535" y="578"/>
                      <a:pt x="525" y="568"/>
                      <a:pt x="504" y="568"/>
                    </a:cubicBezTo>
                    <a:cubicBezTo>
                      <a:pt x="451" y="557"/>
                      <a:pt x="388" y="557"/>
                      <a:pt x="336" y="547"/>
                    </a:cubicBezTo>
                    <a:lnTo>
                      <a:pt x="346" y="547"/>
                    </a:lnTo>
                    <a:cubicBezTo>
                      <a:pt x="273" y="536"/>
                      <a:pt x="199" y="515"/>
                      <a:pt x="136" y="494"/>
                    </a:cubicBezTo>
                    <a:cubicBezTo>
                      <a:pt x="115" y="484"/>
                      <a:pt x="105" y="473"/>
                      <a:pt x="94" y="463"/>
                    </a:cubicBezTo>
                    <a:cubicBezTo>
                      <a:pt x="84" y="463"/>
                      <a:pt x="84" y="452"/>
                      <a:pt x="73" y="452"/>
                    </a:cubicBezTo>
                    <a:lnTo>
                      <a:pt x="73" y="442"/>
                    </a:lnTo>
                    <a:lnTo>
                      <a:pt x="63" y="431"/>
                    </a:lnTo>
                    <a:lnTo>
                      <a:pt x="63" y="421"/>
                    </a:lnTo>
                    <a:cubicBezTo>
                      <a:pt x="73" y="421"/>
                      <a:pt x="73" y="410"/>
                      <a:pt x="73" y="410"/>
                    </a:cubicBezTo>
                    <a:cubicBezTo>
                      <a:pt x="73" y="400"/>
                      <a:pt x="84" y="389"/>
                      <a:pt x="84" y="379"/>
                    </a:cubicBezTo>
                    <a:cubicBezTo>
                      <a:pt x="105" y="358"/>
                      <a:pt x="126" y="347"/>
                      <a:pt x="147" y="326"/>
                    </a:cubicBezTo>
                    <a:cubicBezTo>
                      <a:pt x="178" y="305"/>
                      <a:pt x="210" y="284"/>
                      <a:pt x="241" y="274"/>
                    </a:cubicBezTo>
                    <a:cubicBezTo>
                      <a:pt x="262" y="253"/>
                      <a:pt x="283" y="242"/>
                      <a:pt x="315" y="232"/>
                    </a:cubicBezTo>
                    <a:lnTo>
                      <a:pt x="315" y="242"/>
                    </a:lnTo>
                    <a:cubicBezTo>
                      <a:pt x="430" y="190"/>
                      <a:pt x="556" y="169"/>
                      <a:pt x="693" y="158"/>
                    </a:cubicBezTo>
                    <a:lnTo>
                      <a:pt x="682" y="158"/>
                    </a:lnTo>
                    <a:cubicBezTo>
                      <a:pt x="840" y="148"/>
                      <a:pt x="1008" y="137"/>
                      <a:pt x="1176" y="127"/>
                    </a:cubicBezTo>
                    <a:cubicBezTo>
                      <a:pt x="1323" y="116"/>
                      <a:pt x="1470" y="106"/>
                      <a:pt x="1617" y="53"/>
                    </a:cubicBezTo>
                    <a:cubicBezTo>
                      <a:pt x="1627" y="53"/>
                      <a:pt x="1638" y="43"/>
                      <a:pt x="1627" y="22"/>
                    </a:cubicBezTo>
                    <a:cubicBezTo>
                      <a:pt x="1627" y="11"/>
                      <a:pt x="1617" y="11"/>
                      <a:pt x="16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667;p79"/>
              <p:cNvSpPr/>
              <p:nvPr/>
            </p:nvSpPr>
            <p:spPr>
              <a:xfrm>
                <a:off x="1357635" y="2828718"/>
                <a:ext cx="405258" cy="284237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3779" extrusionOk="0">
                    <a:moveTo>
                      <a:pt x="1243" y="1"/>
                    </a:moveTo>
                    <a:cubicBezTo>
                      <a:pt x="1108" y="1"/>
                      <a:pt x="972" y="13"/>
                      <a:pt x="830" y="37"/>
                    </a:cubicBezTo>
                    <a:cubicBezTo>
                      <a:pt x="714" y="58"/>
                      <a:pt x="620" y="79"/>
                      <a:pt x="546" y="100"/>
                    </a:cubicBezTo>
                    <a:cubicBezTo>
                      <a:pt x="441" y="131"/>
                      <a:pt x="357" y="163"/>
                      <a:pt x="284" y="205"/>
                    </a:cubicBezTo>
                    <a:cubicBezTo>
                      <a:pt x="200" y="257"/>
                      <a:pt x="137" y="310"/>
                      <a:pt x="105" y="373"/>
                    </a:cubicBezTo>
                    <a:cubicBezTo>
                      <a:pt x="63" y="446"/>
                      <a:pt x="53" y="541"/>
                      <a:pt x="84" y="614"/>
                    </a:cubicBezTo>
                    <a:cubicBezTo>
                      <a:pt x="116" y="698"/>
                      <a:pt x="179" y="751"/>
                      <a:pt x="231" y="772"/>
                    </a:cubicBezTo>
                    <a:cubicBezTo>
                      <a:pt x="305" y="814"/>
                      <a:pt x="378" y="835"/>
                      <a:pt x="483" y="845"/>
                    </a:cubicBezTo>
                    <a:lnTo>
                      <a:pt x="504" y="845"/>
                    </a:lnTo>
                    <a:cubicBezTo>
                      <a:pt x="515" y="856"/>
                      <a:pt x="525" y="856"/>
                      <a:pt x="525" y="856"/>
                    </a:cubicBezTo>
                    <a:cubicBezTo>
                      <a:pt x="473" y="877"/>
                      <a:pt x="420" y="898"/>
                      <a:pt x="378" y="919"/>
                    </a:cubicBezTo>
                    <a:cubicBezTo>
                      <a:pt x="305" y="961"/>
                      <a:pt x="210" y="1013"/>
                      <a:pt x="126" y="1087"/>
                    </a:cubicBezTo>
                    <a:cubicBezTo>
                      <a:pt x="95" y="1118"/>
                      <a:pt x="63" y="1160"/>
                      <a:pt x="42" y="1192"/>
                    </a:cubicBezTo>
                    <a:cubicBezTo>
                      <a:pt x="21" y="1234"/>
                      <a:pt x="11" y="1276"/>
                      <a:pt x="11" y="1307"/>
                    </a:cubicBezTo>
                    <a:cubicBezTo>
                      <a:pt x="0" y="1370"/>
                      <a:pt x="0" y="1454"/>
                      <a:pt x="63" y="1528"/>
                    </a:cubicBezTo>
                    <a:cubicBezTo>
                      <a:pt x="105" y="1580"/>
                      <a:pt x="168" y="1622"/>
                      <a:pt x="242" y="1654"/>
                    </a:cubicBezTo>
                    <a:cubicBezTo>
                      <a:pt x="315" y="1675"/>
                      <a:pt x="389" y="1696"/>
                      <a:pt x="462" y="1706"/>
                    </a:cubicBezTo>
                    <a:lnTo>
                      <a:pt x="494" y="1706"/>
                    </a:lnTo>
                    <a:cubicBezTo>
                      <a:pt x="578" y="1717"/>
                      <a:pt x="672" y="1717"/>
                      <a:pt x="777" y="1717"/>
                    </a:cubicBezTo>
                    <a:cubicBezTo>
                      <a:pt x="788" y="1706"/>
                      <a:pt x="798" y="1706"/>
                      <a:pt x="819" y="1706"/>
                    </a:cubicBezTo>
                    <a:lnTo>
                      <a:pt x="725" y="1769"/>
                    </a:lnTo>
                    <a:cubicBezTo>
                      <a:pt x="651" y="1822"/>
                      <a:pt x="578" y="1885"/>
                      <a:pt x="525" y="1979"/>
                    </a:cubicBezTo>
                    <a:cubicBezTo>
                      <a:pt x="483" y="2063"/>
                      <a:pt x="473" y="2158"/>
                      <a:pt x="504" y="2242"/>
                    </a:cubicBezTo>
                    <a:cubicBezTo>
                      <a:pt x="525" y="2294"/>
                      <a:pt x="546" y="2326"/>
                      <a:pt x="578" y="2357"/>
                    </a:cubicBezTo>
                    <a:cubicBezTo>
                      <a:pt x="599" y="2378"/>
                      <a:pt x="630" y="2399"/>
                      <a:pt x="672" y="2420"/>
                    </a:cubicBezTo>
                    <a:cubicBezTo>
                      <a:pt x="725" y="2441"/>
                      <a:pt x="798" y="2462"/>
                      <a:pt x="882" y="2473"/>
                    </a:cubicBezTo>
                    <a:lnTo>
                      <a:pt x="924" y="2473"/>
                    </a:lnTo>
                    <a:cubicBezTo>
                      <a:pt x="977" y="2478"/>
                      <a:pt x="1027" y="2480"/>
                      <a:pt x="1078" y="2480"/>
                    </a:cubicBezTo>
                    <a:cubicBezTo>
                      <a:pt x="1128" y="2480"/>
                      <a:pt x="1180" y="2478"/>
                      <a:pt x="1237" y="2473"/>
                    </a:cubicBezTo>
                    <a:lnTo>
                      <a:pt x="1237" y="2473"/>
                    </a:lnTo>
                    <a:cubicBezTo>
                      <a:pt x="1227" y="2475"/>
                      <a:pt x="1217" y="2484"/>
                      <a:pt x="1208" y="2494"/>
                    </a:cubicBezTo>
                    <a:cubicBezTo>
                      <a:pt x="1134" y="2567"/>
                      <a:pt x="1092" y="2651"/>
                      <a:pt x="1082" y="2746"/>
                    </a:cubicBezTo>
                    <a:cubicBezTo>
                      <a:pt x="1082" y="2788"/>
                      <a:pt x="1092" y="2830"/>
                      <a:pt x="1113" y="2872"/>
                    </a:cubicBezTo>
                    <a:cubicBezTo>
                      <a:pt x="1134" y="2914"/>
                      <a:pt x="1155" y="2956"/>
                      <a:pt x="1187" y="2977"/>
                    </a:cubicBezTo>
                    <a:lnTo>
                      <a:pt x="1313" y="3040"/>
                    </a:lnTo>
                    <a:cubicBezTo>
                      <a:pt x="1344" y="3050"/>
                      <a:pt x="1376" y="3050"/>
                      <a:pt x="1407" y="3061"/>
                    </a:cubicBezTo>
                    <a:lnTo>
                      <a:pt x="1439" y="3061"/>
                    </a:lnTo>
                    <a:cubicBezTo>
                      <a:pt x="1462" y="3064"/>
                      <a:pt x="1485" y="3065"/>
                      <a:pt x="1510" y="3065"/>
                    </a:cubicBezTo>
                    <a:cubicBezTo>
                      <a:pt x="1579" y="3065"/>
                      <a:pt x="1656" y="3055"/>
                      <a:pt x="1733" y="3040"/>
                    </a:cubicBezTo>
                    <a:cubicBezTo>
                      <a:pt x="1838" y="3019"/>
                      <a:pt x="1943" y="2998"/>
                      <a:pt x="2037" y="2956"/>
                    </a:cubicBezTo>
                    <a:lnTo>
                      <a:pt x="2037" y="2956"/>
                    </a:lnTo>
                    <a:cubicBezTo>
                      <a:pt x="2027" y="3008"/>
                      <a:pt x="2027" y="3050"/>
                      <a:pt x="2037" y="3092"/>
                    </a:cubicBezTo>
                    <a:cubicBezTo>
                      <a:pt x="2069" y="3197"/>
                      <a:pt x="2174" y="3239"/>
                      <a:pt x="2226" y="3260"/>
                    </a:cubicBezTo>
                    <a:cubicBezTo>
                      <a:pt x="2258" y="3271"/>
                      <a:pt x="2289" y="3271"/>
                      <a:pt x="2321" y="3281"/>
                    </a:cubicBezTo>
                    <a:lnTo>
                      <a:pt x="2373" y="3281"/>
                    </a:lnTo>
                    <a:cubicBezTo>
                      <a:pt x="2426" y="3281"/>
                      <a:pt x="2478" y="3281"/>
                      <a:pt x="2531" y="3271"/>
                    </a:cubicBezTo>
                    <a:cubicBezTo>
                      <a:pt x="2583" y="3260"/>
                      <a:pt x="2625" y="3250"/>
                      <a:pt x="2667" y="3229"/>
                    </a:cubicBezTo>
                    <a:lnTo>
                      <a:pt x="2667" y="3250"/>
                    </a:lnTo>
                    <a:cubicBezTo>
                      <a:pt x="2667" y="3292"/>
                      <a:pt x="2678" y="3344"/>
                      <a:pt x="2709" y="3397"/>
                    </a:cubicBezTo>
                    <a:cubicBezTo>
                      <a:pt x="2741" y="3470"/>
                      <a:pt x="2825" y="3523"/>
                      <a:pt x="2919" y="3544"/>
                    </a:cubicBezTo>
                    <a:cubicBezTo>
                      <a:pt x="2940" y="3554"/>
                      <a:pt x="2951" y="3554"/>
                      <a:pt x="2972" y="3554"/>
                    </a:cubicBezTo>
                    <a:cubicBezTo>
                      <a:pt x="2991" y="3557"/>
                      <a:pt x="3010" y="3558"/>
                      <a:pt x="3030" y="3558"/>
                    </a:cubicBezTo>
                    <a:cubicBezTo>
                      <a:pt x="3088" y="3558"/>
                      <a:pt x="3151" y="3546"/>
                      <a:pt x="3213" y="3523"/>
                    </a:cubicBezTo>
                    <a:cubicBezTo>
                      <a:pt x="3255" y="3512"/>
                      <a:pt x="3297" y="3491"/>
                      <a:pt x="3329" y="3470"/>
                    </a:cubicBezTo>
                    <a:cubicBezTo>
                      <a:pt x="3339" y="3502"/>
                      <a:pt x="3350" y="3533"/>
                      <a:pt x="3371" y="3565"/>
                    </a:cubicBezTo>
                    <a:cubicBezTo>
                      <a:pt x="3413" y="3638"/>
                      <a:pt x="3486" y="3680"/>
                      <a:pt x="3570" y="3701"/>
                    </a:cubicBezTo>
                    <a:lnTo>
                      <a:pt x="3602" y="3701"/>
                    </a:lnTo>
                    <a:cubicBezTo>
                      <a:pt x="3621" y="3704"/>
                      <a:pt x="3639" y="3705"/>
                      <a:pt x="3658" y="3705"/>
                    </a:cubicBezTo>
                    <a:cubicBezTo>
                      <a:pt x="3713" y="3705"/>
                      <a:pt x="3768" y="3693"/>
                      <a:pt x="3822" y="3670"/>
                    </a:cubicBezTo>
                    <a:cubicBezTo>
                      <a:pt x="3854" y="3649"/>
                      <a:pt x="3885" y="3628"/>
                      <a:pt x="3906" y="3607"/>
                    </a:cubicBezTo>
                    <a:cubicBezTo>
                      <a:pt x="3917" y="3617"/>
                      <a:pt x="3927" y="3638"/>
                      <a:pt x="3938" y="3649"/>
                    </a:cubicBezTo>
                    <a:cubicBezTo>
                      <a:pt x="3969" y="3712"/>
                      <a:pt x="4032" y="3743"/>
                      <a:pt x="4095" y="3764"/>
                    </a:cubicBezTo>
                    <a:cubicBezTo>
                      <a:pt x="4116" y="3764"/>
                      <a:pt x="4137" y="3775"/>
                      <a:pt x="4158" y="3775"/>
                    </a:cubicBezTo>
                    <a:cubicBezTo>
                      <a:pt x="4173" y="3778"/>
                      <a:pt x="4187" y="3779"/>
                      <a:pt x="4203" y="3779"/>
                    </a:cubicBezTo>
                    <a:cubicBezTo>
                      <a:pt x="4246" y="3779"/>
                      <a:pt x="4294" y="3769"/>
                      <a:pt x="4347" y="3754"/>
                    </a:cubicBezTo>
                    <a:cubicBezTo>
                      <a:pt x="4431" y="3733"/>
                      <a:pt x="4516" y="3701"/>
                      <a:pt x="4589" y="3649"/>
                    </a:cubicBezTo>
                    <a:cubicBezTo>
                      <a:pt x="4663" y="3607"/>
                      <a:pt x="4726" y="3544"/>
                      <a:pt x="4778" y="3470"/>
                    </a:cubicBezTo>
                    <a:cubicBezTo>
                      <a:pt x="4841" y="3386"/>
                      <a:pt x="4904" y="3292"/>
                      <a:pt x="4957" y="3187"/>
                    </a:cubicBezTo>
                    <a:cubicBezTo>
                      <a:pt x="5062" y="2987"/>
                      <a:pt x="5135" y="2777"/>
                      <a:pt x="5219" y="2483"/>
                    </a:cubicBezTo>
                    <a:cubicBezTo>
                      <a:pt x="5272" y="2294"/>
                      <a:pt x="5314" y="2105"/>
                      <a:pt x="5356" y="1927"/>
                    </a:cubicBezTo>
                    <a:lnTo>
                      <a:pt x="5387" y="1811"/>
                    </a:lnTo>
                    <a:cubicBezTo>
                      <a:pt x="5387" y="1790"/>
                      <a:pt x="5387" y="1769"/>
                      <a:pt x="5377" y="1759"/>
                    </a:cubicBezTo>
                    <a:cubicBezTo>
                      <a:pt x="5377" y="1738"/>
                      <a:pt x="5377" y="1717"/>
                      <a:pt x="5366" y="1706"/>
                    </a:cubicBezTo>
                    <a:cubicBezTo>
                      <a:pt x="5356" y="1696"/>
                      <a:pt x="5335" y="1675"/>
                      <a:pt x="5314" y="1675"/>
                    </a:cubicBezTo>
                    <a:cubicBezTo>
                      <a:pt x="5293" y="1675"/>
                      <a:pt x="5272" y="1675"/>
                      <a:pt x="5251" y="1664"/>
                    </a:cubicBezTo>
                    <a:cubicBezTo>
                      <a:pt x="5114" y="1654"/>
                      <a:pt x="4978" y="1622"/>
                      <a:pt x="4841" y="1580"/>
                    </a:cubicBezTo>
                    <a:lnTo>
                      <a:pt x="4852" y="1580"/>
                    </a:lnTo>
                    <a:cubicBezTo>
                      <a:pt x="4537" y="1475"/>
                      <a:pt x="4253" y="1297"/>
                      <a:pt x="4043" y="1150"/>
                    </a:cubicBezTo>
                    <a:cubicBezTo>
                      <a:pt x="3948" y="1087"/>
                      <a:pt x="3854" y="1024"/>
                      <a:pt x="3770" y="961"/>
                    </a:cubicBezTo>
                    <a:lnTo>
                      <a:pt x="3696" y="908"/>
                    </a:lnTo>
                    <a:cubicBezTo>
                      <a:pt x="3497" y="772"/>
                      <a:pt x="3308" y="635"/>
                      <a:pt x="3098" y="520"/>
                    </a:cubicBezTo>
                    <a:cubicBezTo>
                      <a:pt x="2846" y="373"/>
                      <a:pt x="2573" y="247"/>
                      <a:pt x="2289" y="163"/>
                    </a:cubicBezTo>
                    <a:cubicBezTo>
                      <a:pt x="2069" y="89"/>
                      <a:pt x="1838" y="37"/>
                      <a:pt x="1628" y="16"/>
                    </a:cubicBezTo>
                    <a:cubicBezTo>
                      <a:pt x="1544" y="5"/>
                      <a:pt x="1460" y="5"/>
                      <a:pt x="1376" y="5"/>
                    </a:cubicBezTo>
                    <a:cubicBezTo>
                      <a:pt x="1332" y="2"/>
                      <a:pt x="1288" y="1"/>
                      <a:pt x="1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668;p79"/>
              <p:cNvSpPr/>
              <p:nvPr/>
            </p:nvSpPr>
            <p:spPr>
              <a:xfrm>
                <a:off x="1950780" y="2874824"/>
                <a:ext cx="307328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258" extrusionOk="0">
                    <a:moveTo>
                      <a:pt x="2856" y="0"/>
                    </a:moveTo>
                    <a:cubicBezTo>
                      <a:pt x="2752" y="0"/>
                      <a:pt x="2645" y="9"/>
                      <a:pt x="2542" y="22"/>
                    </a:cubicBezTo>
                    <a:cubicBezTo>
                      <a:pt x="2311" y="64"/>
                      <a:pt x="2101" y="127"/>
                      <a:pt x="1891" y="222"/>
                    </a:cubicBezTo>
                    <a:cubicBezTo>
                      <a:pt x="1723" y="306"/>
                      <a:pt x="1555" y="400"/>
                      <a:pt x="1397" y="495"/>
                    </a:cubicBezTo>
                    <a:lnTo>
                      <a:pt x="1387" y="505"/>
                    </a:lnTo>
                    <a:lnTo>
                      <a:pt x="1324" y="537"/>
                    </a:lnTo>
                    <a:cubicBezTo>
                      <a:pt x="1250" y="589"/>
                      <a:pt x="1177" y="631"/>
                      <a:pt x="1103" y="673"/>
                    </a:cubicBezTo>
                    <a:cubicBezTo>
                      <a:pt x="925" y="768"/>
                      <a:pt x="683" y="894"/>
                      <a:pt x="442" y="946"/>
                    </a:cubicBezTo>
                    <a:cubicBezTo>
                      <a:pt x="380" y="958"/>
                      <a:pt x="318" y="963"/>
                      <a:pt x="258" y="963"/>
                    </a:cubicBezTo>
                    <a:cubicBezTo>
                      <a:pt x="216" y="963"/>
                      <a:pt x="176" y="961"/>
                      <a:pt x="137" y="957"/>
                    </a:cubicBezTo>
                    <a:cubicBezTo>
                      <a:pt x="127" y="957"/>
                      <a:pt x="106" y="957"/>
                      <a:pt x="85" y="946"/>
                    </a:cubicBezTo>
                    <a:cubicBezTo>
                      <a:pt x="74" y="946"/>
                      <a:pt x="53" y="957"/>
                      <a:pt x="43" y="978"/>
                    </a:cubicBezTo>
                    <a:cubicBezTo>
                      <a:pt x="32" y="988"/>
                      <a:pt x="32" y="999"/>
                      <a:pt x="32" y="1020"/>
                    </a:cubicBezTo>
                    <a:cubicBezTo>
                      <a:pt x="11" y="1030"/>
                      <a:pt x="11" y="1051"/>
                      <a:pt x="11" y="1072"/>
                    </a:cubicBezTo>
                    <a:lnTo>
                      <a:pt x="11" y="1188"/>
                    </a:lnTo>
                    <a:lnTo>
                      <a:pt x="11" y="1209"/>
                    </a:lnTo>
                    <a:lnTo>
                      <a:pt x="11" y="1230"/>
                    </a:lnTo>
                    <a:cubicBezTo>
                      <a:pt x="1" y="1408"/>
                      <a:pt x="1" y="1587"/>
                      <a:pt x="1" y="1755"/>
                    </a:cubicBezTo>
                    <a:cubicBezTo>
                      <a:pt x="11" y="2059"/>
                      <a:pt x="22" y="2290"/>
                      <a:pt x="64" y="2500"/>
                    </a:cubicBezTo>
                    <a:cubicBezTo>
                      <a:pt x="74" y="2616"/>
                      <a:pt x="106" y="2721"/>
                      <a:pt x="137" y="2815"/>
                    </a:cubicBezTo>
                    <a:cubicBezTo>
                      <a:pt x="158" y="2889"/>
                      <a:pt x="200" y="2962"/>
                      <a:pt x="242" y="3025"/>
                    </a:cubicBezTo>
                    <a:cubicBezTo>
                      <a:pt x="284" y="3088"/>
                      <a:pt x="337" y="3141"/>
                      <a:pt x="400" y="3172"/>
                    </a:cubicBezTo>
                    <a:cubicBezTo>
                      <a:pt x="442" y="3204"/>
                      <a:pt x="494" y="3225"/>
                      <a:pt x="536" y="3225"/>
                    </a:cubicBezTo>
                    <a:lnTo>
                      <a:pt x="578" y="3225"/>
                    </a:lnTo>
                    <a:cubicBezTo>
                      <a:pt x="631" y="3225"/>
                      <a:pt x="673" y="3193"/>
                      <a:pt x="715" y="3141"/>
                    </a:cubicBezTo>
                    <a:cubicBezTo>
                      <a:pt x="725" y="3130"/>
                      <a:pt x="736" y="3120"/>
                      <a:pt x="736" y="3109"/>
                    </a:cubicBezTo>
                    <a:cubicBezTo>
                      <a:pt x="746" y="3130"/>
                      <a:pt x="767" y="3151"/>
                      <a:pt x="788" y="3183"/>
                    </a:cubicBezTo>
                    <a:cubicBezTo>
                      <a:pt x="830" y="3225"/>
                      <a:pt x="883" y="3256"/>
                      <a:pt x="946" y="3256"/>
                    </a:cubicBezTo>
                    <a:lnTo>
                      <a:pt x="967" y="3256"/>
                    </a:lnTo>
                    <a:cubicBezTo>
                      <a:pt x="973" y="3257"/>
                      <a:pt x="980" y="3258"/>
                      <a:pt x="987" y="3258"/>
                    </a:cubicBezTo>
                    <a:cubicBezTo>
                      <a:pt x="1043" y="3258"/>
                      <a:pt x="1097" y="3218"/>
                      <a:pt x="1135" y="3162"/>
                    </a:cubicBezTo>
                    <a:cubicBezTo>
                      <a:pt x="1156" y="3141"/>
                      <a:pt x="1177" y="3109"/>
                      <a:pt x="1177" y="3078"/>
                    </a:cubicBezTo>
                    <a:cubicBezTo>
                      <a:pt x="1198" y="3109"/>
                      <a:pt x="1229" y="3130"/>
                      <a:pt x="1261" y="3162"/>
                    </a:cubicBezTo>
                    <a:cubicBezTo>
                      <a:pt x="1313" y="3193"/>
                      <a:pt x="1366" y="3225"/>
                      <a:pt x="1418" y="3225"/>
                    </a:cubicBezTo>
                    <a:cubicBezTo>
                      <a:pt x="1439" y="3235"/>
                      <a:pt x="1450" y="3235"/>
                      <a:pt x="1460" y="3235"/>
                    </a:cubicBezTo>
                    <a:cubicBezTo>
                      <a:pt x="1534" y="3225"/>
                      <a:pt x="1607" y="3183"/>
                      <a:pt x="1649" y="3120"/>
                    </a:cubicBezTo>
                    <a:cubicBezTo>
                      <a:pt x="1670" y="3078"/>
                      <a:pt x="1691" y="3025"/>
                      <a:pt x="1702" y="2983"/>
                    </a:cubicBezTo>
                    <a:lnTo>
                      <a:pt x="1702" y="2973"/>
                    </a:lnTo>
                    <a:cubicBezTo>
                      <a:pt x="1723" y="2994"/>
                      <a:pt x="1754" y="3015"/>
                      <a:pt x="1796" y="3036"/>
                    </a:cubicBezTo>
                    <a:cubicBezTo>
                      <a:pt x="1828" y="3046"/>
                      <a:pt x="1859" y="3067"/>
                      <a:pt x="1901" y="3067"/>
                    </a:cubicBezTo>
                    <a:cubicBezTo>
                      <a:pt x="1912" y="3078"/>
                      <a:pt x="1933" y="3078"/>
                      <a:pt x="1943" y="3078"/>
                    </a:cubicBezTo>
                    <a:lnTo>
                      <a:pt x="2006" y="3078"/>
                    </a:lnTo>
                    <a:cubicBezTo>
                      <a:pt x="2059" y="3067"/>
                      <a:pt x="2143" y="3046"/>
                      <a:pt x="2185" y="2941"/>
                    </a:cubicBezTo>
                    <a:cubicBezTo>
                      <a:pt x="2195" y="2910"/>
                      <a:pt x="2206" y="2868"/>
                      <a:pt x="2206" y="2815"/>
                    </a:cubicBezTo>
                    <a:cubicBezTo>
                      <a:pt x="2258" y="2868"/>
                      <a:pt x="2332" y="2910"/>
                      <a:pt x="2405" y="2952"/>
                    </a:cubicBezTo>
                    <a:cubicBezTo>
                      <a:pt x="2479" y="2994"/>
                      <a:pt x="2552" y="3015"/>
                      <a:pt x="2615" y="3025"/>
                    </a:cubicBezTo>
                    <a:lnTo>
                      <a:pt x="2636" y="3036"/>
                    </a:lnTo>
                    <a:cubicBezTo>
                      <a:pt x="2657" y="3036"/>
                      <a:pt x="2689" y="3036"/>
                      <a:pt x="2710" y="3025"/>
                    </a:cubicBezTo>
                    <a:cubicBezTo>
                      <a:pt x="2741" y="3025"/>
                      <a:pt x="2783" y="3015"/>
                      <a:pt x="2815" y="2994"/>
                    </a:cubicBezTo>
                    <a:cubicBezTo>
                      <a:pt x="2836" y="2973"/>
                      <a:pt x="2867" y="2941"/>
                      <a:pt x="2888" y="2899"/>
                    </a:cubicBezTo>
                    <a:cubicBezTo>
                      <a:pt x="2909" y="2868"/>
                      <a:pt x="2920" y="2826"/>
                      <a:pt x="2930" y="2784"/>
                    </a:cubicBezTo>
                    <a:cubicBezTo>
                      <a:pt x="2941" y="2689"/>
                      <a:pt x="2930" y="2605"/>
                      <a:pt x="2888" y="2511"/>
                    </a:cubicBezTo>
                    <a:cubicBezTo>
                      <a:pt x="2878" y="2500"/>
                      <a:pt x="2878" y="2490"/>
                      <a:pt x="2867" y="2479"/>
                    </a:cubicBezTo>
                    <a:lnTo>
                      <a:pt x="2867" y="2479"/>
                    </a:lnTo>
                    <a:cubicBezTo>
                      <a:pt x="2941" y="2521"/>
                      <a:pt x="3014" y="2542"/>
                      <a:pt x="3088" y="2553"/>
                    </a:cubicBezTo>
                    <a:lnTo>
                      <a:pt x="3130" y="2553"/>
                    </a:lnTo>
                    <a:cubicBezTo>
                      <a:pt x="3145" y="2556"/>
                      <a:pt x="3160" y="2557"/>
                      <a:pt x="3175" y="2557"/>
                    </a:cubicBezTo>
                    <a:cubicBezTo>
                      <a:pt x="3213" y="2557"/>
                      <a:pt x="3250" y="2550"/>
                      <a:pt x="3287" y="2542"/>
                    </a:cubicBezTo>
                    <a:cubicBezTo>
                      <a:pt x="3319" y="2532"/>
                      <a:pt x="3340" y="2521"/>
                      <a:pt x="3371" y="2500"/>
                    </a:cubicBezTo>
                    <a:cubicBezTo>
                      <a:pt x="3392" y="2479"/>
                      <a:pt x="3424" y="2448"/>
                      <a:pt x="3445" y="2395"/>
                    </a:cubicBezTo>
                    <a:cubicBezTo>
                      <a:pt x="3476" y="2322"/>
                      <a:pt x="3487" y="2227"/>
                      <a:pt x="3476" y="2133"/>
                    </a:cubicBezTo>
                    <a:cubicBezTo>
                      <a:pt x="3455" y="2038"/>
                      <a:pt x="3413" y="1954"/>
                      <a:pt x="3371" y="1891"/>
                    </a:cubicBezTo>
                    <a:cubicBezTo>
                      <a:pt x="3350" y="1860"/>
                      <a:pt x="3329" y="1839"/>
                      <a:pt x="3308" y="1818"/>
                    </a:cubicBezTo>
                    <a:cubicBezTo>
                      <a:pt x="3319" y="1818"/>
                      <a:pt x="3329" y="1828"/>
                      <a:pt x="3340" y="1828"/>
                    </a:cubicBezTo>
                    <a:cubicBezTo>
                      <a:pt x="3413" y="1849"/>
                      <a:pt x="3476" y="1860"/>
                      <a:pt x="3550" y="1870"/>
                    </a:cubicBezTo>
                    <a:lnTo>
                      <a:pt x="3571" y="1881"/>
                    </a:lnTo>
                    <a:cubicBezTo>
                      <a:pt x="3623" y="1881"/>
                      <a:pt x="3686" y="1881"/>
                      <a:pt x="3739" y="1870"/>
                    </a:cubicBezTo>
                    <a:cubicBezTo>
                      <a:pt x="3791" y="1860"/>
                      <a:pt x="3844" y="1828"/>
                      <a:pt x="3896" y="1776"/>
                    </a:cubicBezTo>
                    <a:cubicBezTo>
                      <a:pt x="3949" y="1723"/>
                      <a:pt x="3959" y="1639"/>
                      <a:pt x="3970" y="1576"/>
                    </a:cubicBezTo>
                    <a:cubicBezTo>
                      <a:pt x="3970" y="1534"/>
                      <a:pt x="3970" y="1503"/>
                      <a:pt x="3959" y="1450"/>
                    </a:cubicBezTo>
                    <a:cubicBezTo>
                      <a:pt x="3959" y="1419"/>
                      <a:pt x="3938" y="1377"/>
                      <a:pt x="3928" y="1335"/>
                    </a:cubicBezTo>
                    <a:cubicBezTo>
                      <a:pt x="3875" y="1240"/>
                      <a:pt x="3812" y="1167"/>
                      <a:pt x="3770" y="1125"/>
                    </a:cubicBezTo>
                    <a:cubicBezTo>
                      <a:pt x="3739" y="1083"/>
                      <a:pt x="3707" y="1062"/>
                      <a:pt x="3676" y="1030"/>
                    </a:cubicBezTo>
                    <a:lnTo>
                      <a:pt x="3697" y="1030"/>
                    </a:lnTo>
                    <a:lnTo>
                      <a:pt x="3718" y="1041"/>
                    </a:lnTo>
                    <a:cubicBezTo>
                      <a:pt x="3781" y="1041"/>
                      <a:pt x="3844" y="1030"/>
                      <a:pt x="3907" y="1009"/>
                    </a:cubicBezTo>
                    <a:cubicBezTo>
                      <a:pt x="3949" y="999"/>
                      <a:pt x="4012" y="957"/>
                      <a:pt x="4043" y="873"/>
                    </a:cubicBezTo>
                    <a:cubicBezTo>
                      <a:pt x="4075" y="810"/>
                      <a:pt x="4085" y="715"/>
                      <a:pt x="4075" y="642"/>
                    </a:cubicBezTo>
                    <a:cubicBezTo>
                      <a:pt x="4054" y="568"/>
                      <a:pt x="4022" y="505"/>
                      <a:pt x="3980" y="442"/>
                    </a:cubicBezTo>
                    <a:cubicBezTo>
                      <a:pt x="3928" y="390"/>
                      <a:pt x="3875" y="337"/>
                      <a:pt x="3812" y="285"/>
                    </a:cubicBezTo>
                    <a:cubicBezTo>
                      <a:pt x="3749" y="253"/>
                      <a:pt x="3697" y="211"/>
                      <a:pt x="3613" y="180"/>
                    </a:cubicBezTo>
                    <a:cubicBezTo>
                      <a:pt x="3487" y="117"/>
                      <a:pt x="3350" y="64"/>
                      <a:pt x="3224" y="33"/>
                    </a:cubicBezTo>
                    <a:cubicBezTo>
                      <a:pt x="3161" y="22"/>
                      <a:pt x="3098" y="12"/>
                      <a:pt x="3046" y="12"/>
                    </a:cubicBezTo>
                    <a:cubicBezTo>
                      <a:pt x="2985" y="4"/>
                      <a:pt x="2921" y="0"/>
                      <a:pt x="2856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669;p79"/>
              <p:cNvSpPr/>
              <p:nvPr/>
            </p:nvSpPr>
            <p:spPr>
              <a:xfrm>
                <a:off x="1414498" y="2863768"/>
                <a:ext cx="307328" cy="214137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847" extrusionOk="0">
                    <a:moveTo>
                      <a:pt x="966" y="1"/>
                    </a:moveTo>
                    <a:cubicBezTo>
                      <a:pt x="872" y="1"/>
                      <a:pt x="777" y="1"/>
                      <a:pt x="683" y="12"/>
                    </a:cubicBezTo>
                    <a:cubicBezTo>
                      <a:pt x="567" y="12"/>
                      <a:pt x="452" y="22"/>
                      <a:pt x="336" y="54"/>
                    </a:cubicBezTo>
                    <a:cubicBezTo>
                      <a:pt x="210" y="75"/>
                      <a:pt x="32" y="138"/>
                      <a:pt x="11" y="285"/>
                    </a:cubicBezTo>
                    <a:cubicBezTo>
                      <a:pt x="0" y="316"/>
                      <a:pt x="0" y="358"/>
                      <a:pt x="11" y="390"/>
                    </a:cubicBezTo>
                    <a:cubicBezTo>
                      <a:pt x="21" y="411"/>
                      <a:pt x="32" y="442"/>
                      <a:pt x="53" y="463"/>
                    </a:cubicBezTo>
                    <a:cubicBezTo>
                      <a:pt x="84" y="516"/>
                      <a:pt x="137" y="547"/>
                      <a:pt x="200" y="579"/>
                    </a:cubicBezTo>
                    <a:cubicBezTo>
                      <a:pt x="347" y="642"/>
                      <a:pt x="515" y="673"/>
                      <a:pt x="683" y="684"/>
                    </a:cubicBezTo>
                    <a:cubicBezTo>
                      <a:pt x="704" y="694"/>
                      <a:pt x="725" y="694"/>
                      <a:pt x="746" y="694"/>
                    </a:cubicBezTo>
                    <a:lnTo>
                      <a:pt x="809" y="694"/>
                    </a:lnTo>
                    <a:cubicBezTo>
                      <a:pt x="777" y="705"/>
                      <a:pt x="746" y="715"/>
                      <a:pt x="714" y="736"/>
                    </a:cubicBezTo>
                    <a:cubicBezTo>
                      <a:pt x="630" y="768"/>
                      <a:pt x="536" y="799"/>
                      <a:pt x="462" y="852"/>
                    </a:cubicBezTo>
                    <a:cubicBezTo>
                      <a:pt x="399" y="894"/>
                      <a:pt x="336" y="936"/>
                      <a:pt x="315" y="1009"/>
                    </a:cubicBezTo>
                    <a:cubicBezTo>
                      <a:pt x="305" y="1041"/>
                      <a:pt x="294" y="1083"/>
                      <a:pt x="305" y="1114"/>
                    </a:cubicBezTo>
                    <a:cubicBezTo>
                      <a:pt x="315" y="1146"/>
                      <a:pt x="326" y="1188"/>
                      <a:pt x="347" y="1209"/>
                    </a:cubicBezTo>
                    <a:cubicBezTo>
                      <a:pt x="389" y="1272"/>
                      <a:pt x="452" y="1303"/>
                      <a:pt x="525" y="1314"/>
                    </a:cubicBezTo>
                    <a:cubicBezTo>
                      <a:pt x="609" y="1335"/>
                      <a:pt x="693" y="1335"/>
                      <a:pt x="777" y="1335"/>
                    </a:cubicBezTo>
                    <a:cubicBezTo>
                      <a:pt x="882" y="1324"/>
                      <a:pt x="977" y="1314"/>
                      <a:pt x="1082" y="1303"/>
                    </a:cubicBezTo>
                    <a:cubicBezTo>
                      <a:pt x="1145" y="1282"/>
                      <a:pt x="1218" y="1272"/>
                      <a:pt x="1281" y="1261"/>
                    </a:cubicBezTo>
                    <a:lnTo>
                      <a:pt x="1281" y="1261"/>
                    </a:lnTo>
                    <a:cubicBezTo>
                      <a:pt x="1250" y="1282"/>
                      <a:pt x="1229" y="1293"/>
                      <a:pt x="1197" y="1314"/>
                    </a:cubicBezTo>
                    <a:cubicBezTo>
                      <a:pt x="1155" y="1335"/>
                      <a:pt x="1113" y="1366"/>
                      <a:pt x="1071" y="1398"/>
                    </a:cubicBezTo>
                    <a:cubicBezTo>
                      <a:pt x="1029" y="1419"/>
                      <a:pt x="998" y="1450"/>
                      <a:pt x="966" y="1482"/>
                    </a:cubicBezTo>
                    <a:cubicBezTo>
                      <a:pt x="914" y="1534"/>
                      <a:pt x="861" y="1597"/>
                      <a:pt x="851" y="1681"/>
                    </a:cubicBezTo>
                    <a:cubicBezTo>
                      <a:pt x="840" y="1765"/>
                      <a:pt x="882" y="1839"/>
                      <a:pt x="935" y="1891"/>
                    </a:cubicBezTo>
                    <a:cubicBezTo>
                      <a:pt x="956" y="1912"/>
                      <a:pt x="977" y="1933"/>
                      <a:pt x="998" y="1944"/>
                    </a:cubicBezTo>
                    <a:lnTo>
                      <a:pt x="1061" y="1975"/>
                    </a:lnTo>
                    <a:lnTo>
                      <a:pt x="1187" y="2007"/>
                    </a:lnTo>
                    <a:cubicBezTo>
                      <a:pt x="1239" y="2007"/>
                      <a:pt x="1292" y="2007"/>
                      <a:pt x="1344" y="1996"/>
                    </a:cubicBezTo>
                    <a:cubicBezTo>
                      <a:pt x="1397" y="1996"/>
                      <a:pt x="1449" y="1986"/>
                      <a:pt x="1502" y="1975"/>
                    </a:cubicBezTo>
                    <a:cubicBezTo>
                      <a:pt x="1607" y="1954"/>
                      <a:pt x="1712" y="1912"/>
                      <a:pt x="1817" y="1881"/>
                    </a:cubicBezTo>
                    <a:cubicBezTo>
                      <a:pt x="1827" y="1881"/>
                      <a:pt x="1838" y="1870"/>
                      <a:pt x="1838" y="1870"/>
                    </a:cubicBezTo>
                    <a:lnTo>
                      <a:pt x="1838" y="1870"/>
                    </a:lnTo>
                    <a:cubicBezTo>
                      <a:pt x="1827" y="1891"/>
                      <a:pt x="1806" y="1912"/>
                      <a:pt x="1796" y="1923"/>
                    </a:cubicBezTo>
                    <a:cubicBezTo>
                      <a:pt x="1754" y="1975"/>
                      <a:pt x="1712" y="2038"/>
                      <a:pt x="1701" y="2101"/>
                    </a:cubicBezTo>
                    <a:cubicBezTo>
                      <a:pt x="1691" y="2143"/>
                      <a:pt x="1712" y="2196"/>
                      <a:pt x="1743" y="2227"/>
                    </a:cubicBezTo>
                    <a:cubicBezTo>
                      <a:pt x="1775" y="2269"/>
                      <a:pt x="1827" y="2290"/>
                      <a:pt x="1869" y="2301"/>
                    </a:cubicBezTo>
                    <a:cubicBezTo>
                      <a:pt x="1932" y="2322"/>
                      <a:pt x="2006" y="2332"/>
                      <a:pt x="2069" y="2332"/>
                    </a:cubicBezTo>
                    <a:cubicBezTo>
                      <a:pt x="2142" y="2332"/>
                      <a:pt x="2226" y="2332"/>
                      <a:pt x="2300" y="2322"/>
                    </a:cubicBezTo>
                    <a:cubicBezTo>
                      <a:pt x="2415" y="2322"/>
                      <a:pt x="2531" y="2301"/>
                      <a:pt x="2646" y="2269"/>
                    </a:cubicBezTo>
                    <a:lnTo>
                      <a:pt x="2646" y="2269"/>
                    </a:lnTo>
                    <a:cubicBezTo>
                      <a:pt x="2594" y="2311"/>
                      <a:pt x="2552" y="2364"/>
                      <a:pt x="2520" y="2406"/>
                    </a:cubicBezTo>
                    <a:lnTo>
                      <a:pt x="2457" y="2500"/>
                    </a:lnTo>
                    <a:cubicBezTo>
                      <a:pt x="2447" y="2521"/>
                      <a:pt x="2447" y="2542"/>
                      <a:pt x="2436" y="2574"/>
                    </a:cubicBezTo>
                    <a:cubicBezTo>
                      <a:pt x="2436" y="2605"/>
                      <a:pt x="2447" y="2647"/>
                      <a:pt x="2489" y="2668"/>
                    </a:cubicBezTo>
                    <a:cubicBezTo>
                      <a:pt x="2520" y="2700"/>
                      <a:pt x="2573" y="2710"/>
                      <a:pt x="2615" y="2710"/>
                    </a:cubicBezTo>
                    <a:cubicBezTo>
                      <a:pt x="2678" y="2710"/>
                      <a:pt x="2741" y="2710"/>
                      <a:pt x="2804" y="2700"/>
                    </a:cubicBezTo>
                    <a:cubicBezTo>
                      <a:pt x="2877" y="2689"/>
                      <a:pt x="2961" y="2679"/>
                      <a:pt x="3035" y="2658"/>
                    </a:cubicBezTo>
                    <a:lnTo>
                      <a:pt x="3350" y="2563"/>
                    </a:lnTo>
                    <a:lnTo>
                      <a:pt x="3350" y="2563"/>
                    </a:lnTo>
                    <a:cubicBezTo>
                      <a:pt x="3329" y="2584"/>
                      <a:pt x="3318" y="2605"/>
                      <a:pt x="3297" y="2626"/>
                    </a:cubicBezTo>
                    <a:cubicBezTo>
                      <a:pt x="3287" y="2658"/>
                      <a:pt x="3266" y="2700"/>
                      <a:pt x="3276" y="2742"/>
                    </a:cubicBezTo>
                    <a:cubicBezTo>
                      <a:pt x="3287" y="2815"/>
                      <a:pt x="3371" y="2836"/>
                      <a:pt x="3434" y="2847"/>
                    </a:cubicBezTo>
                    <a:cubicBezTo>
                      <a:pt x="3486" y="2847"/>
                      <a:pt x="3539" y="2847"/>
                      <a:pt x="3591" y="2836"/>
                    </a:cubicBezTo>
                    <a:cubicBezTo>
                      <a:pt x="3644" y="2826"/>
                      <a:pt x="3707" y="2805"/>
                      <a:pt x="3760" y="2784"/>
                    </a:cubicBezTo>
                    <a:cubicBezTo>
                      <a:pt x="3875" y="2742"/>
                      <a:pt x="3980" y="2679"/>
                      <a:pt x="4064" y="2595"/>
                    </a:cubicBezTo>
                    <a:cubicBezTo>
                      <a:pt x="4075" y="2584"/>
                      <a:pt x="4085" y="2563"/>
                      <a:pt x="4064" y="2542"/>
                    </a:cubicBezTo>
                    <a:cubicBezTo>
                      <a:pt x="4059" y="2537"/>
                      <a:pt x="4051" y="2534"/>
                      <a:pt x="4043" y="2534"/>
                    </a:cubicBezTo>
                    <a:cubicBezTo>
                      <a:pt x="4035" y="2534"/>
                      <a:pt x="4027" y="2537"/>
                      <a:pt x="4022" y="2542"/>
                    </a:cubicBezTo>
                    <a:cubicBezTo>
                      <a:pt x="4001" y="2574"/>
                      <a:pt x="3970" y="2595"/>
                      <a:pt x="3938" y="2626"/>
                    </a:cubicBezTo>
                    <a:cubicBezTo>
                      <a:pt x="3865" y="2668"/>
                      <a:pt x="3791" y="2710"/>
                      <a:pt x="3717" y="2731"/>
                    </a:cubicBezTo>
                    <a:lnTo>
                      <a:pt x="3728" y="2731"/>
                    </a:lnTo>
                    <a:cubicBezTo>
                      <a:pt x="3654" y="2752"/>
                      <a:pt x="3591" y="2773"/>
                      <a:pt x="3507" y="2784"/>
                    </a:cubicBezTo>
                    <a:lnTo>
                      <a:pt x="3413" y="2784"/>
                    </a:lnTo>
                    <a:cubicBezTo>
                      <a:pt x="3402" y="2773"/>
                      <a:pt x="3381" y="2773"/>
                      <a:pt x="3371" y="2773"/>
                    </a:cubicBezTo>
                    <a:lnTo>
                      <a:pt x="3350" y="2752"/>
                    </a:lnTo>
                    <a:lnTo>
                      <a:pt x="3339" y="2752"/>
                    </a:lnTo>
                    <a:lnTo>
                      <a:pt x="3339" y="2742"/>
                    </a:lnTo>
                    <a:lnTo>
                      <a:pt x="3339" y="2731"/>
                    </a:lnTo>
                    <a:lnTo>
                      <a:pt x="3339" y="2710"/>
                    </a:lnTo>
                    <a:cubicBezTo>
                      <a:pt x="3339" y="2700"/>
                      <a:pt x="3339" y="2689"/>
                      <a:pt x="3350" y="2679"/>
                    </a:cubicBezTo>
                    <a:cubicBezTo>
                      <a:pt x="3360" y="2647"/>
                      <a:pt x="3381" y="2626"/>
                      <a:pt x="3392" y="2595"/>
                    </a:cubicBezTo>
                    <a:lnTo>
                      <a:pt x="3402" y="2595"/>
                    </a:lnTo>
                    <a:cubicBezTo>
                      <a:pt x="3423" y="2563"/>
                      <a:pt x="3455" y="2532"/>
                      <a:pt x="3486" y="2511"/>
                    </a:cubicBezTo>
                    <a:cubicBezTo>
                      <a:pt x="3497" y="2500"/>
                      <a:pt x="3497" y="2479"/>
                      <a:pt x="3486" y="2469"/>
                    </a:cubicBezTo>
                    <a:cubicBezTo>
                      <a:pt x="3476" y="2458"/>
                      <a:pt x="3455" y="2458"/>
                      <a:pt x="3444" y="2458"/>
                    </a:cubicBezTo>
                    <a:cubicBezTo>
                      <a:pt x="3423" y="2469"/>
                      <a:pt x="3402" y="2479"/>
                      <a:pt x="3381" y="2479"/>
                    </a:cubicBezTo>
                    <a:cubicBezTo>
                      <a:pt x="3276" y="2521"/>
                      <a:pt x="3171" y="2553"/>
                      <a:pt x="3056" y="2584"/>
                    </a:cubicBezTo>
                    <a:cubicBezTo>
                      <a:pt x="2951" y="2616"/>
                      <a:pt x="2846" y="2637"/>
                      <a:pt x="2741" y="2647"/>
                    </a:cubicBezTo>
                    <a:lnTo>
                      <a:pt x="2594" y="2647"/>
                    </a:lnTo>
                    <a:cubicBezTo>
                      <a:pt x="2573" y="2637"/>
                      <a:pt x="2552" y="2637"/>
                      <a:pt x="2541" y="2626"/>
                    </a:cubicBezTo>
                    <a:cubicBezTo>
                      <a:pt x="2531" y="2626"/>
                      <a:pt x="2520" y="2626"/>
                      <a:pt x="2520" y="2616"/>
                    </a:cubicBezTo>
                    <a:cubicBezTo>
                      <a:pt x="2520" y="2616"/>
                      <a:pt x="2510" y="2616"/>
                      <a:pt x="2510" y="2605"/>
                    </a:cubicBezTo>
                    <a:lnTo>
                      <a:pt x="2510" y="2595"/>
                    </a:lnTo>
                    <a:cubicBezTo>
                      <a:pt x="2510" y="2595"/>
                      <a:pt x="2499" y="2595"/>
                      <a:pt x="2499" y="2584"/>
                    </a:cubicBezTo>
                    <a:lnTo>
                      <a:pt x="2499" y="2574"/>
                    </a:lnTo>
                    <a:cubicBezTo>
                      <a:pt x="2510" y="2563"/>
                      <a:pt x="2510" y="2553"/>
                      <a:pt x="2510" y="2542"/>
                    </a:cubicBezTo>
                    <a:cubicBezTo>
                      <a:pt x="2531" y="2500"/>
                      <a:pt x="2552" y="2469"/>
                      <a:pt x="2573" y="2448"/>
                    </a:cubicBezTo>
                    <a:cubicBezTo>
                      <a:pt x="2646" y="2364"/>
                      <a:pt x="2720" y="2290"/>
                      <a:pt x="2793" y="2227"/>
                    </a:cubicBezTo>
                    <a:cubicBezTo>
                      <a:pt x="2823" y="2208"/>
                      <a:pt x="2798" y="2163"/>
                      <a:pt x="2770" y="2163"/>
                    </a:cubicBezTo>
                    <a:cubicBezTo>
                      <a:pt x="2768" y="2163"/>
                      <a:pt x="2765" y="2163"/>
                      <a:pt x="2762" y="2164"/>
                    </a:cubicBezTo>
                    <a:cubicBezTo>
                      <a:pt x="2625" y="2206"/>
                      <a:pt x="2489" y="2227"/>
                      <a:pt x="2342" y="2248"/>
                    </a:cubicBezTo>
                    <a:cubicBezTo>
                      <a:pt x="2290" y="2252"/>
                      <a:pt x="2237" y="2255"/>
                      <a:pt x="2184" y="2255"/>
                    </a:cubicBezTo>
                    <a:cubicBezTo>
                      <a:pt x="2111" y="2255"/>
                      <a:pt x="2038" y="2250"/>
                      <a:pt x="1964" y="2238"/>
                    </a:cubicBezTo>
                    <a:cubicBezTo>
                      <a:pt x="1932" y="2227"/>
                      <a:pt x="1901" y="2227"/>
                      <a:pt x="1859" y="2206"/>
                    </a:cubicBezTo>
                    <a:cubicBezTo>
                      <a:pt x="1848" y="2206"/>
                      <a:pt x="1838" y="2196"/>
                      <a:pt x="1817" y="2185"/>
                    </a:cubicBezTo>
                    <a:cubicBezTo>
                      <a:pt x="1817" y="2175"/>
                      <a:pt x="1806" y="2175"/>
                      <a:pt x="1806" y="2164"/>
                    </a:cubicBezTo>
                    <a:lnTo>
                      <a:pt x="1796" y="2154"/>
                    </a:lnTo>
                    <a:lnTo>
                      <a:pt x="1796" y="2133"/>
                    </a:lnTo>
                    <a:lnTo>
                      <a:pt x="1796" y="2112"/>
                    </a:lnTo>
                    <a:cubicBezTo>
                      <a:pt x="1796" y="2101"/>
                      <a:pt x="1796" y="2091"/>
                      <a:pt x="1806" y="2080"/>
                    </a:cubicBezTo>
                    <a:cubicBezTo>
                      <a:pt x="1817" y="2049"/>
                      <a:pt x="1838" y="2028"/>
                      <a:pt x="1859" y="2007"/>
                    </a:cubicBezTo>
                    <a:cubicBezTo>
                      <a:pt x="1922" y="1923"/>
                      <a:pt x="2016" y="1849"/>
                      <a:pt x="2100" y="1776"/>
                    </a:cubicBezTo>
                    <a:cubicBezTo>
                      <a:pt x="2111" y="1776"/>
                      <a:pt x="2121" y="1755"/>
                      <a:pt x="2121" y="1744"/>
                    </a:cubicBezTo>
                    <a:cubicBezTo>
                      <a:pt x="2121" y="1734"/>
                      <a:pt x="2121" y="1723"/>
                      <a:pt x="2111" y="1713"/>
                    </a:cubicBezTo>
                    <a:cubicBezTo>
                      <a:pt x="2103" y="1704"/>
                      <a:pt x="2087" y="1689"/>
                      <a:pt x="2071" y="1689"/>
                    </a:cubicBezTo>
                    <a:cubicBezTo>
                      <a:pt x="2067" y="1689"/>
                      <a:pt x="2063" y="1690"/>
                      <a:pt x="2058" y="1692"/>
                    </a:cubicBezTo>
                    <a:cubicBezTo>
                      <a:pt x="2006" y="1702"/>
                      <a:pt x="1953" y="1723"/>
                      <a:pt x="1901" y="1744"/>
                    </a:cubicBezTo>
                    <a:lnTo>
                      <a:pt x="1712" y="1807"/>
                    </a:lnTo>
                    <a:cubicBezTo>
                      <a:pt x="1575" y="1839"/>
                      <a:pt x="1449" y="1881"/>
                      <a:pt x="1313" y="1891"/>
                    </a:cubicBezTo>
                    <a:cubicBezTo>
                      <a:pt x="1287" y="1896"/>
                      <a:pt x="1261" y="1899"/>
                      <a:pt x="1236" y="1899"/>
                    </a:cubicBezTo>
                    <a:cubicBezTo>
                      <a:pt x="1211" y="1899"/>
                      <a:pt x="1187" y="1896"/>
                      <a:pt x="1166" y="1891"/>
                    </a:cubicBezTo>
                    <a:cubicBezTo>
                      <a:pt x="1134" y="1881"/>
                      <a:pt x="1113" y="1881"/>
                      <a:pt x="1082" y="1870"/>
                    </a:cubicBezTo>
                    <a:cubicBezTo>
                      <a:pt x="1061" y="1860"/>
                      <a:pt x="1050" y="1849"/>
                      <a:pt x="1029" y="1839"/>
                    </a:cubicBezTo>
                    <a:cubicBezTo>
                      <a:pt x="1008" y="1818"/>
                      <a:pt x="998" y="1797"/>
                      <a:pt x="977" y="1786"/>
                    </a:cubicBezTo>
                    <a:cubicBezTo>
                      <a:pt x="966" y="1765"/>
                      <a:pt x="966" y="1755"/>
                      <a:pt x="956" y="1744"/>
                    </a:cubicBezTo>
                    <a:lnTo>
                      <a:pt x="956" y="1713"/>
                    </a:lnTo>
                    <a:lnTo>
                      <a:pt x="956" y="1692"/>
                    </a:lnTo>
                    <a:cubicBezTo>
                      <a:pt x="956" y="1671"/>
                      <a:pt x="956" y="1660"/>
                      <a:pt x="966" y="1650"/>
                    </a:cubicBezTo>
                    <a:lnTo>
                      <a:pt x="998" y="1587"/>
                    </a:lnTo>
                    <a:cubicBezTo>
                      <a:pt x="1040" y="1545"/>
                      <a:pt x="1092" y="1503"/>
                      <a:pt x="1145" y="1471"/>
                    </a:cubicBezTo>
                    <a:cubicBezTo>
                      <a:pt x="1218" y="1419"/>
                      <a:pt x="1292" y="1366"/>
                      <a:pt x="1376" y="1324"/>
                    </a:cubicBezTo>
                    <a:cubicBezTo>
                      <a:pt x="1439" y="1282"/>
                      <a:pt x="1512" y="1240"/>
                      <a:pt x="1575" y="1198"/>
                    </a:cubicBezTo>
                    <a:cubicBezTo>
                      <a:pt x="1586" y="1188"/>
                      <a:pt x="1596" y="1167"/>
                      <a:pt x="1596" y="1156"/>
                    </a:cubicBezTo>
                    <a:cubicBezTo>
                      <a:pt x="1596" y="1146"/>
                      <a:pt x="1596" y="1146"/>
                      <a:pt x="1586" y="1135"/>
                    </a:cubicBezTo>
                    <a:cubicBezTo>
                      <a:pt x="1578" y="1119"/>
                      <a:pt x="1565" y="1110"/>
                      <a:pt x="1550" y="1110"/>
                    </a:cubicBezTo>
                    <a:cubicBezTo>
                      <a:pt x="1545" y="1110"/>
                      <a:pt x="1539" y="1111"/>
                      <a:pt x="1533" y="1114"/>
                    </a:cubicBezTo>
                    <a:cubicBezTo>
                      <a:pt x="1491" y="1114"/>
                      <a:pt x="1449" y="1125"/>
                      <a:pt x="1407" y="1135"/>
                    </a:cubicBezTo>
                    <a:cubicBezTo>
                      <a:pt x="1355" y="1146"/>
                      <a:pt x="1302" y="1156"/>
                      <a:pt x="1239" y="1167"/>
                    </a:cubicBezTo>
                    <a:cubicBezTo>
                      <a:pt x="1176" y="1188"/>
                      <a:pt x="1113" y="1198"/>
                      <a:pt x="1050" y="1209"/>
                    </a:cubicBezTo>
                    <a:cubicBezTo>
                      <a:pt x="987" y="1219"/>
                      <a:pt x="914" y="1230"/>
                      <a:pt x="851" y="1240"/>
                    </a:cubicBezTo>
                    <a:cubicBezTo>
                      <a:pt x="803" y="1240"/>
                      <a:pt x="755" y="1243"/>
                      <a:pt x="708" y="1243"/>
                    </a:cubicBezTo>
                    <a:cubicBezTo>
                      <a:pt x="663" y="1243"/>
                      <a:pt x="619" y="1240"/>
                      <a:pt x="578" y="1230"/>
                    </a:cubicBezTo>
                    <a:cubicBezTo>
                      <a:pt x="546" y="1230"/>
                      <a:pt x="515" y="1219"/>
                      <a:pt x="483" y="1209"/>
                    </a:cubicBezTo>
                    <a:cubicBezTo>
                      <a:pt x="473" y="1198"/>
                      <a:pt x="452" y="1188"/>
                      <a:pt x="441" y="1188"/>
                    </a:cubicBezTo>
                    <a:cubicBezTo>
                      <a:pt x="431" y="1177"/>
                      <a:pt x="420" y="1167"/>
                      <a:pt x="420" y="1156"/>
                    </a:cubicBezTo>
                    <a:cubicBezTo>
                      <a:pt x="410" y="1146"/>
                      <a:pt x="399" y="1135"/>
                      <a:pt x="399" y="1125"/>
                    </a:cubicBezTo>
                    <a:cubicBezTo>
                      <a:pt x="399" y="1114"/>
                      <a:pt x="389" y="1104"/>
                      <a:pt x="389" y="1083"/>
                    </a:cubicBezTo>
                    <a:lnTo>
                      <a:pt x="389" y="1062"/>
                    </a:lnTo>
                    <a:cubicBezTo>
                      <a:pt x="389" y="1051"/>
                      <a:pt x="399" y="1041"/>
                      <a:pt x="399" y="1030"/>
                    </a:cubicBezTo>
                    <a:cubicBezTo>
                      <a:pt x="410" y="1020"/>
                      <a:pt x="410" y="1009"/>
                      <a:pt x="420" y="999"/>
                    </a:cubicBezTo>
                    <a:lnTo>
                      <a:pt x="483" y="936"/>
                    </a:lnTo>
                    <a:cubicBezTo>
                      <a:pt x="557" y="883"/>
                      <a:pt x="641" y="852"/>
                      <a:pt x="735" y="820"/>
                    </a:cubicBezTo>
                    <a:lnTo>
                      <a:pt x="725" y="820"/>
                    </a:lnTo>
                    <a:cubicBezTo>
                      <a:pt x="788" y="799"/>
                      <a:pt x="861" y="778"/>
                      <a:pt x="924" y="757"/>
                    </a:cubicBezTo>
                    <a:cubicBezTo>
                      <a:pt x="977" y="736"/>
                      <a:pt x="1029" y="726"/>
                      <a:pt x="1082" y="705"/>
                    </a:cubicBezTo>
                    <a:cubicBezTo>
                      <a:pt x="1092" y="694"/>
                      <a:pt x="1103" y="694"/>
                      <a:pt x="1113" y="684"/>
                    </a:cubicBezTo>
                    <a:cubicBezTo>
                      <a:pt x="1124" y="673"/>
                      <a:pt x="1124" y="663"/>
                      <a:pt x="1124" y="652"/>
                    </a:cubicBezTo>
                    <a:cubicBezTo>
                      <a:pt x="1113" y="631"/>
                      <a:pt x="1092" y="610"/>
                      <a:pt x="1082" y="610"/>
                    </a:cubicBezTo>
                    <a:lnTo>
                      <a:pt x="809" y="610"/>
                    </a:lnTo>
                    <a:cubicBezTo>
                      <a:pt x="756" y="610"/>
                      <a:pt x="693" y="610"/>
                      <a:pt x="630" y="600"/>
                    </a:cubicBezTo>
                    <a:cubicBezTo>
                      <a:pt x="567" y="600"/>
                      <a:pt x="515" y="589"/>
                      <a:pt x="452" y="579"/>
                    </a:cubicBezTo>
                    <a:lnTo>
                      <a:pt x="462" y="579"/>
                    </a:lnTo>
                    <a:cubicBezTo>
                      <a:pt x="378" y="568"/>
                      <a:pt x="294" y="547"/>
                      <a:pt x="221" y="516"/>
                    </a:cubicBezTo>
                    <a:cubicBezTo>
                      <a:pt x="189" y="505"/>
                      <a:pt x="158" y="484"/>
                      <a:pt x="137" y="463"/>
                    </a:cubicBezTo>
                    <a:cubicBezTo>
                      <a:pt x="116" y="453"/>
                      <a:pt x="105" y="432"/>
                      <a:pt x="95" y="421"/>
                    </a:cubicBezTo>
                    <a:cubicBezTo>
                      <a:pt x="84" y="411"/>
                      <a:pt x="84" y="400"/>
                      <a:pt x="74" y="379"/>
                    </a:cubicBezTo>
                    <a:cubicBezTo>
                      <a:pt x="74" y="369"/>
                      <a:pt x="63" y="358"/>
                      <a:pt x="63" y="337"/>
                    </a:cubicBezTo>
                    <a:lnTo>
                      <a:pt x="63" y="285"/>
                    </a:lnTo>
                    <a:cubicBezTo>
                      <a:pt x="74" y="274"/>
                      <a:pt x="74" y="264"/>
                      <a:pt x="74" y="253"/>
                    </a:cubicBezTo>
                    <a:cubicBezTo>
                      <a:pt x="84" y="232"/>
                      <a:pt x="95" y="222"/>
                      <a:pt x="95" y="211"/>
                    </a:cubicBezTo>
                    <a:lnTo>
                      <a:pt x="95" y="222"/>
                    </a:lnTo>
                    <a:lnTo>
                      <a:pt x="137" y="180"/>
                    </a:lnTo>
                    <a:cubicBezTo>
                      <a:pt x="168" y="159"/>
                      <a:pt x="200" y="148"/>
                      <a:pt x="242" y="127"/>
                    </a:cubicBezTo>
                    <a:cubicBezTo>
                      <a:pt x="347" y="96"/>
                      <a:pt x="452" y="75"/>
                      <a:pt x="567" y="64"/>
                    </a:cubicBezTo>
                    <a:lnTo>
                      <a:pt x="557" y="64"/>
                    </a:lnTo>
                    <a:cubicBezTo>
                      <a:pt x="693" y="54"/>
                      <a:pt x="830" y="54"/>
                      <a:pt x="966" y="54"/>
                    </a:cubicBezTo>
                    <a:cubicBezTo>
                      <a:pt x="977" y="54"/>
                      <a:pt x="998" y="43"/>
                      <a:pt x="998" y="33"/>
                    </a:cubicBezTo>
                    <a:cubicBezTo>
                      <a:pt x="998" y="22"/>
                      <a:pt x="987" y="12"/>
                      <a:pt x="977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670;p79"/>
              <p:cNvSpPr/>
              <p:nvPr/>
            </p:nvSpPr>
            <p:spPr>
              <a:xfrm>
                <a:off x="1999745" y="2909574"/>
                <a:ext cx="209323" cy="171641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82" extrusionOk="0">
                    <a:moveTo>
                      <a:pt x="2437" y="54"/>
                    </a:moveTo>
                    <a:cubicBezTo>
                      <a:pt x="2437" y="64"/>
                      <a:pt x="2447" y="64"/>
                      <a:pt x="2447" y="64"/>
                    </a:cubicBezTo>
                    <a:lnTo>
                      <a:pt x="2437" y="54"/>
                    </a:lnTo>
                    <a:close/>
                    <a:moveTo>
                      <a:pt x="2426" y="1"/>
                    </a:moveTo>
                    <a:cubicBezTo>
                      <a:pt x="2416" y="1"/>
                      <a:pt x="2405" y="12"/>
                      <a:pt x="2405" y="33"/>
                    </a:cubicBezTo>
                    <a:cubicBezTo>
                      <a:pt x="2405" y="43"/>
                      <a:pt x="2416" y="54"/>
                      <a:pt x="2426" y="54"/>
                    </a:cubicBezTo>
                    <a:lnTo>
                      <a:pt x="2437" y="54"/>
                    </a:lnTo>
                    <a:cubicBezTo>
                      <a:pt x="2479" y="64"/>
                      <a:pt x="2510" y="85"/>
                      <a:pt x="2552" y="96"/>
                    </a:cubicBezTo>
                    <a:cubicBezTo>
                      <a:pt x="2584" y="117"/>
                      <a:pt x="2626" y="138"/>
                      <a:pt x="2647" y="169"/>
                    </a:cubicBezTo>
                    <a:cubicBezTo>
                      <a:pt x="2668" y="180"/>
                      <a:pt x="2678" y="190"/>
                      <a:pt x="2689" y="211"/>
                    </a:cubicBezTo>
                    <a:cubicBezTo>
                      <a:pt x="2699" y="222"/>
                      <a:pt x="2710" y="232"/>
                      <a:pt x="2710" y="243"/>
                    </a:cubicBezTo>
                    <a:cubicBezTo>
                      <a:pt x="2720" y="253"/>
                      <a:pt x="2720" y="264"/>
                      <a:pt x="2720" y="285"/>
                    </a:cubicBezTo>
                    <a:lnTo>
                      <a:pt x="2720" y="306"/>
                    </a:lnTo>
                    <a:cubicBezTo>
                      <a:pt x="2720" y="316"/>
                      <a:pt x="2710" y="327"/>
                      <a:pt x="2710" y="327"/>
                    </a:cubicBezTo>
                    <a:cubicBezTo>
                      <a:pt x="2710" y="337"/>
                      <a:pt x="2699" y="348"/>
                      <a:pt x="2699" y="348"/>
                    </a:cubicBezTo>
                    <a:lnTo>
                      <a:pt x="2678" y="369"/>
                    </a:lnTo>
                    <a:cubicBezTo>
                      <a:pt x="2668" y="379"/>
                      <a:pt x="2657" y="379"/>
                      <a:pt x="2636" y="390"/>
                    </a:cubicBezTo>
                    <a:cubicBezTo>
                      <a:pt x="2594" y="400"/>
                      <a:pt x="2563" y="411"/>
                      <a:pt x="2521" y="411"/>
                    </a:cubicBezTo>
                    <a:lnTo>
                      <a:pt x="2531" y="411"/>
                    </a:lnTo>
                    <a:cubicBezTo>
                      <a:pt x="2511" y="413"/>
                      <a:pt x="2490" y="413"/>
                      <a:pt x="2470" y="413"/>
                    </a:cubicBezTo>
                    <a:cubicBezTo>
                      <a:pt x="2385" y="413"/>
                      <a:pt x="2301" y="400"/>
                      <a:pt x="2216" y="400"/>
                    </a:cubicBezTo>
                    <a:cubicBezTo>
                      <a:pt x="2185" y="400"/>
                      <a:pt x="2174" y="432"/>
                      <a:pt x="2195" y="453"/>
                    </a:cubicBezTo>
                    <a:lnTo>
                      <a:pt x="2258" y="516"/>
                    </a:lnTo>
                    <a:cubicBezTo>
                      <a:pt x="2279" y="537"/>
                      <a:pt x="2311" y="558"/>
                      <a:pt x="2332" y="579"/>
                    </a:cubicBezTo>
                    <a:cubicBezTo>
                      <a:pt x="2416" y="652"/>
                      <a:pt x="2500" y="726"/>
                      <a:pt x="2573" y="820"/>
                    </a:cubicBezTo>
                    <a:cubicBezTo>
                      <a:pt x="2594" y="852"/>
                      <a:pt x="2615" y="883"/>
                      <a:pt x="2626" y="925"/>
                    </a:cubicBezTo>
                    <a:cubicBezTo>
                      <a:pt x="2626" y="946"/>
                      <a:pt x="2636" y="957"/>
                      <a:pt x="2636" y="978"/>
                    </a:cubicBezTo>
                    <a:lnTo>
                      <a:pt x="2636" y="1020"/>
                    </a:lnTo>
                    <a:cubicBezTo>
                      <a:pt x="2636" y="1030"/>
                      <a:pt x="2626" y="1041"/>
                      <a:pt x="2626" y="1062"/>
                    </a:cubicBezTo>
                    <a:cubicBezTo>
                      <a:pt x="2615" y="1072"/>
                      <a:pt x="2605" y="1083"/>
                      <a:pt x="2594" y="1104"/>
                    </a:cubicBezTo>
                    <a:lnTo>
                      <a:pt x="2563" y="1135"/>
                    </a:lnTo>
                    <a:cubicBezTo>
                      <a:pt x="2542" y="1146"/>
                      <a:pt x="2531" y="1146"/>
                      <a:pt x="2510" y="1156"/>
                    </a:cubicBezTo>
                    <a:cubicBezTo>
                      <a:pt x="2500" y="1156"/>
                      <a:pt x="2479" y="1167"/>
                      <a:pt x="2458" y="1167"/>
                    </a:cubicBezTo>
                    <a:cubicBezTo>
                      <a:pt x="2416" y="1167"/>
                      <a:pt x="2374" y="1167"/>
                      <a:pt x="2332" y="1156"/>
                    </a:cubicBezTo>
                    <a:cubicBezTo>
                      <a:pt x="2206" y="1135"/>
                      <a:pt x="2090" y="1083"/>
                      <a:pt x="1975" y="1030"/>
                    </a:cubicBezTo>
                    <a:lnTo>
                      <a:pt x="1985" y="1030"/>
                    </a:lnTo>
                    <a:cubicBezTo>
                      <a:pt x="1922" y="1009"/>
                      <a:pt x="1870" y="978"/>
                      <a:pt x="1817" y="946"/>
                    </a:cubicBezTo>
                    <a:cubicBezTo>
                      <a:pt x="1786" y="925"/>
                      <a:pt x="1744" y="904"/>
                      <a:pt x="1712" y="894"/>
                    </a:cubicBezTo>
                    <a:cubicBezTo>
                      <a:pt x="1707" y="888"/>
                      <a:pt x="1699" y="886"/>
                      <a:pt x="1691" y="886"/>
                    </a:cubicBezTo>
                    <a:cubicBezTo>
                      <a:pt x="1683" y="886"/>
                      <a:pt x="1675" y="888"/>
                      <a:pt x="1670" y="894"/>
                    </a:cubicBezTo>
                    <a:cubicBezTo>
                      <a:pt x="1660" y="894"/>
                      <a:pt x="1660" y="904"/>
                      <a:pt x="1649" y="904"/>
                    </a:cubicBezTo>
                    <a:cubicBezTo>
                      <a:pt x="1649" y="915"/>
                      <a:pt x="1639" y="936"/>
                      <a:pt x="1649" y="946"/>
                    </a:cubicBezTo>
                    <a:cubicBezTo>
                      <a:pt x="1649" y="957"/>
                      <a:pt x="1649" y="957"/>
                      <a:pt x="1660" y="967"/>
                    </a:cubicBezTo>
                    <a:cubicBezTo>
                      <a:pt x="1700" y="1017"/>
                      <a:pt x="1730" y="1066"/>
                      <a:pt x="1768" y="1125"/>
                    </a:cubicBezTo>
                    <a:lnTo>
                      <a:pt x="1768" y="1125"/>
                    </a:lnTo>
                    <a:cubicBezTo>
                      <a:pt x="1767" y="1125"/>
                      <a:pt x="1766" y="1125"/>
                      <a:pt x="1765" y="1125"/>
                    </a:cubicBezTo>
                    <a:cubicBezTo>
                      <a:pt x="1848" y="1238"/>
                      <a:pt x="1930" y="1362"/>
                      <a:pt x="1982" y="1506"/>
                    </a:cubicBezTo>
                    <a:lnTo>
                      <a:pt x="1982" y="1506"/>
                    </a:lnTo>
                    <a:cubicBezTo>
                      <a:pt x="1979" y="1503"/>
                      <a:pt x="1975" y="1503"/>
                      <a:pt x="1975" y="1503"/>
                    </a:cubicBezTo>
                    <a:lnTo>
                      <a:pt x="1975" y="1503"/>
                    </a:lnTo>
                    <a:cubicBezTo>
                      <a:pt x="1996" y="1545"/>
                      <a:pt x="2006" y="1597"/>
                      <a:pt x="2017" y="1639"/>
                    </a:cubicBezTo>
                    <a:cubicBezTo>
                      <a:pt x="2017" y="1660"/>
                      <a:pt x="2017" y="1692"/>
                      <a:pt x="2006" y="1713"/>
                    </a:cubicBezTo>
                    <a:cubicBezTo>
                      <a:pt x="2006" y="1723"/>
                      <a:pt x="1996" y="1744"/>
                      <a:pt x="1996" y="1755"/>
                    </a:cubicBezTo>
                    <a:cubicBezTo>
                      <a:pt x="1985" y="1776"/>
                      <a:pt x="1975" y="1786"/>
                      <a:pt x="1964" y="1797"/>
                    </a:cubicBezTo>
                    <a:cubicBezTo>
                      <a:pt x="1954" y="1807"/>
                      <a:pt x="1943" y="1828"/>
                      <a:pt x="1922" y="1839"/>
                    </a:cubicBezTo>
                    <a:cubicBezTo>
                      <a:pt x="1912" y="1839"/>
                      <a:pt x="1901" y="1849"/>
                      <a:pt x="1891" y="1849"/>
                    </a:cubicBezTo>
                    <a:cubicBezTo>
                      <a:pt x="1880" y="1860"/>
                      <a:pt x="1859" y="1860"/>
                      <a:pt x="1849" y="1860"/>
                    </a:cubicBezTo>
                    <a:lnTo>
                      <a:pt x="1807" y="1860"/>
                    </a:lnTo>
                    <a:cubicBezTo>
                      <a:pt x="1765" y="1849"/>
                      <a:pt x="1733" y="1839"/>
                      <a:pt x="1712" y="1828"/>
                    </a:cubicBezTo>
                    <a:cubicBezTo>
                      <a:pt x="1639" y="1786"/>
                      <a:pt x="1576" y="1744"/>
                      <a:pt x="1513" y="1692"/>
                    </a:cubicBezTo>
                    <a:lnTo>
                      <a:pt x="1523" y="1692"/>
                    </a:lnTo>
                    <a:cubicBezTo>
                      <a:pt x="1460" y="1639"/>
                      <a:pt x="1408" y="1587"/>
                      <a:pt x="1355" y="1534"/>
                    </a:cubicBezTo>
                    <a:cubicBezTo>
                      <a:pt x="1313" y="1492"/>
                      <a:pt x="1271" y="1450"/>
                      <a:pt x="1229" y="1419"/>
                    </a:cubicBezTo>
                    <a:cubicBezTo>
                      <a:pt x="1218" y="1413"/>
                      <a:pt x="1208" y="1411"/>
                      <a:pt x="1199" y="1411"/>
                    </a:cubicBezTo>
                    <a:cubicBezTo>
                      <a:pt x="1190" y="1411"/>
                      <a:pt x="1182" y="1413"/>
                      <a:pt x="1177" y="1419"/>
                    </a:cubicBezTo>
                    <a:cubicBezTo>
                      <a:pt x="1166" y="1429"/>
                      <a:pt x="1166" y="1440"/>
                      <a:pt x="1166" y="1461"/>
                    </a:cubicBezTo>
                    <a:cubicBezTo>
                      <a:pt x="1166" y="1513"/>
                      <a:pt x="1187" y="1576"/>
                      <a:pt x="1198" y="1629"/>
                    </a:cubicBezTo>
                    <a:cubicBezTo>
                      <a:pt x="1208" y="1692"/>
                      <a:pt x="1219" y="1755"/>
                      <a:pt x="1219" y="1818"/>
                    </a:cubicBezTo>
                    <a:cubicBezTo>
                      <a:pt x="1229" y="1870"/>
                      <a:pt x="1229" y="1912"/>
                      <a:pt x="1219" y="1965"/>
                    </a:cubicBezTo>
                    <a:cubicBezTo>
                      <a:pt x="1208" y="1986"/>
                      <a:pt x="1208" y="2007"/>
                      <a:pt x="1198" y="2028"/>
                    </a:cubicBezTo>
                    <a:cubicBezTo>
                      <a:pt x="1187" y="2038"/>
                      <a:pt x="1187" y="2049"/>
                      <a:pt x="1177" y="2059"/>
                    </a:cubicBezTo>
                    <a:lnTo>
                      <a:pt x="1145" y="2091"/>
                    </a:lnTo>
                    <a:cubicBezTo>
                      <a:pt x="1135" y="2101"/>
                      <a:pt x="1114" y="2101"/>
                      <a:pt x="1103" y="2112"/>
                    </a:cubicBezTo>
                    <a:cubicBezTo>
                      <a:pt x="1093" y="2112"/>
                      <a:pt x="1072" y="2122"/>
                      <a:pt x="1061" y="2122"/>
                    </a:cubicBezTo>
                    <a:lnTo>
                      <a:pt x="1030" y="2122"/>
                    </a:lnTo>
                    <a:cubicBezTo>
                      <a:pt x="1009" y="2112"/>
                      <a:pt x="998" y="2112"/>
                      <a:pt x="988" y="2101"/>
                    </a:cubicBezTo>
                    <a:cubicBezTo>
                      <a:pt x="977" y="2101"/>
                      <a:pt x="967" y="2091"/>
                      <a:pt x="946" y="2080"/>
                    </a:cubicBezTo>
                    <a:cubicBezTo>
                      <a:pt x="925" y="2059"/>
                      <a:pt x="914" y="2038"/>
                      <a:pt x="893" y="2017"/>
                    </a:cubicBezTo>
                    <a:cubicBezTo>
                      <a:pt x="851" y="1954"/>
                      <a:pt x="830" y="1902"/>
                      <a:pt x="809" y="1839"/>
                    </a:cubicBezTo>
                    <a:cubicBezTo>
                      <a:pt x="799" y="1818"/>
                      <a:pt x="799" y="1807"/>
                      <a:pt x="788" y="1786"/>
                    </a:cubicBezTo>
                    <a:cubicBezTo>
                      <a:pt x="788" y="1776"/>
                      <a:pt x="778" y="1776"/>
                      <a:pt x="767" y="1765"/>
                    </a:cubicBezTo>
                    <a:cubicBezTo>
                      <a:pt x="767" y="1755"/>
                      <a:pt x="746" y="1755"/>
                      <a:pt x="736" y="1755"/>
                    </a:cubicBezTo>
                    <a:cubicBezTo>
                      <a:pt x="725" y="1765"/>
                      <a:pt x="704" y="1776"/>
                      <a:pt x="704" y="1797"/>
                    </a:cubicBezTo>
                    <a:cubicBezTo>
                      <a:pt x="704" y="1870"/>
                      <a:pt x="704" y="1944"/>
                      <a:pt x="694" y="2017"/>
                    </a:cubicBezTo>
                    <a:lnTo>
                      <a:pt x="662" y="2112"/>
                    </a:lnTo>
                    <a:cubicBezTo>
                      <a:pt x="652" y="2133"/>
                      <a:pt x="641" y="2143"/>
                      <a:pt x="631" y="2164"/>
                    </a:cubicBezTo>
                    <a:cubicBezTo>
                      <a:pt x="620" y="2164"/>
                      <a:pt x="620" y="2175"/>
                      <a:pt x="610" y="2175"/>
                    </a:cubicBezTo>
                    <a:cubicBezTo>
                      <a:pt x="610" y="2185"/>
                      <a:pt x="599" y="2185"/>
                      <a:pt x="599" y="2185"/>
                    </a:cubicBezTo>
                    <a:cubicBezTo>
                      <a:pt x="589" y="2185"/>
                      <a:pt x="589" y="2196"/>
                      <a:pt x="578" y="2196"/>
                    </a:cubicBezTo>
                    <a:lnTo>
                      <a:pt x="557" y="2196"/>
                    </a:lnTo>
                    <a:cubicBezTo>
                      <a:pt x="557" y="2185"/>
                      <a:pt x="547" y="2185"/>
                      <a:pt x="536" y="2185"/>
                    </a:cubicBezTo>
                    <a:cubicBezTo>
                      <a:pt x="526" y="2175"/>
                      <a:pt x="515" y="2164"/>
                      <a:pt x="505" y="2164"/>
                    </a:cubicBezTo>
                    <a:cubicBezTo>
                      <a:pt x="484" y="2143"/>
                      <a:pt x="463" y="2122"/>
                      <a:pt x="442" y="2091"/>
                    </a:cubicBezTo>
                    <a:cubicBezTo>
                      <a:pt x="421" y="2049"/>
                      <a:pt x="389" y="1996"/>
                      <a:pt x="379" y="1944"/>
                    </a:cubicBezTo>
                    <a:cubicBezTo>
                      <a:pt x="358" y="1912"/>
                      <a:pt x="347" y="1881"/>
                      <a:pt x="337" y="1839"/>
                    </a:cubicBezTo>
                    <a:cubicBezTo>
                      <a:pt x="337" y="1828"/>
                      <a:pt x="326" y="1807"/>
                      <a:pt x="305" y="1807"/>
                    </a:cubicBezTo>
                    <a:cubicBezTo>
                      <a:pt x="284" y="1807"/>
                      <a:pt x="263" y="1818"/>
                      <a:pt x="253" y="1839"/>
                    </a:cubicBezTo>
                    <a:cubicBezTo>
                      <a:pt x="242" y="1891"/>
                      <a:pt x="221" y="1933"/>
                      <a:pt x="200" y="1986"/>
                    </a:cubicBezTo>
                    <a:cubicBezTo>
                      <a:pt x="179" y="2028"/>
                      <a:pt x="158" y="2070"/>
                      <a:pt x="127" y="2112"/>
                    </a:cubicBezTo>
                    <a:cubicBezTo>
                      <a:pt x="95" y="2133"/>
                      <a:pt x="74" y="2164"/>
                      <a:pt x="43" y="2185"/>
                    </a:cubicBezTo>
                    <a:lnTo>
                      <a:pt x="32" y="2185"/>
                    </a:lnTo>
                    <a:lnTo>
                      <a:pt x="11" y="2206"/>
                    </a:lnTo>
                    <a:lnTo>
                      <a:pt x="11" y="2227"/>
                    </a:lnTo>
                    <a:cubicBezTo>
                      <a:pt x="1" y="2238"/>
                      <a:pt x="11" y="2248"/>
                      <a:pt x="22" y="2259"/>
                    </a:cubicBezTo>
                    <a:cubicBezTo>
                      <a:pt x="32" y="2269"/>
                      <a:pt x="43" y="2280"/>
                      <a:pt x="53" y="2280"/>
                    </a:cubicBezTo>
                    <a:cubicBezTo>
                      <a:pt x="64" y="2280"/>
                      <a:pt x="74" y="2269"/>
                      <a:pt x="85" y="2269"/>
                    </a:cubicBezTo>
                    <a:cubicBezTo>
                      <a:pt x="158" y="2217"/>
                      <a:pt x="211" y="2154"/>
                      <a:pt x="253" y="2080"/>
                    </a:cubicBezTo>
                    <a:cubicBezTo>
                      <a:pt x="274" y="2059"/>
                      <a:pt x="284" y="2028"/>
                      <a:pt x="295" y="1996"/>
                    </a:cubicBezTo>
                    <a:lnTo>
                      <a:pt x="326" y="2059"/>
                    </a:lnTo>
                    <a:cubicBezTo>
                      <a:pt x="347" y="2101"/>
                      <a:pt x="368" y="2143"/>
                      <a:pt x="400" y="2185"/>
                    </a:cubicBezTo>
                    <a:cubicBezTo>
                      <a:pt x="447" y="2233"/>
                      <a:pt x="504" y="2281"/>
                      <a:pt x="570" y="2281"/>
                    </a:cubicBezTo>
                    <a:cubicBezTo>
                      <a:pt x="576" y="2281"/>
                      <a:pt x="582" y="2281"/>
                      <a:pt x="589" y="2280"/>
                    </a:cubicBezTo>
                    <a:cubicBezTo>
                      <a:pt x="662" y="2269"/>
                      <a:pt x="715" y="2206"/>
                      <a:pt x="746" y="2143"/>
                    </a:cubicBezTo>
                    <a:cubicBezTo>
                      <a:pt x="767" y="2101"/>
                      <a:pt x="778" y="2049"/>
                      <a:pt x="778" y="2007"/>
                    </a:cubicBezTo>
                    <a:lnTo>
                      <a:pt x="778" y="1996"/>
                    </a:lnTo>
                    <a:cubicBezTo>
                      <a:pt x="809" y="2049"/>
                      <a:pt x="851" y="2101"/>
                      <a:pt x="904" y="2143"/>
                    </a:cubicBezTo>
                    <a:cubicBezTo>
                      <a:pt x="925" y="2164"/>
                      <a:pt x="946" y="2185"/>
                      <a:pt x="977" y="2196"/>
                    </a:cubicBezTo>
                    <a:cubicBezTo>
                      <a:pt x="1009" y="2196"/>
                      <a:pt x="1030" y="2206"/>
                      <a:pt x="1061" y="2206"/>
                    </a:cubicBezTo>
                    <a:cubicBezTo>
                      <a:pt x="1093" y="2196"/>
                      <a:pt x="1135" y="2196"/>
                      <a:pt x="1156" y="2175"/>
                    </a:cubicBezTo>
                    <a:cubicBezTo>
                      <a:pt x="1187" y="2164"/>
                      <a:pt x="1208" y="2143"/>
                      <a:pt x="1229" y="2122"/>
                    </a:cubicBezTo>
                    <a:cubicBezTo>
                      <a:pt x="1240" y="2112"/>
                      <a:pt x="1250" y="2101"/>
                      <a:pt x="1250" y="2091"/>
                    </a:cubicBezTo>
                    <a:cubicBezTo>
                      <a:pt x="1261" y="2080"/>
                      <a:pt x="1271" y="2070"/>
                      <a:pt x="1271" y="2059"/>
                    </a:cubicBezTo>
                    <a:cubicBezTo>
                      <a:pt x="1282" y="2038"/>
                      <a:pt x="1292" y="2007"/>
                      <a:pt x="1303" y="1975"/>
                    </a:cubicBezTo>
                    <a:cubicBezTo>
                      <a:pt x="1313" y="1912"/>
                      <a:pt x="1313" y="1860"/>
                      <a:pt x="1303" y="1797"/>
                    </a:cubicBezTo>
                    <a:cubicBezTo>
                      <a:pt x="1292" y="1723"/>
                      <a:pt x="1282" y="1660"/>
                      <a:pt x="1271" y="1597"/>
                    </a:cubicBezTo>
                    <a:cubicBezTo>
                      <a:pt x="1271" y="1587"/>
                      <a:pt x="1271" y="1576"/>
                      <a:pt x="1261" y="1566"/>
                    </a:cubicBezTo>
                    <a:lnTo>
                      <a:pt x="1261" y="1566"/>
                    </a:lnTo>
                    <a:cubicBezTo>
                      <a:pt x="1303" y="1597"/>
                      <a:pt x="1334" y="1629"/>
                      <a:pt x="1366" y="1660"/>
                    </a:cubicBezTo>
                    <a:cubicBezTo>
                      <a:pt x="1408" y="1702"/>
                      <a:pt x="1439" y="1734"/>
                      <a:pt x="1481" y="1765"/>
                    </a:cubicBezTo>
                    <a:cubicBezTo>
                      <a:pt x="1513" y="1797"/>
                      <a:pt x="1555" y="1828"/>
                      <a:pt x="1586" y="1860"/>
                    </a:cubicBezTo>
                    <a:lnTo>
                      <a:pt x="1712" y="1923"/>
                    </a:lnTo>
                    <a:cubicBezTo>
                      <a:pt x="1733" y="1933"/>
                      <a:pt x="1754" y="1933"/>
                      <a:pt x="1765" y="1944"/>
                    </a:cubicBezTo>
                    <a:lnTo>
                      <a:pt x="1828" y="1944"/>
                    </a:lnTo>
                    <a:cubicBezTo>
                      <a:pt x="1840" y="1947"/>
                      <a:pt x="1851" y="1948"/>
                      <a:pt x="1862" y="1948"/>
                    </a:cubicBezTo>
                    <a:cubicBezTo>
                      <a:pt x="1888" y="1948"/>
                      <a:pt x="1910" y="1941"/>
                      <a:pt x="1933" y="1933"/>
                    </a:cubicBezTo>
                    <a:cubicBezTo>
                      <a:pt x="1975" y="1912"/>
                      <a:pt x="2006" y="1881"/>
                      <a:pt x="2038" y="1849"/>
                    </a:cubicBezTo>
                    <a:cubicBezTo>
                      <a:pt x="2059" y="1818"/>
                      <a:pt x="2090" y="1786"/>
                      <a:pt x="2090" y="1744"/>
                    </a:cubicBezTo>
                    <a:cubicBezTo>
                      <a:pt x="2101" y="1723"/>
                      <a:pt x="2101" y="1702"/>
                      <a:pt x="2101" y="1681"/>
                    </a:cubicBezTo>
                    <a:lnTo>
                      <a:pt x="2101" y="1618"/>
                    </a:lnTo>
                    <a:cubicBezTo>
                      <a:pt x="2101" y="1576"/>
                      <a:pt x="2090" y="1534"/>
                      <a:pt x="2069" y="1492"/>
                    </a:cubicBezTo>
                    <a:cubicBezTo>
                      <a:pt x="2059" y="1440"/>
                      <a:pt x="2038" y="1398"/>
                      <a:pt x="2017" y="1356"/>
                    </a:cubicBezTo>
                    <a:cubicBezTo>
                      <a:pt x="1964" y="1251"/>
                      <a:pt x="1901" y="1156"/>
                      <a:pt x="1838" y="1062"/>
                    </a:cubicBezTo>
                    <a:lnTo>
                      <a:pt x="1838" y="1062"/>
                    </a:lnTo>
                    <a:lnTo>
                      <a:pt x="1901" y="1093"/>
                    </a:lnTo>
                    <a:cubicBezTo>
                      <a:pt x="1985" y="1135"/>
                      <a:pt x="2059" y="1167"/>
                      <a:pt x="2143" y="1198"/>
                    </a:cubicBezTo>
                    <a:cubicBezTo>
                      <a:pt x="2185" y="1209"/>
                      <a:pt x="2227" y="1230"/>
                      <a:pt x="2269" y="1240"/>
                    </a:cubicBezTo>
                    <a:cubicBezTo>
                      <a:pt x="2311" y="1240"/>
                      <a:pt x="2353" y="1251"/>
                      <a:pt x="2395" y="1251"/>
                    </a:cubicBezTo>
                    <a:cubicBezTo>
                      <a:pt x="2468" y="1251"/>
                      <a:pt x="2542" y="1251"/>
                      <a:pt x="2605" y="1209"/>
                    </a:cubicBezTo>
                    <a:cubicBezTo>
                      <a:pt x="2626" y="1188"/>
                      <a:pt x="2657" y="1156"/>
                      <a:pt x="2678" y="1125"/>
                    </a:cubicBezTo>
                    <a:cubicBezTo>
                      <a:pt x="2699" y="1093"/>
                      <a:pt x="2710" y="1051"/>
                      <a:pt x="2720" y="1020"/>
                    </a:cubicBezTo>
                    <a:cubicBezTo>
                      <a:pt x="2720" y="978"/>
                      <a:pt x="2710" y="936"/>
                      <a:pt x="2699" y="904"/>
                    </a:cubicBezTo>
                    <a:cubicBezTo>
                      <a:pt x="2689" y="862"/>
                      <a:pt x="2668" y="831"/>
                      <a:pt x="2647" y="799"/>
                    </a:cubicBezTo>
                    <a:cubicBezTo>
                      <a:pt x="2552" y="663"/>
                      <a:pt x="2426" y="568"/>
                      <a:pt x="2311" y="463"/>
                    </a:cubicBezTo>
                    <a:cubicBezTo>
                      <a:pt x="2321" y="463"/>
                      <a:pt x="2332" y="474"/>
                      <a:pt x="2342" y="474"/>
                    </a:cubicBezTo>
                    <a:lnTo>
                      <a:pt x="2500" y="474"/>
                    </a:lnTo>
                    <a:cubicBezTo>
                      <a:pt x="2552" y="463"/>
                      <a:pt x="2605" y="463"/>
                      <a:pt x="2657" y="442"/>
                    </a:cubicBezTo>
                    <a:cubicBezTo>
                      <a:pt x="2689" y="432"/>
                      <a:pt x="2731" y="411"/>
                      <a:pt x="2752" y="379"/>
                    </a:cubicBezTo>
                    <a:cubicBezTo>
                      <a:pt x="2762" y="358"/>
                      <a:pt x="2773" y="337"/>
                      <a:pt x="2773" y="316"/>
                    </a:cubicBezTo>
                    <a:cubicBezTo>
                      <a:pt x="2773" y="295"/>
                      <a:pt x="2783" y="274"/>
                      <a:pt x="2773" y="253"/>
                    </a:cubicBezTo>
                    <a:cubicBezTo>
                      <a:pt x="2762" y="232"/>
                      <a:pt x="2762" y="211"/>
                      <a:pt x="2741" y="190"/>
                    </a:cubicBezTo>
                    <a:cubicBezTo>
                      <a:pt x="2731" y="169"/>
                      <a:pt x="2720" y="148"/>
                      <a:pt x="2699" y="138"/>
                    </a:cubicBezTo>
                    <a:cubicBezTo>
                      <a:pt x="2657" y="96"/>
                      <a:pt x="2615" y="64"/>
                      <a:pt x="2563" y="43"/>
                    </a:cubicBezTo>
                    <a:cubicBezTo>
                      <a:pt x="2521" y="22"/>
                      <a:pt x="2479" y="12"/>
                      <a:pt x="24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671;p79"/>
              <p:cNvSpPr/>
              <p:nvPr/>
            </p:nvSpPr>
            <p:spPr>
              <a:xfrm>
                <a:off x="1674365" y="2776895"/>
                <a:ext cx="342003" cy="486942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6474" extrusionOk="0">
                    <a:moveTo>
                      <a:pt x="2668" y="1"/>
                    </a:moveTo>
                    <a:cubicBezTo>
                      <a:pt x="2647" y="1"/>
                      <a:pt x="2626" y="12"/>
                      <a:pt x="2594" y="22"/>
                    </a:cubicBezTo>
                    <a:cubicBezTo>
                      <a:pt x="2573" y="33"/>
                      <a:pt x="2563" y="54"/>
                      <a:pt x="2542" y="75"/>
                    </a:cubicBezTo>
                    <a:cubicBezTo>
                      <a:pt x="2510" y="106"/>
                      <a:pt x="2479" y="159"/>
                      <a:pt x="2458" y="232"/>
                    </a:cubicBezTo>
                    <a:cubicBezTo>
                      <a:pt x="2447" y="253"/>
                      <a:pt x="2437" y="285"/>
                      <a:pt x="2437" y="306"/>
                    </a:cubicBezTo>
                    <a:cubicBezTo>
                      <a:pt x="2426" y="306"/>
                      <a:pt x="2426" y="295"/>
                      <a:pt x="2416" y="285"/>
                    </a:cubicBezTo>
                    <a:cubicBezTo>
                      <a:pt x="2363" y="232"/>
                      <a:pt x="2321" y="190"/>
                      <a:pt x="2269" y="159"/>
                    </a:cubicBezTo>
                    <a:cubicBezTo>
                      <a:pt x="2216" y="127"/>
                      <a:pt x="2174" y="106"/>
                      <a:pt x="2132" y="96"/>
                    </a:cubicBezTo>
                    <a:cubicBezTo>
                      <a:pt x="2111" y="96"/>
                      <a:pt x="2090" y="85"/>
                      <a:pt x="2069" y="85"/>
                    </a:cubicBezTo>
                    <a:lnTo>
                      <a:pt x="1985" y="85"/>
                    </a:lnTo>
                    <a:cubicBezTo>
                      <a:pt x="1933" y="106"/>
                      <a:pt x="1891" y="127"/>
                      <a:pt x="1870" y="169"/>
                    </a:cubicBezTo>
                    <a:cubicBezTo>
                      <a:pt x="1838" y="201"/>
                      <a:pt x="1828" y="253"/>
                      <a:pt x="1838" y="306"/>
                    </a:cubicBezTo>
                    <a:cubicBezTo>
                      <a:pt x="1838" y="337"/>
                      <a:pt x="1849" y="379"/>
                      <a:pt x="1870" y="421"/>
                    </a:cubicBezTo>
                    <a:cubicBezTo>
                      <a:pt x="1828" y="421"/>
                      <a:pt x="1796" y="432"/>
                      <a:pt x="1775" y="442"/>
                    </a:cubicBezTo>
                    <a:cubicBezTo>
                      <a:pt x="1723" y="474"/>
                      <a:pt x="1691" y="526"/>
                      <a:pt x="1681" y="579"/>
                    </a:cubicBezTo>
                    <a:cubicBezTo>
                      <a:pt x="1681" y="642"/>
                      <a:pt x="1702" y="705"/>
                      <a:pt x="1733" y="778"/>
                    </a:cubicBezTo>
                    <a:cubicBezTo>
                      <a:pt x="1744" y="778"/>
                      <a:pt x="1744" y="789"/>
                      <a:pt x="1744" y="789"/>
                    </a:cubicBezTo>
                    <a:cubicBezTo>
                      <a:pt x="1628" y="862"/>
                      <a:pt x="1523" y="936"/>
                      <a:pt x="1429" y="1041"/>
                    </a:cubicBezTo>
                    <a:cubicBezTo>
                      <a:pt x="1334" y="1135"/>
                      <a:pt x="1239" y="1251"/>
                      <a:pt x="1166" y="1377"/>
                    </a:cubicBezTo>
                    <a:cubicBezTo>
                      <a:pt x="1008" y="1629"/>
                      <a:pt x="903" y="1891"/>
                      <a:pt x="777" y="2217"/>
                    </a:cubicBezTo>
                    <a:lnTo>
                      <a:pt x="714" y="2374"/>
                    </a:lnTo>
                    <a:cubicBezTo>
                      <a:pt x="651" y="2532"/>
                      <a:pt x="588" y="2700"/>
                      <a:pt x="515" y="2857"/>
                    </a:cubicBezTo>
                    <a:cubicBezTo>
                      <a:pt x="494" y="2910"/>
                      <a:pt x="473" y="2962"/>
                      <a:pt x="441" y="3015"/>
                    </a:cubicBezTo>
                    <a:cubicBezTo>
                      <a:pt x="431" y="3046"/>
                      <a:pt x="420" y="3067"/>
                      <a:pt x="410" y="3088"/>
                    </a:cubicBezTo>
                    <a:lnTo>
                      <a:pt x="378" y="3141"/>
                    </a:lnTo>
                    <a:cubicBezTo>
                      <a:pt x="336" y="3235"/>
                      <a:pt x="294" y="3319"/>
                      <a:pt x="262" y="3403"/>
                    </a:cubicBezTo>
                    <a:cubicBezTo>
                      <a:pt x="178" y="3603"/>
                      <a:pt x="115" y="3802"/>
                      <a:pt x="73" y="3991"/>
                    </a:cubicBezTo>
                    <a:cubicBezTo>
                      <a:pt x="31" y="4212"/>
                      <a:pt x="0" y="4411"/>
                      <a:pt x="0" y="4600"/>
                    </a:cubicBezTo>
                    <a:cubicBezTo>
                      <a:pt x="0" y="4831"/>
                      <a:pt x="21" y="5020"/>
                      <a:pt x="73" y="5199"/>
                    </a:cubicBezTo>
                    <a:cubicBezTo>
                      <a:pt x="126" y="5398"/>
                      <a:pt x="220" y="5577"/>
                      <a:pt x="326" y="5724"/>
                    </a:cubicBezTo>
                    <a:cubicBezTo>
                      <a:pt x="452" y="5881"/>
                      <a:pt x="620" y="6018"/>
                      <a:pt x="809" y="6123"/>
                    </a:cubicBezTo>
                    <a:cubicBezTo>
                      <a:pt x="987" y="6217"/>
                      <a:pt x="1176" y="6301"/>
                      <a:pt x="1376" y="6354"/>
                    </a:cubicBezTo>
                    <a:cubicBezTo>
                      <a:pt x="1555" y="6406"/>
                      <a:pt x="1744" y="6438"/>
                      <a:pt x="1922" y="6459"/>
                    </a:cubicBezTo>
                    <a:cubicBezTo>
                      <a:pt x="2025" y="6468"/>
                      <a:pt x="2127" y="6474"/>
                      <a:pt x="2228" y="6474"/>
                    </a:cubicBezTo>
                    <a:cubicBezTo>
                      <a:pt x="2353" y="6474"/>
                      <a:pt x="2477" y="6466"/>
                      <a:pt x="2605" y="6448"/>
                    </a:cubicBezTo>
                    <a:cubicBezTo>
                      <a:pt x="3014" y="6396"/>
                      <a:pt x="3392" y="6249"/>
                      <a:pt x="3686" y="6028"/>
                    </a:cubicBezTo>
                    <a:cubicBezTo>
                      <a:pt x="3854" y="5913"/>
                      <a:pt x="3991" y="5766"/>
                      <a:pt x="4106" y="5608"/>
                    </a:cubicBezTo>
                    <a:cubicBezTo>
                      <a:pt x="4232" y="5440"/>
                      <a:pt x="4327" y="5251"/>
                      <a:pt x="4390" y="5052"/>
                    </a:cubicBezTo>
                    <a:cubicBezTo>
                      <a:pt x="4484" y="4789"/>
                      <a:pt x="4526" y="4485"/>
                      <a:pt x="4537" y="4107"/>
                    </a:cubicBezTo>
                    <a:cubicBezTo>
                      <a:pt x="4547" y="3750"/>
                      <a:pt x="4526" y="3382"/>
                      <a:pt x="4463" y="3015"/>
                    </a:cubicBezTo>
                    <a:cubicBezTo>
                      <a:pt x="4400" y="2605"/>
                      <a:pt x="4306" y="2238"/>
                      <a:pt x="4169" y="1912"/>
                    </a:cubicBezTo>
                    <a:cubicBezTo>
                      <a:pt x="4022" y="1545"/>
                      <a:pt x="3844" y="1261"/>
                      <a:pt x="3613" y="1051"/>
                    </a:cubicBezTo>
                    <a:cubicBezTo>
                      <a:pt x="3497" y="936"/>
                      <a:pt x="3371" y="841"/>
                      <a:pt x="3235" y="778"/>
                    </a:cubicBezTo>
                    <a:cubicBezTo>
                      <a:pt x="3109" y="726"/>
                      <a:pt x="2983" y="694"/>
                      <a:pt x="2846" y="684"/>
                    </a:cubicBezTo>
                    <a:lnTo>
                      <a:pt x="2836" y="673"/>
                    </a:lnTo>
                    <a:cubicBezTo>
                      <a:pt x="2867" y="579"/>
                      <a:pt x="2888" y="463"/>
                      <a:pt x="2878" y="358"/>
                    </a:cubicBezTo>
                    <a:cubicBezTo>
                      <a:pt x="2878" y="295"/>
                      <a:pt x="2867" y="232"/>
                      <a:pt x="2846" y="180"/>
                    </a:cubicBezTo>
                    <a:cubicBezTo>
                      <a:pt x="2846" y="159"/>
                      <a:pt x="2836" y="138"/>
                      <a:pt x="2825" y="117"/>
                    </a:cubicBezTo>
                    <a:cubicBezTo>
                      <a:pt x="2815" y="96"/>
                      <a:pt x="2804" y="85"/>
                      <a:pt x="2783" y="64"/>
                    </a:cubicBezTo>
                    <a:cubicBezTo>
                      <a:pt x="2752" y="33"/>
                      <a:pt x="2720" y="12"/>
                      <a:pt x="2689" y="12"/>
                    </a:cubicBezTo>
                    <a:cubicBezTo>
                      <a:pt x="2678" y="1"/>
                      <a:pt x="2678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672;p79"/>
              <p:cNvSpPr/>
              <p:nvPr/>
            </p:nvSpPr>
            <p:spPr>
              <a:xfrm>
                <a:off x="1839387" y="3020140"/>
                <a:ext cx="99585" cy="120118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597" extrusionOk="0">
                    <a:moveTo>
                      <a:pt x="1125" y="1"/>
                    </a:moveTo>
                    <a:cubicBezTo>
                      <a:pt x="1114" y="1"/>
                      <a:pt x="1104" y="1"/>
                      <a:pt x="1104" y="12"/>
                    </a:cubicBezTo>
                    <a:cubicBezTo>
                      <a:pt x="1093" y="22"/>
                      <a:pt x="1093" y="33"/>
                      <a:pt x="1104" y="43"/>
                    </a:cubicBezTo>
                    <a:lnTo>
                      <a:pt x="1125" y="64"/>
                    </a:lnTo>
                    <a:cubicBezTo>
                      <a:pt x="1156" y="85"/>
                      <a:pt x="1177" y="127"/>
                      <a:pt x="1209" y="159"/>
                    </a:cubicBezTo>
                    <a:cubicBezTo>
                      <a:pt x="1230" y="201"/>
                      <a:pt x="1240" y="232"/>
                      <a:pt x="1251" y="264"/>
                    </a:cubicBezTo>
                    <a:cubicBezTo>
                      <a:pt x="1261" y="295"/>
                      <a:pt x="1272" y="337"/>
                      <a:pt x="1272" y="379"/>
                    </a:cubicBezTo>
                    <a:cubicBezTo>
                      <a:pt x="1272" y="400"/>
                      <a:pt x="1272" y="432"/>
                      <a:pt x="1261" y="453"/>
                    </a:cubicBezTo>
                    <a:cubicBezTo>
                      <a:pt x="1261" y="474"/>
                      <a:pt x="1251" y="484"/>
                      <a:pt x="1240" y="505"/>
                    </a:cubicBezTo>
                    <a:cubicBezTo>
                      <a:pt x="1240" y="516"/>
                      <a:pt x="1230" y="516"/>
                      <a:pt x="1219" y="526"/>
                    </a:cubicBezTo>
                    <a:cubicBezTo>
                      <a:pt x="1219" y="537"/>
                      <a:pt x="1209" y="537"/>
                      <a:pt x="1209" y="547"/>
                    </a:cubicBezTo>
                    <a:lnTo>
                      <a:pt x="1188" y="547"/>
                    </a:lnTo>
                    <a:cubicBezTo>
                      <a:pt x="1177" y="558"/>
                      <a:pt x="1167" y="558"/>
                      <a:pt x="1167" y="558"/>
                    </a:cubicBezTo>
                    <a:lnTo>
                      <a:pt x="1125" y="558"/>
                    </a:lnTo>
                    <a:cubicBezTo>
                      <a:pt x="1114" y="547"/>
                      <a:pt x="1093" y="537"/>
                      <a:pt x="1072" y="526"/>
                    </a:cubicBezTo>
                    <a:cubicBezTo>
                      <a:pt x="1051" y="516"/>
                      <a:pt x="1020" y="495"/>
                      <a:pt x="999" y="474"/>
                    </a:cubicBezTo>
                    <a:lnTo>
                      <a:pt x="946" y="421"/>
                    </a:lnTo>
                    <a:cubicBezTo>
                      <a:pt x="941" y="416"/>
                      <a:pt x="935" y="413"/>
                      <a:pt x="930" y="413"/>
                    </a:cubicBezTo>
                    <a:cubicBezTo>
                      <a:pt x="925" y="413"/>
                      <a:pt x="920" y="416"/>
                      <a:pt x="915" y="421"/>
                    </a:cubicBezTo>
                    <a:cubicBezTo>
                      <a:pt x="904" y="421"/>
                      <a:pt x="904" y="442"/>
                      <a:pt x="904" y="453"/>
                    </a:cubicBezTo>
                    <a:cubicBezTo>
                      <a:pt x="925" y="474"/>
                      <a:pt x="946" y="505"/>
                      <a:pt x="967" y="537"/>
                    </a:cubicBezTo>
                    <a:cubicBezTo>
                      <a:pt x="1009" y="621"/>
                      <a:pt x="1062" y="705"/>
                      <a:pt x="1083" y="799"/>
                    </a:cubicBezTo>
                    <a:lnTo>
                      <a:pt x="1083" y="789"/>
                    </a:lnTo>
                    <a:cubicBezTo>
                      <a:pt x="1093" y="831"/>
                      <a:pt x="1104" y="873"/>
                      <a:pt x="1104" y="915"/>
                    </a:cubicBezTo>
                    <a:lnTo>
                      <a:pt x="1104" y="967"/>
                    </a:lnTo>
                    <a:cubicBezTo>
                      <a:pt x="1093" y="988"/>
                      <a:pt x="1093" y="999"/>
                      <a:pt x="1083" y="1020"/>
                    </a:cubicBezTo>
                    <a:lnTo>
                      <a:pt x="1051" y="1051"/>
                    </a:lnTo>
                    <a:cubicBezTo>
                      <a:pt x="1041" y="1072"/>
                      <a:pt x="1030" y="1083"/>
                      <a:pt x="1020" y="1083"/>
                    </a:cubicBezTo>
                    <a:cubicBezTo>
                      <a:pt x="1009" y="1093"/>
                      <a:pt x="988" y="1104"/>
                      <a:pt x="978" y="1104"/>
                    </a:cubicBezTo>
                    <a:cubicBezTo>
                      <a:pt x="967" y="1104"/>
                      <a:pt x="946" y="1114"/>
                      <a:pt x="936" y="1114"/>
                    </a:cubicBezTo>
                    <a:cubicBezTo>
                      <a:pt x="925" y="1114"/>
                      <a:pt x="904" y="1114"/>
                      <a:pt x="894" y="1104"/>
                    </a:cubicBezTo>
                    <a:cubicBezTo>
                      <a:pt x="862" y="1104"/>
                      <a:pt x="841" y="1093"/>
                      <a:pt x="820" y="1083"/>
                    </a:cubicBezTo>
                    <a:cubicBezTo>
                      <a:pt x="789" y="1062"/>
                      <a:pt x="757" y="1041"/>
                      <a:pt x="726" y="1009"/>
                    </a:cubicBezTo>
                    <a:cubicBezTo>
                      <a:pt x="694" y="978"/>
                      <a:pt x="673" y="946"/>
                      <a:pt x="652" y="915"/>
                    </a:cubicBezTo>
                    <a:lnTo>
                      <a:pt x="652" y="904"/>
                    </a:lnTo>
                    <a:cubicBezTo>
                      <a:pt x="642" y="904"/>
                      <a:pt x="642" y="894"/>
                      <a:pt x="631" y="883"/>
                    </a:cubicBezTo>
                    <a:cubicBezTo>
                      <a:pt x="631" y="873"/>
                      <a:pt x="610" y="873"/>
                      <a:pt x="600" y="873"/>
                    </a:cubicBezTo>
                    <a:cubicBezTo>
                      <a:pt x="589" y="883"/>
                      <a:pt x="579" y="894"/>
                      <a:pt x="589" y="904"/>
                    </a:cubicBezTo>
                    <a:cubicBezTo>
                      <a:pt x="589" y="915"/>
                      <a:pt x="589" y="915"/>
                      <a:pt x="600" y="925"/>
                    </a:cubicBezTo>
                    <a:cubicBezTo>
                      <a:pt x="600" y="936"/>
                      <a:pt x="600" y="936"/>
                      <a:pt x="610" y="946"/>
                    </a:cubicBezTo>
                    <a:cubicBezTo>
                      <a:pt x="610" y="967"/>
                      <a:pt x="621" y="988"/>
                      <a:pt x="621" y="1009"/>
                    </a:cubicBezTo>
                    <a:cubicBezTo>
                      <a:pt x="621" y="1030"/>
                      <a:pt x="631" y="1051"/>
                      <a:pt x="631" y="1072"/>
                    </a:cubicBezTo>
                    <a:cubicBezTo>
                      <a:pt x="631" y="1104"/>
                      <a:pt x="621" y="1146"/>
                      <a:pt x="610" y="1188"/>
                    </a:cubicBezTo>
                    <a:lnTo>
                      <a:pt x="621" y="1177"/>
                    </a:lnTo>
                    <a:lnTo>
                      <a:pt x="621" y="1177"/>
                    </a:lnTo>
                    <a:cubicBezTo>
                      <a:pt x="610" y="1219"/>
                      <a:pt x="589" y="1261"/>
                      <a:pt x="568" y="1293"/>
                    </a:cubicBezTo>
                    <a:cubicBezTo>
                      <a:pt x="547" y="1335"/>
                      <a:pt x="526" y="1366"/>
                      <a:pt x="495" y="1398"/>
                    </a:cubicBezTo>
                    <a:cubicBezTo>
                      <a:pt x="474" y="1419"/>
                      <a:pt x="453" y="1440"/>
                      <a:pt x="421" y="1461"/>
                    </a:cubicBezTo>
                    <a:cubicBezTo>
                      <a:pt x="400" y="1471"/>
                      <a:pt x="379" y="1482"/>
                      <a:pt x="348" y="1492"/>
                    </a:cubicBezTo>
                    <a:lnTo>
                      <a:pt x="253" y="1492"/>
                    </a:lnTo>
                    <a:cubicBezTo>
                      <a:pt x="232" y="1492"/>
                      <a:pt x="211" y="1482"/>
                      <a:pt x="190" y="1471"/>
                    </a:cubicBezTo>
                    <a:cubicBezTo>
                      <a:pt x="180" y="1461"/>
                      <a:pt x="159" y="1450"/>
                      <a:pt x="148" y="1429"/>
                    </a:cubicBezTo>
                    <a:cubicBezTo>
                      <a:pt x="127" y="1419"/>
                      <a:pt x="117" y="1408"/>
                      <a:pt x="106" y="1387"/>
                    </a:cubicBezTo>
                    <a:cubicBezTo>
                      <a:pt x="95" y="1376"/>
                      <a:pt x="82" y="1371"/>
                      <a:pt x="68" y="1371"/>
                    </a:cubicBezTo>
                    <a:cubicBezTo>
                      <a:pt x="53" y="1371"/>
                      <a:pt x="38" y="1376"/>
                      <a:pt x="22" y="1387"/>
                    </a:cubicBezTo>
                    <a:cubicBezTo>
                      <a:pt x="12" y="1387"/>
                      <a:pt x="1" y="1408"/>
                      <a:pt x="1" y="1419"/>
                    </a:cubicBezTo>
                    <a:cubicBezTo>
                      <a:pt x="1" y="1440"/>
                      <a:pt x="1" y="1450"/>
                      <a:pt x="12" y="1471"/>
                    </a:cubicBezTo>
                    <a:cubicBezTo>
                      <a:pt x="43" y="1492"/>
                      <a:pt x="64" y="1513"/>
                      <a:pt x="85" y="1534"/>
                    </a:cubicBezTo>
                    <a:cubicBezTo>
                      <a:pt x="117" y="1545"/>
                      <a:pt x="138" y="1566"/>
                      <a:pt x="159" y="1576"/>
                    </a:cubicBezTo>
                    <a:cubicBezTo>
                      <a:pt x="201" y="1587"/>
                      <a:pt x="253" y="1597"/>
                      <a:pt x="295" y="1597"/>
                    </a:cubicBezTo>
                    <a:cubicBezTo>
                      <a:pt x="400" y="1587"/>
                      <a:pt x="484" y="1534"/>
                      <a:pt x="547" y="1461"/>
                    </a:cubicBezTo>
                    <a:cubicBezTo>
                      <a:pt x="621" y="1387"/>
                      <a:pt x="673" y="1282"/>
                      <a:pt x="684" y="1188"/>
                    </a:cubicBezTo>
                    <a:cubicBezTo>
                      <a:pt x="694" y="1135"/>
                      <a:pt x="694" y="1093"/>
                      <a:pt x="694" y="1051"/>
                    </a:cubicBezTo>
                    <a:cubicBezTo>
                      <a:pt x="715" y="1072"/>
                      <a:pt x="747" y="1093"/>
                      <a:pt x="778" y="1114"/>
                    </a:cubicBezTo>
                    <a:cubicBezTo>
                      <a:pt x="799" y="1125"/>
                      <a:pt x="820" y="1146"/>
                      <a:pt x="852" y="1146"/>
                    </a:cubicBezTo>
                    <a:cubicBezTo>
                      <a:pt x="878" y="1156"/>
                      <a:pt x="904" y="1162"/>
                      <a:pt x="930" y="1162"/>
                    </a:cubicBezTo>
                    <a:cubicBezTo>
                      <a:pt x="956" y="1162"/>
                      <a:pt x="983" y="1156"/>
                      <a:pt x="1009" y="1146"/>
                    </a:cubicBezTo>
                    <a:cubicBezTo>
                      <a:pt x="1062" y="1125"/>
                      <a:pt x="1104" y="1093"/>
                      <a:pt x="1125" y="1041"/>
                    </a:cubicBezTo>
                    <a:cubicBezTo>
                      <a:pt x="1156" y="999"/>
                      <a:pt x="1156" y="946"/>
                      <a:pt x="1156" y="894"/>
                    </a:cubicBezTo>
                    <a:cubicBezTo>
                      <a:pt x="1156" y="831"/>
                      <a:pt x="1135" y="778"/>
                      <a:pt x="1114" y="715"/>
                    </a:cubicBezTo>
                    <a:cubicBezTo>
                      <a:pt x="1093" y="663"/>
                      <a:pt x="1072" y="621"/>
                      <a:pt x="1041" y="568"/>
                    </a:cubicBezTo>
                    <a:lnTo>
                      <a:pt x="1041" y="568"/>
                    </a:lnTo>
                    <a:cubicBezTo>
                      <a:pt x="1072" y="589"/>
                      <a:pt x="1114" y="610"/>
                      <a:pt x="1146" y="610"/>
                    </a:cubicBezTo>
                    <a:cubicBezTo>
                      <a:pt x="1177" y="610"/>
                      <a:pt x="1209" y="600"/>
                      <a:pt x="1240" y="579"/>
                    </a:cubicBezTo>
                    <a:cubicBezTo>
                      <a:pt x="1261" y="568"/>
                      <a:pt x="1282" y="537"/>
                      <a:pt x="1293" y="505"/>
                    </a:cubicBezTo>
                    <a:cubicBezTo>
                      <a:pt x="1314" y="474"/>
                      <a:pt x="1324" y="432"/>
                      <a:pt x="1324" y="400"/>
                    </a:cubicBezTo>
                    <a:cubicBezTo>
                      <a:pt x="1324" y="348"/>
                      <a:pt x="1314" y="306"/>
                      <a:pt x="1303" y="264"/>
                    </a:cubicBezTo>
                    <a:cubicBezTo>
                      <a:pt x="1293" y="222"/>
                      <a:pt x="1272" y="169"/>
                      <a:pt x="1251" y="127"/>
                    </a:cubicBezTo>
                    <a:cubicBezTo>
                      <a:pt x="1219" y="85"/>
                      <a:pt x="1177" y="43"/>
                      <a:pt x="1135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673;p79"/>
              <p:cNvSpPr/>
              <p:nvPr/>
            </p:nvSpPr>
            <p:spPr>
              <a:xfrm>
                <a:off x="1844953" y="2896938"/>
                <a:ext cx="75065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04" extrusionOk="0">
                    <a:moveTo>
                      <a:pt x="158" y="274"/>
                    </a:moveTo>
                    <a:lnTo>
                      <a:pt x="148" y="285"/>
                    </a:lnTo>
                    <a:cubicBezTo>
                      <a:pt x="158" y="285"/>
                      <a:pt x="158" y="274"/>
                      <a:pt x="158" y="274"/>
                    </a:cubicBezTo>
                    <a:close/>
                    <a:moveTo>
                      <a:pt x="515" y="1"/>
                    </a:moveTo>
                    <a:cubicBezTo>
                      <a:pt x="452" y="1"/>
                      <a:pt x="400" y="1"/>
                      <a:pt x="337" y="22"/>
                    </a:cubicBezTo>
                    <a:cubicBezTo>
                      <a:pt x="295" y="33"/>
                      <a:pt x="253" y="54"/>
                      <a:pt x="211" y="75"/>
                    </a:cubicBezTo>
                    <a:cubicBezTo>
                      <a:pt x="137" y="127"/>
                      <a:pt x="74" y="201"/>
                      <a:pt x="32" y="285"/>
                    </a:cubicBezTo>
                    <a:cubicBezTo>
                      <a:pt x="22" y="337"/>
                      <a:pt x="11" y="379"/>
                      <a:pt x="1" y="432"/>
                    </a:cubicBezTo>
                    <a:cubicBezTo>
                      <a:pt x="1" y="474"/>
                      <a:pt x="1" y="516"/>
                      <a:pt x="11" y="568"/>
                    </a:cubicBezTo>
                    <a:cubicBezTo>
                      <a:pt x="11" y="610"/>
                      <a:pt x="32" y="663"/>
                      <a:pt x="53" y="705"/>
                    </a:cubicBezTo>
                    <a:cubicBezTo>
                      <a:pt x="74" y="747"/>
                      <a:pt x="106" y="789"/>
                      <a:pt x="137" y="820"/>
                    </a:cubicBezTo>
                    <a:cubicBezTo>
                      <a:pt x="148" y="831"/>
                      <a:pt x="158" y="841"/>
                      <a:pt x="169" y="841"/>
                    </a:cubicBezTo>
                    <a:cubicBezTo>
                      <a:pt x="190" y="841"/>
                      <a:pt x="200" y="841"/>
                      <a:pt x="211" y="831"/>
                    </a:cubicBezTo>
                    <a:cubicBezTo>
                      <a:pt x="232" y="810"/>
                      <a:pt x="232" y="778"/>
                      <a:pt x="221" y="757"/>
                    </a:cubicBezTo>
                    <a:cubicBezTo>
                      <a:pt x="200" y="736"/>
                      <a:pt x="179" y="715"/>
                      <a:pt x="158" y="684"/>
                    </a:cubicBezTo>
                    <a:cubicBezTo>
                      <a:pt x="137" y="652"/>
                      <a:pt x="127" y="631"/>
                      <a:pt x="116" y="600"/>
                    </a:cubicBezTo>
                    <a:cubicBezTo>
                      <a:pt x="106" y="558"/>
                      <a:pt x="106" y="526"/>
                      <a:pt x="106" y="495"/>
                    </a:cubicBezTo>
                    <a:cubicBezTo>
                      <a:pt x="106" y="453"/>
                      <a:pt x="106" y="421"/>
                      <a:pt x="116" y="390"/>
                    </a:cubicBezTo>
                    <a:cubicBezTo>
                      <a:pt x="127" y="348"/>
                      <a:pt x="137" y="316"/>
                      <a:pt x="148" y="285"/>
                    </a:cubicBezTo>
                    <a:cubicBezTo>
                      <a:pt x="169" y="253"/>
                      <a:pt x="190" y="232"/>
                      <a:pt x="211" y="211"/>
                    </a:cubicBezTo>
                    <a:cubicBezTo>
                      <a:pt x="232" y="190"/>
                      <a:pt x="253" y="169"/>
                      <a:pt x="274" y="159"/>
                    </a:cubicBezTo>
                    <a:cubicBezTo>
                      <a:pt x="305" y="138"/>
                      <a:pt x="326" y="127"/>
                      <a:pt x="358" y="117"/>
                    </a:cubicBezTo>
                    <a:cubicBezTo>
                      <a:pt x="400" y="106"/>
                      <a:pt x="431" y="106"/>
                      <a:pt x="473" y="96"/>
                    </a:cubicBezTo>
                    <a:cubicBezTo>
                      <a:pt x="526" y="96"/>
                      <a:pt x="568" y="106"/>
                      <a:pt x="610" y="117"/>
                    </a:cubicBezTo>
                    <a:lnTo>
                      <a:pt x="704" y="148"/>
                    </a:lnTo>
                    <a:cubicBezTo>
                      <a:pt x="725" y="159"/>
                      <a:pt x="757" y="180"/>
                      <a:pt x="778" y="201"/>
                    </a:cubicBezTo>
                    <a:cubicBezTo>
                      <a:pt x="799" y="222"/>
                      <a:pt x="820" y="253"/>
                      <a:pt x="830" y="274"/>
                    </a:cubicBezTo>
                    <a:cubicBezTo>
                      <a:pt x="851" y="306"/>
                      <a:pt x="862" y="337"/>
                      <a:pt x="872" y="369"/>
                    </a:cubicBezTo>
                    <a:cubicBezTo>
                      <a:pt x="893" y="421"/>
                      <a:pt x="893" y="463"/>
                      <a:pt x="893" y="505"/>
                    </a:cubicBezTo>
                    <a:cubicBezTo>
                      <a:pt x="904" y="568"/>
                      <a:pt x="893" y="621"/>
                      <a:pt x="883" y="684"/>
                    </a:cubicBezTo>
                    <a:lnTo>
                      <a:pt x="820" y="841"/>
                    </a:lnTo>
                    <a:cubicBezTo>
                      <a:pt x="809" y="852"/>
                      <a:pt x="809" y="862"/>
                      <a:pt x="820" y="873"/>
                    </a:cubicBezTo>
                    <a:cubicBezTo>
                      <a:pt x="820" y="883"/>
                      <a:pt x="830" y="894"/>
                      <a:pt x="841" y="904"/>
                    </a:cubicBezTo>
                    <a:lnTo>
                      <a:pt x="883" y="904"/>
                    </a:lnTo>
                    <a:lnTo>
                      <a:pt x="914" y="873"/>
                    </a:lnTo>
                    <a:cubicBezTo>
                      <a:pt x="914" y="862"/>
                      <a:pt x="914" y="862"/>
                      <a:pt x="925" y="852"/>
                    </a:cubicBezTo>
                    <a:cubicBezTo>
                      <a:pt x="967" y="768"/>
                      <a:pt x="998" y="663"/>
                      <a:pt x="998" y="568"/>
                    </a:cubicBezTo>
                    <a:cubicBezTo>
                      <a:pt x="998" y="474"/>
                      <a:pt x="988" y="379"/>
                      <a:pt x="956" y="295"/>
                    </a:cubicBezTo>
                    <a:cubicBezTo>
                      <a:pt x="925" y="211"/>
                      <a:pt x="862" y="138"/>
                      <a:pt x="788" y="85"/>
                    </a:cubicBezTo>
                    <a:cubicBezTo>
                      <a:pt x="725" y="43"/>
                      <a:pt x="641" y="12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674;p79"/>
              <p:cNvSpPr/>
              <p:nvPr/>
            </p:nvSpPr>
            <p:spPr>
              <a:xfrm>
                <a:off x="1850443" y="2901676"/>
                <a:ext cx="64083" cy="2564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41" extrusionOk="0">
                    <a:moveTo>
                      <a:pt x="400" y="1"/>
                    </a:moveTo>
                    <a:cubicBezTo>
                      <a:pt x="327" y="1"/>
                      <a:pt x="243" y="22"/>
                      <a:pt x="180" y="75"/>
                    </a:cubicBezTo>
                    <a:cubicBezTo>
                      <a:pt x="148" y="96"/>
                      <a:pt x="117" y="127"/>
                      <a:pt x="85" y="159"/>
                    </a:cubicBezTo>
                    <a:cubicBezTo>
                      <a:pt x="54" y="190"/>
                      <a:pt x="33" y="232"/>
                      <a:pt x="12" y="274"/>
                    </a:cubicBezTo>
                    <a:cubicBezTo>
                      <a:pt x="1" y="295"/>
                      <a:pt x="22" y="327"/>
                      <a:pt x="43" y="337"/>
                    </a:cubicBezTo>
                    <a:cubicBezTo>
                      <a:pt x="51" y="340"/>
                      <a:pt x="58" y="341"/>
                      <a:pt x="65" y="341"/>
                    </a:cubicBezTo>
                    <a:cubicBezTo>
                      <a:pt x="84" y="341"/>
                      <a:pt x="98" y="329"/>
                      <a:pt x="106" y="306"/>
                    </a:cubicBezTo>
                    <a:cubicBezTo>
                      <a:pt x="117" y="295"/>
                      <a:pt x="117" y="285"/>
                      <a:pt x="127" y="274"/>
                    </a:cubicBezTo>
                    <a:cubicBezTo>
                      <a:pt x="138" y="264"/>
                      <a:pt x="138" y="253"/>
                      <a:pt x="148" y="243"/>
                    </a:cubicBezTo>
                    <a:cubicBezTo>
                      <a:pt x="169" y="232"/>
                      <a:pt x="169" y="232"/>
                      <a:pt x="180" y="222"/>
                    </a:cubicBezTo>
                    <a:lnTo>
                      <a:pt x="190" y="211"/>
                    </a:lnTo>
                    <a:cubicBezTo>
                      <a:pt x="211" y="190"/>
                      <a:pt x="232" y="180"/>
                      <a:pt x="253" y="169"/>
                    </a:cubicBezTo>
                    <a:cubicBezTo>
                      <a:pt x="264" y="159"/>
                      <a:pt x="285" y="148"/>
                      <a:pt x="295" y="138"/>
                    </a:cubicBezTo>
                    <a:cubicBezTo>
                      <a:pt x="316" y="138"/>
                      <a:pt x="337" y="138"/>
                      <a:pt x="358" y="127"/>
                    </a:cubicBezTo>
                    <a:cubicBezTo>
                      <a:pt x="390" y="127"/>
                      <a:pt x="411" y="138"/>
                      <a:pt x="442" y="138"/>
                    </a:cubicBezTo>
                    <a:cubicBezTo>
                      <a:pt x="495" y="159"/>
                      <a:pt x="547" y="180"/>
                      <a:pt x="589" y="201"/>
                    </a:cubicBezTo>
                    <a:cubicBezTo>
                      <a:pt x="652" y="232"/>
                      <a:pt x="705" y="274"/>
                      <a:pt x="768" y="316"/>
                    </a:cubicBezTo>
                    <a:cubicBezTo>
                      <a:pt x="776" y="320"/>
                      <a:pt x="787" y="323"/>
                      <a:pt x="797" y="323"/>
                    </a:cubicBezTo>
                    <a:cubicBezTo>
                      <a:pt x="811" y="323"/>
                      <a:pt x="824" y="318"/>
                      <a:pt x="831" y="306"/>
                    </a:cubicBezTo>
                    <a:cubicBezTo>
                      <a:pt x="852" y="285"/>
                      <a:pt x="852" y="264"/>
                      <a:pt x="831" y="243"/>
                    </a:cubicBezTo>
                    <a:cubicBezTo>
                      <a:pt x="747" y="117"/>
                      <a:pt x="610" y="22"/>
                      <a:pt x="453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675;p79"/>
              <p:cNvSpPr/>
              <p:nvPr/>
            </p:nvSpPr>
            <p:spPr>
              <a:xfrm>
                <a:off x="1848112" y="2908521"/>
                <a:ext cx="71906" cy="8724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160" extrusionOk="0">
                    <a:moveTo>
                      <a:pt x="435" y="1"/>
                    </a:moveTo>
                    <a:cubicBezTo>
                      <a:pt x="368" y="1"/>
                      <a:pt x="307" y="13"/>
                      <a:pt x="253" y="36"/>
                    </a:cubicBezTo>
                    <a:cubicBezTo>
                      <a:pt x="221" y="47"/>
                      <a:pt x="200" y="57"/>
                      <a:pt x="179" y="78"/>
                    </a:cubicBezTo>
                    <a:cubicBezTo>
                      <a:pt x="158" y="89"/>
                      <a:pt x="137" y="99"/>
                      <a:pt x="127" y="120"/>
                    </a:cubicBezTo>
                    <a:cubicBezTo>
                      <a:pt x="85" y="152"/>
                      <a:pt x="53" y="194"/>
                      <a:pt x="43" y="236"/>
                    </a:cubicBezTo>
                    <a:cubicBezTo>
                      <a:pt x="11" y="288"/>
                      <a:pt x="1" y="341"/>
                      <a:pt x="1" y="393"/>
                    </a:cubicBezTo>
                    <a:cubicBezTo>
                      <a:pt x="1" y="446"/>
                      <a:pt x="1" y="488"/>
                      <a:pt x="11" y="540"/>
                    </a:cubicBezTo>
                    <a:cubicBezTo>
                      <a:pt x="43" y="635"/>
                      <a:pt x="95" y="729"/>
                      <a:pt x="158" y="813"/>
                    </a:cubicBezTo>
                    <a:cubicBezTo>
                      <a:pt x="221" y="897"/>
                      <a:pt x="295" y="971"/>
                      <a:pt x="389" y="1055"/>
                    </a:cubicBezTo>
                    <a:lnTo>
                      <a:pt x="400" y="1065"/>
                    </a:lnTo>
                    <a:cubicBezTo>
                      <a:pt x="421" y="1076"/>
                      <a:pt x="431" y="1097"/>
                      <a:pt x="442" y="1107"/>
                    </a:cubicBezTo>
                    <a:lnTo>
                      <a:pt x="473" y="1128"/>
                    </a:lnTo>
                    <a:cubicBezTo>
                      <a:pt x="473" y="1139"/>
                      <a:pt x="484" y="1149"/>
                      <a:pt x="494" y="1160"/>
                    </a:cubicBezTo>
                    <a:lnTo>
                      <a:pt x="526" y="1160"/>
                    </a:lnTo>
                    <a:lnTo>
                      <a:pt x="557" y="1128"/>
                    </a:lnTo>
                    <a:lnTo>
                      <a:pt x="568" y="1128"/>
                    </a:lnTo>
                    <a:lnTo>
                      <a:pt x="568" y="1118"/>
                    </a:lnTo>
                    <a:lnTo>
                      <a:pt x="725" y="960"/>
                    </a:lnTo>
                    <a:cubicBezTo>
                      <a:pt x="778" y="897"/>
                      <a:pt x="830" y="824"/>
                      <a:pt x="872" y="750"/>
                    </a:cubicBezTo>
                    <a:cubicBezTo>
                      <a:pt x="893" y="708"/>
                      <a:pt x="914" y="677"/>
                      <a:pt x="925" y="656"/>
                    </a:cubicBezTo>
                    <a:cubicBezTo>
                      <a:pt x="935" y="624"/>
                      <a:pt x="935" y="593"/>
                      <a:pt x="946" y="561"/>
                    </a:cubicBezTo>
                    <a:cubicBezTo>
                      <a:pt x="956" y="509"/>
                      <a:pt x="956" y="446"/>
                      <a:pt x="956" y="383"/>
                    </a:cubicBezTo>
                    <a:cubicBezTo>
                      <a:pt x="946" y="320"/>
                      <a:pt x="925" y="267"/>
                      <a:pt x="893" y="225"/>
                    </a:cubicBezTo>
                    <a:cubicBezTo>
                      <a:pt x="883" y="204"/>
                      <a:pt x="872" y="194"/>
                      <a:pt x="851" y="173"/>
                    </a:cubicBezTo>
                    <a:cubicBezTo>
                      <a:pt x="841" y="152"/>
                      <a:pt x="820" y="141"/>
                      <a:pt x="799" y="120"/>
                    </a:cubicBezTo>
                    <a:cubicBezTo>
                      <a:pt x="736" y="68"/>
                      <a:pt x="641" y="26"/>
                      <a:pt x="536" y="5"/>
                    </a:cubicBezTo>
                    <a:lnTo>
                      <a:pt x="505" y="5"/>
                    </a:lnTo>
                    <a:cubicBezTo>
                      <a:pt x="481" y="2"/>
                      <a:pt x="457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676;p79"/>
              <p:cNvSpPr/>
              <p:nvPr/>
            </p:nvSpPr>
            <p:spPr>
              <a:xfrm>
                <a:off x="1776206" y="2885129"/>
                <a:ext cx="65663" cy="5062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73" extrusionOk="0">
                    <a:moveTo>
                      <a:pt x="390" y="1"/>
                    </a:moveTo>
                    <a:cubicBezTo>
                      <a:pt x="369" y="11"/>
                      <a:pt x="348" y="11"/>
                      <a:pt x="337" y="22"/>
                    </a:cubicBezTo>
                    <a:cubicBezTo>
                      <a:pt x="306" y="32"/>
                      <a:pt x="274" y="43"/>
                      <a:pt x="243" y="64"/>
                    </a:cubicBezTo>
                    <a:cubicBezTo>
                      <a:pt x="190" y="106"/>
                      <a:pt x="138" y="158"/>
                      <a:pt x="106" y="221"/>
                    </a:cubicBezTo>
                    <a:cubicBezTo>
                      <a:pt x="75" y="284"/>
                      <a:pt x="53" y="358"/>
                      <a:pt x="32" y="421"/>
                    </a:cubicBezTo>
                    <a:cubicBezTo>
                      <a:pt x="22" y="494"/>
                      <a:pt x="11" y="557"/>
                      <a:pt x="1" y="620"/>
                    </a:cubicBezTo>
                    <a:cubicBezTo>
                      <a:pt x="1" y="652"/>
                      <a:pt x="22" y="673"/>
                      <a:pt x="43" y="673"/>
                    </a:cubicBezTo>
                    <a:cubicBezTo>
                      <a:pt x="75" y="673"/>
                      <a:pt x="96" y="652"/>
                      <a:pt x="106" y="631"/>
                    </a:cubicBezTo>
                    <a:cubicBezTo>
                      <a:pt x="106" y="578"/>
                      <a:pt x="117" y="536"/>
                      <a:pt x="117" y="494"/>
                    </a:cubicBezTo>
                    <a:lnTo>
                      <a:pt x="117" y="505"/>
                    </a:lnTo>
                    <a:cubicBezTo>
                      <a:pt x="138" y="431"/>
                      <a:pt x="159" y="358"/>
                      <a:pt x="190" y="295"/>
                    </a:cubicBezTo>
                    <a:cubicBezTo>
                      <a:pt x="201" y="263"/>
                      <a:pt x="222" y="232"/>
                      <a:pt x="243" y="200"/>
                    </a:cubicBezTo>
                    <a:cubicBezTo>
                      <a:pt x="264" y="179"/>
                      <a:pt x="285" y="158"/>
                      <a:pt x="306" y="148"/>
                    </a:cubicBezTo>
                    <a:lnTo>
                      <a:pt x="369" y="116"/>
                    </a:lnTo>
                    <a:cubicBezTo>
                      <a:pt x="390" y="106"/>
                      <a:pt x="411" y="106"/>
                      <a:pt x="442" y="95"/>
                    </a:cubicBezTo>
                    <a:cubicBezTo>
                      <a:pt x="453" y="95"/>
                      <a:pt x="474" y="95"/>
                      <a:pt x="495" y="106"/>
                    </a:cubicBezTo>
                    <a:cubicBezTo>
                      <a:pt x="516" y="106"/>
                      <a:pt x="526" y="116"/>
                      <a:pt x="547" y="116"/>
                    </a:cubicBezTo>
                    <a:cubicBezTo>
                      <a:pt x="568" y="127"/>
                      <a:pt x="589" y="137"/>
                      <a:pt x="600" y="158"/>
                    </a:cubicBezTo>
                    <a:cubicBezTo>
                      <a:pt x="631" y="179"/>
                      <a:pt x="652" y="211"/>
                      <a:pt x="673" y="232"/>
                    </a:cubicBezTo>
                    <a:lnTo>
                      <a:pt x="736" y="358"/>
                    </a:lnTo>
                    <a:cubicBezTo>
                      <a:pt x="747" y="410"/>
                      <a:pt x="768" y="463"/>
                      <a:pt x="768" y="526"/>
                    </a:cubicBezTo>
                    <a:lnTo>
                      <a:pt x="768" y="599"/>
                    </a:lnTo>
                    <a:cubicBezTo>
                      <a:pt x="757" y="631"/>
                      <a:pt x="789" y="652"/>
                      <a:pt x="810" y="652"/>
                    </a:cubicBezTo>
                    <a:cubicBezTo>
                      <a:pt x="841" y="652"/>
                      <a:pt x="862" y="631"/>
                      <a:pt x="862" y="610"/>
                    </a:cubicBezTo>
                    <a:cubicBezTo>
                      <a:pt x="873" y="536"/>
                      <a:pt x="873" y="473"/>
                      <a:pt x="852" y="400"/>
                    </a:cubicBezTo>
                    <a:cubicBezTo>
                      <a:pt x="841" y="337"/>
                      <a:pt x="810" y="263"/>
                      <a:pt x="778" y="200"/>
                    </a:cubicBezTo>
                    <a:cubicBezTo>
                      <a:pt x="736" y="148"/>
                      <a:pt x="694" y="95"/>
                      <a:pt x="642" y="53"/>
                    </a:cubicBezTo>
                    <a:cubicBezTo>
                      <a:pt x="610" y="32"/>
                      <a:pt x="579" y="22"/>
                      <a:pt x="547" y="11"/>
                    </a:cubicBezTo>
                    <a:cubicBezTo>
                      <a:pt x="526" y="1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677;p79"/>
              <p:cNvSpPr/>
              <p:nvPr/>
            </p:nvSpPr>
            <p:spPr>
              <a:xfrm>
                <a:off x="1927087" y="2893779"/>
                <a:ext cx="48213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84" extrusionOk="0">
                    <a:moveTo>
                      <a:pt x="263" y="1"/>
                    </a:moveTo>
                    <a:cubicBezTo>
                      <a:pt x="200" y="12"/>
                      <a:pt x="148" y="43"/>
                      <a:pt x="116" y="85"/>
                    </a:cubicBezTo>
                    <a:cubicBezTo>
                      <a:pt x="74" y="138"/>
                      <a:pt x="53" y="201"/>
                      <a:pt x="43" y="264"/>
                    </a:cubicBezTo>
                    <a:cubicBezTo>
                      <a:pt x="22" y="327"/>
                      <a:pt x="11" y="400"/>
                      <a:pt x="11" y="463"/>
                    </a:cubicBezTo>
                    <a:cubicBezTo>
                      <a:pt x="11" y="516"/>
                      <a:pt x="11" y="568"/>
                      <a:pt x="1" y="621"/>
                    </a:cubicBezTo>
                    <a:cubicBezTo>
                      <a:pt x="1" y="642"/>
                      <a:pt x="22" y="673"/>
                      <a:pt x="53" y="673"/>
                    </a:cubicBezTo>
                    <a:cubicBezTo>
                      <a:pt x="85" y="673"/>
                      <a:pt x="106" y="652"/>
                      <a:pt x="106" y="621"/>
                    </a:cubicBezTo>
                    <a:cubicBezTo>
                      <a:pt x="116" y="516"/>
                      <a:pt x="116" y="411"/>
                      <a:pt x="127" y="316"/>
                    </a:cubicBezTo>
                    <a:cubicBezTo>
                      <a:pt x="137" y="274"/>
                      <a:pt x="148" y="232"/>
                      <a:pt x="169" y="190"/>
                    </a:cubicBezTo>
                    <a:cubicBezTo>
                      <a:pt x="179" y="180"/>
                      <a:pt x="190" y="159"/>
                      <a:pt x="200" y="138"/>
                    </a:cubicBezTo>
                    <a:cubicBezTo>
                      <a:pt x="211" y="138"/>
                      <a:pt x="211" y="127"/>
                      <a:pt x="221" y="127"/>
                    </a:cubicBezTo>
                    <a:cubicBezTo>
                      <a:pt x="232" y="117"/>
                      <a:pt x="242" y="117"/>
                      <a:pt x="242" y="106"/>
                    </a:cubicBezTo>
                    <a:lnTo>
                      <a:pt x="305" y="106"/>
                    </a:lnTo>
                    <a:cubicBezTo>
                      <a:pt x="316" y="106"/>
                      <a:pt x="326" y="117"/>
                      <a:pt x="337" y="117"/>
                    </a:cubicBezTo>
                    <a:cubicBezTo>
                      <a:pt x="347" y="127"/>
                      <a:pt x="358" y="127"/>
                      <a:pt x="368" y="138"/>
                    </a:cubicBezTo>
                    <a:cubicBezTo>
                      <a:pt x="389" y="159"/>
                      <a:pt x="400" y="169"/>
                      <a:pt x="410" y="190"/>
                    </a:cubicBezTo>
                    <a:cubicBezTo>
                      <a:pt x="442" y="232"/>
                      <a:pt x="463" y="274"/>
                      <a:pt x="473" y="316"/>
                    </a:cubicBezTo>
                    <a:cubicBezTo>
                      <a:pt x="505" y="411"/>
                      <a:pt x="526" y="516"/>
                      <a:pt x="536" y="610"/>
                    </a:cubicBezTo>
                    <a:lnTo>
                      <a:pt x="536" y="631"/>
                    </a:lnTo>
                    <a:cubicBezTo>
                      <a:pt x="536" y="642"/>
                      <a:pt x="536" y="652"/>
                      <a:pt x="547" y="663"/>
                    </a:cubicBezTo>
                    <a:cubicBezTo>
                      <a:pt x="557" y="673"/>
                      <a:pt x="568" y="684"/>
                      <a:pt x="589" y="684"/>
                    </a:cubicBezTo>
                    <a:cubicBezTo>
                      <a:pt x="599" y="684"/>
                      <a:pt x="610" y="684"/>
                      <a:pt x="620" y="673"/>
                    </a:cubicBezTo>
                    <a:cubicBezTo>
                      <a:pt x="631" y="663"/>
                      <a:pt x="641" y="652"/>
                      <a:pt x="641" y="631"/>
                    </a:cubicBezTo>
                    <a:cubicBezTo>
                      <a:pt x="641" y="579"/>
                      <a:pt x="631" y="516"/>
                      <a:pt x="620" y="453"/>
                    </a:cubicBezTo>
                    <a:lnTo>
                      <a:pt x="557" y="232"/>
                    </a:lnTo>
                    <a:cubicBezTo>
                      <a:pt x="526" y="180"/>
                      <a:pt x="494" y="117"/>
                      <a:pt x="442" y="64"/>
                    </a:cubicBezTo>
                    <a:cubicBezTo>
                      <a:pt x="410" y="43"/>
                      <a:pt x="389" y="22"/>
                      <a:pt x="358" y="12"/>
                    </a:cubicBezTo>
                    <a:cubicBezTo>
                      <a:pt x="337" y="12"/>
                      <a:pt x="326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678;p79"/>
              <p:cNvSpPr/>
              <p:nvPr/>
            </p:nvSpPr>
            <p:spPr>
              <a:xfrm>
                <a:off x="1965748" y="2949889"/>
                <a:ext cx="25347" cy="39563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6" extrusionOk="0">
                    <a:moveTo>
                      <a:pt x="201" y="1"/>
                    </a:moveTo>
                    <a:cubicBezTo>
                      <a:pt x="180" y="1"/>
                      <a:pt x="169" y="1"/>
                      <a:pt x="148" y="11"/>
                    </a:cubicBezTo>
                    <a:lnTo>
                      <a:pt x="85" y="43"/>
                    </a:lnTo>
                    <a:cubicBezTo>
                      <a:pt x="75" y="64"/>
                      <a:pt x="64" y="74"/>
                      <a:pt x="54" y="85"/>
                    </a:cubicBezTo>
                    <a:cubicBezTo>
                      <a:pt x="43" y="106"/>
                      <a:pt x="33" y="116"/>
                      <a:pt x="33" y="137"/>
                    </a:cubicBezTo>
                    <a:cubicBezTo>
                      <a:pt x="22" y="158"/>
                      <a:pt x="12" y="169"/>
                      <a:pt x="12" y="190"/>
                    </a:cubicBezTo>
                    <a:cubicBezTo>
                      <a:pt x="1" y="242"/>
                      <a:pt x="1" y="284"/>
                      <a:pt x="12" y="326"/>
                    </a:cubicBezTo>
                    <a:cubicBezTo>
                      <a:pt x="12" y="347"/>
                      <a:pt x="12" y="368"/>
                      <a:pt x="22" y="389"/>
                    </a:cubicBezTo>
                    <a:cubicBezTo>
                      <a:pt x="22" y="400"/>
                      <a:pt x="33" y="421"/>
                      <a:pt x="43" y="442"/>
                    </a:cubicBezTo>
                    <a:cubicBezTo>
                      <a:pt x="54" y="463"/>
                      <a:pt x="64" y="473"/>
                      <a:pt x="85" y="494"/>
                    </a:cubicBezTo>
                    <a:cubicBezTo>
                      <a:pt x="96" y="505"/>
                      <a:pt x="106" y="515"/>
                      <a:pt x="127" y="515"/>
                    </a:cubicBezTo>
                    <a:cubicBezTo>
                      <a:pt x="148" y="515"/>
                      <a:pt x="159" y="526"/>
                      <a:pt x="180" y="526"/>
                    </a:cubicBezTo>
                    <a:cubicBezTo>
                      <a:pt x="201" y="515"/>
                      <a:pt x="222" y="515"/>
                      <a:pt x="243" y="505"/>
                    </a:cubicBezTo>
                    <a:cubicBezTo>
                      <a:pt x="264" y="494"/>
                      <a:pt x="274" y="484"/>
                      <a:pt x="295" y="463"/>
                    </a:cubicBezTo>
                    <a:cubicBezTo>
                      <a:pt x="306" y="442"/>
                      <a:pt x="316" y="431"/>
                      <a:pt x="316" y="410"/>
                    </a:cubicBezTo>
                    <a:cubicBezTo>
                      <a:pt x="337" y="368"/>
                      <a:pt x="337" y="326"/>
                      <a:pt x="337" y="284"/>
                    </a:cubicBezTo>
                    <a:lnTo>
                      <a:pt x="337" y="253"/>
                    </a:lnTo>
                    <a:lnTo>
                      <a:pt x="337" y="242"/>
                    </a:lnTo>
                    <a:cubicBezTo>
                      <a:pt x="337" y="200"/>
                      <a:pt x="327" y="158"/>
                      <a:pt x="316" y="116"/>
                    </a:cubicBezTo>
                    <a:cubicBezTo>
                      <a:pt x="306" y="95"/>
                      <a:pt x="295" y="74"/>
                      <a:pt x="285" y="64"/>
                    </a:cubicBezTo>
                    <a:cubicBezTo>
                      <a:pt x="274" y="43"/>
                      <a:pt x="264" y="32"/>
                      <a:pt x="253" y="22"/>
                    </a:cubicBezTo>
                    <a:cubicBezTo>
                      <a:pt x="232" y="11"/>
                      <a:pt x="222" y="1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679;p79"/>
              <p:cNvSpPr/>
              <p:nvPr/>
            </p:nvSpPr>
            <p:spPr>
              <a:xfrm>
                <a:off x="1750182" y="2937479"/>
                <a:ext cx="29259" cy="4324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5" extrusionOk="0">
                    <a:moveTo>
                      <a:pt x="216" y="0"/>
                    </a:moveTo>
                    <a:cubicBezTo>
                      <a:pt x="210" y="0"/>
                      <a:pt x="205" y="3"/>
                      <a:pt x="200" y="8"/>
                    </a:cubicBezTo>
                    <a:cubicBezTo>
                      <a:pt x="179" y="8"/>
                      <a:pt x="158" y="8"/>
                      <a:pt x="137" y="19"/>
                    </a:cubicBezTo>
                    <a:cubicBezTo>
                      <a:pt x="126" y="29"/>
                      <a:pt x="105" y="40"/>
                      <a:pt x="84" y="61"/>
                    </a:cubicBezTo>
                    <a:cubicBezTo>
                      <a:pt x="74" y="71"/>
                      <a:pt x="63" y="92"/>
                      <a:pt x="53" y="103"/>
                    </a:cubicBezTo>
                    <a:cubicBezTo>
                      <a:pt x="42" y="124"/>
                      <a:pt x="32" y="134"/>
                      <a:pt x="21" y="155"/>
                    </a:cubicBezTo>
                    <a:cubicBezTo>
                      <a:pt x="11" y="197"/>
                      <a:pt x="0" y="239"/>
                      <a:pt x="0" y="281"/>
                    </a:cubicBezTo>
                    <a:cubicBezTo>
                      <a:pt x="0" y="323"/>
                      <a:pt x="0" y="365"/>
                      <a:pt x="11" y="407"/>
                    </a:cubicBezTo>
                    <a:cubicBezTo>
                      <a:pt x="21" y="428"/>
                      <a:pt x="21" y="449"/>
                      <a:pt x="32" y="470"/>
                    </a:cubicBezTo>
                    <a:cubicBezTo>
                      <a:pt x="42" y="481"/>
                      <a:pt x="53" y="502"/>
                      <a:pt x="63" y="512"/>
                    </a:cubicBezTo>
                    <a:cubicBezTo>
                      <a:pt x="84" y="544"/>
                      <a:pt x="126" y="565"/>
                      <a:pt x="158" y="575"/>
                    </a:cubicBezTo>
                    <a:cubicBezTo>
                      <a:pt x="200" y="575"/>
                      <a:pt x="242" y="565"/>
                      <a:pt x="273" y="544"/>
                    </a:cubicBezTo>
                    <a:cubicBezTo>
                      <a:pt x="357" y="502"/>
                      <a:pt x="378" y="407"/>
                      <a:pt x="389" y="323"/>
                    </a:cubicBezTo>
                    <a:lnTo>
                      <a:pt x="389" y="313"/>
                    </a:lnTo>
                    <a:lnTo>
                      <a:pt x="389" y="302"/>
                    </a:lnTo>
                    <a:lnTo>
                      <a:pt x="389" y="239"/>
                    </a:lnTo>
                    <a:cubicBezTo>
                      <a:pt x="389" y="197"/>
                      <a:pt x="378" y="155"/>
                      <a:pt x="357" y="124"/>
                    </a:cubicBezTo>
                    <a:cubicBezTo>
                      <a:pt x="347" y="82"/>
                      <a:pt x="326" y="50"/>
                      <a:pt x="305" y="29"/>
                    </a:cubicBezTo>
                    <a:cubicBezTo>
                      <a:pt x="284" y="19"/>
                      <a:pt x="252" y="8"/>
                      <a:pt x="231" y="8"/>
                    </a:cubicBezTo>
                    <a:cubicBezTo>
                      <a:pt x="226" y="3"/>
                      <a:pt x="221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680;p79"/>
              <p:cNvSpPr/>
              <p:nvPr/>
            </p:nvSpPr>
            <p:spPr>
              <a:xfrm>
                <a:off x="2175823" y="3093625"/>
                <a:ext cx="85444" cy="84617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25" extrusionOk="0">
                    <a:moveTo>
                      <a:pt x="1093" y="1"/>
                    </a:moveTo>
                    <a:cubicBezTo>
                      <a:pt x="1083" y="1"/>
                      <a:pt x="1062" y="11"/>
                      <a:pt x="1062" y="32"/>
                    </a:cubicBezTo>
                    <a:cubicBezTo>
                      <a:pt x="1051" y="53"/>
                      <a:pt x="1041" y="64"/>
                      <a:pt x="1030" y="85"/>
                    </a:cubicBezTo>
                    <a:cubicBezTo>
                      <a:pt x="988" y="200"/>
                      <a:pt x="925" y="295"/>
                      <a:pt x="862" y="389"/>
                    </a:cubicBezTo>
                    <a:cubicBezTo>
                      <a:pt x="799" y="473"/>
                      <a:pt x="715" y="557"/>
                      <a:pt x="621" y="631"/>
                    </a:cubicBezTo>
                    <a:cubicBezTo>
                      <a:pt x="537" y="694"/>
                      <a:pt x="442" y="746"/>
                      <a:pt x="327" y="788"/>
                    </a:cubicBezTo>
                    <a:cubicBezTo>
                      <a:pt x="253" y="820"/>
                      <a:pt x="180" y="851"/>
                      <a:pt x="106" y="862"/>
                    </a:cubicBezTo>
                    <a:cubicBezTo>
                      <a:pt x="75" y="872"/>
                      <a:pt x="43" y="893"/>
                      <a:pt x="33" y="925"/>
                    </a:cubicBezTo>
                    <a:cubicBezTo>
                      <a:pt x="12" y="956"/>
                      <a:pt x="1" y="998"/>
                      <a:pt x="12" y="1030"/>
                    </a:cubicBezTo>
                    <a:cubicBezTo>
                      <a:pt x="22" y="1061"/>
                      <a:pt x="43" y="1093"/>
                      <a:pt x="75" y="1103"/>
                    </a:cubicBezTo>
                    <a:cubicBezTo>
                      <a:pt x="96" y="1124"/>
                      <a:pt x="117" y="1124"/>
                      <a:pt x="148" y="1124"/>
                    </a:cubicBezTo>
                    <a:lnTo>
                      <a:pt x="180" y="1124"/>
                    </a:lnTo>
                    <a:cubicBezTo>
                      <a:pt x="316" y="1072"/>
                      <a:pt x="432" y="1019"/>
                      <a:pt x="526" y="946"/>
                    </a:cubicBezTo>
                    <a:cubicBezTo>
                      <a:pt x="621" y="872"/>
                      <a:pt x="705" y="778"/>
                      <a:pt x="789" y="694"/>
                    </a:cubicBezTo>
                    <a:cubicBezTo>
                      <a:pt x="820" y="641"/>
                      <a:pt x="862" y="589"/>
                      <a:pt x="894" y="536"/>
                    </a:cubicBezTo>
                    <a:cubicBezTo>
                      <a:pt x="925" y="494"/>
                      <a:pt x="957" y="442"/>
                      <a:pt x="988" y="389"/>
                    </a:cubicBezTo>
                    <a:cubicBezTo>
                      <a:pt x="1041" y="295"/>
                      <a:pt x="1083" y="179"/>
                      <a:pt x="1135" y="53"/>
                    </a:cubicBezTo>
                    <a:lnTo>
                      <a:pt x="1135" y="22"/>
                    </a:lnTo>
                    <a:cubicBezTo>
                      <a:pt x="1125" y="11"/>
                      <a:pt x="1114" y="11"/>
                      <a:pt x="1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681;p79"/>
              <p:cNvSpPr/>
              <p:nvPr/>
            </p:nvSpPr>
            <p:spPr>
              <a:xfrm>
                <a:off x="2211400" y="3036762"/>
                <a:ext cx="49868" cy="7980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061" extrusionOk="0">
                    <a:moveTo>
                      <a:pt x="631" y="1"/>
                    </a:moveTo>
                    <a:cubicBezTo>
                      <a:pt x="620" y="1"/>
                      <a:pt x="610" y="1"/>
                      <a:pt x="610" y="22"/>
                    </a:cubicBezTo>
                    <a:cubicBezTo>
                      <a:pt x="599" y="74"/>
                      <a:pt x="589" y="127"/>
                      <a:pt x="568" y="169"/>
                    </a:cubicBezTo>
                    <a:cubicBezTo>
                      <a:pt x="557" y="211"/>
                      <a:pt x="536" y="263"/>
                      <a:pt x="526" y="295"/>
                    </a:cubicBezTo>
                    <a:cubicBezTo>
                      <a:pt x="473" y="421"/>
                      <a:pt x="400" y="536"/>
                      <a:pt x="326" y="641"/>
                    </a:cubicBezTo>
                    <a:cubicBezTo>
                      <a:pt x="253" y="725"/>
                      <a:pt x="169" y="809"/>
                      <a:pt x="74" y="883"/>
                    </a:cubicBezTo>
                    <a:lnTo>
                      <a:pt x="53" y="904"/>
                    </a:lnTo>
                    <a:lnTo>
                      <a:pt x="43" y="914"/>
                    </a:lnTo>
                    <a:cubicBezTo>
                      <a:pt x="32" y="914"/>
                      <a:pt x="22" y="925"/>
                      <a:pt x="11" y="935"/>
                    </a:cubicBezTo>
                    <a:cubicBezTo>
                      <a:pt x="1" y="946"/>
                      <a:pt x="1" y="967"/>
                      <a:pt x="1" y="977"/>
                    </a:cubicBezTo>
                    <a:cubicBezTo>
                      <a:pt x="1" y="998"/>
                      <a:pt x="11" y="1019"/>
                      <a:pt x="22" y="1030"/>
                    </a:cubicBezTo>
                    <a:cubicBezTo>
                      <a:pt x="43" y="1051"/>
                      <a:pt x="64" y="1061"/>
                      <a:pt x="85" y="1061"/>
                    </a:cubicBezTo>
                    <a:cubicBezTo>
                      <a:pt x="106" y="1061"/>
                      <a:pt x="127" y="1051"/>
                      <a:pt x="137" y="1030"/>
                    </a:cubicBezTo>
                    <a:cubicBezTo>
                      <a:pt x="421" y="715"/>
                      <a:pt x="599" y="379"/>
                      <a:pt x="662" y="32"/>
                    </a:cubicBezTo>
                    <a:cubicBezTo>
                      <a:pt x="662" y="22"/>
                      <a:pt x="662" y="1"/>
                      <a:pt x="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682;p79"/>
              <p:cNvSpPr/>
              <p:nvPr/>
            </p:nvSpPr>
            <p:spPr>
              <a:xfrm>
                <a:off x="1282646" y="2927776"/>
                <a:ext cx="88528" cy="11139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481" extrusionOk="0">
                    <a:moveTo>
                      <a:pt x="42" y="1"/>
                    </a:moveTo>
                    <a:cubicBezTo>
                      <a:pt x="31" y="1"/>
                      <a:pt x="31" y="11"/>
                      <a:pt x="21" y="11"/>
                    </a:cubicBezTo>
                    <a:cubicBezTo>
                      <a:pt x="10" y="11"/>
                      <a:pt x="0" y="32"/>
                      <a:pt x="10" y="43"/>
                    </a:cubicBezTo>
                    <a:cubicBezTo>
                      <a:pt x="94" y="274"/>
                      <a:pt x="210" y="568"/>
                      <a:pt x="388" y="841"/>
                    </a:cubicBezTo>
                    <a:cubicBezTo>
                      <a:pt x="483" y="988"/>
                      <a:pt x="577" y="1103"/>
                      <a:pt x="672" y="1198"/>
                    </a:cubicBezTo>
                    <a:cubicBezTo>
                      <a:pt x="787" y="1313"/>
                      <a:pt x="903" y="1408"/>
                      <a:pt x="1018" y="1471"/>
                    </a:cubicBezTo>
                    <a:cubicBezTo>
                      <a:pt x="1039" y="1481"/>
                      <a:pt x="1050" y="1481"/>
                      <a:pt x="1071" y="1481"/>
                    </a:cubicBezTo>
                    <a:cubicBezTo>
                      <a:pt x="1102" y="1481"/>
                      <a:pt x="1134" y="1460"/>
                      <a:pt x="1155" y="1429"/>
                    </a:cubicBezTo>
                    <a:cubicBezTo>
                      <a:pt x="1176" y="1408"/>
                      <a:pt x="1176" y="1376"/>
                      <a:pt x="1165" y="1355"/>
                    </a:cubicBezTo>
                    <a:cubicBezTo>
                      <a:pt x="1155" y="1324"/>
                      <a:pt x="1144" y="1303"/>
                      <a:pt x="1123" y="1292"/>
                    </a:cubicBezTo>
                    <a:cubicBezTo>
                      <a:pt x="1018" y="1240"/>
                      <a:pt x="934" y="1187"/>
                      <a:pt x="850" y="1124"/>
                    </a:cubicBezTo>
                    <a:cubicBezTo>
                      <a:pt x="693" y="988"/>
                      <a:pt x="535" y="830"/>
                      <a:pt x="399" y="641"/>
                    </a:cubicBezTo>
                    <a:cubicBezTo>
                      <a:pt x="252" y="431"/>
                      <a:pt x="147" y="232"/>
                      <a:pt x="63" y="22"/>
                    </a:cubicBezTo>
                    <a:cubicBezTo>
                      <a:pt x="63" y="1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683;p79"/>
              <p:cNvSpPr/>
              <p:nvPr/>
            </p:nvSpPr>
            <p:spPr>
              <a:xfrm>
                <a:off x="1299193" y="2863016"/>
                <a:ext cx="5618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471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cubicBezTo>
                      <a:pt x="11" y="95"/>
                      <a:pt x="11" y="169"/>
                      <a:pt x="21" y="221"/>
                    </a:cubicBezTo>
                    <a:lnTo>
                      <a:pt x="21" y="242"/>
                    </a:lnTo>
                    <a:cubicBezTo>
                      <a:pt x="32" y="305"/>
                      <a:pt x="42" y="358"/>
                      <a:pt x="53" y="421"/>
                    </a:cubicBezTo>
                    <a:lnTo>
                      <a:pt x="84" y="610"/>
                    </a:lnTo>
                    <a:cubicBezTo>
                      <a:pt x="105" y="662"/>
                      <a:pt x="116" y="715"/>
                      <a:pt x="147" y="788"/>
                    </a:cubicBezTo>
                    <a:cubicBezTo>
                      <a:pt x="189" y="925"/>
                      <a:pt x="242" y="1040"/>
                      <a:pt x="305" y="1135"/>
                    </a:cubicBezTo>
                    <a:cubicBezTo>
                      <a:pt x="389" y="1250"/>
                      <a:pt x="462" y="1355"/>
                      <a:pt x="546" y="1439"/>
                    </a:cubicBezTo>
                    <a:cubicBezTo>
                      <a:pt x="567" y="1460"/>
                      <a:pt x="599" y="1471"/>
                      <a:pt x="630" y="1471"/>
                    </a:cubicBezTo>
                    <a:cubicBezTo>
                      <a:pt x="662" y="1471"/>
                      <a:pt x="683" y="1460"/>
                      <a:pt x="704" y="1439"/>
                    </a:cubicBezTo>
                    <a:cubicBezTo>
                      <a:pt x="725" y="1418"/>
                      <a:pt x="746" y="1387"/>
                      <a:pt x="746" y="1355"/>
                    </a:cubicBezTo>
                    <a:cubicBezTo>
                      <a:pt x="746" y="1334"/>
                      <a:pt x="735" y="1303"/>
                      <a:pt x="714" y="1282"/>
                    </a:cubicBezTo>
                    <a:cubicBezTo>
                      <a:pt x="662" y="1240"/>
                      <a:pt x="620" y="1187"/>
                      <a:pt x="567" y="1124"/>
                    </a:cubicBezTo>
                    <a:cubicBezTo>
                      <a:pt x="536" y="1093"/>
                      <a:pt x="504" y="1051"/>
                      <a:pt x="473" y="1009"/>
                    </a:cubicBezTo>
                    <a:lnTo>
                      <a:pt x="462" y="998"/>
                    </a:lnTo>
                    <a:lnTo>
                      <a:pt x="462" y="998"/>
                    </a:lnTo>
                    <a:lnTo>
                      <a:pt x="452" y="977"/>
                    </a:lnTo>
                    <a:cubicBezTo>
                      <a:pt x="336" y="820"/>
                      <a:pt x="252" y="652"/>
                      <a:pt x="189" y="484"/>
                    </a:cubicBezTo>
                    <a:cubicBezTo>
                      <a:pt x="158" y="400"/>
                      <a:pt x="126" y="326"/>
                      <a:pt x="116" y="253"/>
                    </a:cubicBezTo>
                    <a:cubicBezTo>
                      <a:pt x="95" y="179"/>
                      <a:pt x="84" y="106"/>
                      <a:pt x="74" y="32"/>
                    </a:cubicBezTo>
                    <a:cubicBezTo>
                      <a:pt x="74" y="11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684;p79"/>
              <p:cNvSpPr/>
              <p:nvPr/>
            </p:nvSpPr>
            <p:spPr>
              <a:xfrm>
                <a:off x="2860656" y="3876312"/>
                <a:ext cx="67167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684" extrusionOk="0">
                    <a:moveTo>
                      <a:pt x="841" y="1"/>
                    </a:moveTo>
                    <a:cubicBezTo>
                      <a:pt x="830" y="1"/>
                      <a:pt x="820" y="12"/>
                      <a:pt x="809" y="12"/>
                    </a:cubicBezTo>
                    <a:cubicBezTo>
                      <a:pt x="757" y="33"/>
                      <a:pt x="704" y="64"/>
                      <a:pt x="652" y="96"/>
                    </a:cubicBezTo>
                    <a:cubicBezTo>
                      <a:pt x="599" y="127"/>
                      <a:pt x="547" y="159"/>
                      <a:pt x="505" y="201"/>
                    </a:cubicBezTo>
                    <a:lnTo>
                      <a:pt x="484" y="222"/>
                    </a:lnTo>
                    <a:cubicBezTo>
                      <a:pt x="484" y="211"/>
                      <a:pt x="494" y="201"/>
                      <a:pt x="505" y="201"/>
                    </a:cubicBezTo>
                    <a:cubicBezTo>
                      <a:pt x="526" y="169"/>
                      <a:pt x="536" y="127"/>
                      <a:pt x="505" y="96"/>
                    </a:cubicBezTo>
                    <a:cubicBezTo>
                      <a:pt x="484" y="85"/>
                      <a:pt x="473" y="75"/>
                      <a:pt x="452" y="75"/>
                    </a:cubicBezTo>
                    <a:cubicBezTo>
                      <a:pt x="431" y="75"/>
                      <a:pt x="410" y="85"/>
                      <a:pt x="400" y="96"/>
                    </a:cubicBezTo>
                    <a:cubicBezTo>
                      <a:pt x="379" y="117"/>
                      <a:pt x="358" y="138"/>
                      <a:pt x="347" y="159"/>
                    </a:cubicBezTo>
                    <a:cubicBezTo>
                      <a:pt x="337" y="138"/>
                      <a:pt x="326" y="117"/>
                      <a:pt x="305" y="106"/>
                    </a:cubicBezTo>
                    <a:cubicBezTo>
                      <a:pt x="295" y="96"/>
                      <a:pt x="284" y="96"/>
                      <a:pt x="263" y="96"/>
                    </a:cubicBezTo>
                    <a:lnTo>
                      <a:pt x="242" y="96"/>
                    </a:lnTo>
                    <a:cubicBezTo>
                      <a:pt x="221" y="106"/>
                      <a:pt x="211" y="117"/>
                      <a:pt x="200" y="138"/>
                    </a:cubicBezTo>
                    <a:lnTo>
                      <a:pt x="158" y="180"/>
                    </a:lnTo>
                    <a:cubicBezTo>
                      <a:pt x="116" y="232"/>
                      <a:pt x="74" y="285"/>
                      <a:pt x="43" y="348"/>
                    </a:cubicBezTo>
                    <a:cubicBezTo>
                      <a:pt x="22" y="379"/>
                      <a:pt x="1" y="421"/>
                      <a:pt x="1" y="474"/>
                    </a:cubicBezTo>
                    <a:cubicBezTo>
                      <a:pt x="1" y="495"/>
                      <a:pt x="1" y="516"/>
                      <a:pt x="11" y="537"/>
                    </a:cubicBezTo>
                    <a:cubicBezTo>
                      <a:pt x="11" y="547"/>
                      <a:pt x="22" y="558"/>
                      <a:pt x="32" y="579"/>
                    </a:cubicBezTo>
                    <a:cubicBezTo>
                      <a:pt x="43" y="610"/>
                      <a:pt x="85" y="631"/>
                      <a:pt x="127" y="631"/>
                    </a:cubicBezTo>
                    <a:cubicBezTo>
                      <a:pt x="148" y="631"/>
                      <a:pt x="169" y="621"/>
                      <a:pt x="190" y="610"/>
                    </a:cubicBezTo>
                    <a:cubicBezTo>
                      <a:pt x="211" y="631"/>
                      <a:pt x="232" y="642"/>
                      <a:pt x="263" y="642"/>
                    </a:cubicBezTo>
                    <a:cubicBezTo>
                      <a:pt x="284" y="642"/>
                      <a:pt x="316" y="631"/>
                      <a:pt x="337" y="610"/>
                    </a:cubicBezTo>
                    <a:cubicBezTo>
                      <a:pt x="358" y="652"/>
                      <a:pt x="410" y="684"/>
                      <a:pt x="463" y="684"/>
                    </a:cubicBezTo>
                    <a:cubicBezTo>
                      <a:pt x="505" y="684"/>
                      <a:pt x="547" y="673"/>
                      <a:pt x="578" y="642"/>
                    </a:cubicBezTo>
                    <a:cubicBezTo>
                      <a:pt x="599" y="631"/>
                      <a:pt x="610" y="600"/>
                      <a:pt x="620" y="579"/>
                    </a:cubicBezTo>
                    <a:cubicBezTo>
                      <a:pt x="641" y="526"/>
                      <a:pt x="641" y="474"/>
                      <a:pt x="652" y="421"/>
                    </a:cubicBezTo>
                    <a:cubicBezTo>
                      <a:pt x="662" y="369"/>
                      <a:pt x="673" y="327"/>
                      <a:pt x="694" y="285"/>
                    </a:cubicBezTo>
                    <a:cubicBezTo>
                      <a:pt x="715" y="243"/>
                      <a:pt x="736" y="211"/>
                      <a:pt x="757" y="180"/>
                    </a:cubicBezTo>
                    <a:cubicBezTo>
                      <a:pt x="767" y="159"/>
                      <a:pt x="788" y="148"/>
                      <a:pt x="799" y="138"/>
                    </a:cubicBezTo>
                    <a:cubicBezTo>
                      <a:pt x="820" y="127"/>
                      <a:pt x="841" y="106"/>
                      <a:pt x="862" y="96"/>
                    </a:cubicBezTo>
                    <a:cubicBezTo>
                      <a:pt x="893" y="85"/>
                      <a:pt x="893" y="54"/>
                      <a:pt x="883" y="33"/>
                    </a:cubicBezTo>
                    <a:cubicBezTo>
                      <a:pt x="872" y="12"/>
                      <a:pt x="851" y="1"/>
                      <a:pt x="84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685;p79"/>
              <p:cNvSpPr/>
              <p:nvPr/>
            </p:nvSpPr>
            <p:spPr>
              <a:xfrm>
                <a:off x="2805373" y="3879471"/>
                <a:ext cx="43474" cy="411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47" extrusionOk="0">
                    <a:moveTo>
                      <a:pt x="200" y="1"/>
                    </a:moveTo>
                    <a:cubicBezTo>
                      <a:pt x="179" y="1"/>
                      <a:pt x="158" y="1"/>
                      <a:pt x="147" y="22"/>
                    </a:cubicBezTo>
                    <a:cubicBezTo>
                      <a:pt x="116" y="85"/>
                      <a:pt x="74" y="148"/>
                      <a:pt x="42" y="211"/>
                    </a:cubicBezTo>
                    <a:cubicBezTo>
                      <a:pt x="32" y="243"/>
                      <a:pt x="11" y="285"/>
                      <a:pt x="11" y="316"/>
                    </a:cubicBezTo>
                    <a:cubicBezTo>
                      <a:pt x="11" y="327"/>
                      <a:pt x="0" y="348"/>
                      <a:pt x="0" y="358"/>
                    </a:cubicBezTo>
                    <a:lnTo>
                      <a:pt x="0" y="379"/>
                    </a:lnTo>
                    <a:cubicBezTo>
                      <a:pt x="0" y="400"/>
                      <a:pt x="0" y="421"/>
                      <a:pt x="11" y="442"/>
                    </a:cubicBezTo>
                    <a:cubicBezTo>
                      <a:pt x="21" y="474"/>
                      <a:pt x="63" y="505"/>
                      <a:pt x="105" y="505"/>
                    </a:cubicBezTo>
                    <a:cubicBezTo>
                      <a:pt x="116" y="505"/>
                      <a:pt x="137" y="495"/>
                      <a:pt x="158" y="484"/>
                    </a:cubicBezTo>
                    <a:cubicBezTo>
                      <a:pt x="179" y="505"/>
                      <a:pt x="200" y="516"/>
                      <a:pt x="231" y="516"/>
                    </a:cubicBezTo>
                    <a:cubicBezTo>
                      <a:pt x="242" y="516"/>
                      <a:pt x="263" y="505"/>
                      <a:pt x="273" y="505"/>
                    </a:cubicBezTo>
                    <a:lnTo>
                      <a:pt x="284" y="505"/>
                    </a:lnTo>
                    <a:cubicBezTo>
                      <a:pt x="305" y="537"/>
                      <a:pt x="336" y="547"/>
                      <a:pt x="368" y="547"/>
                    </a:cubicBezTo>
                    <a:cubicBezTo>
                      <a:pt x="410" y="547"/>
                      <a:pt x="442" y="537"/>
                      <a:pt x="463" y="505"/>
                    </a:cubicBezTo>
                    <a:cubicBezTo>
                      <a:pt x="484" y="484"/>
                      <a:pt x="505" y="453"/>
                      <a:pt x="505" y="421"/>
                    </a:cubicBezTo>
                    <a:cubicBezTo>
                      <a:pt x="505" y="390"/>
                      <a:pt x="494" y="369"/>
                      <a:pt x="494" y="337"/>
                    </a:cubicBezTo>
                    <a:cubicBezTo>
                      <a:pt x="484" y="306"/>
                      <a:pt x="484" y="274"/>
                      <a:pt x="494" y="243"/>
                    </a:cubicBezTo>
                    <a:cubicBezTo>
                      <a:pt x="494" y="222"/>
                      <a:pt x="505" y="190"/>
                      <a:pt x="515" y="169"/>
                    </a:cubicBezTo>
                    <a:cubicBezTo>
                      <a:pt x="526" y="148"/>
                      <a:pt x="536" y="127"/>
                      <a:pt x="557" y="106"/>
                    </a:cubicBezTo>
                    <a:cubicBezTo>
                      <a:pt x="578" y="85"/>
                      <a:pt x="557" y="43"/>
                      <a:pt x="526" y="22"/>
                    </a:cubicBezTo>
                    <a:cubicBezTo>
                      <a:pt x="515" y="22"/>
                      <a:pt x="505" y="12"/>
                      <a:pt x="494" y="12"/>
                    </a:cubicBezTo>
                    <a:cubicBezTo>
                      <a:pt x="494" y="12"/>
                      <a:pt x="484" y="12"/>
                      <a:pt x="473" y="22"/>
                    </a:cubicBezTo>
                    <a:cubicBezTo>
                      <a:pt x="463" y="22"/>
                      <a:pt x="452" y="33"/>
                      <a:pt x="442" y="43"/>
                    </a:cubicBezTo>
                    <a:cubicBezTo>
                      <a:pt x="431" y="54"/>
                      <a:pt x="421" y="75"/>
                      <a:pt x="410" y="85"/>
                    </a:cubicBezTo>
                    <a:cubicBezTo>
                      <a:pt x="410" y="64"/>
                      <a:pt x="399" y="43"/>
                      <a:pt x="378" y="43"/>
                    </a:cubicBezTo>
                    <a:cubicBezTo>
                      <a:pt x="368" y="33"/>
                      <a:pt x="357" y="33"/>
                      <a:pt x="336" y="33"/>
                    </a:cubicBezTo>
                    <a:cubicBezTo>
                      <a:pt x="315" y="33"/>
                      <a:pt x="294" y="43"/>
                      <a:pt x="273" y="64"/>
                    </a:cubicBezTo>
                    <a:cubicBezTo>
                      <a:pt x="252" y="85"/>
                      <a:pt x="242" y="117"/>
                      <a:pt x="221" y="148"/>
                    </a:cubicBezTo>
                    <a:cubicBezTo>
                      <a:pt x="221" y="138"/>
                      <a:pt x="221" y="127"/>
                      <a:pt x="231" y="117"/>
                    </a:cubicBezTo>
                    <a:cubicBezTo>
                      <a:pt x="231" y="106"/>
                      <a:pt x="242" y="96"/>
                      <a:pt x="252" y="75"/>
                    </a:cubicBezTo>
                    <a:cubicBezTo>
                      <a:pt x="263" y="54"/>
                      <a:pt x="252" y="22"/>
                      <a:pt x="23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686;p79"/>
              <p:cNvSpPr/>
              <p:nvPr/>
            </p:nvSpPr>
            <p:spPr>
              <a:xfrm>
                <a:off x="2666375" y="3439614"/>
                <a:ext cx="376000" cy="469191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6238" extrusionOk="0">
                    <a:moveTo>
                      <a:pt x="1974" y="0"/>
                    </a:moveTo>
                    <a:cubicBezTo>
                      <a:pt x="1932" y="0"/>
                      <a:pt x="1911" y="10"/>
                      <a:pt x="1880" y="21"/>
                    </a:cubicBezTo>
                    <a:cubicBezTo>
                      <a:pt x="1859" y="31"/>
                      <a:pt x="1838" y="42"/>
                      <a:pt x="1827" y="63"/>
                    </a:cubicBezTo>
                    <a:cubicBezTo>
                      <a:pt x="1806" y="73"/>
                      <a:pt x="1785" y="105"/>
                      <a:pt x="1785" y="126"/>
                    </a:cubicBezTo>
                    <a:cubicBezTo>
                      <a:pt x="1775" y="157"/>
                      <a:pt x="1775" y="178"/>
                      <a:pt x="1785" y="220"/>
                    </a:cubicBezTo>
                    <a:cubicBezTo>
                      <a:pt x="1785" y="252"/>
                      <a:pt x="1796" y="273"/>
                      <a:pt x="1817" y="304"/>
                    </a:cubicBezTo>
                    <a:cubicBezTo>
                      <a:pt x="1827" y="336"/>
                      <a:pt x="1848" y="357"/>
                      <a:pt x="1869" y="388"/>
                    </a:cubicBezTo>
                    <a:cubicBezTo>
                      <a:pt x="1901" y="430"/>
                      <a:pt x="1932" y="472"/>
                      <a:pt x="1974" y="504"/>
                    </a:cubicBezTo>
                    <a:lnTo>
                      <a:pt x="1848" y="504"/>
                    </a:lnTo>
                    <a:cubicBezTo>
                      <a:pt x="1785" y="504"/>
                      <a:pt x="1733" y="504"/>
                      <a:pt x="1691" y="514"/>
                    </a:cubicBezTo>
                    <a:cubicBezTo>
                      <a:pt x="1638" y="514"/>
                      <a:pt x="1586" y="525"/>
                      <a:pt x="1533" y="535"/>
                    </a:cubicBezTo>
                    <a:cubicBezTo>
                      <a:pt x="1491" y="546"/>
                      <a:pt x="1449" y="556"/>
                      <a:pt x="1407" y="577"/>
                    </a:cubicBezTo>
                    <a:cubicBezTo>
                      <a:pt x="1334" y="609"/>
                      <a:pt x="1260" y="651"/>
                      <a:pt x="1197" y="703"/>
                    </a:cubicBezTo>
                    <a:cubicBezTo>
                      <a:pt x="1092" y="787"/>
                      <a:pt x="997" y="913"/>
                      <a:pt x="924" y="1060"/>
                    </a:cubicBezTo>
                    <a:cubicBezTo>
                      <a:pt x="850" y="1218"/>
                      <a:pt x="798" y="1396"/>
                      <a:pt x="745" y="1554"/>
                    </a:cubicBezTo>
                    <a:cubicBezTo>
                      <a:pt x="693" y="1701"/>
                      <a:pt x="640" y="1858"/>
                      <a:pt x="577" y="2005"/>
                    </a:cubicBezTo>
                    <a:cubicBezTo>
                      <a:pt x="535" y="2089"/>
                      <a:pt x="504" y="2163"/>
                      <a:pt x="462" y="2226"/>
                    </a:cubicBezTo>
                    <a:cubicBezTo>
                      <a:pt x="441" y="2257"/>
                      <a:pt x="409" y="2289"/>
                      <a:pt x="388" y="2331"/>
                    </a:cubicBezTo>
                    <a:lnTo>
                      <a:pt x="357" y="2362"/>
                    </a:lnTo>
                    <a:cubicBezTo>
                      <a:pt x="283" y="2457"/>
                      <a:pt x="199" y="2583"/>
                      <a:pt x="136" y="2698"/>
                    </a:cubicBezTo>
                    <a:cubicBezTo>
                      <a:pt x="105" y="2761"/>
                      <a:pt x="73" y="2824"/>
                      <a:pt x="52" y="2887"/>
                    </a:cubicBezTo>
                    <a:cubicBezTo>
                      <a:pt x="42" y="2919"/>
                      <a:pt x="31" y="2950"/>
                      <a:pt x="31" y="2971"/>
                    </a:cubicBezTo>
                    <a:cubicBezTo>
                      <a:pt x="31" y="3003"/>
                      <a:pt x="42" y="3034"/>
                      <a:pt x="52" y="3066"/>
                    </a:cubicBezTo>
                    <a:cubicBezTo>
                      <a:pt x="84" y="3119"/>
                      <a:pt x="147" y="3140"/>
                      <a:pt x="210" y="3140"/>
                    </a:cubicBezTo>
                    <a:cubicBezTo>
                      <a:pt x="189" y="3182"/>
                      <a:pt x="168" y="3213"/>
                      <a:pt x="147" y="3255"/>
                    </a:cubicBezTo>
                    <a:cubicBezTo>
                      <a:pt x="73" y="3413"/>
                      <a:pt x="31" y="3539"/>
                      <a:pt x="10" y="3665"/>
                    </a:cubicBezTo>
                    <a:cubicBezTo>
                      <a:pt x="0" y="3717"/>
                      <a:pt x="0" y="3780"/>
                      <a:pt x="10" y="3854"/>
                    </a:cubicBezTo>
                    <a:cubicBezTo>
                      <a:pt x="10" y="3875"/>
                      <a:pt x="21" y="3906"/>
                      <a:pt x="31" y="3927"/>
                    </a:cubicBezTo>
                    <a:cubicBezTo>
                      <a:pt x="52" y="3948"/>
                      <a:pt x="63" y="3969"/>
                      <a:pt x="73" y="3980"/>
                    </a:cubicBezTo>
                    <a:cubicBezTo>
                      <a:pt x="94" y="4001"/>
                      <a:pt x="126" y="4022"/>
                      <a:pt x="157" y="4022"/>
                    </a:cubicBezTo>
                    <a:cubicBezTo>
                      <a:pt x="178" y="4022"/>
                      <a:pt x="189" y="4032"/>
                      <a:pt x="210" y="4032"/>
                    </a:cubicBezTo>
                    <a:cubicBezTo>
                      <a:pt x="220" y="4032"/>
                      <a:pt x="241" y="4022"/>
                      <a:pt x="252" y="4022"/>
                    </a:cubicBezTo>
                    <a:cubicBezTo>
                      <a:pt x="273" y="4022"/>
                      <a:pt x="283" y="4022"/>
                      <a:pt x="304" y="4011"/>
                    </a:cubicBezTo>
                    <a:lnTo>
                      <a:pt x="304" y="4011"/>
                    </a:lnTo>
                    <a:cubicBezTo>
                      <a:pt x="294" y="4127"/>
                      <a:pt x="294" y="4232"/>
                      <a:pt x="304" y="4327"/>
                    </a:cubicBezTo>
                    <a:cubicBezTo>
                      <a:pt x="315" y="4505"/>
                      <a:pt x="346" y="4652"/>
                      <a:pt x="399" y="4789"/>
                    </a:cubicBezTo>
                    <a:cubicBezTo>
                      <a:pt x="493" y="5009"/>
                      <a:pt x="619" y="5209"/>
                      <a:pt x="766" y="5387"/>
                    </a:cubicBezTo>
                    <a:cubicBezTo>
                      <a:pt x="913" y="5555"/>
                      <a:pt x="1092" y="5702"/>
                      <a:pt x="1292" y="5828"/>
                    </a:cubicBezTo>
                    <a:cubicBezTo>
                      <a:pt x="1670" y="6059"/>
                      <a:pt x="2121" y="6206"/>
                      <a:pt x="2615" y="6238"/>
                    </a:cubicBezTo>
                    <a:lnTo>
                      <a:pt x="2836" y="6238"/>
                    </a:lnTo>
                    <a:cubicBezTo>
                      <a:pt x="3004" y="6238"/>
                      <a:pt x="3172" y="6227"/>
                      <a:pt x="3340" y="6206"/>
                    </a:cubicBezTo>
                    <a:cubicBezTo>
                      <a:pt x="3602" y="6164"/>
                      <a:pt x="3844" y="6101"/>
                      <a:pt x="4054" y="6007"/>
                    </a:cubicBezTo>
                    <a:cubicBezTo>
                      <a:pt x="4285" y="5912"/>
                      <a:pt x="4474" y="5786"/>
                      <a:pt x="4610" y="5639"/>
                    </a:cubicBezTo>
                    <a:cubicBezTo>
                      <a:pt x="4684" y="5555"/>
                      <a:pt x="4736" y="5482"/>
                      <a:pt x="4778" y="5398"/>
                    </a:cubicBezTo>
                    <a:cubicBezTo>
                      <a:pt x="4831" y="5314"/>
                      <a:pt x="4862" y="5219"/>
                      <a:pt x="4883" y="5135"/>
                    </a:cubicBezTo>
                    <a:cubicBezTo>
                      <a:pt x="4999" y="4705"/>
                      <a:pt x="4873" y="4274"/>
                      <a:pt x="4747" y="3990"/>
                    </a:cubicBezTo>
                    <a:cubicBezTo>
                      <a:pt x="4694" y="3885"/>
                      <a:pt x="4642" y="3791"/>
                      <a:pt x="4600" y="3696"/>
                    </a:cubicBezTo>
                    <a:cubicBezTo>
                      <a:pt x="4547" y="3612"/>
                      <a:pt x="4484" y="3518"/>
                      <a:pt x="4411" y="3413"/>
                    </a:cubicBezTo>
                    <a:cubicBezTo>
                      <a:pt x="4232" y="3161"/>
                      <a:pt x="4096" y="2919"/>
                      <a:pt x="3980" y="2688"/>
                    </a:cubicBezTo>
                    <a:cubicBezTo>
                      <a:pt x="3907" y="2499"/>
                      <a:pt x="3833" y="2299"/>
                      <a:pt x="3770" y="2068"/>
                    </a:cubicBezTo>
                    <a:lnTo>
                      <a:pt x="3728" y="1953"/>
                    </a:lnTo>
                    <a:cubicBezTo>
                      <a:pt x="3697" y="1816"/>
                      <a:pt x="3655" y="1669"/>
                      <a:pt x="3613" y="1533"/>
                    </a:cubicBezTo>
                    <a:cubicBezTo>
                      <a:pt x="3529" y="1312"/>
                      <a:pt x="3455" y="1165"/>
                      <a:pt x="3361" y="1029"/>
                    </a:cubicBezTo>
                    <a:cubicBezTo>
                      <a:pt x="3287" y="945"/>
                      <a:pt x="3224" y="871"/>
                      <a:pt x="3161" y="819"/>
                    </a:cubicBezTo>
                    <a:cubicBezTo>
                      <a:pt x="3109" y="766"/>
                      <a:pt x="3046" y="724"/>
                      <a:pt x="2983" y="693"/>
                    </a:cubicBezTo>
                    <a:cubicBezTo>
                      <a:pt x="2993" y="577"/>
                      <a:pt x="2993" y="462"/>
                      <a:pt x="2972" y="367"/>
                    </a:cubicBezTo>
                    <a:cubicBezTo>
                      <a:pt x="2962" y="315"/>
                      <a:pt x="2941" y="262"/>
                      <a:pt x="2920" y="220"/>
                    </a:cubicBezTo>
                    <a:cubicBezTo>
                      <a:pt x="2899" y="178"/>
                      <a:pt x="2867" y="147"/>
                      <a:pt x="2836" y="126"/>
                    </a:cubicBezTo>
                    <a:cubicBezTo>
                      <a:pt x="2815" y="115"/>
                      <a:pt x="2783" y="105"/>
                      <a:pt x="2752" y="105"/>
                    </a:cubicBezTo>
                    <a:cubicBezTo>
                      <a:pt x="2741" y="105"/>
                      <a:pt x="2720" y="105"/>
                      <a:pt x="2710" y="115"/>
                    </a:cubicBezTo>
                    <a:lnTo>
                      <a:pt x="2647" y="147"/>
                    </a:lnTo>
                    <a:cubicBezTo>
                      <a:pt x="2626" y="168"/>
                      <a:pt x="2615" y="178"/>
                      <a:pt x="2605" y="199"/>
                    </a:cubicBezTo>
                    <a:cubicBezTo>
                      <a:pt x="2584" y="241"/>
                      <a:pt x="2563" y="294"/>
                      <a:pt x="2542" y="346"/>
                    </a:cubicBezTo>
                    <a:cubicBezTo>
                      <a:pt x="2542" y="336"/>
                      <a:pt x="2531" y="336"/>
                      <a:pt x="2531" y="325"/>
                    </a:cubicBezTo>
                    <a:cubicBezTo>
                      <a:pt x="2468" y="252"/>
                      <a:pt x="2405" y="189"/>
                      <a:pt x="2342" y="147"/>
                    </a:cubicBezTo>
                    <a:cubicBezTo>
                      <a:pt x="2279" y="94"/>
                      <a:pt x="2205" y="52"/>
                      <a:pt x="2142" y="31"/>
                    </a:cubicBezTo>
                    <a:cubicBezTo>
                      <a:pt x="2111" y="21"/>
                      <a:pt x="2079" y="10"/>
                      <a:pt x="2058" y="10"/>
                    </a:cubicBezTo>
                    <a:cubicBezTo>
                      <a:pt x="2037" y="10"/>
                      <a:pt x="2006" y="0"/>
                      <a:pt x="1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687;p79"/>
              <p:cNvSpPr/>
              <p:nvPr/>
            </p:nvSpPr>
            <p:spPr>
              <a:xfrm>
                <a:off x="2714513" y="3536716"/>
                <a:ext cx="37231" cy="6701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91" extrusionOk="0">
                    <a:moveTo>
                      <a:pt x="95" y="0"/>
                    </a:moveTo>
                    <a:cubicBezTo>
                      <a:pt x="63" y="0"/>
                      <a:pt x="32" y="11"/>
                      <a:pt x="21" y="53"/>
                    </a:cubicBezTo>
                    <a:cubicBezTo>
                      <a:pt x="0" y="84"/>
                      <a:pt x="32" y="137"/>
                      <a:pt x="74" y="147"/>
                    </a:cubicBezTo>
                    <a:cubicBezTo>
                      <a:pt x="95" y="147"/>
                      <a:pt x="116" y="158"/>
                      <a:pt x="137" y="158"/>
                    </a:cubicBezTo>
                    <a:lnTo>
                      <a:pt x="200" y="189"/>
                    </a:lnTo>
                    <a:lnTo>
                      <a:pt x="252" y="242"/>
                    </a:lnTo>
                    <a:lnTo>
                      <a:pt x="284" y="305"/>
                    </a:lnTo>
                    <a:cubicBezTo>
                      <a:pt x="305" y="336"/>
                      <a:pt x="315" y="368"/>
                      <a:pt x="315" y="410"/>
                    </a:cubicBezTo>
                    <a:cubicBezTo>
                      <a:pt x="326" y="462"/>
                      <a:pt x="326" y="504"/>
                      <a:pt x="315" y="557"/>
                    </a:cubicBezTo>
                    <a:cubicBezTo>
                      <a:pt x="305" y="609"/>
                      <a:pt x="294" y="662"/>
                      <a:pt x="273" y="714"/>
                    </a:cubicBezTo>
                    <a:cubicBezTo>
                      <a:pt x="263" y="735"/>
                      <a:pt x="252" y="756"/>
                      <a:pt x="231" y="777"/>
                    </a:cubicBezTo>
                    <a:cubicBezTo>
                      <a:pt x="210" y="809"/>
                      <a:pt x="231" y="861"/>
                      <a:pt x="263" y="882"/>
                    </a:cubicBezTo>
                    <a:cubicBezTo>
                      <a:pt x="275" y="888"/>
                      <a:pt x="288" y="891"/>
                      <a:pt x="300" y="891"/>
                    </a:cubicBezTo>
                    <a:cubicBezTo>
                      <a:pt x="332" y="891"/>
                      <a:pt x="363" y="874"/>
                      <a:pt x="378" y="851"/>
                    </a:cubicBezTo>
                    <a:cubicBezTo>
                      <a:pt x="431" y="777"/>
                      <a:pt x="462" y="693"/>
                      <a:pt x="473" y="609"/>
                    </a:cubicBezTo>
                    <a:cubicBezTo>
                      <a:pt x="494" y="525"/>
                      <a:pt x="494" y="431"/>
                      <a:pt x="473" y="347"/>
                    </a:cubicBezTo>
                    <a:cubicBezTo>
                      <a:pt x="452" y="263"/>
                      <a:pt x="420" y="189"/>
                      <a:pt x="357" y="126"/>
                    </a:cubicBezTo>
                    <a:cubicBezTo>
                      <a:pt x="294" y="53"/>
                      <a:pt x="210" y="11"/>
                      <a:pt x="116" y="0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688;p79"/>
              <p:cNvSpPr/>
              <p:nvPr/>
            </p:nvSpPr>
            <p:spPr>
              <a:xfrm>
                <a:off x="2674273" y="3539875"/>
                <a:ext cx="69574" cy="83790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14" extrusionOk="0">
                    <a:moveTo>
                      <a:pt x="546" y="0"/>
                    </a:moveTo>
                    <a:cubicBezTo>
                      <a:pt x="441" y="0"/>
                      <a:pt x="336" y="42"/>
                      <a:pt x="252" y="126"/>
                    </a:cubicBezTo>
                    <a:cubicBezTo>
                      <a:pt x="178" y="200"/>
                      <a:pt x="105" y="294"/>
                      <a:pt x="63" y="410"/>
                    </a:cubicBezTo>
                    <a:cubicBezTo>
                      <a:pt x="31" y="483"/>
                      <a:pt x="10" y="578"/>
                      <a:pt x="0" y="672"/>
                    </a:cubicBezTo>
                    <a:lnTo>
                      <a:pt x="0" y="819"/>
                    </a:lnTo>
                    <a:cubicBezTo>
                      <a:pt x="10" y="861"/>
                      <a:pt x="21" y="914"/>
                      <a:pt x="42" y="956"/>
                    </a:cubicBezTo>
                    <a:cubicBezTo>
                      <a:pt x="63" y="1008"/>
                      <a:pt x="94" y="1050"/>
                      <a:pt x="136" y="1082"/>
                    </a:cubicBezTo>
                    <a:cubicBezTo>
                      <a:pt x="178" y="1103"/>
                      <a:pt x="220" y="1113"/>
                      <a:pt x="252" y="1113"/>
                    </a:cubicBezTo>
                    <a:lnTo>
                      <a:pt x="273" y="1113"/>
                    </a:lnTo>
                    <a:cubicBezTo>
                      <a:pt x="294" y="1113"/>
                      <a:pt x="325" y="1113"/>
                      <a:pt x="346" y="1103"/>
                    </a:cubicBezTo>
                    <a:cubicBezTo>
                      <a:pt x="378" y="1092"/>
                      <a:pt x="399" y="1082"/>
                      <a:pt x="420" y="1071"/>
                    </a:cubicBezTo>
                    <a:cubicBezTo>
                      <a:pt x="462" y="1050"/>
                      <a:pt x="504" y="1029"/>
                      <a:pt x="556" y="998"/>
                    </a:cubicBezTo>
                    <a:cubicBezTo>
                      <a:pt x="609" y="966"/>
                      <a:pt x="651" y="935"/>
                      <a:pt x="703" y="903"/>
                    </a:cubicBezTo>
                    <a:lnTo>
                      <a:pt x="714" y="893"/>
                    </a:lnTo>
                    <a:cubicBezTo>
                      <a:pt x="745" y="872"/>
                      <a:pt x="766" y="861"/>
                      <a:pt x="798" y="840"/>
                    </a:cubicBezTo>
                    <a:cubicBezTo>
                      <a:pt x="819" y="830"/>
                      <a:pt x="829" y="809"/>
                      <a:pt x="829" y="788"/>
                    </a:cubicBezTo>
                    <a:cubicBezTo>
                      <a:pt x="840" y="788"/>
                      <a:pt x="850" y="767"/>
                      <a:pt x="850" y="756"/>
                    </a:cubicBezTo>
                    <a:cubicBezTo>
                      <a:pt x="871" y="714"/>
                      <a:pt x="892" y="662"/>
                      <a:pt x="892" y="609"/>
                    </a:cubicBezTo>
                    <a:cubicBezTo>
                      <a:pt x="913" y="546"/>
                      <a:pt x="913" y="494"/>
                      <a:pt x="913" y="441"/>
                    </a:cubicBezTo>
                    <a:cubicBezTo>
                      <a:pt x="924" y="305"/>
                      <a:pt x="892" y="210"/>
                      <a:pt x="829" y="137"/>
                    </a:cubicBezTo>
                    <a:cubicBezTo>
                      <a:pt x="798" y="95"/>
                      <a:pt x="756" y="53"/>
                      <a:pt x="724" y="42"/>
                    </a:cubicBezTo>
                    <a:cubicBezTo>
                      <a:pt x="672" y="11"/>
                      <a:pt x="619" y="0"/>
                      <a:pt x="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689;p79"/>
              <p:cNvSpPr/>
              <p:nvPr/>
            </p:nvSpPr>
            <p:spPr>
              <a:xfrm>
                <a:off x="2775362" y="3526412"/>
                <a:ext cx="78224" cy="8627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147" extrusionOk="0">
                    <a:moveTo>
                      <a:pt x="525" y="0"/>
                    </a:moveTo>
                    <a:cubicBezTo>
                      <a:pt x="265" y="0"/>
                      <a:pt x="42" y="245"/>
                      <a:pt x="21" y="547"/>
                    </a:cubicBezTo>
                    <a:cubicBezTo>
                      <a:pt x="0" y="862"/>
                      <a:pt x="210" y="1135"/>
                      <a:pt x="483" y="1145"/>
                    </a:cubicBezTo>
                    <a:cubicBezTo>
                      <a:pt x="494" y="1146"/>
                      <a:pt x="505" y="1147"/>
                      <a:pt x="515" y="1147"/>
                    </a:cubicBezTo>
                    <a:cubicBezTo>
                      <a:pt x="775" y="1147"/>
                      <a:pt x="998" y="902"/>
                      <a:pt x="1019" y="599"/>
                    </a:cubicBezTo>
                    <a:cubicBezTo>
                      <a:pt x="1040" y="284"/>
                      <a:pt x="830" y="11"/>
                      <a:pt x="557" y="1"/>
                    </a:cubicBezTo>
                    <a:cubicBezTo>
                      <a:pt x="546" y="0"/>
                      <a:pt x="535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690;p79"/>
              <p:cNvSpPr/>
              <p:nvPr/>
            </p:nvSpPr>
            <p:spPr>
              <a:xfrm>
                <a:off x="2776941" y="3534384"/>
                <a:ext cx="56110" cy="6716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3" extrusionOk="0">
                    <a:moveTo>
                      <a:pt x="347" y="0"/>
                    </a:moveTo>
                    <a:cubicBezTo>
                      <a:pt x="326" y="0"/>
                      <a:pt x="315" y="10"/>
                      <a:pt x="305" y="10"/>
                    </a:cubicBezTo>
                    <a:cubicBezTo>
                      <a:pt x="294" y="10"/>
                      <a:pt x="284" y="21"/>
                      <a:pt x="273" y="21"/>
                    </a:cubicBezTo>
                    <a:cubicBezTo>
                      <a:pt x="252" y="21"/>
                      <a:pt x="242" y="31"/>
                      <a:pt x="231" y="42"/>
                    </a:cubicBezTo>
                    <a:cubicBezTo>
                      <a:pt x="210" y="42"/>
                      <a:pt x="200" y="52"/>
                      <a:pt x="179" y="63"/>
                    </a:cubicBezTo>
                    <a:lnTo>
                      <a:pt x="147" y="94"/>
                    </a:lnTo>
                    <a:cubicBezTo>
                      <a:pt x="126" y="105"/>
                      <a:pt x="116" y="126"/>
                      <a:pt x="105" y="136"/>
                    </a:cubicBezTo>
                    <a:cubicBezTo>
                      <a:pt x="95" y="147"/>
                      <a:pt x="84" y="157"/>
                      <a:pt x="74" y="178"/>
                    </a:cubicBezTo>
                    <a:cubicBezTo>
                      <a:pt x="32" y="252"/>
                      <a:pt x="0" y="346"/>
                      <a:pt x="0" y="441"/>
                    </a:cubicBezTo>
                    <a:cubicBezTo>
                      <a:pt x="0" y="504"/>
                      <a:pt x="0" y="556"/>
                      <a:pt x="11" y="619"/>
                    </a:cubicBezTo>
                    <a:cubicBezTo>
                      <a:pt x="11" y="630"/>
                      <a:pt x="21" y="640"/>
                      <a:pt x="21" y="651"/>
                    </a:cubicBezTo>
                    <a:cubicBezTo>
                      <a:pt x="30" y="669"/>
                      <a:pt x="39" y="694"/>
                      <a:pt x="55" y="714"/>
                    </a:cubicBezTo>
                    <a:lnTo>
                      <a:pt x="55" y="714"/>
                    </a:lnTo>
                    <a:cubicBezTo>
                      <a:pt x="54" y="714"/>
                      <a:pt x="53" y="714"/>
                      <a:pt x="53" y="714"/>
                    </a:cubicBezTo>
                    <a:cubicBezTo>
                      <a:pt x="63" y="735"/>
                      <a:pt x="74" y="745"/>
                      <a:pt x="95" y="766"/>
                    </a:cubicBezTo>
                    <a:lnTo>
                      <a:pt x="126" y="798"/>
                    </a:lnTo>
                    <a:lnTo>
                      <a:pt x="158" y="829"/>
                    </a:lnTo>
                    <a:cubicBezTo>
                      <a:pt x="168" y="840"/>
                      <a:pt x="189" y="850"/>
                      <a:pt x="200" y="850"/>
                    </a:cubicBezTo>
                    <a:lnTo>
                      <a:pt x="200" y="861"/>
                    </a:lnTo>
                    <a:cubicBezTo>
                      <a:pt x="210" y="861"/>
                      <a:pt x="221" y="861"/>
                      <a:pt x="221" y="871"/>
                    </a:cubicBezTo>
                    <a:cubicBezTo>
                      <a:pt x="242" y="871"/>
                      <a:pt x="263" y="882"/>
                      <a:pt x="273" y="882"/>
                    </a:cubicBezTo>
                    <a:cubicBezTo>
                      <a:pt x="294" y="892"/>
                      <a:pt x="305" y="892"/>
                      <a:pt x="326" y="892"/>
                    </a:cubicBezTo>
                    <a:lnTo>
                      <a:pt x="399" y="892"/>
                    </a:lnTo>
                    <a:cubicBezTo>
                      <a:pt x="410" y="892"/>
                      <a:pt x="420" y="892"/>
                      <a:pt x="431" y="882"/>
                    </a:cubicBezTo>
                    <a:cubicBezTo>
                      <a:pt x="441" y="882"/>
                      <a:pt x="452" y="882"/>
                      <a:pt x="473" y="871"/>
                    </a:cubicBezTo>
                    <a:cubicBezTo>
                      <a:pt x="483" y="871"/>
                      <a:pt x="494" y="861"/>
                      <a:pt x="504" y="861"/>
                    </a:cubicBezTo>
                    <a:cubicBezTo>
                      <a:pt x="525" y="850"/>
                      <a:pt x="536" y="840"/>
                      <a:pt x="557" y="829"/>
                    </a:cubicBezTo>
                    <a:cubicBezTo>
                      <a:pt x="567" y="819"/>
                      <a:pt x="578" y="808"/>
                      <a:pt x="599" y="798"/>
                    </a:cubicBezTo>
                    <a:cubicBezTo>
                      <a:pt x="609" y="787"/>
                      <a:pt x="620" y="766"/>
                      <a:pt x="641" y="756"/>
                    </a:cubicBezTo>
                    <a:cubicBezTo>
                      <a:pt x="651" y="735"/>
                      <a:pt x="662" y="724"/>
                      <a:pt x="672" y="703"/>
                    </a:cubicBezTo>
                    <a:lnTo>
                      <a:pt x="704" y="640"/>
                    </a:lnTo>
                    <a:cubicBezTo>
                      <a:pt x="714" y="630"/>
                      <a:pt x="725" y="598"/>
                      <a:pt x="725" y="577"/>
                    </a:cubicBezTo>
                    <a:cubicBezTo>
                      <a:pt x="735" y="556"/>
                      <a:pt x="735" y="535"/>
                      <a:pt x="746" y="514"/>
                    </a:cubicBezTo>
                    <a:lnTo>
                      <a:pt x="746" y="483"/>
                    </a:lnTo>
                    <a:lnTo>
                      <a:pt x="746" y="451"/>
                    </a:lnTo>
                    <a:lnTo>
                      <a:pt x="746" y="441"/>
                    </a:lnTo>
                    <a:lnTo>
                      <a:pt x="746" y="367"/>
                    </a:lnTo>
                    <a:cubicBezTo>
                      <a:pt x="746" y="346"/>
                      <a:pt x="735" y="325"/>
                      <a:pt x="735" y="304"/>
                    </a:cubicBezTo>
                    <a:cubicBezTo>
                      <a:pt x="725" y="283"/>
                      <a:pt x="714" y="262"/>
                      <a:pt x="704" y="231"/>
                    </a:cubicBezTo>
                    <a:cubicBezTo>
                      <a:pt x="693" y="210"/>
                      <a:pt x="683" y="189"/>
                      <a:pt x="672" y="178"/>
                    </a:cubicBezTo>
                    <a:cubicBezTo>
                      <a:pt x="672" y="168"/>
                      <a:pt x="662" y="157"/>
                      <a:pt x="662" y="147"/>
                    </a:cubicBezTo>
                    <a:cubicBezTo>
                      <a:pt x="651" y="147"/>
                      <a:pt x="651" y="136"/>
                      <a:pt x="641" y="136"/>
                    </a:cubicBezTo>
                    <a:cubicBezTo>
                      <a:pt x="630" y="126"/>
                      <a:pt x="620" y="105"/>
                      <a:pt x="609" y="94"/>
                    </a:cubicBezTo>
                    <a:lnTo>
                      <a:pt x="588" y="73"/>
                    </a:lnTo>
                    <a:lnTo>
                      <a:pt x="578" y="73"/>
                    </a:lnTo>
                    <a:lnTo>
                      <a:pt x="546" y="42"/>
                    </a:lnTo>
                    <a:lnTo>
                      <a:pt x="536" y="42"/>
                    </a:lnTo>
                    <a:cubicBezTo>
                      <a:pt x="525" y="31"/>
                      <a:pt x="515" y="31"/>
                      <a:pt x="515" y="31"/>
                    </a:cubicBezTo>
                    <a:cubicBezTo>
                      <a:pt x="504" y="31"/>
                      <a:pt x="504" y="21"/>
                      <a:pt x="494" y="21"/>
                    </a:cubicBezTo>
                    <a:lnTo>
                      <a:pt x="473" y="21"/>
                    </a:lnTo>
                    <a:cubicBezTo>
                      <a:pt x="473" y="10"/>
                      <a:pt x="462" y="10"/>
                      <a:pt x="462" y="10"/>
                    </a:cubicBezTo>
                    <a:lnTo>
                      <a:pt x="441" y="10"/>
                    </a:lnTo>
                    <a:cubicBezTo>
                      <a:pt x="431" y="10"/>
                      <a:pt x="420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691;p79"/>
              <p:cNvSpPr/>
              <p:nvPr/>
            </p:nvSpPr>
            <p:spPr>
              <a:xfrm>
                <a:off x="2786418" y="359440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692;p79"/>
              <p:cNvSpPr/>
              <p:nvPr/>
            </p:nvSpPr>
            <p:spPr>
              <a:xfrm>
                <a:off x="2816429" y="3566125"/>
                <a:ext cx="28506" cy="12034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60" extrusionOk="0">
                    <a:moveTo>
                      <a:pt x="126" y="0"/>
                    </a:moveTo>
                    <a:cubicBezTo>
                      <a:pt x="61" y="0"/>
                      <a:pt x="11" y="20"/>
                      <a:pt x="11" y="50"/>
                    </a:cubicBezTo>
                    <a:cubicBezTo>
                      <a:pt x="0" y="92"/>
                      <a:pt x="74" y="134"/>
                      <a:pt x="179" y="155"/>
                    </a:cubicBezTo>
                    <a:cubicBezTo>
                      <a:pt x="201" y="158"/>
                      <a:pt x="224" y="159"/>
                      <a:pt x="245" y="159"/>
                    </a:cubicBezTo>
                    <a:cubicBezTo>
                      <a:pt x="313" y="159"/>
                      <a:pt x="368" y="145"/>
                      <a:pt x="368" y="113"/>
                    </a:cubicBezTo>
                    <a:cubicBezTo>
                      <a:pt x="379" y="71"/>
                      <a:pt x="305" y="29"/>
                      <a:pt x="200" y="8"/>
                    </a:cubicBezTo>
                    <a:cubicBezTo>
                      <a:pt x="174" y="3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693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694;p79"/>
              <p:cNvSpPr/>
              <p:nvPr/>
            </p:nvSpPr>
            <p:spPr>
              <a:xfrm>
                <a:off x="2859828" y="3646530"/>
                <a:ext cx="90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695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696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697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698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699;p79"/>
              <p:cNvSpPr/>
              <p:nvPr/>
            </p:nvSpPr>
            <p:spPr>
              <a:xfrm>
                <a:off x="2854338" y="3612533"/>
                <a:ext cx="248059" cy="226924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3017" extrusionOk="0">
                    <a:moveTo>
                      <a:pt x="767" y="0"/>
                    </a:moveTo>
                    <a:cubicBezTo>
                      <a:pt x="746" y="0"/>
                      <a:pt x="715" y="0"/>
                      <a:pt x="683" y="11"/>
                    </a:cubicBezTo>
                    <a:cubicBezTo>
                      <a:pt x="578" y="21"/>
                      <a:pt x="484" y="53"/>
                      <a:pt x="389" y="105"/>
                    </a:cubicBezTo>
                    <a:cubicBezTo>
                      <a:pt x="326" y="147"/>
                      <a:pt x="263" y="189"/>
                      <a:pt x="221" y="231"/>
                    </a:cubicBezTo>
                    <a:cubicBezTo>
                      <a:pt x="200" y="263"/>
                      <a:pt x="179" y="284"/>
                      <a:pt x="158" y="315"/>
                    </a:cubicBezTo>
                    <a:lnTo>
                      <a:pt x="148" y="326"/>
                    </a:lnTo>
                    <a:lnTo>
                      <a:pt x="137" y="336"/>
                    </a:lnTo>
                    <a:lnTo>
                      <a:pt x="137" y="347"/>
                    </a:lnTo>
                    <a:cubicBezTo>
                      <a:pt x="116" y="378"/>
                      <a:pt x="95" y="410"/>
                      <a:pt x="85" y="452"/>
                    </a:cubicBezTo>
                    <a:lnTo>
                      <a:pt x="74" y="452"/>
                    </a:lnTo>
                    <a:cubicBezTo>
                      <a:pt x="74" y="462"/>
                      <a:pt x="64" y="483"/>
                      <a:pt x="64" y="494"/>
                    </a:cubicBezTo>
                    <a:cubicBezTo>
                      <a:pt x="53" y="515"/>
                      <a:pt x="53" y="536"/>
                      <a:pt x="43" y="546"/>
                    </a:cubicBezTo>
                    <a:lnTo>
                      <a:pt x="43" y="557"/>
                    </a:lnTo>
                    <a:cubicBezTo>
                      <a:pt x="32" y="599"/>
                      <a:pt x="22" y="651"/>
                      <a:pt x="22" y="693"/>
                    </a:cubicBezTo>
                    <a:cubicBezTo>
                      <a:pt x="11" y="693"/>
                      <a:pt x="11" y="704"/>
                      <a:pt x="11" y="704"/>
                    </a:cubicBezTo>
                    <a:lnTo>
                      <a:pt x="11" y="714"/>
                    </a:lnTo>
                    <a:cubicBezTo>
                      <a:pt x="11" y="735"/>
                      <a:pt x="1" y="767"/>
                      <a:pt x="1" y="798"/>
                    </a:cubicBezTo>
                    <a:lnTo>
                      <a:pt x="1" y="956"/>
                    </a:lnTo>
                    <a:cubicBezTo>
                      <a:pt x="11" y="1145"/>
                      <a:pt x="53" y="1324"/>
                      <a:pt x="116" y="1492"/>
                    </a:cubicBezTo>
                    <a:cubicBezTo>
                      <a:pt x="211" y="1754"/>
                      <a:pt x="347" y="2007"/>
                      <a:pt x="515" y="2227"/>
                    </a:cubicBezTo>
                    <a:cubicBezTo>
                      <a:pt x="662" y="2437"/>
                      <a:pt x="851" y="2616"/>
                      <a:pt x="1061" y="2773"/>
                    </a:cubicBezTo>
                    <a:cubicBezTo>
                      <a:pt x="1166" y="2847"/>
                      <a:pt x="1271" y="2910"/>
                      <a:pt x="1397" y="2962"/>
                    </a:cubicBezTo>
                    <a:cubicBezTo>
                      <a:pt x="1450" y="2983"/>
                      <a:pt x="1523" y="3004"/>
                      <a:pt x="1586" y="3015"/>
                    </a:cubicBezTo>
                    <a:cubicBezTo>
                      <a:pt x="1612" y="3015"/>
                      <a:pt x="1640" y="3017"/>
                      <a:pt x="1668" y="3017"/>
                    </a:cubicBezTo>
                    <a:cubicBezTo>
                      <a:pt x="1698" y="3017"/>
                      <a:pt x="1727" y="3014"/>
                      <a:pt x="1754" y="3004"/>
                    </a:cubicBezTo>
                    <a:cubicBezTo>
                      <a:pt x="1786" y="3004"/>
                      <a:pt x="1828" y="2994"/>
                      <a:pt x="1859" y="2973"/>
                    </a:cubicBezTo>
                    <a:cubicBezTo>
                      <a:pt x="1880" y="2962"/>
                      <a:pt x="1912" y="2941"/>
                      <a:pt x="1933" y="2931"/>
                    </a:cubicBezTo>
                    <a:lnTo>
                      <a:pt x="1996" y="2868"/>
                    </a:lnTo>
                    <a:cubicBezTo>
                      <a:pt x="2006" y="2847"/>
                      <a:pt x="2027" y="2815"/>
                      <a:pt x="2027" y="2794"/>
                    </a:cubicBezTo>
                    <a:cubicBezTo>
                      <a:pt x="2038" y="2773"/>
                      <a:pt x="2038" y="2763"/>
                      <a:pt x="2038" y="2742"/>
                    </a:cubicBezTo>
                    <a:cubicBezTo>
                      <a:pt x="2048" y="2742"/>
                      <a:pt x="2038" y="2731"/>
                      <a:pt x="2048" y="2731"/>
                    </a:cubicBezTo>
                    <a:cubicBezTo>
                      <a:pt x="2069" y="2742"/>
                      <a:pt x="2090" y="2752"/>
                      <a:pt x="2122" y="2763"/>
                    </a:cubicBezTo>
                    <a:cubicBezTo>
                      <a:pt x="2237" y="2815"/>
                      <a:pt x="2353" y="2847"/>
                      <a:pt x="2458" y="2878"/>
                    </a:cubicBezTo>
                    <a:cubicBezTo>
                      <a:pt x="2542" y="2889"/>
                      <a:pt x="2615" y="2899"/>
                      <a:pt x="2678" y="2899"/>
                    </a:cubicBezTo>
                    <a:lnTo>
                      <a:pt x="2773" y="2899"/>
                    </a:lnTo>
                    <a:cubicBezTo>
                      <a:pt x="2888" y="2878"/>
                      <a:pt x="2983" y="2836"/>
                      <a:pt x="3046" y="2763"/>
                    </a:cubicBezTo>
                    <a:cubicBezTo>
                      <a:pt x="3088" y="2721"/>
                      <a:pt x="3119" y="2668"/>
                      <a:pt x="3119" y="2626"/>
                    </a:cubicBezTo>
                    <a:cubicBezTo>
                      <a:pt x="3130" y="2584"/>
                      <a:pt x="3119" y="2532"/>
                      <a:pt x="3098" y="2490"/>
                    </a:cubicBezTo>
                    <a:cubicBezTo>
                      <a:pt x="3077" y="2427"/>
                      <a:pt x="3035" y="2374"/>
                      <a:pt x="2962" y="2301"/>
                    </a:cubicBezTo>
                    <a:lnTo>
                      <a:pt x="2962" y="2301"/>
                    </a:lnTo>
                    <a:cubicBezTo>
                      <a:pt x="2983" y="2311"/>
                      <a:pt x="3014" y="2311"/>
                      <a:pt x="3046" y="2311"/>
                    </a:cubicBezTo>
                    <a:cubicBezTo>
                      <a:pt x="3109" y="2311"/>
                      <a:pt x="3182" y="2301"/>
                      <a:pt x="3235" y="2259"/>
                    </a:cubicBezTo>
                    <a:cubicBezTo>
                      <a:pt x="3266" y="2227"/>
                      <a:pt x="3287" y="2196"/>
                      <a:pt x="3298" y="2164"/>
                    </a:cubicBezTo>
                    <a:cubicBezTo>
                      <a:pt x="3298" y="2133"/>
                      <a:pt x="3298" y="2091"/>
                      <a:pt x="3287" y="2059"/>
                    </a:cubicBezTo>
                    <a:cubicBezTo>
                      <a:pt x="3266" y="1965"/>
                      <a:pt x="3224" y="1870"/>
                      <a:pt x="3151" y="1786"/>
                    </a:cubicBezTo>
                    <a:cubicBezTo>
                      <a:pt x="3088" y="1712"/>
                      <a:pt x="3014" y="1639"/>
                      <a:pt x="2909" y="1565"/>
                    </a:cubicBezTo>
                    <a:cubicBezTo>
                      <a:pt x="2836" y="1502"/>
                      <a:pt x="2752" y="1439"/>
                      <a:pt x="2668" y="1387"/>
                    </a:cubicBezTo>
                    <a:lnTo>
                      <a:pt x="2636" y="1355"/>
                    </a:lnTo>
                    <a:cubicBezTo>
                      <a:pt x="2563" y="1303"/>
                      <a:pt x="2479" y="1240"/>
                      <a:pt x="2395" y="1177"/>
                    </a:cubicBezTo>
                    <a:cubicBezTo>
                      <a:pt x="2332" y="1114"/>
                      <a:pt x="2269" y="1040"/>
                      <a:pt x="2206" y="977"/>
                    </a:cubicBezTo>
                    <a:lnTo>
                      <a:pt x="2174" y="935"/>
                    </a:lnTo>
                    <a:cubicBezTo>
                      <a:pt x="2080" y="841"/>
                      <a:pt x="1996" y="746"/>
                      <a:pt x="1901" y="651"/>
                    </a:cubicBezTo>
                    <a:cubicBezTo>
                      <a:pt x="1786" y="536"/>
                      <a:pt x="1691" y="452"/>
                      <a:pt x="1597" y="368"/>
                    </a:cubicBezTo>
                    <a:cubicBezTo>
                      <a:pt x="1471" y="263"/>
                      <a:pt x="1366" y="189"/>
                      <a:pt x="1261" y="137"/>
                    </a:cubicBezTo>
                    <a:cubicBezTo>
                      <a:pt x="1156" y="84"/>
                      <a:pt x="1072" y="53"/>
                      <a:pt x="977" y="21"/>
                    </a:cubicBezTo>
                    <a:cubicBezTo>
                      <a:pt x="904" y="11"/>
                      <a:pt x="841" y="0"/>
                      <a:pt x="7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700;p79"/>
              <p:cNvSpPr/>
              <p:nvPr/>
            </p:nvSpPr>
            <p:spPr>
              <a:xfrm>
                <a:off x="2885100" y="3689177"/>
                <a:ext cx="175401" cy="107482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29" extrusionOk="0">
                    <a:moveTo>
                      <a:pt x="1555" y="0"/>
                    </a:moveTo>
                    <a:cubicBezTo>
                      <a:pt x="1545" y="11"/>
                      <a:pt x="1534" y="32"/>
                      <a:pt x="1545" y="42"/>
                    </a:cubicBezTo>
                    <a:cubicBezTo>
                      <a:pt x="1713" y="210"/>
                      <a:pt x="1912" y="326"/>
                      <a:pt x="2080" y="494"/>
                    </a:cubicBezTo>
                    <a:lnTo>
                      <a:pt x="2080" y="483"/>
                    </a:lnTo>
                    <a:cubicBezTo>
                      <a:pt x="2122" y="536"/>
                      <a:pt x="2175" y="588"/>
                      <a:pt x="2206" y="651"/>
                    </a:cubicBezTo>
                    <a:lnTo>
                      <a:pt x="2238" y="714"/>
                    </a:lnTo>
                    <a:lnTo>
                      <a:pt x="2238" y="746"/>
                    </a:lnTo>
                    <a:lnTo>
                      <a:pt x="2238" y="756"/>
                    </a:lnTo>
                    <a:lnTo>
                      <a:pt x="2227" y="767"/>
                    </a:lnTo>
                    <a:cubicBezTo>
                      <a:pt x="2217" y="767"/>
                      <a:pt x="2217" y="767"/>
                      <a:pt x="2206" y="777"/>
                    </a:cubicBezTo>
                    <a:lnTo>
                      <a:pt x="2175" y="777"/>
                    </a:lnTo>
                    <a:cubicBezTo>
                      <a:pt x="2143" y="767"/>
                      <a:pt x="2112" y="767"/>
                      <a:pt x="2080" y="756"/>
                    </a:cubicBezTo>
                    <a:cubicBezTo>
                      <a:pt x="2028" y="746"/>
                      <a:pt x="1975" y="714"/>
                      <a:pt x="1923" y="693"/>
                    </a:cubicBezTo>
                    <a:cubicBezTo>
                      <a:pt x="1912" y="683"/>
                      <a:pt x="1902" y="683"/>
                      <a:pt x="1891" y="683"/>
                    </a:cubicBezTo>
                    <a:cubicBezTo>
                      <a:pt x="1870" y="693"/>
                      <a:pt x="1860" y="704"/>
                      <a:pt x="1860" y="714"/>
                    </a:cubicBezTo>
                    <a:cubicBezTo>
                      <a:pt x="1849" y="725"/>
                      <a:pt x="1849" y="735"/>
                      <a:pt x="1860" y="746"/>
                    </a:cubicBezTo>
                    <a:cubicBezTo>
                      <a:pt x="1860" y="756"/>
                      <a:pt x="1870" y="767"/>
                      <a:pt x="1870" y="767"/>
                    </a:cubicBezTo>
                    <a:lnTo>
                      <a:pt x="1902" y="798"/>
                    </a:lnTo>
                    <a:cubicBezTo>
                      <a:pt x="1986" y="883"/>
                      <a:pt x="2059" y="967"/>
                      <a:pt x="2122" y="1061"/>
                    </a:cubicBezTo>
                    <a:lnTo>
                      <a:pt x="2154" y="1156"/>
                    </a:lnTo>
                    <a:lnTo>
                      <a:pt x="2154" y="1198"/>
                    </a:lnTo>
                    <a:lnTo>
                      <a:pt x="2154" y="1229"/>
                    </a:lnTo>
                    <a:cubicBezTo>
                      <a:pt x="2143" y="1240"/>
                      <a:pt x="2143" y="1240"/>
                      <a:pt x="2143" y="1250"/>
                    </a:cubicBezTo>
                    <a:lnTo>
                      <a:pt x="2122" y="1271"/>
                    </a:lnTo>
                    <a:cubicBezTo>
                      <a:pt x="2112" y="1282"/>
                      <a:pt x="2101" y="1292"/>
                      <a:pt x="2091" y="1292"/>
                    </a:cubicBezTo>
                    <a:cubicBezTo>
                      <a:pt x="2080" y="1303"/>
                      <a:pt x="2070" y="1303"/>
                      <a:pt x="2049" y="1303"/>
                    </a:cubicBezTo>
                    <a:cubicBezTo>
                      <a:pt x="2038" y="1313"/>
                      <a:pt x="2028" y="1313"/>
                      <a:pt x="2007" y="1313"/>
                    </a:cubicBezTo>
                    <a:cubicBezTo>
                      <a:pt x="1996" y="1303"/>
                      <a:pt x="1975" y="1303"/>
                      <a:pt x="1954" y="1303"/>
                    </a:cubicBezTo>
                    <a:cubicBezTo>
                      <a:pt x="1912" y="1282"/>
                      <a:pt x="1881" y="1271"/>
                      <a:pt x="1839" y="1250"/>
                    </a:cubicBezTo>
                    <a:cubicBezTo>
                      <a:pt x="1713" y="1177"/>
                      <a:pt x="1609" y="1073"/>
                      <a:pt x="1514" y="978"/>
                    </a:cubicBezTo>
                    <a:lnTo>
                      <a:pt x="1514" y="978"/>
                    </a:lnTo>
                    <a:lnTo>
                      <a:pt x="1398" y="861"/>
                    </a:lnTo>
                    <a:cubicBezTo>
                      <a:pt x="1398" y="851"/>
                      <a:pt x="1387" y="840"/>
                      <a:pt x="1377" y="840"/>
                    </a:cubicBezTo>
                    <a:lnTo>
                      <a:pt x="1356" y="840"/>
                    </a:lnTo>
                    <a:cubicBezTo>
                      <a:pt x="1352" y="837"/>
                      <a:pt x="1347" y="836"/>
                      <a:pt x="1342" y="836"/>
                    </a:cubicBezTo>
                    <a:cubicBezTo>
                      <a:pt x="1332" y="836"/>
                      <a:pt x="1320" y="840"/>
                      <a:pt x="1314" y="840"/>
                    </a:cubicBezTo>
                    <a:cubicBezTo>
                      <a:pt x="1303" y="851"/>
                      <a:pt x="1293" y="872"/>
                      <a:pt x="1293" y="883"/>
                    </a:cubicBezTo>
                    <a:lnTo>
                      <a:pt x="1293" y="914"/>
                    </a:lnTo>
                    <a:cubicBezTo>
                      <a:pt x="1324" y="956"/>
                      <a:pt x="1345" y="1009"/>
                      <a:pt x="1356" y="1061"/>
                    </a:cubicBezTo>
                    <a:cubicBezTo>
                      <a:pt x="1366" y="1093"/>
                      <a:pt x="1366" y="1124"/>
                      <a:pt x="1366" y="1156"/>
                    </a:cubicBezTo>
                    <a:cubicBezTo>
                      <a:pt x="1366" y="1177"/>
                      <a:pt x="1356" y="1198"/>
                      <a:pt x="1356" y="1219"/>
                    </a:cubicBezTo>
                    <a:cubicBezTo>
                      <a:pt x="1345" y="1229"/>
                      <a:pt x="1345" y="1240"/>
                      <a:pt x="1335" y="1250"/>
                    </a:cubicBezTo>
                    <a:cubicBezTo>
                      <a:pt x="1324" y="1261"/>
                      <a:pt x="1324" y="1271"/>
                      <a:pt x="1314" y="1282"/>
                    </a:cubicBezTo>
                    <a:cubicBezTo>
                      <a:pt x="1303" y="1292"/>
                      <a:pt x="1293" y="1292"/>
                      <a:pt x="1282" y="1303"/>
                    </a:cubicBezTo>
                    <a:cubicBezTo>
                      <a:pt x="1261" y="1303"/>
                      <a:pt x="1251" y="1313"/>
                      <a:pt x="1230" y="1313"/>
                    </a:cubicBezTo>
                    <a:cubicBezTo>
                      <a:pt x="1219" y="1324"/>
                      <a:pt x="1198" y="1324"/>
                      <a:pt x="1177" y="1324"/>
                    </a:cubicBezTo>
                    <a:cubicBezTo>
                      <a:pt x="1135" y="1324"/>
                      <a:pt x="1104" y="1313"/>
                      <a:pt x="1072" y="1303"/>
                    </a:cubicBezTo>
                    <a:cubicBezTo>
                      <a:pt x="1020" y="1282"/>
                      <a:pt x="967" y="1261"/>
                      <a:pt x="915" y="1229"/>
                    </a:cubicBezTo>
                    <a:cubicBezTo>
                      <a:pt x="810" y="1166"/>
                      <a:pt x="705" y="1093"/>
                      <a:pt x="621" y="998"/>
                    </a:cubicBezTo>
                    <a:cubicBezTo>
                      <a:pt x="547" y="925"/>
                      <a:pt x="484" y="861"/>
                      <a:pt x="432" y="777"/>
                    </a:cubicBezTo>
                    <a:cubicBezTo>
                      <a:pt x="379" y="704"/>
                      <a:pt x="327" y="620"/>
                      <a:pt x="274" y="536"/>
                    </a:cubicBezTo>
                    <a:cubicBezTo>
                      <a:pt x="190" y="389"/>
                      <a:pt x="127" y="242"/>
                      <a:pt x="85" y="84"/>
                    </a:cubicBezTo>
                    <a:cubicBezTo>
                      <a:pt x="77" y="69"/>
                      <a:pt x="64" y="59"/>
                      <a:pt x="49" y="59"/>
                    </a:cubicBezTo>
                    <a:cubicBezTo>
                      <a:pt x="44" y="59"/>
                      <a:pt x="38" y="60"/>
                      <a:pt x="33" y="63"/>
                    </a:cubicBezTo>
                    <a:cubicBezTo>
                      <a:pt x="12" y="74"/>
                      <a:pt x="1" y="84"/>
                      <a:pt x="12" y="105"/>
                    </a:cubicBezTo>
                    <a:cubicBezTo>
                      <a:pt x="96" y="336"/>
                      <a:pt x="190" y="567"/>
                      <a:pt x="327" y="767"/>
                    </a:cubicBezTo>
                    <a:cubicBezTo>
                      <a:pt x="400" y="872"/>
                      <a:pt x="474" y="977"/>
                      <a:pt x="558" y="1072"/>
                    </a:cubicBezTo>
                    <a:lnTo>
                      <a:pt x="694" y="1208"/>
                    </a:lnTo>
                    <a:cubicBezTo>
                      <a:pt x="747" y="1240"/>
                      <a:pt x="789" y="1282"/>
                      <a:pt x="841" y="1313"/>
                    </a:cubicBezTo>
                    <a:cubicBezTo>
                      <a:pt x="894" y="1345"/>
                      <a:pt x="946" y="1376"/>
                      <a:pt x="1009" y="1397"/>
                    </a:cubicBezTo>
                    <a:cubicBezTo>
                      <a:pt x="1051" y="1418"/>
                      <a:pt x="1104" y="1429"/>
                      <a:pt x="1156" y="1429"/>
                    </a:cubicBezTo>
                    <a:cubicBezTo>
                      <a:pt x="1198" y="1429"/>
                      <a:pt x="1240" y="1429"/>
                      <a:pt x="1293" y="1418"/>
                    </a:cubicBezTo>
                    <a:cubicBezTo>
                      <a:pt x="1324" y="1408"/>
                      <a:pt x="1356" y="1397"/>
                      <a:pt x="1387" y="1366"/>
                    </a:cubicBezTo>
                    <a:cubicBezTo>
                      <a:pt x="1408" y="1355"/>
                      <a:pt x="1419" y="1345"/>
                      <a:pt x="1429" y="1324"/>
                    </a:cubicBezTo>
                    <a:cubicBezTo>
                      <a:pt x="1440" y="1313"/>
                      <a:pt x="1450" y="1292"/>
                      <a:pt x="1461" y="1271"/>
                    </a:cubicBezTo>
                    <a:cubicBezTo>
                      <a:pt x="1482" y="1240"/>
                      <a:pt x="1492" y="1198"/>
                      <a:pt x="1492" y="1156"/>
                    </a:cubicBezTo>
                    <a:lnTo>
                      <a:pt x="1492" y="1103"/>
                    </a:lnTo>
                    <a:cubicBezTo>
                      <a:pt x="1555" y="1166"/>
                      <a:pt x="1618" y="1229"/>
                      <a:pt x="1692" y="1282"/>
                    </a:cubicBezTo>
                    <a:cubicBezTo>
                      <a:pt x="1734" y="1303"/>
                      <a:pt x="1765" y="1324"/>
                      <a:pt x="1807" y="1345"/>
                    </a:cubicBezTo>
                    <a:cubicBezTo>
                      <a:pt x="1839" y="1366"/>
                      <a:pt x="1870" y="1387"/>
                      <a:pt x="1912" y="1397"/>
                    </a:cubicBezTo>
                    <a:cubicBezTo>
                      <a:pt x="1923" y="1397"/>
                      <a:pt x="1944" y="1408"/>
                      <a:pt x="1965" y="1408"/>
                    </a:cubicBezTo>
                    <a:lnTo>
                      <a:pt x="2017" y="1408"/>
                    </a:lnTo>
                    <a:cubicBezTo>
                      <a:pt x="2026" y="1410"/>
                      <a:pt x="2035" y="1412"/>
                      <a:pt x="2044" y="1412"/>
                    </a:cubicBezTo>
                    <a:cubicBezTo>
                      <a:pt x="2067" y="1412"/>
                      <a:pt x="2089" y="1404"/>
                      <a:pt x="2112" y="1397"/>
                    </a:cubicBezTo>
                    <a:cubicBezTo>
                      <a:pt x="2185" y="1376"/>
                      <a:pt x="2248" y="1324"/>
                      <a:pt x="2269" y="1250"/>
                    </a:cubicBezTo>
                    <a:cubicBezTo>
                      <a:pt x="2280" y="1177"/>
                      <a:pt x="2269" y="1103"/>
                      <a:pt x="2238" y="1040"/>
                    </a:cubicBezTo>
                    <a:cubicBezTo>
                      <a:pt x="2196" y="977"/>
                      <a:pt x="2154" y="914"/>
                      <a:pt x="2101" y="851"/>
                    </a:cubicBezTo>
                    <a:lnTo>
                      <a:pt x="2101" y="851"/>
                    </a:lnTo>
                    <a:cubicBezTo>
                      <a:pt x="2122" y="856"/>
                      <a:pt x="2143" y="859"/>
                      <a:pt x="2164" y="859"/>
                    </a:cubicBezTo>
                    <a:cubicBezTo>
                      <a:pt x="2185" y="859"/>
                      <a:pt x="2206" y="856"/>
                      <a:pt x="2227" y="851"/>
                    </a:cubicBezTo>
                    <a:cubicBezTo>
                      <a:pt x="2269" y="851"/>
                      <a:pt x="2301" y="819"/>
                      <a:pt x="2311" y="788"/>
                    </a:cubicBezTo>
                    <a:cubicBezTo>
                      <a:pt x="2332" y="746"/>
                      <a:pt x="2322" y="693"/>
                      <a:pt x="2301" y="662"/>
                    </a:cubicBezTo>
                    <a:cubicBezTo>
                      <a:pt x="2227" y="525"/>
                      <a:pt x="2112" y="420"/>
                      <a:pt x="1986" y="326"/>
                    </a:cubicBezTo>
                    <a:cubicBezTo>
                      <a:pt x="1849" y="221"/>
                      <a:pt x="1713" y="126"/>
                      <a:pt x="1597" y="21"/>
                    </a:cubicBezTo>
                    <a:cubicBezTo>
                      <a:pt x="1597" y="21"/>
                      <a:pt x="1597" y="11"/>
                      <a:pt x="1587" y="11"/>
                    </a:cubicBezTo>
                    <a:cubicBezTo>
                      <a:pt x="1587" y="0"/>
                      <a:pt x="1576" y="0"/>
                      <a:pt x="1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701;p79"/>
              <p:cNvSpPr/>
              <p:nvPr/>
            </p:nvSpPr>
            <p:spPr>
              <a:xfrm>
                <a:off x="2899316" y="3658339"/>
                <a:ext cx="93267" cy="7040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936" extrusionOk="0">
                    <a:moveTo>
                      <a:pt x="33" y="0"/>
                    </a:moveTo>
                    <a:cubicBezTo>
                      <a:pt x="12" y="0"/>
                      <a:pt x="1" y="21"/>
                      <a:pt x="12" y="42"/>
                    </a:cubicBezTo>
                    <a:cubicBezTo>
                      <a:pt x="33" y="105"/>
                      <a:pt x="54" y="168"/>
                      <a:pt x="85" y="232"/>
                    </a:cubicBezTo>
                    <a:cubicBezTo>
                      <a:pt x="106" y="305"/>
                      <a:pt x="138" y="379"/>
                      <a:pt x="169" y="452"/>
                    </a:cubicBezTo>
                    <a:cubicBezTo>
                      <a:pt x="211" y="526"/>
                      <a:pt x="243" y="599"/>
                      <a:pt x="295" y="673"/>
                    </a:cubicBezTo>
                    <a:cubicBezTo>
                      <a:pt x="316" y="704"/>
                      <a:pt x="337" y="736"/>
                      <a:pt x="369" y="767"/>
                    </a:cubicBezTo>
                    <a:lnTo>
                      <a:pt x="442" y="841"/>
                    </a:lnTo>
                    <a:cubicBezTo>
                      <a:pt x="463" y="851"/>
                      <a:pt x="474" y="862"/>
                      <a:pt x="495" y="872"/>
                    </a:cubicBezTo>
                    <a:cubicBezTo>
                      <a:pt x="505" y="883"/>
                      <a:pt x="526" y="893"/>
                      <a:pt x="547" y="893"/>
                    </a:cubicBezTo>
                    <a:cubicBezTo>
                      <a:pt x="568" y="904"/>
                      <a:pt x="589" y="914"/>
                      <a:pt x="610" y="914"/>
                    </a:cubicBezTo>
                    <a:cubicBezTo>
                      <a:pt x="631" y="925"/>
                      <a:pt x="642" y="925"/>
                      <a:pt x="663" y="925"/>
                    </a:cubicBezTo>
                    <a:cubicBezTo>
                      <a:pt x="684" y="935"/>
                      <a:pt x="705" y="935"/>
                      <a:pt x="726" y="935"/>
                    </a:cubicBezTo>
                    <a:cubicBezTo>
                      <a:pt x="747" y="925"/>
                      <a:pt x="757" y="925"/>
                      <a:pt x="768" y="925"/>
                    </a:cubicBezTo>
                    <a:cubicBezTo>
                      <a:pt x="789" y="914"/>
                      <a:pt x="810" y="904"/>
                      <a:pt x="820" y="904"/>
                    </a:cubicBezTo>
                    <a:lnTo>
                      <a:pt x="852" y="872"/>
                    </a:lnTo>
                    <a:cubicBezTo>
                      <a:pt x="873" y="851"/>
                      <a:pt x="883" y="820"/>
                      <a:pt x="894" y="788"/>
                    </a:cubicBezTo>
                    <a:cubicBezTo>
                      <a:pt x="894" y="757"/>
                      <a:pt x="904" y="725"/>
                      <a:pt x="894" y="694"/>
                    </a:cubicBezTo>
                    <a:lnTo>
                      <a:pt x="894" y="652"/>
                    </a:lnTo>
                    <a:cubicBezTo>
                      <a:pt x="925" y="673"/>
                      <a:pt x="946" y="694"/>
                      <a:pt x="978" y="704"/>
                    </a:cubicBezTo>
                    <a:cubicBezTo>
                      <a:pt x="999" y="715"/>
                      <a:pt x="1030" y="725"/>
                      <a:pt x="1051" y="736"/>
                    </a:cubicBezTo>
                    <a:cubicBezTo>
                      <a:pt x="1072" y="736"/>
                      <a:pt x="1088" y="740"/>
                      <a:pt x="1103" y="740"/>
                    </a:cubicBezTo>
                    <a:cubicBezTo>
                      <a:pt x="1111" y="740"/>
                      <a:pt x="1118" y="739"/>
                      <a:pt x="1125" y="736"/>
                    </a:cubicBezTo>
                    <a:cubicBezTo>
                      <a:pt x="1146" y="736"/>
                      <a:pt x="1156" y="725"/>
                      <a:pt x="1167" y="725"/>
                    </a:cubicBezTo>
                    <a:cubicBezTo>
                      <a:pt x="1177" y="715"/>
                      <a:pt x="1188" y="715"/>
                      <a:pt x="1188" y="704"/>
                    </a:cubicBezTo>
                    <a:cubicBezTo>
                      <a:pt x="1209" y="694"/>
                      <a:pt x="1219" y="683"/>
                      <a:pt x="1230" y="673"/>
                    </a:cubicBezTo>
                    <a:cubicBezTo>
                      <a:pt x="1230" y="652"/>
                      <a:pt x="1240" y="641"/>
                      <a:pt x="1240" y="631"/>
                    </a:cubicBezTo>
                    <a:cubicBezTo>
                      <a:pt x="1240" y="589"/>
                      <a:pt x="1230" y="547"/>
                      <a:pt x="1209" y="515"/>
                    </a:cubicBezTo>
                    <a:cubicBezTo>
                      <a:pt x="1188" y="473"/>
                      <a:pt x="1167" y="442"/>
                      <a:pt x="1135" y="410"/>
                    </a:cubicBezTo>
                    <a:cubicBezTo>
                      <a:pt x="1104" y="368"/>
                      <a:pt x="1072" y="326"/>
                      <a:pt x="1030" y="295"/>
                    </a:cubicBezTo>
                    <a:cubicBezTo>
                      <a:pt x="1009" y="274"/>
                      <a:pt x="988" y="242"/>
                      <a:pt x="957" y="221"/>
                    </a:cubicBezTo>
                    <a:cubicBezTo>
                      <a:pt x="957" y="211"/>
                      <a:pt x="936" y="211"/>
                      <a:pt x="925" y="211"/>
                    </a:cubicBezTo>
                    <a:cubicBezTo>
                      <a:pt x="915" y="221"/>
                      <a:pt x="904" y="242"/>
                      <a:pt x="915" y="253"/>
                    </a:cubicBezTo>
                    <a:lnTo>
                      <a:pt x="1030" y="368"/>
                    </a:lnTo>
                    <a:cubicBezTo>
                      <a:pt x="1072" y="421"/>
                      <a:pt x="1114" y="473"/>
                      <a:pt x="1146" y="526"/>
                    </a:cubicBezTo>
                    <a:lnTo>
                      <a:pt x="1177" y="589"/>
                    </a:lnTo>
                    <a:lnTo>
                      <a:pt x="1177" y="620"/>
                    </a:lnTo>
                    <a:lnTo>
                      <a:pt x="1177" y="631"/>
                    </a:lnTo>
                    <a:cubicBezTo>
                      <a:pt x="1177" y="631"/>
                      <a:pt x="1177" y="641"/>
                      <a:pt x="1167" y="641"/>
                    </a:cubicBezTo>
                    <a:lnTo>
                      <a:pt x="1167" y="652"/>
                    </a:lnTo>
                    <a:cubicBezTo>
                      <a:pt x="1156" y="652"/>
                      <a:pt x="1146" y="662"/>
                      <a:pt x="1146" y="662"/>
                    </a:cubicBezTo>
                    <a:cubicBezTo>
                      <a:pt x="1135" y="673"/>
                      <a:pt x="1125" y="673"/>
                      <a:pt x="1114" y="673"/>
                    </a:cubicBezTo>
                    <a:lnTo>
                      <a:pt x="1072" y="673"/>
                    </a:lnTo>
                    <a:cubicBezTo>
                      <a:pt x="1051" y="662"/>
                      <a:pt x="1041" y="652"/>
                      <a:pt x="1020" y="641"/>
                    </a:cubicBezTo>
                    <a:cubicBezTo>
                      <a:pt x="978" y="620"/>
                      <a:pt x="946" y="589"/>
                      <a:pt x="904" y="557"/>
                    </a:cubicBezTo>
                    <a:cubicBezTo>
                      <a:pt x="883" y="536"/>
                      <a:pt x="852" y="505"/>
                      <a:pt x="820" y="484"/>
                    </a:cubicBezTo>
                    <a:cubicBezTo>
                      <a:pt x="820" y="473"/>
                      <a:pt x="799" y="473"/>
                      <a:pt x="789" y="473"/>
                    </a:cubicBezTo>
                    <a:cubicBezTo>
                      <a:pt x="778" y="473"/>
                      <a:pt x="768" y="473"/>
                      <a:pt x="768" y="484"/>
                    </a:cubicBezTo>
                    <a:cubicBezTo>
                      <a:pt x="747" y="494"/>
                      <a:pt x="747" y="515"/>
                      <a:pt x="747" y="526"/>
                    </a:cubicBezTo>
                    <a:cubicBezTo>
                      <a:pt x="747" y="547"/>
                      <a:pt x="757" y="557"/>
                      <a:pt x="768" y="578"/>
                    </a:cubicBezTo>
                    <a:cubicBezTo>
                      <a:pt x="768" y="589"/>
                      <a:pt x="768" y="610"/>
                      <a:pt x="778" y="620"/>
                    </a:cubicBezTo>
                    <a:cubicBezTo>
                      <a:pt x="778" y="652"/>
                      <a:pt x="789" y="683"/>
                      <a:pt x="789" y="715"/>
                    </a:cubicBezTo>
                    <a:cubicBezTo>
                      <a:pt x="789" y="736"/>
                      <a:pt x="778" y="746"/>
                      <a:pt x="778" y="767"/>
                    </a:cubicBezTo>
                    <a:cubicBezTo>
                      <a:pt x="778" y="778"/>
                      <a:pt x="768" y="778"/>
                      <a:pt x="768" y="788"/>
                    </a:cubicBezTo>
                    <a:cubicBezTo>
                      <a:pt x="768" y="799"/>
                      <a:pt x="757" y="799"/>
                      <a:pt x="757" y="799"/>
                    </a:cubicBezTo>
                    <a:lnTo>
                      <a:pt x="747" y="809"/>
                    </a:lnTo>
                    <a:cubicBezTo>
                      <a:pt x="736" y="809"/>
                      <a:pt x="736" y="809"/>
                      <a:pt x="726" y="820"/>
                    </a:cubicBezTo>
                    <a:lnTo>
                      <a:pt x="705" y="820"/>
                    </a:lnTo>
                    <a:cubicBezTo>
                      <a:pt x="673" y="820"/>
                      <a:pt x="652" y="809"/>
                      <a:pt x="631" y="809"/>
                    </a:cubicBezTo>
                    <a:cubicBezTo>
                      <a:pt x="610" y="799"/>
                      <a:pt x="579" y="788"/>
                      <a:pt x="558" y="778"/>
                    </a:cubicBezTo>
                    <a:cubicBezTo>
                      <a:pt x="537" y="767"/>
                      <a:pt x="526" y="746"/>
                      <a:pt x="505" y="736"/>
                    </a:cubicBezTo>
                    <a:cubicBezTo>
                      <a:pt x="484" y="725"/>
                      <a:pt x="474" y="715"/>
                      <a:pt x="463" y="694"/>
                    </a:cubicBezTo>
                    <a:cubicBezTo>
                      <a:pt x="379" y="620"/>
                      <a:pt x="316" y="526"/>
                      <a:pt x="264" y="431"/>
                    </a:cubicBezTo>
                    <a:lnTo>
                      <a:pt x="264" y="421"/>
                    </a:lnTo>
                    <a:cubicBezTo>
                      <a:pt x="222" y="358"/>
                      <a:pt x="190" y="284"/>
                      <a:pt x="159" y="211"/>
                    </a:cubicBezTo>
                    <a:cubicBezTo>
                      <a:pt x="127" y="147"/>
                      <a:pt x="96" y="84"/>
                      <a:pt x="75" y="21"/>
                    </a:cubicBezTo>
                    <a:cubicBezTo>
                      <a:pt x="75" y="0"/>
                      <a:pt x="6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702;p79"/>
              <p:cNvSpPr/>
              <p:nvPr/>
            </p:nvSpPr>
            <p:spPr>
              <a:xfrm>
                <a:off x="1300020" y="3183657"/>
                <a:ext cx="1087609" cy="1167487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5522" extrusionOk="0">
                    <a:moveTo>
                      <a:pt x="10938" y="14997"/>
                    </a:moveTo>
                    <a:cubicBezTo>
                      <a:pt x="10916" y="15003"/>
                      <a:pt x="10895" y="15006"/>
                      <a:pt x="10874" y="15010"/>
                    </a:cubicBezTo>
                    <a:lnTo>
                      <a:pt x="10874" y="15010"/>
                    </a:lnTo>
                    <a:cubicBezTo>
                      <a:pt x="10896" y="15004"/>
                      <a:pt x="10916" y="14999"/>
                      <a:pt x="10938" y="14997"/>
                    </a:cubicBezTo>
                    <a:close/>
                    <a:moveTo>
                      <a:pt x="7750" y="1"/>
                    </a:moveTo>
                    <a:cubicBezTo>
                      <a:pt x="7477" y="11"/>
                      <a:pt x="7204" y="22"/>
                      <a:pt x="6931" y="43"/>
                    </a:cubicBezTo>
                    <a:cubicBezTo>
                      <a:pt x="6332" y="106"/>
                      <a:pt x="5765" y="232"/>
                      <a:pt x="5260" y="410"/>
                    </a:cubicBezTo>
                    <a:cubicBezTo>
                      <a:pt x="4987" y="515"/>
                      <a:pt x="4746" y="620"/>
                      <a:pt x="4515" y="746"/>
                    </a:cubicBezTo>
                    <a:cubicBezTo>
                      <a:pt x="4273" y="883"/>
                      <a:pt x="4063" y="1030"/>
                      <a:pt x="3885" y="1187"/>
                    </a:cubicBezTo>
                    <a:cubicBezTo>
                      <a:pt x="3685" y="1366"/>
                      <a:pt x="3528" y="1555"/>
                      <a:pt x="3402" y="1744"/>
                    </a:cubicBezTo>
                    <a:cubicBezTo>
                      <a:pt x="3307" y="1891"/>
                      <a:pt x="3223" y="2038"/>
                      <a:pt x="3171" y="2195"/>
                    </a:cubicBezTo>
                    <a:cubicBezTo>
                      <a:pt x="2751" y="2248"/>
                      <a:pt x="2362" y="2405"/>
                      <a:pt x="2058" y="2647"/>
                    </a:cubicBezTo>
                    <a:cubicBezTo>
                      <a:pt x="1743" y="2899"/>
                      <a:pt x="1501" y="3245"/>
                      <a:pt x="1375" y="3634"/>
                    </a:cubicBezTo>
                    <a:cubicBezTo>
                      <a:pt x="1281" y="3928"/>
                      <a:pt x="1239" y="4243"/>
                      <a:pt x="1249" y="4600"/>
                    </a:cubicBezTo>
                    <a:cubicBezTo>
                      <a:pt x="1260" y="4894"/>
                      <a:pt x="1312" y="5209"/>
                      <a:pt x="1396" y="5597"/>
                    </a:cubicBezTo>
                    <a:cubicBezTo>
                      <a:pt x="1438" y="5755"/>
                      <a:pt x="1470" y="5902"/>
                      <a:pt x="1512" y="6049"/>
                    </a:cubicBezTo>
                    <a:cubicBezTo>
                      <a:pt x="1638" y="6543"/>
                      <a:pt x="1774" y="7057"/>
                      <a:pt x="1785" y="7593"/>
                    </a:cubicBezTo>
                    <a:cubicBezTo>
                      <a:pt x="1785" y="7709"/>
                      <a:pt x="1774" y="7814"/>
                      <a:pt x="1764" y="7919"/>
                    </a:cubicBezTo>
                    <a:cubicBezTo>
                      <a:pt x="1743" y="8024"/>
                      <a:pt x="1732" y="8129"/>
                      <a:pt x="1701" y="8223"/>
                    </a:cubicBezTo>
                    <a:cubicBezTo>
                      <a:pt x="1638" y="8444"/>
                      <a:pt x="1543" y="8664"/>
                      <a:pt x="1407" y="8906"/>
                    </a:cubicBezTo>
                    <a:cubicBezTo>
                      <a:pt x="1302" y="9095"/>
                      <a:pt x="1176" y="9284"/>
                      <a:pt x="1060" y="9462"/>
                    </a:cubicBezTo>
                    <a:cubicBezTo>
                      <a:pt x="987" y="9567"/>
                      <a:pt x="924" y="9662"/>
                      <a:pt x="861" y="9767"/>
                    </a:cubicBezTo>
                    <a:cubicBezTo>
                      <a:pt x="745" y="9935"/>
                      <a:pt x="661" y="10082"/>
                      <a:pt x="598" y="10218"/>
                    </a:cubicBezTo>
                    <a:cubicBezTo>
                      <a:pt x="504" y="10397"/>
                      <a:pt x="420" y="10575"/>
                      <a:pt x="357" y="10743"/>
                    </a:cubicBezTo>
                    <a:cubicBezTo>
                      <a:pt x="220" y="11100"/>
                      <a:pt x="126" y="11457"/>
                      <a:pt x="73" y="11793"/>
                    </a:cubicBezTo>
                    <a:cubicBezTo>
                      <a:pt x="10" y="12161"/>
                      <a:pt x="0" y="12528"/>
                      <a:pt x="42" y="12864"/>
                    </a:cubicBezTo>
                    <a:cubicBezTo>
                      <a:pt x="84" y="13232"/>
                      <a:pt x="189" y="13578"/>
                      <a:pt x="336" y="13904"/>
                    </a:cubicBezTo>
                    <a:cubicBezTo>
                      <a:pt x="493" y="14240"/>
                      <a:pt x="682" y="14534"/>
                      <a:pt x="924" y="14807"/>
                    </a:cubicBezTo>
                    <a:cubicBezTo>
                      <a:pt x="945" y="14817"/>
                      <a:pt x="966" y="14828"/>
                      <a:pt x="987" y="14828"/>
                    </a:cubicBezTo>
                    <a:cubicBezTo>
                      <a:pt x="1008" y="14828"/>
                      <a:pt x="1018" y="14828"/>
                      <a:pt x="1029" y="14817"/>
                    </a:cubicBezTo>
                    <a:cubicBezTo>
                      <a:pt x="1449" y="14996"/>
                      <a:pt x="1911" y="15132"/>
                      <a:pt x="2509" y="15248"/>
                    </a:cubicBezTo>
                    <a:cubicBezTo>
                      <a:pt x="3055" y="15353"/>
                      <a:pt x="3643" y="15426"/>
                      <a:pt x="4242" y="15468"/>
                    </a:cubicBezTo>
                    <a:cubicBezTo>
                      <a:pt x="4704" y="15500"/>
                      <a:pt x="5176" y="15521"/>
                      <a:pt x="5702" y="15521"/>
                    </a:cubicBezTo>
                    <a:cubicBezTo>
                      <a:pt x="5954" y="15521"/>
                      <a:pt x="6237" y="15510"/>
                      <a:pt x="6521" y="15510"/>
                    </a:cubicBezTo>
                    <a:cubicBezTo>
                      <a:pt x="7288" y="15489"/>
                      <a:pt x="8065" y="15437"/>
                      <a:pt x="8716" y="15395"/>
                    </a:cubicBezTo>
                    <a:cubicBezTo>
                      <a:pt x="9377" y="15353"/>
                      <a:pt x="10091" y="15290"/>
                      <a:pt x="10805" y="15174"/>
                    </a:cubicBezTo>
                    <a:cubicBezTo>
                      <a:pt x="11540" y="15059"/>
                      <a:pt x="12160" y="14901"/>
                      <a:pt x="12706" y="14691"/>
                    </a:cubicBezTo>
                    <a:cubicBezTo>
                      <a:pt x="12716" y="14702"/>
                      <a:pt x="12737" y="14712"/>
                      <a:pt x="12758" y="14712"/>
                    </a:cubicBezTo>
                    <a:cubicBezTo>
                      <a:pt x="12779" y="14712"/>
                      <a:pt x="12790" y="14702"/>
                      <a:pt x="12811" y="14691"/>
                    </a:cubicBezTo>
                    <a:cubicBezTo>
                      <a:pt x="12895" y="14628"/>
                      <a:pt x="12979" y="14565"/>
                      <a:pt x="13052" y="14492"/>
                    </a:cubicBezTo>
                    <a:cubicBezTo>
                      <a:pt x="13168" y="14366"/>
                      <a:pt x="13273" y="14240"/>
                      <a:pt x="13346" y="14103"/>
                    </a:cubicBezTo>
                    <a:cubicBezTo>
                      <a:pt x="13441" y="13946"/>
                      <a:pt x="13514" y="13799"/>
                      <a:pt x="13567" y="13641"/>
                    </a:cubicBezTo>
                    <a:cubicBezTo>
                      <a:pt x="13672" y="13316"/>
                      <a:pt x="13724" y="12969"/>
                      <a:pt x="13724" y="12633"/>
                    </a:cubicBezTo>
                    <a:cubicBezTo>
                      <a:pt x="13714" y="12266"/>
                      <a:pt x="13640" y="11940"/>
                      <a:pt x="13525" y="11667"/>
                    </a:cubicBezTo>
                    <a:cubicBezTo>
                      <a:pt x="13462" y="11531"/>
                      <a:pt x="13388" y="11405"/>
                      <a:pt x="13315" y="11279"/>
                    </a:cubicBezTo>
                    <a:cubicBezTo>
                      <a:pt x="13199" y="11090"/>
                      <a:pt x="13094" y="10901"/>
                      <a:pt x="13021" y="10701"/>
                    </a:cubicBezTo>
                    <a:cubicBezTo>
                      <a:pt x="13000" y="10607"/>
                      <a:pt x="12979" y="10512"/>
                      <a:pt x="12968" y="10428"/>
                    </a:cubicBezTo>
                    <a:cubicBezTo>
                      <a:pt x="12968" y="10344"/>
                      <a:pt x="12968" y="10271"/>
                      <a:pt x="12989" y="10187"/>
                    </a:cubicBezTo>
                    <a:cubicBezTo>
                      <a:pt x="13010" y="10113"/>
                      <a:pt x="13031" y="10050"/>
                      <a:pt x="13063" y="9977"/>
                    </a:cubicBezTo>
                    <a:cubicBezTo>
                      <a:pt x="13105" y="9903"/>
                      <a:pt x="13157" y="9830"/>
                      <a:pt x="13220" y="9756"/>
                    </a:cubicBezTo>
                    <a:cubicBezTo>
                      <a:pt x="13304" y="9672"/>
                      <a:pt x="13399" y="9588"/>
                      <a:pt x="13493" y="9515"/>
                    </a:cubicBezTo>
                    <a:cubicBezTo>
                      <a:pt x="13556" y="9452"/>
                      <a:pt x="13630" y="9389"/>
                      <a:pt x="13693" y="9326"/>
                    </a:cubicBezTo>
                    <a:cubicBezTo>
                      <a:pt x="13871" y="9158"/>
                      <a:pt x="14018" y="8969"/>
                      <a:pt x="14134" y="8759"/>
                    </a:cubicBezTo>
                    <a:cubicBezTo>
                      <a:pt x="14239" y="8570"/>
                      <a:pt x="14312" y="8391"/>
                      <a:pt x="14365" y="8213"/>
                    </a:cubicBezTo>
                    <a:cubicBezTo>
                      <a:pt x="14417" y="8003"/>
                      <a:pt x="14449" y="7814"/>
                      <a:pt x="14449" y="7635"/>
                    </a:cubicBezTo>
                    <a:cubicBezTo>
                      <a:pt x="14459" y="7435"/>
                      <a:pt x="14428" y="7236"/>
                      <a:pt x="14386" y="7036"/>
                    </a:cubicBezTo>
                    <a:cubicBezTo>
                      <a:pt x="14333" y="6847"/>
                      <a:pt x="14270" y="6658"/>
                      <a:pt x="14186" y="6490"/>
                    </a:cubicBezTo>
                    <a:cubicBezTo>
                      <a:pt x="14039" y="6175"/>
                      <a:pt x="13840" y="5870"/>
                      <a:pt x="13546" y="5524"/>
                    </a:cubicBezTo>
                    <a:cubicBezTo>
                      <a:pt x="13483" y="5440"/>
                      <a:pt x="13420" y="5366"/>
                      <a:pt x="13346" y="5282"/>
                    </a:cubicBezTo>
                    <a:lnTo>
                      <a:pt x="13294" y="5219"/>
                    </a:lnTo>
                    <a:cubicBezTo>
                      <a:pt x="13252" y="5177"/>
                      <a:pt x="13210" y="5125"/>
                      <a:pt x="13168" y="5083"/>
                    </a:cubicBezTo>
                    <a:cubicBezTo>
                      <a:pt x="13073" y="4967"/>
                      <a:pt x="12979" y="4831"/>
                      <a:pt x="12884" y="4694"/>
                    </a:cubicBezTo>
                    <a:lnTo>
                      <a:pt x="12884" y="4694"/>
                    </a:lnTo>
                    <a:lnTo>
                      <a:pt x="12895" y="4705"/>
                    </a:lnTo>
                    <a:cubicBezTo>
                      <a:pt x="12748" y="4474"/>
                      <a:pt x="12611" y="4222"/>
                      <a:pt x="12485" y="3928"/>
                    </a:cubicBezTo>
                    <a:cubicBezTo>
                      <a:pt x="12370" y="3655"/>
                      <a:pt x="12275" y="3371"/>
                      <a:pt x="12181" y="3130"/>
                    </a:cubicBezTo>
                    <a:cubicBezTo>
                      <a:pt x="11992" y="2605"/>
                      <a:pt x="11803" y="2059"/>
                      <a:pt x="11488" y="1586"/>
                    </a:cubicBezTo>
                    <a:cubicBezTo>
                      <a:pt x="11309" y="1324"/>
                      <a:pt x="11110" y="1093"/>
                      <a:pt x="10879" y="904"/>
                    </a:cubicBezTo>
                    <a:cubicBezTo>
                      <a:pt x="10637" y="694"/>
                      <a:pt x="10343" y="526"/>
                      <a:pt x="10028" y="389"/>
                    </a:cubicBezTo>
                    <a:cubicBezTo>
                      <a:pt x="9829" y="316"/>
                      <a:pt x="9619" y="242"/>
                      <a:pt x="9377" y="190"/>
                    </a:cubicBezTo>
                    <a:cubicBezTo>
                      <a:pt x="9136" y="127"/>
                      <a:pt x="8884" y="85"/>
                      <a:pt x="8621" y="53"/>
                    </a:cubicBezTo>
                    <a:cubicBezTo>
                      <a:pt x="8338" y="22"/>
                      <a:pt x="8044" y="1"/>
                      <a:pt x="7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703;p79"/>
              <p:cNvSpPr/>
              <p:nvPr/>
            </p:nvSpPr>
            <p:spPr>
              <a:xfrm>
                <a:off x="1403441" y="3270606"/>
                <a:ext cx="884679" cy="1080539"/>
              </a:xfrm>
              <a:custGeom>
                <a:avLst/>
                <a:gdLst/>
                <a:ahLst/>
                <a:cxnLst/>
                <a:rect l="l" t="t" r="r" b="b"/>
                <a:pathLst>
                  <a:path w="11762" h="14366" extrusionOk="0">
                    <a:moveTo>
                      <a:pt x="8034" y="0"/>
                    </a:moveTo>
                    <a:cubicBezTo>
                      <a:pt x="8034" y="10"/>
                      <a:pt x="8023" y="10"/>
                      <a:pt x="8013" y="21"/>
                    </a:cubicBezTo>
                    <a:cubicBezTo>
                      <a:pt x="7981" y="21"/>
                      <a:pt x="7939" y="31"/>
                      <a:pt x="7897" y="42"/>
                    </a:cubicBezTo>
                    <a:cubicBezTo>
                      <a:pt x="7866" y="52"/>
                      <a:pt x="7824" y="73"/>
                      <a:pt x="7792" y="84"/>
                    </a:cubicBezTo>
                    <a:cubicBezTo>
                      <a:pt x="7708" y="115"/>
                      <a:pt x="7624" y="147"/>
                      <a:pt x="7551" y="189"/>
                    </a:cubicBezTo>
                    <a:cubicBezTo>
                      <a:pt x="7509" y="210"/>
                      <a:pt x="7467" y="241"/>
                      <a:pt x="7414" y="262"/>
                    </a:cubicBezTo>
                    <a:lnTo>
                      <a:pt x="7288" y="357"/>
                    </a:lnTo>
                    <a:cubicBezTo>
                      <a:pt x="7204" y="420"/>
                      <a:pt x="7120" y="483"/>
                      <a:pt x="7036" y="556"/>
                    </a:cubicBezTo>
                    <a:cubicBezTo>
                      <a:pt x="6973" y="619"/>
                      <a:pt x="6910" y="682"/>
                      <a:pt x="6847" y="756"/>
                    </a:cubicBezTo>
                    <a:cubicBezTo>
                      <a:pt x="6774" y="829"/>
                      <a:pt x="6711" y="903"/>
                      <a:pt x="6637" y="987"/>
                    </a:cubicBezTo>
                    <a:cubicBezTo>
                      <a:pt x="6511" y="1134"/>
                      <a:pt x="6396" y="1291"/>
                      <a:pt x="6280" y="1449"/>
                    </a:cubicBezTo>
                    <a:lnTo>
                      <a:pt x="5902" y="1953"/>
                    </a:lnTo>
                    <a:cubicBezTo>
                      <a:pt x="5776" y="2121"/>
                      <a:pt x="5650" y="2278"/>
                      <a:pt x="5524" y="2446"/>
                    </a:cubicBezTo>
                    <a:cubicBezTo>
                      <a:pt x="5398" y="2604"/>
                      <a:pt x="5272" y="2761"/>
                      <a:pt x="5136" y="2908"/>
                    </a:cubicBezTo>
                    <a:cubicBezTo>
                      <a:pt x="5009" y="3055"/>
                      <a:pt x="4873" y="3202"/>
                      <a:pt x="4726" y="3339"/>
                    </a:cubicBezTo>
                    <a:cubicBezTo>
                      <a:pt x="4579" y="3475"/>
                      <a:pt x="4432" y="3601"/>
                      <a:pt x="4274" y="3717"/>
                    </a:cubicBezTo>
                    <a:cubicBezTo>
                      <a:pt x="4096" y="3843"/>
                      <a:pt x="3917" y="3948"/>
                      <a:pt x="3738" y="4053"/>
                    </a:cubicBezTo>
                    <a:cubicBezTo>
                      <a:pt x="3686" y="4074"/>
                      <a:pt x="3623" y="4105"/>
                      <a:pt x="3570" y="4126"/>
                    </a:cubicBezTo>
                    <a:cubicBezTo>
                      <a:pt x="3507" y="4168"/>
                      <a:pt x="3444" y="4200"/>
                      <a:pt x="3381" y="4242"/>
                    </a:cubicBezTo>
                    <a:cubicBezTo>
                      <a:pt x="3308" y="4284"/>
                      <a:pt x="3234" y="4326"/>
                      <a:pt x="3171" y="4378"/>
                    </a:cubicBezTo>
                    <a:cubicBezTo>
                      <a:pt x="3056" y="4462"/>
                      <a:pt x="2940" y="4546"/>
                      <a:pt x="2835" y="4651"/>
                    </a:cubicBezTo>
                    <a:cubicBezTo>
                      <a:pt x="2741" y="4735"/>
                      <a:pt x="2667" y="4819"/>
                      <a:pt x="2583" y="4914"/>
                    </a:cubicBezTo>
                    <a:cubicBezTo>
                      <a:pt x="2510" y="5008"/>
                      <a:pt x="2436" y="5113"/>
                      <a:pt x="2373" y="5218"/>
                    </a:cubicBezTo>
                    <a:lnTo>
                      <a:pt x="2373" y="5208"/>
                    </a:lnTo>
                    <a:cubicBezTo>
                      <a:pt x="2300" y="5323"/>
                      <a:pt x="2247" y="5439"/>
                      <a:pt x="2184" y="5555"/>
                    </a:cubicBezTo>
                    <a:cubicBezTo>
                      <a:pt x="2132" y="5681"/>
                      <a:pt x="2090" y="5807"/>
                      <a:pt x="2048" y="5943"/>
                    </a:cubicBezTo>
                    <a:lnTo>
                      <a:pt x="2048" y="5933"/>
                    </a:lnTo>
                    <a:cubicBezTo>
                      <a:pt x="2016" y="6027"/>
                      <a:pt x="1995" y="6111"/>
                      <a:pt x="1974" y="6206"/>
                    </a:cubicBezTo>
                    <a:cubicBezTo>
                      <a:pt x="1953" y="6300"/>
                      <a:pt x="1932" y="6395"/>
                      <a:pt x="1922" y="6490"/>
                    </a:cubicBezTo>
                    <a:cubicBezTo>
                      <a:pt x="1890" y="6689"/>
                      <a:pt x="1869" y="6899"/>
                      <a:pt x="1859" y="7099"/>
                    </a:cubicBezTo>
                    <a:lnTo>
                      <a:pt x="1859" y="7298"/>
                    </a:lnTo>
                    <a:lnTo>
                      <a:pt x="1859" y="7424"/>
                    </a:lnTo>
                    <a:cubicBezTo>
                      <a:pt x="1859" y="7477"/>
                      <a:pt x="1859" y="7519"/>
                      <a:pt x="1848" y="7561"/>
                    </a:cubicBezTo>
                    <a:cubicBezTo>
                      <a:pt x="1848" y="7750"/>
                      <a:pt x="1827" y="7928"/>
                      <a:pt x="1806" y="8107"/>
                    </a:cubicBezTo>
                    <a:cubicBezTo>
                      <a:pt x="1764" y="8474"/>
                      <a:pt x="1680" y="8831"/>
                      <a:pt x="1544" y="9178"/>
                    </a:cubicBezTo>
                    <a:cubicBezTo>
                      <a:pt x="1481" y="9356"/>
                      <a:pt x="1407" y="9524"/>
                      <a:pt x="1323" y="9682"/>
                    </a:cubicBezTo>
                    <a:cubicBezTo>
                      <a:pt x="1239" y="9829"/>
                      <a:pt x="1145" y="9976"/>
                      <a:pt x="1050" y="10112"/>
                    </a:cubicBezTo>
                    <a:cubicBezTo>
                      <a:pt x="945" y="10259"/>
                      <a:pt x="840" y="10396"/>
                      <a:pt x="735" y="10532"/>
                    </a:cubicBezTo>
                    <a:cubicBezTo>
                      <a:pt x="630" y="10679"/>
                      <a:pt x="525" y="10816"/>
                      <a:pt x="441" y="10963"/>
                    </a:cubicBezTo>
                    <a:lnTo>
                      <a:pt x="431" y="10963"/>
                    </a:lnTo>
                    <a:cubicBezTo>
                      <a:pt x="410" y="11005"/>
                      <a:pt x="378" y="11057"/>
                      <a:pt x="357" y="11099"/>
                    </a:cubicBezTo>
                    <a:cubicBezTo>
                      <a:pt x="326" y="11152"/>
                      <a:pt x="294" y="11204"/>
                      <a:pt x="273" y="11267"/>
                    </a:cubicBezTo>
                    <a:cubicBezTo>
                      <a:pt x="210" y="11393"/>
                      <a:pt x="158" y="11519"/>
                      <a:pt x="116" y="11656"/>
                    </a:cubicBezTo>
                    <a:lnTo>
                      <a:pt x="116" y="11645"/>
                    </a:lnTo>
                    <a:cubicBezTo>
                      <a:pt x="105" y="11698"/>
                      <a:pt x="84" y="11761"/>
                      <a:pt x="74" y="11813"/>
                    </a:cubicBezTo>
                    <a:cubicBezTo>
                      <a:pt x="63" y="11866"/>
                      <a:pt x="53" y="11918"/>
                      <a:pt x="42" y="11981"/>
                    </a:cubicBezTo>
                    <a:cubicBezTo>
                      <a:pt x="21" y="12097"/>
                      <a:pt x="11" y="12212"/>
                      <a:pt x="0" y="12328"/>
                    </a:cubicBezTo>
                    <a:lnTo>
                      <a:pt x="0" y="12517"/>
                    </a:lnTo>
                    <a:cubicBezTo>
                      <a:pt x="11" y="12580"/>
                      <a:pt x="11" y="12643"/>
                      <a:pt x="21" y="12706"/>
                    </a:cubicBezTo>
                    <a:cubicBezTo>
                      <a:pt x="32" y="12842"/>
                      <a:pt x="53" y="12979"/>
                      <a:pt x="84" y="13115"/>
                    </a:cubicBezTo>
                    <a:cubicBezTo>
                      <a:pt x="95" y="13189"/>
                      <a:pt x="116" y="13273"/>
                      <a:pt x="147" y="13357"/>
                    </a:cubicBezTo>
                    <a:cubicBezTo>
                      <a:pt x="168" y="13441"/>
                      <a:pt x="189" y="13525"/>
                      <a:pt x="221" y="13609"/>
                    </a:cubicBezTo>
                    <a:cubicBezTo>
                      <a:pt x="252" y="13703"/>
                      <a:pt x="284" y="13808"/>
                      <a:pt x="326" y="13903"/>
                    </a:cubicBezTo>
                    <a:cubicBezTo>
                      <a:pt x="567" y="13976"/>
                      <a:pt x="840" y="14039"/>
                      <a:pt x="1134" y="14092"/>
                    </a:cubicBezTo>
                    <a:cubicBezTo>
                      <a:pt x="1680" y="14197"/>
                      <a:pt x="2258" y="14270"/>
                      <a:pt x="2867" y="14312"/>
                    </a:cubicBezTo>
                    <a:cubicBezTo>
                      <a:pt x="3329" y="14354"/>
                      <a:pt x="3801" y="14365"/>
                      <a:pt x="4327" y="14365"/>
                    </a:cubicBezTo>
                    <a:cubicBezTo>
                      <a:pt x="4579" y="14365"/>
                      <a:pt x="4852" y="14365"/>
                      <a:pt x="5146" y="14354"/>
                    </a:cubicBezTo>
                    <a:cubicBezTo>
                      <a:pt x="5902" y="14333"/>
                      <a:pt x="6648" y="14281"/>
                      <a:pt x="7341" y="14239"/>
                    </a:cubicBezTo>
                    <a:cubicBezTo>
                      <a:pt x="8002" y="14197"/>
                      <a:pt x="8716" y="14134"/>
                      <a:pt x="9430" y="14018"/>
                    </a:cubicBezTo>
                    <a:cubicBezTo>
                      <a:pt x="9903" y="13945"/>
                      <a:pt x="10344" y="13850"/>
                      <a:pt x="10732" y="13735"/>
                    </a:cubicBezTo>
                    <a:cubicBezTo>
                      <a:pt x="10774" y="13651"/>
                      <a:pt x="10806" y="13577"/>
                      <a:pt x="10837" y="13493"/>
                    </a:cubicBezTo>
                    <a:cubicBezTo>
                      <a:pt x="10995" y="13126"/>
                      <a:pt x="11110" y="12748"/>
                      <a:pt x="11163" y="12349"/>
                    </a:cubicBezTo>
                    <a:cubicBezTo>
                      <a:pt x="11184" y="12233"/>
                      <a:pt x="11194" y="12107"/>
                      <a:pt x="11194" y="11992"/>
                    </a:cubicBezTo>
                    <a:cubicBezTo>
                      <a:pt x="11194" y="11876"/>
                      <a:pt x="11194" y="11761"/>
                      <a:pt x="11173" y="11645"/>
                    </a:cubicBezTo>
                    <a:lnTo>
                      <a:pt x="11173" y="11656"/>
                    </a:lnTo>
                    <a:cubicBezTo>
                      <a:pt x="11142" y="11383"/>
                      <a:pt x="11058" y="11131"/>
                      <a:pt x="10953" y="10889"/>
                    </a:cubicBezTo>
                    <a:lnTo>
                      <a:pt x="10953" y="10900"/>
                    </a:lnTo>
                    <a:cubicBezTo>
                      <a:pt x="10816" y="10564"/>
                      <a:pt x="10648" y="10249"/>
                      <a:pt x="10522" y="9913"/>
                    </a:cubicBezTo>
                    <a:cubicBezTo>
                      <a:pt x="10491" y="9829"/>
                      <a:pt x="10470" y="9745"/>
                      <a:pt x="10438" y="9661"/>
                    </a:cubicBezTo>
                    <a:cubicBezTo>
                      <a:pt x="10417" y="9566"/>
                      <a:pt x="10396" y="9482"/>
                      <a:pt x="10386" y="9388"/>
                    </a:cubicBezTo>
                    <a:cubicBezTo>
                      <a:pt x="10354" y="9209"/>
                      <a:pt x="10354" y="9031"/>
                      <a:pt x="10375" y="8852"/>
                    </a:cubicBezTo>
                    <a:cubicBezTo>
                      <a:pt x="10386" y="8768"/>
                      <a:pt x="10396" y="8695"/>
                      <a:pt x="10417" y="8621"/>
                    </a:cubicBezTo>
                    <a:cubicBezTo>
                      <a:pt x="10438" y="8558"/>
                      <a:pt x="10459" y="8495"/>
                      <a:pt x="10491" y="8432"/>
                    </a:cubicBezTo>
                    <a:cubicBezTo>
                      <a:pt x="10543" y="8317"/>
                      <a:pt x="10617" y="8201"/>
                      <a:pt x="10701" y="8107"/>
                    </a:cubicBezTo>
                    <a:cubicBezTo>
                      <a:pt x="10743" y="8054"/>
                      <a:pt x="10795" y="8002"/>
                      <a:pt x="10848" y="7949"/>
                    </a:cubicBezTo>
                    <a:cubicBezTo>
                      <a:pt x="10900" y="7897"/>
                      <a:pt x="10953" y="7844"/>
                      <a:pt x="11016" y="7792"/>
                    </a:cubicBezTo>
                    <a:cubicBezTo>
                      <a:pt x="11079" y="7729"/>
                      <a:pt x="11142" y="7676"/>
                      <a:pt x="11194" y="7613"/>
                    </a:cubicBezTo>
                    <a:lnTo>
                      <a:pt x="11320" y="7487"/>
                    </a:lnTo>
                    <a:cubicBezTo>
                      <a:pt x="11352" y="7445"/>
                      <a:pt x="11394" y="7403"/>
                      <a:pt x="11425" y="7361"/>
                    </a:cubicBezTo>
                    <a:cubicBezTo>
                      <a:pt x="11446" y="7330"/>
                      <a:pt x="11467" y="7309"/>
                      <a:pt x="11488" y="7277"/>
                    </a:cubicBezTo>
                    <a:cubicBezTo>
                      <a:pt x="11509" y="7246"/>
                      <a:pt x="11530" y="7214"/>
                      <a:pt x="11551" y="7172"/>
                    </a:cubicBezTo>
                    <a:cubicBezTo>
                      <a:pt x="11593" y="7109"/>
                      <a:pt x="11625" y="7046"/>
                      <a:pt x="11646" y="6983"/>
                    </a:cubicBezTo>
                    <a:lnTo>
                      <a:pt x="11646" y="6994"/>
                    </a:lnTo>
                    <a:cubicBezTo>
                      <a:pt x="11656" y="6962"/>
                      <a:pt x="11667" y="6931"/>
                      <a:pt x="11677" y="6910"/>
                    </a:cubicBezTo>
                    <a:cubicBezTo>
                      <a:pt x="11688" y="6878"/>
                      <a:pt x="11698" y="6847"/>
                      <a:pt x="11709" y="6826"/>
                    </a:cubicBezTo>
                    <a:cubicBezTo>
                      <a:pt x="11730" y="6763"/>
                      <a:pt x="11740" y="6700"/>
                      <a:pt x="11751" y="6637"/>
                    </a:cubicBezTo>
                    <a:cubicBezTo>
                      <a:pt x="11751" y="6574"/>
                      <a:pt x="11761" y="6521"/>
                      <a:pt x="11761" y="6458"/>
                    </a:cubicBezTo>
                    <a:cubicBezTo>
                      <a:pt x="11761" y="6384"/>
                      <a:pt x="11751" y="6321"/>
                      <a:pt x="11751" y="6248"/>
                    </a:cubicBezTo>
                    <a:lnTo>
                      <a:pt x="11751" y="6258"/>
                    </a:lnTo>
                    <a:cubicBezTo>
                      <a:pt x="11740" y="6206"/>
                      <a:pt x="11730" y="6153"/>
                      <a:pt x="11719" y="6111"/>
                    </a:cubicBezTo>
                    <a:cubicBezTo>
                      <a:pt x="11709" y="6059"/>
                      <a:pt x="11698" y="6017"/>
                      <a:pt x="11688" y="5964"/>
                    </a:cubicBezTo>
                    <a:cubicBezTo>
                      <a:pt x="11656" y="5870"/>
                      <a:pt x="11614" y="5775"/>
                      <a:pt x="11583" y="5681"/>
                    </a:cubicBezTo>
                    <a:cubicBezTo>
                      <a:pt x="11446" y="5376"/>
                      <a:pt x="11278" y="5082"/>
                      <a:pt x="11100" y="4798"/>
                    </a:cubicBezTo>
                    <a:cubicBezTo>
                      <a:pt x="10921" y="4504"/>
                      <a:pt x="10732" y="4210"/>
                      <a:pt x="10585" y="3885"/>
                    </a:cubicBezTo>
                    <a:cubicBezTo>
                      <a:pt x="10512" y="3727"/>
                      <a:pt x="10449" y="3570"/>
                      <a:pt x="10386" y="3402"/>
                    </a:cubicBezTo>
                    <a:cubicBezTo>
                      <a:pt x="10323" y="3202"/>
                      <a:pt x="10260" y="3013"/>
                      <a:pt x="10207" y="2814"/>
                    </a:cubicBezTo>
                    <a:cubicBezTo>
                      <a:pt x="10155" y="2614"/>
                      <a:pt x="10092" y="2425"/>
                      <a:pt x="10039" y="2226"/>
                    </a:cubicBezTo>
                    <a:cubicBezTo>
                      <a:pt x="9976" y="2037"/>
                      <a:pt x="9903" y="1837"/>
                      <a:pt x="9829" y="1648"/>
                    </a:cubicBezTo>
                    <a:lnTo>
                      <a:pt x="9829" y="1659"/>
                    </a:lnTo>
                    <a:cubicBezTo>
                      <a:pt x="9798" y="1596"/>
                      <a:pt x="9777" y="1522"/>
                      <a:pt x="9735" y="1459"/>
                    </a:cubicBezTo>
                    <a:cubicBezTo>
                      <a:pt x="9703" y="1386"/>
                      <a:pt x="9661" y="1302"/>
                      <a:pt x="9619" y="1239"/>
                    </a:cubicBezTo>
                    <a:cubicBezTo>
                      <a:pt x="9546" y="1113"/>
                      <a:pt x="9472" y="997"/>
                      <a:pt x="9388" y="882"/>
                    </a:cubicBezTo>
                    <a:cubicBezTo>
                      <a:pt x="9357" y="840"/>
                      <a:pt x="9315" y="798"/>
                      <a:pt x="9283" y="756"/>
                    </a:cubicBezTo>
                    <a:cubicBezTo>
                      <a:pt x="9252" y="714"/>
                      <a:pt x="9210" y="672"/>
                      <a:pt x="9168" y="630"/>
                    </a:cubicBezTo>
                    <a:cubicBezTo>
                      <a:pt x="9094" y="556"/>
                      <a:pt x="9021" y="493"/>
                      <a:pt x="8937" y="420"/>
                    </a:cubicBezTo>
                    <a:cubicBezTo>
                      <a:pt x="8895" y="399"/>
                      <a:pt x="8863" y="367"/>
                      <a:pt x="8832" y="346"/>
                    </a:cubicBezTo>
                    <a:cubicBezTo>
                      <a:pt x="8779" y="315"/>
                      <a:pt x="8737" y="283"/>
                      <a:pt x="8695" y="262"/>
                    </a:cubicBezTo>
                    <a:cubicBezTo>
                      <a:pt x="8611" y="210"/>
                      <a:pt x="8517" y="168"/>
                      <a:pt x="8433" y="126"/>
                    </a:cubicBezTo>
                    <a:cubicBezTo>
                      <a:pt x="8370" y="105"/>
                      <a:pt x="8317" y="84"/>
                      <a:pt x="8254" y="63"/>
                    </a:cubicBezTo>
                    <a:cubicBezTo>
                      <a:pt x="8181" y="42"/>
                      <a:pt x="8107" y="21"/>
                      <a:pt x="8044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704;p79"/>
              <p:cNvSpPr/>
              <p:nvPr/>
            </p:nvSpPr>
            <p:spPr>
              <a:xfrm>
                <a:off x="1616675" y="36204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705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706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707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708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709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710;p79"/>
              <p:cNvSpPr/>
              <p:nvPr/>
            </p:nvSpPr>
            <p:spPr>
              <a:xfrm>
                <a:off x="1495880" y="3829754"/>
                <a:ext cx="620825" cy="403679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367" extrusionOk="0">
                    <a:moveTo>
                      <a:pt x="5258" y="5128"/>
                    </a:moveTo>
                    <a:cubicBezTo>
                      <a:pt x="5248" y="5135"/>
                      <a:pt x="5239" y="5135"/>
                      <a:pt x="5230" y="5135"/>
                    </a:cubicBezTo>
                    <a:cubicBezTo>
                      <a:pt x="5236" y="5135"/>
                      <a:pt x="5248" y="5131"/>
                      <a:pt x="5258" y="5128"/>
                    </a:cubicBezTo>
                    <a:close/>
                    <a:moveTo>
                      <a:pt x="3087" y="1"/>
                    </a:moveTo>
                    <a:cubicBezTo>
                      <a:pt x="2961" y="22"/>
                      <a:pt x="2867" y="53"/>
                      <a:pt x="2783" y="95"/>
                    </a:cubicBezTo>
                    <a:cubicBezTo>
                      <a:pt x="2699" y="148"/>
                      <a:pt x="2625" y="232"/>
                      <a:pt x="2593" y="326"/>
                    </a:cubicBezTo>
                    <a:cubicBezTo>
                      <a:pt x="2583" y="358"/>
                      <a:pt x="2572" y="379"/>
                      <a:pt x="2572" y="410"/>
                    </a:cubicBezTo>
                    <a:cubicBezTo>
                      <a:pt x="2541" y="316"/>
                      <a:pt x="2520" y="232"/>
                      <a:pt x="2488" y="137"/>
                    </a:cubicBezTo>
                    <a:cubicBezTo>
                      <a:pt x="2488" y="106"/>
                      <a:pt x="2457" y="85"/>
                      <a:pt x="2415" y="85"/>
                    </a:cubicBezTo>
                    <a:cubicBezTo>
                      <a:pt x="2415" y="85"/>
                      <a:pt x="2404" y="95"/>
                      <a:pt x="2394" y="95"/>
                    </a:cubicBezTo>
                    <a:cubicBezTo>
                      <a:pt x="2352" y="106"/>
                      <a:pt x="2331" y="148"/>
                      <a:pt x="2341" y="190"/>
                    </a:cubicBezTo>
                    <a:cubicBezTo>
                      <a:pt x="2404" y="389"/>
                      <a:pt x="2478" y="652"/>
                      <a:pt x="2530" y="925"/>
                    </a:cubicBezTo>
                    <a:cubicBezTo>
                      <a:pt x="2593" y="1240"/>
                      <a:pt x="2614" y="1492"/>
                      <a:pt x="2593" y="1723"/>
                    </a:cubicBezTo>
                    <a:lnTo>
                      <a:pt x="2593" y="1733"/>
                    </a:lnTo>
                    <a:lnTo>
                      <a:pt x="2593" y="1744"/>
                    </a:lnTo>
                    <a:cubicBezTo>
                      <a:pt x="2583" y="1880"/>
                      <a:pt x="2551" y="2017"/>
                      <a:pt x="2509" y="2132"/>
                    </a:cubicBezTo>
                    <a:cubicBezTo>
                      <a:pt x="2478" y="2237"/>
                      <a:pt x="2425" y="2332"/>
                      <a:pt x="2373" y="2416"/>
                    </a:cubicBezTo>
                    <a:cubicBezTo>
                      <a:pt x="2310" y="2500"/>
                      <a:pt x="2247" y="2573"/>
                      <a:pt x="2173" y="2636"/>
                    </a:cubicBezTo>
                    <a:cubicBezTo>
                      <a:pt x="2068" y="2731"/>
                      <a:pt x="1953" y="2804"/>
                      <a:pt x="1827" y="2878"/>
                    </a:cubicBezTo>
                    <a:lnTo>
                      <a:pt x="1816" y="2878"/>
                    </a:lnTo>
                    <a:cubicBezTo>
                      <a:pt x="1564" y="2993"/>
                      <a:pt x="1302" y="3067"/>
                      <a:pt x="1039" y="3130"/>
                    </a:cubicBezTo>
                    <a:lnTo>
                      <a:pt x="945" y="3161"/>
                    </a:lnTo>
                    <a:cubicBezTo>
                      <a:pt x="787" y="3203"/>
                      <a:pt x="630" y="3245"/>
                      <a:pt x="472" y="3308"/>
                    </a:cubicBezTo>
                    <a:cubicBezTo>
                      <a:pt x="315" y="3361"/>
                      <a:pt x="178" y="3434"/>
                      <a:pt x="52" y="3508"/>
                    </a:cubicBezTo>
                    <a:cubicBezTo>
                      <a:pt x="31" y="3518"/>
                      <a:pt x="21" y="3550"/>
                      <a:pt x="21" y="3571"/>
                    </a:cubicBezTo>
                    <a:cubicBezTo>
                      <a:pt x="10" y="3581"/>
                      <a:pt x="10" y="3592"/>
                      <a:pt x="10" y="3592"/>
                    </a:cubicBezTo>
                    <a:cubicBezTo>
                      <a:pt x="0" y="3613"/>
                      <a:pt x="0" y="3634"/>
                      <a:pt x="21" y="3655"/>
                    </a:cubicBezTo>
                    <a:cubicBezTo>
                      <a:pt x="136" y="3812"/>
                      <a:pt x="273" y="3949"/>
                      <a:pt x="462" y="4117"/>
                    </a:cubicBezTo>
                    <a:cubicBezTo>
                      <a:pt x="619" y="4243"/>
                      <a:pt x="777" y="4358"/>
                      <a:pt x="945" y="4463"/>
                    </a:cubicBezTo>
                    <a:cubicBezTo>
                      <a:pt x="1386" y="4736"/>
                      <a:pt x="1911" y="4967"/>
                      <a:pt x="2488" y="5125"/>
                    </a:cubicBezTo>
                    <a:cubicBezTo>
                      <a:pt x="2751" y="5188"/>
                      <a:pt x="3024" y="5251"/>
                      <a:pt x="3308" y="5293"/>
                    </a:cubicBezTo>
                    <a:cubicBezTo>
                      <a:pt x="3518" y="5324"/>
                      <a:pt x="3717" y="5345"/>
                      <a:pt x="3907" y="5356"/>
                    </a:cubicBezTo>
                    <a:cubicBezTo>
                      <a:pt x="4022" y="5366"/>
                      <a:pt x="4127" y="5366"/>
                      <a:pt x="4243" y="5366"/>
                    </a:cubicBezTo>
                    <a:cubicBezTo>
                      <a:pt x="4547" y="5366"/>
                      <a:pt x="4852" y="5345"/>
                      <a:pt x="5146" y="5303"/>
                    </a:cubicBezTo>
                    <a:cubicBezTo>
                      <a:pt x="5608" y="5240"/>
                      <a:pt x="6038" y="5135"/>
                      <a:pt x="6416" y="4988"/>
                    </a:cubicBezTo>
                    <a:cubicBezTo>
                      <a:pt x="6847" y="4831"/>
                      <a:pt x="7214" y="4621"/>
                      <a:pt x="7508" y="4379"/>
                    </a:cubicBezTo>
                    <a:cubicBezTo>
                      <a:pt x="7676" y="4243"/>
                      <a:pt x="7813" y="4096"/>
                      <a:pt x="7928" y="3938"/>
                    </a:cubicBezTo>
                    <a:cubicBezTo>
                      <a:pt x="8065" y="3781"/>
                      <a:pt x="8170" y="3602"/>
                      <a:pt x="8243" y="3413"/>
                    </a:cubicBezTo>
                    <a:cubicBezTo>
                      <a:pt x="8254" y="3403"/>
                      <a:pt x="8254" y="3382"/>
                      <a:pt x="8254" y="3361"/>
                    </a:cubicBezTo>
                    <a:cubicBezTo>
                      <a:pt x="8243" y="3350"/>
                      <a:pt x="8243" y="3340"/>
                      <a:pt x="8233" y="3329"/>
                    </a:cubicBezTo>
                    <a:cubicBezTo>
                      <a:pt x="8222" y="3308"/>
                      <a:pt x="8222" y="3298"/>
                      <a:pt x="8212" y="3287"/>
                    </a:cubicBezTo>
                    <a:cubicBezTo>
                      <a:pt x="8128" y="3224"/>
                      <a:pt x="8044" y="3161"/>
                      <a:pt x="7970" y="3109"/>
                    </a:cubicBezTo>
                    <a:cubicBezTo>
                      <a:pt x="7876" y="3056"/>
                      <a:pt x="7802" y="3014"/>
                      <a:pt x="7729" y="2983"/>
                    </a:cubicBezTo>
                    <a:cubicBezTo>
                      <a:pt x="7582" y="2920"/>
                      <a:pt x="7414" y="2867"/>
                      <a:pt x="7214" y="2846"/>
                    </a:cubicBezTo>
                    <a:cubicBezTo>
                      <a:pt x="7109" y="2825"/>
                      <a:pt x="6994" y="2825"/>
                      <a:pt x="6889" y="2815"/>
                    </a:cubicBezTo>
                    <a:cubicBezTo>
                      <a:pt x="6658" y="2794"/>
                      <a:pt x="6406" y="2773"/>
                      <a:pt x="6175" y="2689"/>
                    </a:cubicBezTo>
                    <a:cubicBezTo>
                      <a:pt x="6091" y="2668"/>
                      <a:pt x="6028" y="2636"/>
                      <a:pt x="5975" y="2594"/>
                    </a:cubicBezTo>
                    <a:cubicBezTo>
                      <a:pt x="5933" y="2563"/>
                      <a:pt x="5881" y="2521"/>
                      <a:pt x="5839" y="2479"/>
                    </a:cubicBezTo>
                    <a:cubicBezTo>
                      <a:pt x="5786" y="2405"/>
                      <a:pt x="5734" y="2332"/>
                      <a:pt x="5692" y="2248"/>
                    </a:cubicBezTo>
                    <a:cubicBezTo>
                      <a:pt x="5660" y="2174"/>
                      <a:pt x="5618" y="2080"/>
                      <a:pt x="5597" y="1985"/>
                    </a:cubicBezTo>
                    <a:cubicBezTo>
                      <a:pt x="5576" y="1943"/>
                      <a:pt x="5566" y="1912"/>
                      <a:pt x="5555" y="1870"/>
                    </a:cubicBezTo>
                    <a:cubicBezTo>
                      <a:pt x="5545" y="1796"/>
                      <a:pt x="5534" y="1712"/>
                      <a:pt x="5524" y="1639"/>
                    </a:cubicBezTo>
                    <a:lnTo>
                      <a:pt x="5524" y="1628"/>
                    </a:lnTo>
                    <a:cubicBezTo>
                      <a:pt x="5513" y="1534"/>
                      <a:pt x="5513" y="1439"/>
                      <a:pt x="5513" y="1355"/>
                    </a:cubicBezTo>
                    <a:cubicBezTo>
                      <a:pt x="5513" y="1313"/>
                      <a:pt x="5471" y="1282"/>
                      <a:pt x="5429" y="1282"/>
                    </a:cubicBezTo>
                    <a:cubicBezTo>
                      <a:pt x="5387" y="1282"/>
                      <a:pt x="5356" y="1313"/>
                      <a:pt x="5356" y="1366"/>
                    </a:cubicBezTo>
                    <a:lnTo>
                      <a:pt x="5356" y="1418"/>
                    </a:lnTo>
                    <a:cubicBezTo>
                      <a:pt x="5303" y="1334"/>
                      <a:pt x="5230" y="1250"/>
                      <a:pt x="5156" y="1156"/>
                    </a:cubicBezTo>
                    <a:cubicBezTo>
                      <a:pt x="4957" y="925"/>
                      <a:pt x="4757" y="736"/>
                      <a:pt x="4547" y="568"/>
                    </a:cubicBezTo>
                    <a:cubicBezTo>
                      <a:pt x="4348" y="410"/>
                      <a:pt x="4159" y="284"/>
                      <a:pt x="3970" y="200"/>
                    </a:cubicBezTo>
                    <a:cubicBezTo>
                      <a:pt x="3759" y="85"/>
                      <a:pt x="3560" y="32"/>
                      <a:pt x="3381" y="11"/>
                    </a:cubicBezTo>
                    <a:cubicBezTo>
                      <a:pt x="3318" y="1"/>
                      <a:pt x="3266" y="1"/>
                      <a:pt x="3224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711;p79"/>
              <p:cNvSpPr/>
              <p:nvPr/>
            </p:nvSpPr>
            <p:spPr>
              <a:xfrm>
                <a:off x="1676697" y="3828926"/>
                <a:ext cx="248886" cy="172092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288" extrusionOk="0">
                    <a:moveTo>
                      <a:pt x="820" y="1"/>
                    </a:moveTo>
                    <a:cubicBezTo>
                      <a:pt x="767" y="1"/>
                      <a:pt x="725" y="12"/>
                      <a:pt x="683" y="12"/>
                    </a:cubicBezTo>
                    <a:cubicBezTo>
                      <a:pt x="557" y="33"/>
                      <a:pt x="463" y="64"/>
                      <a:pt x="379" y="106"/>
                    </a:cubicBezTo>
                    <a:cubicBezTo>
                      <a:pt x="295" y="159"/>
                      <a:pt x="221" y="243"/>
                      <a:pt x="189" y="337"/>
                    </a:cubicBezTo>
                    <a:cubicBezTo>
                      <a:pt x="168" y="369"/>
                      <a:pt x="168" y="390"/>
                      <a:pt x="168" y="421"/>
                    </a:cubicBezTo>
                    <a:cubicBezTo>
                      <a:pt x="137" y="327"/>
                      <a:pt x="116" y="243"/>
                      <a:pt x="95" y="148"/>
                    </a:cubicBezTo>
                    <a:cubicBezTo>
                      <a:pt x="84" y="117"/>
                      <a:pt x="53" y="96"/>
                      <a:pt x="11" y="96"/>
                    </a:cubicBezTo>
                    <a:lnTo>
                      <a:pt x="0" y="96"/>
                    </a:lnTo>
                    <a:cubicBezTo>
                      <a:pt x="0" y="106"/>
                      <a:pt x="0" y="117"/>
                      <a:pt x="11" y="117"/>
                    </a:cubicBezTo>
                    <a:cubicBezTo>
                      <a:pt x="21" y="201"/>
                      <a:pt x="53" y="285"/>
                      <a:pt x="74" y="369"/>
                    </a:cubicBezTo>
                    <a:cubicBezTo>
                      <a:pt x="105" y="453"/>
                      <a:pt x="147" y="537"/>
                      <a:pt x="189" y="621"/>
                    </a:cubicBezTo>
                    <a:cubicBezTo>
                      <a:pt x="231" y="705"/>
                      <a:pt x="284" y="789"/>
                      <a:pt x="347" y="873"/>
                    </a:cubicBezTo>
                    <a:cubicBezTo>
                      <a:pt x="410" y="967"/>
                      <a:pt x="473" y="1051"/>
                      <a:pt x="547" y="1125"/>
                    </a:cubicBezTo>
                    <a:cubicBezTo>
                      <a:pt x="736" y="1335"/>
                      <a:pt x="956" y="1513"/>
                      <a:pt x="1187" y="1671"/>
                    </a:cubicBezTo>
                    <a:cubicBezTo>
                      <a:pt x="1471" y="1849"/>
                      <a:pt x="1776" y="1996"/>
                      <a:pt x="2091" y="2101"/>
                    </a:cubicBezTo>
                    <a:cubicBezTo>
                      <a:pt x="2385" y="2206"/>
                      <a:pt x="2689" y="2269"/>
                      <a:pt x="2994" y="2280"/>
                    </a:cubicBezTo>
                    <a:cubicBezTo>
                      <a:pt x="3046" y="2285"/>
                      <a:pt x="3099" y="2287"/>
                      <a:pt x="3151" y="2287"/>
                    </a:cubicBezTo>
                    <a:cubicBezTo>
                      <a:pt x="3204" y="2287"/>
                      <a:pt x="3256" y="2285"/>
                      <a:pt x="3309" y="2280"/>
                    </a:cubicBezTo>
                    <a:cubicBezTo>
                      <a:pt x="3298" y="2280"/>
                      <a:pt x="3298" y="2269"/>
                      <a:pt x="3288" y="2259"/>
                    </a:cubicBezTo>
                    <a:cubicBezTo>
                      <a:pt x="3256" y="2185"/>
                      <a:pt x="3225" y="2101"/>
                      <a:pt x="3204" y="2017"/>
                    </a:cubicBezTo>
                    <a:cubicBezTo>
                      <a:pt x="3193" y="2007"/>
                      <a:pt x="3193" y="2007"/>
                      <a:pt x="3193" y="1996"/>
                    </a:cubicBezTo>
                    <a:cubicBezTo>
                      <a:pt x="3172" y="1965"/>
                      <a:pt x="3162" y="1923"/>
                      <a:pt x="3151" y="1881"/>
                    </a:cubicBezTo>
                    <a:cubicBezTo>
                      <a:pt x="3130" y="1807"/>
                      <a:pt x="3120" y="1723"/>
                      <a:pt x="3120" y="1650"/>
                    </a:cubicBezTo>
                    <a:lnTo>
                      <a:pt x="3120" y="1629"/>
                    </a:lnTo>
                    <a:cubicBezTo>
                      <a:pt x="3120" y="1545"/>
                      <a:pt x="3109" y="1461"/>
                      <a:pt x="3109" y="1366"/>
                    </a:cubicBezTo>
                    <a:cubicBezTo>
                      <a:pt x="3109" y="1324"/>
                      <a:pt x="3067" y="1293"/>
                      <a:pt x="3025" y="1293"/>
                    </a:cubicBezTo>
                    <a:cubicBezTo>
                      <a:pt x="2983" y="1293"/>
                      <a:pt x="2952" y="1324"/>
                      <a:pt x="2952" y="1377"/>
                    </a:cubicBezTo>
                    <a:lnTo>
                      <a:pt x="2952" y="1429"/>
                    </a:lnTo>
                    <a:cubicBezTo>
                      <a:pt x="2899" y="1345"/>
                      <a:pt x="2836" y="1261"/>
                      <a:pt x="2752" y="1167"/>
                    </a:cubicBezTo>
                    <a:cubicBezTo>
                      <a:pt x="2553" y="936"/>
                      <a:pt x="2353" y="736"/>
                      <a:pt x="2143" y="579"/>
                    </a:cubicBezTo>
                    <a:cubicBezTo>
                      <a:pt x="1944" y="421"/>
                      <a:pt x="1755" y="295"/>
                      <a:pt x="1566" y="201"/>
                    </a:cubicBezTo>
                    <a:cubicBezTo>
                      <a:pt x="1355" y="96"/>
                      <a:pt x="1156" y="33"/>
                      <a:pt x="977" y="12"/>
                    </a:cubicBezTo>
                    <a:cubicBezTo>
                      <a:pt x="914" y="12"/>
                      <a:pt x="862" y="1"/>
                      <a:pt x="820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712;p79"/>
              <p:cNvSpPr/>
              <p:nvPr/>
            </p:nvSpPr>
            <p:spPr>
              <a:xfrm>
                <a:off x="1677524" y="383765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713;p79"/>
              <p:cNvSpPr/>
              <p:nvPr/>
            </p:nvSpPr>
            <p:spPr>
              <a:xfrm>
                <a:off x="1717764" y="3913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714;p79"/>
              <p:cNvSpPr/>
              <p:nvPr/>
            </p:nvSpPr>
            <p:spPr>
              <a:xfrm>
                <a:off x="1901815" y="400034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715;p79"/>
              <p:cNvSpPr/>
              <p:nvPr/>
            </p:nvSpPr>
            <p:spPr>
              <a:xfrm>
                <a:off x="1491142" y="3274517"/>
                <a:ext cx="665803" cy="689571"/>
              </a:xfrm>
              <a:custGeom>
                <a:avLst/>
                <a:gdLst/>
                <a:ahLst/>
                <a:cxnLst/>
                <a:rect l="l" t="t" r="r" b="b"/>
                <a:pathLst>
                  <a:path w="8852" h="9168" extrusionOk="0">
                    <a:moveTo>
                      <a:pt x="6584" y="0"/>
                    </a:moveTo>
                    <a:cubicBezTo>
                      <a:pt x="6563" y="11"/>
                      <a:pt x="6553" y="21"/>
                      <a:pt x="6542" y="53"/>
                    </a:cubicBezTo>
                    <a:cubicBezTo>
                      <a:pt x="6532" y="42"/>
                      <a:pt x="6521" y="42"/>
                      <a:pt x="6521" y="42"/>
                    </a:cubicBezTo>
                    <a:lnTo>
                      <a:pt x="6511" y="42"/>
                    </a:lnTo>
                    <a:cubicBezTo>
                      <a:pt x="6490" y="53"/>
                      <a:pt x="6469" y="63"/>
                      <a:pt x="6458" y="74"/>
                    </a:cubicBezTo>
                    <a:cubicBezTo>
                      <a:pt x="6353" y="179"/>
                      <a:pt x="6259" y="284"/>
                      <a:pt x="6154" y="389"/>
                    </a:cubicBezTo>
                    <a:cubicBezTo>
                      <a:pt x="5849" y="725"/>
                      <a:pt x="5545" y="1071"/>
                      <a:pt x="5240" y="1407"/>
                    </a:cubicBezTo>
                    <a:cubicBezTo>
                      <a:pt x="4841" y="1859"/>
                      <a:pt x="4421" y="2331"/>
                      <a:pt x="3991" y="2772"/>
                    </a:cubicBezTo>
                    <a:cubicBezTo>
                      <a:pt x="3255" y="3528"/>
                      <a:pt x="2604" y="4064"/>
                      <a:pt x="1942" y="4463"/>
                    </a:cubicBezTo>
                    <a:lnTo>
                      <a:pt x="1953" y="4452"/>
                    </a:lnTo>
                    <a:lnTo>
                      <a:pt x="1953" y="4452"/>
                    </a:lnTo>
                    <a:cubicBezTo>
                      <a:pt x="1806" y="4547"/>
                      <a:pt x="1648" y="4631"/>
                      <a:pt x="1491" y="4704"/>
                    </a:cubicBezTo>
                    <a:cubicBezTo>
                      <a:pt x="1491" y="4704"/>
                      <a:pt x="1480" y="4694"/>
                      <a:pt x="1459" y="4694"/>
                    </a:cubicBezTo>
                    <a:cubicBezTo>
                      <a:pt x="1365" y="4673"/>
                      <a:pt x="1270" y="4662"/>
                      <a:pt x="1176" y="4662"/>
                    </a:cubicBezTo>
                    <a:lnTo>
                      <a:pt x="1081" y="4662"/>
                    </a:lnTo>
                    <a:cubicBezTo>
                      <a:pt x="945" y="4673"/>
                      <a:pt x="829" y="4704"/>
                      <a:pt x="724" y="4757"/>
                    </a:cubicBezTo>
                    <a:cubicBezTo>
                      <a:pt x="525" y="4841"/>
                      <a:pt x="367" y="4977"/>
                      <a:pt x="252" y="5135"/>
                    </a:cubicBezTo>
                    <a:cubicBezTo>
                      <a:pt x="147" y="5292"/>
                      <a:pt x="73" y="5482"/>
                      <a:pt x="31" y="5671"/>
                    </a:cubicBezTo>
                    <a:cubicBezTo>
                      <a:pt x="0" y="5870"/>
                      <a:pt x="0" y="6080"/>
                      <a:pt x="42" y="6280"/>
                    </a:cubicBezTo>
                    <a:cubicBezTo>
                      <a:pt x="84" y="6511"/>
                      <a:pt x="178" y="6721"/>
                      <a:pt x="304" y="6879"/>
                    </a:cubicBezTo>
                    <a:cubicBezTo>
                      <a:pt x="430" y="7036"/>
                      <a:pt x="598" y="7173"/>
                      <a:pt x="787" y="7257"/>
                    </a:cubicBezTo>
                    <a:cubicBezTo>
                      <a:pt x="1008" y="7372"/>
                      <a:pt x="1270" y="7425"/>
                      <a:pt x="1554" y="7425"/>
                    </a:cubicBezTo>
                    <a:cubicBezTo>
                      <a:pt x="1701" y="7425"/>
                      <a:pt x="1858" y="7404"/>
                      <a:pt x="2005" y="7383"/>
                    </a:cubicBezTo>
                    <a:cubicBezTo>
                      <a:pt x="2121" y="7582"/>
                      <a:pt x="2257" y="7771"/>
                      <a:pt x="2404" y="7939"/>
                    </a:cubicBezTo>
                    <a:cubicBezTo>
                      <a:pt x="2572" y="8139"/>
                      <a:pt x="2741" y="8296"/>
                      <a:pt x="2909" y="8422"/>
                    </a:cubicBezTo>
                    <a:cubicBezTo>
                      <a:pt x="3014" y="8506"/>
                      <a:pt x="3108" y="8569"/>
                      <a:pt x="3203" y="8622"/>
                    </a:cubicBezTo>
                    <a:cubicBezTo>
                      <a:pt x="3297" y="8674"/>
                      <a:pt x="3392" y="8727"/>
                      <a:pt x="3497" y="8769"/>
                    </a:cubicBezTo>
                    <a:cubicBezTo>
                      <a:pt x="3675" y="8863"/>
                      <a:pt x="3875" y="8937"/>
                      <a:pt x="4064" y="8989"/>
                    </a:cubicBezTo>
                    <a:cubicBezTo>
                      <a:pt x="4463" y="9105"/>
                      <a:pt x="4883" y="9168"/>
                      <a:pt x="5293" y="9168"/>
                    </a:cubicBezTo>
                    <a:lnTo>
                      <a:pt x="5545" y="9168"/>
                    </a:lnTo>
                    <a:cubicBezTo>
                      <a:pt x="6059" y="9136"/>
                      <a:pt x="6542" y="9021"/>
                      <a:pt x="6973" y="8821"/>
                    </a:cubicBezTo>
                    <a:cubicBezTo>
                      <a:pt x="7214" y="8706"/>
                      <a:pt x="7424" y="8590"/>
                      <a:pt x="7624" y="8443"/>
                    </a:cubicBezTo>
                    <a:cubicBezTo>
                      <a:pt x="7844" y="8275"/>
                      <a:pt x="8044" y="8097"/>
                      <a:pt x="8212" y="7908"/>
                    </a:cubicBezTo>
                    <a:cubicBezTo>
                      <a:pt x="8390" y="7687"/>
                      <a:pt x="8537" y="7467"/>
                      <a:pt x="8632" y="7236"/>
                    </a:cubicBezTo>
                    <a:cubicBezTo>
                      <a:pt x="8726" y="7005"/>
                      <a:pt x="8789" y="6774"/>
                      <a:pt x="8821" y="6532"/>
                    </a:cubicBezTo>
                    <a:cubicBezTo>
                      <a:pt x="8852" y="6290"/>
                      <a:pt x="8852" y="6049"/>
                      <a:pt x="8831" y="5797"/>
                    </a:cubicBezTo>
                    <a:cubicBezTo>
                      <a:pt x="8810" y="5566"/>
                      <a:pt x="8768" y="5314"/>
                      <a:pt x="8705" y="5040"/>
                    </a:cubicBezTo>
                    <a:cubicBezTo>
                      <a:pt x="8642" y="4757"/>
                      <a:pt x="8558" y="4484"/>
                      <a:pt x="8506" y="4274"/>
                    </a:cubicBezTo>
                    <a:lnTo>
                      <a:pt x="8474" y="4169"/>
                    </a:lnTo>
                    <a:cubicBezTo>
                      <a:pt x="8453" y="4085"/>
                      <a:pt x="8422" y="4001"/>
                      <a:pt x="8401" y="3927"/>
                    </a:cubicBezTo>
                    <a:cubicBezTo>
                      <a:pt x="8380" y="3843"/>
                      <a:pt x="8359" y="3749"/>
                      <a:pt x="8338" y="3654"/>
                    </a:cubicBezTo>
                    <a:cubicBezTo>
                      <a:pt x="8285" y="3381"/>
                      <a:pt x="8243" y="3098"/>
                      <a:pt x="8212" y="2825"/>
                    </a:cubicBezTo>
                    <a:cubicBezTo>
                      <a:pt x="8170" y="2520"/>
                      <a:pt x="8128" y="2195"/>
                      <a:pt x="8065" y="1890"/>
                    </a:cubicBezTo>
                    <a:cubicBezTo>
                      <a:pt x="7960" y="1428"/>
                      <a:pt x="7823" y="1071"/>
                      <a:pt x="7634" y="788"/>
                    </a:cubicBezTo>
                    <a:cubicBezTo>
                      <a:pt x="7508" y="609"/>
                      <a:pt x="7372" y="462"/>
                      <a:pt x="7225" y="347"/>
                    </a:cubicBezTo>
                    <a:cubicBezTo>
                      <a:pt x="7057" y="210"/>
                      <a:pt x="6857" y="95"/>
                      <a:pt x="6647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716;p79"/>
              <p:cNvSpPr/>
              <p:nvPr/>
            </p:nvSpPr>
            <p:spPr>
              <a:xfrm>
                <a:off x="1580347" y="3683611"/>
                <a:ext cx="52199" cy="10831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440" extrusionOk="0">
                    <a:moveTo>
                      <a:pt x="147" y="1"/>
                    </a:moveTo>
                    <a:cubicBezTo>
                      <a:pt x="116" y="1"/>
                      <a:pt x="95" y="22"/>
                      <a:pt x="84" y="53"/>
                    </a:cubicBezTo>
                    <a:cubicBezTo>
                      <a:pt x="0" y="305"/>
                      <a:pt x="32" y="589"/>
                      <a:pt x="137" y="830"/>
                    </a:cubicBezTo>
                    <a:cubicBezTo>
                      <a:pt x="242" y="1072"/>
                      <a:pt x="410" y="1261"/>
                      <a:pt x="620" y="1429"/>
                    </a:cubicBezTo>
                    <a:cubicBezTo>
                      <a:pt x="620" y="1429"/>
                      <a:pt x="630" y="1440"/>
                      <a:pt x="641" y="1440"/>
                    </a:cubicBezTo>
                    <a:cubicBezTo>
                      <a:pt x="651" y="1440"/>
                      <a:pt x="662" y="1429"/>
                      <a:pt x="672" y="1429"/>
                    </a:cubicBezTo>
                    <a:cubicBezTo>
                      <a:pt x="683" y="1408"/>
                      <a:pt x="693" y="1377"/>
                      <a:pt x="672" y="1366"/>
                    </a:cubicBezTo>
                    <a:cubicBezTo>
                      <a:pt x="630" y="1335"/>
                      <a:pt x="588" y="1303"/>
                      <a:pt x="557" y="1261"/>
                    </a:cubicBezTo>
                    <a:cubicBezTo>
                      <a:pt x="525" y="1230"/>
                      <a:pt x="494" y="1188"/>
                      <a:pt x="462" y="1156"/>
                    </a:cubicBezTo>
                    <a:lnTo>
                      <a:pt x="462" y="1156"/>
                    </a:lnTo>
                    <a:lnTo>
                      <a:pt x="473" y="1167"/>
                    </a:lnTo>
                    <a:cubicBezTo>
                      <a:pt x="431" y="1114"/>
                      <a:pt x="399" y="1062"/>
                      <a:pt x="368" y="1009"/>
                    </a:cubicBezTo>
                    <a:cubicBezTo>
                      <a:pt x="336" y="957"/>
                      <a:pt x="315" y="914"/>
                      <a:pt x="294" y="862"/>
                    </a:cubicBezTo>
                    <a:cubicBezTo>
                      <a:pt x="242" y="757"/>
                      <a:pt x="210" y="641"/>
                      <a:pt x="200" y="515"/>
                    </a:cubicBezTo>
                    <a:cubicBezTo>
                      <a:pt x="179" y="410"/>
                      <a:pt x="179" y="305"/>
                      <a:pt x="200" y="200"/>
                    </a:cubicBezTo>
                    <a:cubicBezTo>
                      <a:pt x="200" y="169"/>
                      <a:pt x="210" y="127"/>
                      <a:pt x="221" y="85"/>
                    </a:cubicBezTo>
                    <a:cubicBezTo>
                      <a:pt x="231" y="53"/>
                      <a:pt x="210" y="11"/>
                      <a:pt x="168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717;p79"/>
              <p:cNvSpPr/>
              <p:nvPr/>
            </p:nvSpPr>
            <p:spPr>
              <a:xfrm>
                <a:off x="1515586" y="3675713"/>
                <a:ext cx="81458" cy="4197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58" extrusionOk="0">
                    <a:moveTo>
                      <a:pt x="725" y="1"/>
                    </a:moveTo>
                    <a:cubicBezTo>
                      <a:pt x="672" y="1"/>
                      <a:pt x="620" y="11"/>
                      <a:pt x="557" y="22"/>
                    </a:cubicBezTo>
                    <a:cubicBezTo>
                      <a:pt x="504" y="43"/>
                      <a:pt x="452" y="53"/>
                      <a:pt x="399" y="74"/>
                    </a:cubicBezTo>
                    <a:cubicBezTo>
                      <a:pt x="305" y="127"/>
                      <a:pt x="210" y="190"/>
                      <a:pt x="147" y="263"/>
                    </a:cubicBezTo>
                    <a:cubicBezTo>
                      <a:pt x="105" y="305"/>
                      <a:pt x="74" y="347"/>
                      <a:pt x="53" y="400"/>
                    </a:cubicBezTo>
                    <a:cubicBezTo>
                      <a:pt x="32" y="442"/>
                      <a:pt x="11" y="484"/>
                      <a:pt x="0" y="526"/>
                    </a:cubicBezTo>
                    <a:cubicBezTo>
                      <a:pt x="0" y="547"/>
                      <a:pt x="11" y="557"/>
                      <a:pt x="21" y="557"/>
                    </a:cubicBezTo>
                    <a:cubicBezTo>
                      <a:pt x="42" y="557"/>
                      <a:pt x="53" y="547"/>
                      <a:pt x="53" y="536"/>
                    </a:cubicBezTo>
                    <a:cubicBezTo>
                      <a:pt x="53" y="526"/>
                      <a:pt x="53" y="526"/>
                      <a:pt x="63" y="515"/>
                    </a:cubicBezTo>
                    <a:cubicBezTo>
                      <a:pt x="74" y="484"/>
                      <a:pt x="84" y="463"/>
                      <a:pt x="95" y="431"/>
                    </a:cubicBezTo>
                    <a:cubicBezTo>
                      <a:pt x="114" y="403"/>
                      <a:pt x="141" y="374"/>
                      <a:pt x="170" y="346"/>
                    </a:cubicBezTo>
                    <a:lnTo>
                      <a:pt x="170" y="346"/>
                    </a:lnTo>
                    <a:cubicBezTo>
                      <a:pt x="202" y="314"/>
                      <a:pt x="243" y="284"/>
                      <a:pt x="284" y="263"/>
                    </a:cubicBezTo>
                    <a:cubicBezTo>
                      <a:pt x="347" y="221"/>
                      <a:pt x="420" y="200"/>
                      <a:pt x="494" y="179"/>
                    </a:cubicBezTo>
                    <a:cubicBezTo>
                      <a:pt x="567" y="169"/>
                      <a:pt x="630" y="158"/>
                      <a:pt x="704" y="158"/>
                    </a:cubicBezTo>
                    <a:cubicBezTo>
                      <a:pt x="777" y="158"/>
                      <a:pt x="840" y="169"/>
                      <a:pt x="903" y="190"/>
                    </a:cubicBezTo>
                    <a:cubicBezTo>
                      <a:pt x="924" y="200"/>
                      <a:pt x="945" y="200"/>
                      <a:pt x="966" y="211"/>
                    </a:cubicBezTo>
                    <a:cubicBezTo>
                      <a:pt x="977" y="216"/>
                      <a:pt x="987" y="219"/>
                      <a:pt x="998" y="219"/>
                    </a:cubicBezTo>
                    <a:cubicBezTo>
                      <a:pt x="1008" y="219"/>
                      <a:pt x="1019" y="216"/>
                      <a:pt x="1029" y="211"/>
                    </a:cubicBezTo>
                    <a:cubicBezTo>
                      <a:pt x="1040" y="200"/>
                      <a:pt x="1061" y="190"/>
                      <a:pt x="1071" y="169"/>
                    </a:cubicBezTo>
                    <a:cubicBezTo>
                      <a:pt x="1082" y="148"/>
                      <a:pt x="1071" y="106"/>
                      <a:pt x="1050" y="85"/>
                    </a:cubicBezTo>
                    <a:cubicBezTo>
                      <a:pt x="1019" y="64"/>
                      <a:pt x="998" y="53"/>
                      <a:pt x="977" y="43"/>
                    </a:cubicBezTo>
                    <a:cubicBezTo>
                      <a:pt x="945" y="32"/>
                      <a:pt x="914" y="22"/>
                      <a:pt x="893" y="11"/>
                    </a:cubicBezTo>
                    <a:cubicBezTo>
                      <a:pt x="840" y="11"/>
                      <a:pt x="798" y="1"/>
                      <a:pt x="756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718;p79"/>
              <p:cNvSpPr/>
              <p:nvPr/>
            </p:nvSpPr>
            <p:spPr>
              <a:xfrm>
                <a:off x="2951440" y="3819449"/>
                <a:ext cx="178560" cy="298604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970" extrusionOk="0">
                    <a:moveTo>
                      <a:pt x="799" y="1"/>
                    </a:moveTo>
                    <a:cubicBezTo>
                      <a:pt x="789" y="1"/>
                      <a:pt x="768" y="12"/>
                      <a:pt x="757" y="22"/>
                    </a:cubicBezTo>
                    <a:cubicBezTo>
                      <a:pt x="736" y="33"/>
                      <a:pt x="726" y="54"/>
                      <a:pt x="726" y="75"/>
                    </a:cubicBezTo>
                    <a:cubicBezTo>
                      <a:pt x="715" y="96"/>
                      <a:pt x="726" y="117"/>
                      <a:pt x="736" y="127"/>
                    </a:cubicBezTo>
                    <a:cubicBezTo>
                      <a:pt x="789" y="180"/>
                      <a:pt x="831" y="232"/>
                      <a:pt x="883" y="285"/>
                    </a:cubicBezTo>
                    <a:cubicBezTo>
                      <a:pt x="810" y="285"/>
                      <a:pt x="747" y="306"/>
                      <a:pt x="684" y="327"/>
                    </a:cubicBezTo>
                    <a:cubicBezTo>
                      <a:pt x="621" y="337"/>
                      <a:pt x="568" y="369"/>
                      <a:pt x="526" y="390"/>
                    </a:cubicBezTo>
                    <a:cubicBezTo>
                      <a:pt x="484" y="411"/>
                      <a:pt x="432" y="442"/>
                      <a:pt x="390" y="474"/>
                    </a:cubicBezTo>
                    <a:cubicBezTo>
                      <a:pt x="295" y="547"/>
                      <a:pt x="222" y="642"/>
                      <a:pt x="180" y="726"/>
                    </a:cubicBezTo>
                    <a:cubicBezTo>
                      <a:pt x="148" y="810"/>
                      <a:pt x="117" y="904"/>
                      <a:pt x="117" y="1009"/>
                    </a:cubicBezTo>
                    <a:cubicBezTo>
                      <a:pt x="96" y="1156"/>
                      <a:pt x="117" y="1324"/>
                      <a:pt x="159" y="1513"/>
                    </a:cubicBezTo>
                    <a:cubicBezTo>
                      <a:pt x="148" y="1503"/>
                      <a:pt x="148" y="1492"/>
                      <a:pt x="138" y="1482"/>
                    </a:cubicBezTo>
                    <a:cubicBezTo>
                      <a:pt x="127" y="1461"/>
                      <a:pt x="106" y="1450"/>
                      <a:pt x="85" y="1450"/>
                    </a:cubicBezTo>
                    <a:lnTo>
                      <a:pt x="75" y="1450"/>
                    </a:lnTo>
                    <a:cubicBezTo>
                      <a:pt x="64" y="1450"/>
                      <a:pt x="43" y="1461"/>
                      <a:pt x="33" y="1461"/>
                    </a:cubicBezTo>
                    <a:cubicBezTo>
                      <a:pt x="12" y="1482"/>
                      <a:pt x="1" y="1492"/>
                      <a:pt x="1" y="1513"/>
                    </a:cubicBezTo>
                    <a:cubicBezTo>
                      <a:pt x="1" y="1534"/>
                      <a:pt x="1" y="1555"/>
                      <a:pt x="12" y="1576"/>
                    </a:cubicBezTo>
                    <a:cubicBezTo>
                      <a:pt x="75" y="1671"/>
                      <a:pt x="127" y="1765"/>
                      <a:pt x="190" y="1860"/>
                    </a:cubicBezTo>
                    <a:cubicBezTo>
                      <a:pt x="243" y="1954"/>
                      <a:pt x="295" y="2059"/>
                      <a:pt x="348" y="2154"/>
                    </a:cubicBezTo>
                    <a:cubicBezTo>
                      <a:pt x="474" y="2406"/>
                      <a:pt x="589" y="2658"/>
                      <a:pt x="715" y="2910"/>
                    </a:cubicBezTo>
                    <a:lnTo>
                      <a:pt x="715" y="2920"/>
                    </a:lnTo>
                    <a:lnTo>
                      <a:pt x="747" y="2983"/>
                    </a:lnTo>
                    <a:cubicBezTo>
                      <a:pt x="778" y="3067"/>
                      <a:pt x="810" y="3151"/>
                      <a:pt x="852" y="3225"/>
                    </a:cubicBezTo>
                    <a:cubicBezTo>
                      <a:pt x="894" y="3309"/>
                      <a:pt x="936" y="3382"/>
                      <a:pt x="999" y="3445"/>
                    </a:cubicBezTo>
                    <a:cubicBezTo>
                      <a:pt x="1030" y="3487"/>
                      <a:pt x="1051" y="3508"/>
                      <a:pt x="1093" y="3529"/>
                    </a:cubicBezTo>
                    <a:cubicBezTo>
                      <a:pt x="1114" y="3540"/>
                      <a:pt x="1156" y="3561"/>
                      <a:pt x="1198" y="3561"/>
                    </a:cubicBezTo>
                    <a:lnTo>
                      <a:pt x="1209" y="3561"/>
                    </a:lnTo>
                    <a:cubicBezTo>
                      <a:pt x="1251" y="3561"/>
                      <a:pt x="1282" y="3561"/>
                      <a:pt x="1314" y="3540"/>
                    </a:cubicBezTo>
                    <a:cubicBezTo>
                      <a:pt x="1345" y="3529"/>
                      <a:pt x="1377" y="3498"/>
                      <a:pt x="1408" y="3466"/>
                    </a:cubicBezTo>
                    <a:cubicBezTo>
                      <a:pt x="1429" y="3435"/>
                      <a:pt x="1440" y="3393"/>
                      <a:pt x="1450" y="3351"/>
                    </a:cubicBezTo>
                    <a:cubicBezTo>
                      <a:pt x="1461" y="3382"/>
                      <a:pt x="1471" y="3403"/>
                      <a:pt x="1492" y="3435"/>
                    </a:cubicBezTo>
                    <a:cubicBezTo>
                      <a:pt x="1534" y="3519"/>
                      <a:pt x="1576" y="3592"/>
                      <a:pt x="1608" y="3655"/>
                    </a:cubicBezTo>
                    <a:cubicBezTo>
                      <a:pt x="1639" y="3697"/>
                      <a:pt x="1681" y="3760"/>
                      <a:pt x="1734" y="3813"/>
                    </a:cubicBezTo>
                    <a:cubicBezTo>
                      <a:pt x="1797" y="3886"/>
                      <a:pt x="1891" y="3970"/>
                      <a:pt x="2007" y="3970"/>
                    </a:cubicBezTo>
                    <a:lnTo>
                      <a:pt x="2028" y="3970"/>
                    </a:lnTo>
                    <a:cubicBezTo>
                      <a:pt x="2080" y="3970"/>
                      <a:pt x="2143" y="3939"/>
                      <a:pt x="2196" y="3886"/>
                    </a:cubicBezTo>
                    <a:cubicBezTo>
                      <a:pt x="2248" y="3823"/>
                      <a:pt x="2280" y="3750"/>
                      <a:pt x="2301" y="3666"/>
                    </a:cubicBezTo>
                    <a:cubicBezTo>
                      <a:pt x="2322" y="3592"/>
                      <a:pt x="2322" y="3508"/>
                      <a:pt x="2301" y="3403"/>
                    </a:cubicBezTo>
                    <a:cubicBezTo>
                      <a:pt x="2290" y="3319"/>
                      <a:pt x="2269" y="3214"/>
                      <a:pt x="2238" y="3109"/>
                    </a:cubicBezTo>
                    <a:cubicBezTo>
                      <a:pt x="2185" y="2962"/>
                      <a:pt x="2112" y="2805"/>
                      <a:pt x="2028" y="2626"/>
                    </a:cubicBezTo>
                    <a:lnTo>
                      <a:pt x="2028" y="2626"/>
                    </a:lnTo>
                    <a:cubicBezTo>
                      <a:pt x="2049" y="2647"/>
                      <a:pt x="2080" y="2658"/>
                      <a:pt x="2101" y="2658"/>
                    </a:cubicBezTo>
                    <a:cubicBezTo>
                      <a:pt x="2122" y="2658"/>
                      <a:pt x="2133" y="2668"/>
                      <a:pt x="2154" y="2668"/>
                    </a:cubicBezTo>
                    <a:cubicBezTo>
                      <a:pt x="2175" y="2668"/>
                      <a:pt x="2206" y="2658"/>
                      <a:pt x="2227" y="2647"/>
                    </a:cubicBezTo>
                    <a:cubicBezTo>
                      <a:pt x="2269" y="2637"/>
                      <a:pt x="2301" y="2605"/>
                      <a:pt x="2322" y="2574"/>
                    </a:cubicBezTo>
                    <a:cubicBezTo>
                      <a:pt x="2343" y="2542"/>
                      <a:pt x="2353" y="2511"/>
                      <a:pt x="2364" y="2479"/>
                    </a:cubicBezTo>
                    <a:cubicBezTo>
                      <a:pt x="2374" y="2385"/>
                      <a:pt x="2353" y="2301"/>
                      <a:pt x="2332" y="2227"/>
                    </a:cubicBezTo>
                    <a:cubicBezTo>
                      <a:pt x="2301" y="2154"/>
                      <a:pt x="2269" y="2070"/>
                      <a:pt x="2227" y="1965"/>
                    </a:cubicBezTo>
                    <a:cubicBezTo>
                      <a:pt x="2164" y="1849"/>
                      <a:pt x="2101" y="1734"/>
                      <a:pt x="2038" y="1629"/>
                    </a:cubicBezTo>
                    <a:lnTo>
                      <a:pt x="1996" y="1576"/>
                    </a:lnTo>
                    <a:lnTo>
                      <a:pt x="2007" y="1576"/>
                    </a:lnTo>
                    <a:cubicBezTo>
                      <a:pt x="1839" y="1293"/>
                      <a:pt x="1660" y="1020"/>
                      <a:pt x="1482" y="768"/>
                    </a:cubicBezTo>
                    <a:cubicBezTo>
                      <a:pt x="1293" y="526"/>
                      <a:pt x="1083" y="274"/>
                      <a:pt x="862" y="33"/>
                    </a:cubicBezTo>
                    <a:cubicBezTo>
                      <a:pt x="852" y="12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719;p79"/>
              <p:cNvSpPr/>
              <p:nvPr/>
            </p:nvSpPr>
            <p:spPr>
              <a:xfrm>
                <a:off x="3027257" y="3881050"/>
                <a:ext cx="70401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374" extrusionOk="0">
                    <a:moveTo>
                      <a:pt x="211" y="1"/>
                    </a:moveTo>
                    <a:cubicBezTo>
                      <a:pt x="190" y="12"/>
                      <a:pt x="190" y="22"/>
                      <a:pt x="201" y="43"/>
                    </a:cubicBezTo>
                    <a:cubicBezTo>
                      <a:pt x="243" y="96"/>
                      <a:pt x="285" y="148"/>
                      <a:pt x="316" y="190"/>
                    </a:cubicBezTo>
                    <a:cubicBezTo>
                      <a:pt x="369" y="253"/>
                      <a:pt x="421" y="316"/>
                      <a:pt x="463" y="369"/>
                    </a:cubicBezTo>
                    <a:cubicBezTo>
                      <a:pt x="568" y="505"/>
                      <a:pt x="663" y="642"/>
                      <a:pt x="747" y="789"/>
                    </a:cubicBezTo>
                    <a:lnTo>
                      <a:pt x="747" y="778"/>
                    </a:lnTo>
                    <a:cubicBezTo>
                      <a:pt x="789" y="852"/>
                      <a:pt x="831" y="936"/>
                      <a:pt x="852" y="1020"/>
                    </a:cubicBezTo>
                    <a:cubicBezTo>
                      <a:pt x="852" y="1051"/>
                      <a:pt x="862" y="1093"/>
                      <a:pt x="862" y="1125"/>
                    </a:cubicBezTo>
                    <a:cubicBezTo>
                      <a:pt x="862" y="1167"/>
                      <a:pt x="852" y="1198"/>
                      <a:pt x="852" y="1240"/>
                    </a:cubicBezTo>
                    <a:cubicBezTo>
                      <a:pt x="841" y="1251"/>
                      <a:pt x="841" y="1261"/>
                      <a:pt x="831" y="1272"/>
                    </a:cubicBezTo>
                    <a:cubicBezTo>
                      <a:pt x="831" y="1282"/>
                      <a:pt x="820" y="1282"/>
                      <a:pt x="820" y="1293"/>
                    </a:cubicBezTo>
                    <a:cubicBezTo>
                      <a:pt x="820" y="1293"/>
                      <a:pt x="810" y="1293"/>
                      <a:pt x="810" y="1303"/>
                    </a:cubicBezTo>
                    <a:lnTo>
                      <a:pt x="768" y="1303"/>
                    </a:lnTo>
                    <a:cubicBezTo>
                      <a:pt x="747" y="1293"/>
                      <a:pt x="726" y="1282"/>
                      <a:pt x="715" y="1272"/>
                    </a:cubicBezTo>
                    <a:lnTo>
                      <a:pt x="715" y="1272"/>
                    </a:lnTo>
                    <a:cubicBezTo>
                      <a:pt x="715" y="1272"/>
                      <a:pt x="715" y="1274"/>
                      <a:pt x="716" y="1276"/>
                    </a:cubicBezTo>
                    <a:lnTo>
                      <a:pt x="716" y="1276"/>
                    </a:lnTo>
                    <a:cubicBezTo>
                      <a:pt x="667" y="1247"/>
                      <a:pt x="628" y="1217"/>
                      <a:pt x="589" y="1188"/>
                    </a:cubicBezTo>
                    <a:cubicBezTo>
                      <a:pt x="547" y="1146"/>
                      <a:pt x="505" y="1104"/>
                      <a:pt x="463" y="1072"/>
                    </a:cubicBezTo>
                    <a:cubicBezTo>
                      <a:pt x="457" y="1060"/>
                      <a:pt x="444" y="1054"/>
                      <a:pt x="430" y="1054"/>
                    </a:cubicBezTo>
                    <a:cubicBezTo>
                      <a:pt x="419" y="1054"/>
                      <a:pt x="409" y="1057"/>
                      <a:pt x="400" y="1062"/>
                    </a:cubicBezTo>
                    <a:cubicBezTo>
                      <a:pt x="390" y="1083"/>
                      <a:pt x="379" y="1104"/>
                      <a:pt x="390" y="1125"/>
                    </a:cubicBezTo>
                    <a:cubicBezTo>
                      <a:pt x="400" y="1156"/>
                      <a:pt x="411" y="1177"/>
                      <a:pt x="421" y="1209"/>
                    </a:cubicBezTo>
                    <a:cubicBezTo>
                      <a:pt x="442" y="1240"/>
                      <a:pt x="453" y="1272"/>
                      <a:pt x="474" y="1303"/>
                    </a:cubicBezTo>
                    <a:cubicBezTo>
                      <a:pt x="516" y="1366"/>
                      <a:pt x="558" y="1440"/>
                      <a:pt x="589" y="1513"/>
                    </a:cubicBezTo>
                    <a:cubicBezTo>
                      <a:pt x="663" y="1660"/>
                      <a:pt x="747" y="1807"/>
                      <a:pt x="789" y="1975"/>
                    </a:cubicBezTo>
                    <a:cubicBezTo>
                      <a:pt x="799" y="2028"/>
                      <a:pt x="810" y="2070"/>
                      <a:pt x="810" y="2112"/>
                    </a:cubicBezTo>
                    <a:cubicBezTo>
                      <a:pt x="810" y="2133"/>
                      <a:pt x="810" y="2154"/>
                      <a:pt x="799" y="2175"/>
                    </a:cubicBezTo>
                    <a:cubicBezTo>
                      <a:pt x="799" y="2196"/>
                      <a:pt x="789" y="2206"/>
                      <a:pt x="778" y="2227"/>
                    </a:cubicBezTo>
                    <a:cubicBezTo>
                      <a:pt x="778" y="2227"/>
                      <a:pt x="778" y="2238"/>
                      <a:pt x="768" y="2238"/>
                    </a:cubicBezTo>
                    <a:lnTo>
                      <a:pt x="768" y="2248"/>
                    </a:lnTo>
                    <a:lnTo>
                      <a:pt x="736" y="2248"/>
                    </a:lnTo>
                    <a:cubicBezTo>
                      <a:pt x="726" y="2238"/>
                      <a:pt x="715" y="2238"/>
                      <a:pt x="705" y="2227"/>
                    </a:cubicBezTo>
                    <a:cubicBezTo>
                      <a:pt x="663" y="2206"/>
                      <a:pt x="631" y="2175"/>
                      <a:pt x="600" y="2143"/>
                    </a:cubicBezTo>
                    <a:lnTo>
                      <a:pt x="600" y="2143"/>
                    </a:lnTo>
                    <a:cubicBezTo>
                      <a:pt x="600" y="2143"/>
                      <a:pt x="600" y="2143"/>
                      <a:pt x="600" y="2144"/>
                    </a:cubicBezTo>
                    <a:lnTo>
                      <a:pt x="600" y="2144"/>
                    </a:lnTo>
                    <a:cubicBezTo>
                      <a:pt x="541" y="2084"/>
                      <a:pt x="492" y="2024"/>
                      <a:pt x="453" y="1965"/>
                    </a:cubicBezTo>
                    <a:lnTo>
                      <a:pt x="295" y="1744"/>
                    </a:lnTo>
                    <a:cubicBezTo>
                      <a:pt x="222" y="1639"/>
                      <a:pt x="159" y="1524"/>
                      <a:pt x="85" y="1408"/>
                    </a:cubicBezTo>
                    <a:cubicBezTo>
                      <a:pt x="85" y="1398"/>
                      <a:pt x="75" y="1398"/>
                      <a:pt x="64" y="1398"/>
                    </a:cubicBezTo>
                    <a:cubicBezTo>
                      <a:pt x="60" y="1394"/>
                      <a:pt x="56" y="1393"/>
                      <a:pt x="51" y="1393"/>
                    </a:cubicBezTo>
                    <a:cubicBezTo>
                      <a:pt x="42" y="1393"/>
                      <a:pt x="33" y="1398"/>
                      <a:pt x="33" y="1398"/>
                    </a:cubicBezTo>
                    <a:cubicBezTo>
                      <a:pt x="12" y="1408"/>
                      <a:pt x="1" y="1440"/>
                      <a:pt x="12" y="1450"/>
                    </a:cubicBezTo>
                    <a:cubicBezTo>
                      <a:pt x="43" y="1503"/>
                      <a:pt x="64" y="1555"/>
                      <a:pt x="85" y="1608"/>
                    </a:cubicBezTo>
                    <a:cubicBezTo>
                      <a:pt x="106" y="1660"/>
                      <a:pt x="127" y="1702"/>
                      <a:pt x="138" y="1755"/>
                    </a:cubicBezTo>
                    <a:cubicBezTo>
                      <a:pt x="148" y="1806"/>
                      <a:pt x="158" y="1867"/>
                      <a:pt x="159" y="1919"/>
                    </a:cubicBezTo>
                    <a:lnTo>
                      <a:pt x="159" y="1919"/>
                    </a:lnTo>
                    <a:cubicBezTo>
                      <a:pt x="159" y="1938"/>
                      <a:pt x="157" y="1956"/>
                      <a:pt x="148" y="1975"/>
                    </a:cubicBezTo>
                    <a:cubicBezTo>
                      <a:pt x="148" y="1996"/>
                      <a:pt x="148" y="2017"/>
                      <a:pt x="138" y="2038"/>
                    </a:cubicBezTo>
                    <a:cubicBezTo>
                      <a:pt x="138" y="2059"/>
                      <a:pt x="127" y="2080"/>
                      <a:pt x="117" y="2101"/>
                    </a:cubicBezTo>
                    <a:cubicBezTo>
                      <a:pt x="106" y="2122"/>
                      <a:pt x="117" y="2154"/>
                      <a:pt x="138" y="2164"/>
                    </a:cubicBezTo>
                    <a:cubicBezTo>
                      <a:pt x="144" y="2166"/>
                      <a:pt x="149" y="2167"/>
                      <a:pt x="154" y="2167"/>
                    </a:cubicBezTo>
                    <a:cubicBezTo>
                      <a:pt x="176" y="2167"/>
                      <a:pt x="192" y="2150"/>
                      <a:pt x="201" y="2133"/>
                    </a:cubicBezTo>
                    <a:cubicBezTo>
                      <a:pt x="222" y="2080"/>
                      <a:pt x="243" y="2017"/>
                      <a:pt x="243" y="1954"/>
                    </a:cubicBezTo>
                    <a:lnTo>
                      <a:pt x="243" y="1860"/>
                    </a:lnTo>
                    <a:cubicBezTo>
                      <a:pt x="232" y="1849"/>
                      <a:pt x="232" y="1849"/>
                      <a:pt x="232" y="1839"/>
                    </a:cubicBezTo>
                    <a:lnTo>
                      <a:pt x="232" y="1839"/>
                    </a:lnTo>
                    <a:cubicBezTo>
                      <a:pt x="274" y="1902"/>
                      <a:pt x="316" y="1965"/>
                      <a:pt x="358" y="2017"/>
                    </a:cubicBezTo>
                    <a:cubicBezTo>
                      <a:pt x="400" y="2091"/>
                      <a:pt x="453" y="2154"/>
                      <a:pt x="505" y="2217"/>
                    </a:cubicBezTo>
                    <a:cubicBezTo>
                      <a:pt x="558" y="2269"/>
                      <a:pt x="610" y="2311"/>
                      <a:pt x="663" y="2343"/>
                    </a:cubicBezTo>
                    <a:cubicBezTo>
                      <a:pt x="673" y="2353"/>
                      <a:pt x="684" y="2353"/>
                      <a:pt x="705" y="2364"/>
                    </a:cubicBezTo>
                    <a:cubicBezTo>
                      <a:pt x="715" y="2364"/>
                      <a:pt x="726" y="2364"/>
                      <a:pt x="736" y="2374"/>
                    </a:cubicBezTo>
                    <a:lnTo>
                      <a:pt x="778" y="2374"/>
                    </a:lnTo>
                    <a:cubicBezTo>
                      <a:pt x="789" y="2364"/>
                      <a:pt x="799" y="2364"/>
                      <a:pt x="820" y="2353"/>
                    </a:cubicBezTo>
                    <a:cubicBezTo>
                      <a:pt x="831" y="2353"/>
                      <a:pt x="841" y="2343"/>
                      <a:pt x="852" y="2332"/>
                    </a:cubicBezTo>
                    <a:lnTo>
                      <a:pt x="883" y="2301"/>
                    </a:lnTo>
                    <a:cubicBezTo>
                      <a:pt x="894" y="2290"/>
                      <a:pt x="904" y="2269"/>
                      <a:pt x="904" y="2259"/>
                    </a:cubicBezTo>
                    <a:cubicBezTo>
                      <a:pt x="915" y="2238"/>
                      <a:pt x="915" y="2217"/>
                      <a:pt x="925" y="2206"/>
                    </a:cubicBezTo>
                    <a:cubicBezTo>
                      <a:pt x="936" y="2164"/>
                      <a:pt x="936" y="2122"/>
                      <a:pt x="936" y="2080"/>
                    </a:cubicBezTo>
                    <a:cubicBezTo>
                      <a:pt x="925" y="2028"/>
                      <a:pt x="915" y="1986"/>
                      <a:pt x="904" y="1944"/>
                    </a:cubicBezTo>
                    <a:cubicBezTo>
                      <a:pt x="883" y="1839"/>
                      <a:pt x="831" y="1734"/>
                      <a:pt x="789" y="1639"/>
                    </a:cubicBezTo>
                    <a:cubicBezTo>
                      <a:pt x="736" y="1534"/>
                      <a:pt x="684" y="1440"/>
                      <a:pt x="631" y="1345"/>
                    </a:cubicBezTo>
                    <a:cubicBezTo>
                      <a:pt x="621" y="1335"/>
                      <a:pt x="610" y="1324"/>
                      <a:pt x="610" y="1314"/>
                    </a:cubicBezTo>
                    <a:lnTo>
                      <a:pt x="610" y="1314"/>
                    </a:lnTo>
                    <a:cubicBezTo>
                      <a:pt x="610" y="1314"/>
                      <a:pt x="621" y="1314"/>
                      <a:pt x="621" y="1324"/>
                    </a:cubicBezTo>
                    <a:cubicBezTo>
                      <a:pt x="652" y="1345"/>
                      <a:pt x="684" y="1366"/>
                      <a:pt x="715" y="1377"/>
                    </a:cubicBezTo>
                    <a:cubicBezTo>
                      <a:pt x="736" y="1377"/>
                      <a:pt x="757" y="1387"/>
                      <a:pt x="768" y="1387"/>
                    </a:cubicBezTo>
                    <a:lnTo>
                      <a:pt x="810" y="1387"/>
                    </a:lnTo>
                    <a:cubicBezTo>
                      <a:pt x="820" y="1377"/>
                      <a:pt x="841" y="1377"/>
                      <a:pt x="852" y="1366"/>
                    </a:cubicBezTo>
                    <a:cubicBezTo>
                      <a:pt x="862" y="1356"/>
                      <a:pt x="883" y="1345"/>
                      <a:pt x="883" y="1335"/>
                    </a:cubicBezTo>
                    <a:cubicBezTo>
                      <a:pt x="894" y="1314"/>
                      <a:pt x="904" y="1303"/>
                      <a:pt x="915" y="1282"/>
                    </a:cubicBezTo>
                    <a:cubicBezTo>
                      <a:pt x="915" y="1261"/>
                      <a:pt x="925" y="1251"/>
                      <a:pt x="925" y="1230"/>
                    </a:cubicBezTo>
                    <a:cubicBezTo>
                      <a:pt x="936" y="1188"/>
                      <a:pt x="936" y="1135"/>
                      <a:pt x="925" y="1093"/>
                    </a:cubicBezTo>
                    <a:cubicBezTo>
                      <a:pt x="925" y="1051"/>
                      <a:pt x="915" y="1009"/>
                      <a:pt x="904" y="978"/>
                    </a:cubicBezTo>
                    <a:cubicBezTo>
                      <a:pt x="873" y="883"/>
                      <a:pt x="831" y="799"/>
                      <a:pt x="778" y="715"/>
                    </a:cubicBezTo>
                    <a:cubicBezTo>
                      <a:pt x="726" y="621"/>
                      <a:pt x="663" y="537"/>
                      <a:pt x="600" y="453"/>
                    </a:cubicBezTo>
                    <a:cubicBezTo>
                      <a:pt x="526" y="369"/>
                      <a:pt x="463" y="285"/>
                      <a:pt x="400" y="201"/>
                    </a:cubicBezTo>
                    <a:lnTo>
                      <a:pt x="243" y="12"/>
                    </a:lnTo>
                    <a:cubicBezTo>
                      <a:pt x="243" y="1"/>
                      <a:pt x="232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720;p79"/>
              <p:cNvSpPr/>
              <p:nvPr/>
            </p:nvSpPr>
            <p:spPr>
              <a:xfrm>
                <a:off x="2058939" y="4070592"/>
                <a:ext cx="698296" cy="627218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8339" extrusionOk="0">
                    <a:moveTo>
                      <a:pt x="705" y="1"/>
                    </a:moveTo>
                    <a:cubicBezTo>
                      <a:pt x="694" y="1"/>
                      <a:pt x="684" y="1"/>
                      <a:pt x="673" y="12"/>
                    </a:cubicBezTo>
                    <a:cubicBezTo>
                      <a:pt x="652" y="12"/>
                      <a:pt x="631" y="33"/>
                      <a:pt x="631" y="54"/>
                    </a:cubicBezTo>
                    <a:cubicBezTo>
                      <a:pt x="621" y="75"/>
                      <a:pt x="621" y="96"/>
                      <a:pt x="631" y="106"/>
                    </a:cubicBezTo>
                    <a:cubicBezTo>
                      <a:pt x="642" y="127"/>
                      <a:pt x="652" y="138"/>
                      <a:pt x="673" y="148"/>
                    </a:cubicBezTo>
                    <a:cubicBezTo>
                      <a:pt x="463" y="715"/>
                      <a:pt x="327" y="1198"/>
                      <a:pt x="222" y="1650"/>
                    </a:cubicBezTo>
                    <a:cubicBezTo>
                      <a:pt x="64" y="2332"/>
                      <a:pt x="1" y="2931"/>
                      <a:pt x="33" y="3477"/>
                    </a:cubicBezTo>
                    <a:cubicBezTo>
                      <a:pt x="54" y="3792"/>
                      <a:pt x="106" y="4086"/>
                      <a:pt x="180" y="4369"/>
                    </a:cubicBezTo>
                    <a:cubicBezTo>
                      <a:pt x="243" y="4600"/>
                      <a:pt x="337" y="4831"/>
                      <a:pt x="442" y="5041"/>
                    </a:cubicBezTo>
                    <a:cubicBezTo>
                      <a:pt x="621" y="5398"/>
                      <a:pt x="862" y="5745"/>
                      <a:pt x="1146" y="6081"/>
                    </a:cubicBezTo>
                    <a:cubicBezTo>
                      <a:pt x="1450" y="6427"/>
                      <a:pt x="1786" y="6753"/>
                      <a:pt x="2143" y="7036"/>
                    </a:cubicBezTo>
                    <a:cubicBezTo>
                      <a:pt x="2532" y="7341"/>
                      <a:pt x="2931" y="7603"/>
                      <a:pt x="3330" y="7803"/>
                    </a:cubicBezTo>
                    <a:cubicBezTo>
                      <a:pt x="3771" y="8023"/>
                      <a:pt x="4201" y="8181"/>
                      <a:pt x="4611" y="8265"/>
                    </a:cubicBezTo>
                    <a:cubicBezTo>
                      <a:pt x="4863" y="8317"/>
                      <a:pt x="5115" y="8338"/>
                      <a:pt x="5356" y="8338"/>
                    </a:cubicBezTo>
                    <a:cubicBezTo>
                      <a:pt x="5535" y="8338"/>
                      <a:pt x="5713" y="8328"/>
                      <a:pt x="5881" y="8296"/>
                    </a:cubicBezTo>
                    <a:cubicBezTo>
                      <a:pt x="6102" y="8254"/>
                      <a:pt x="6312" y="8191"/>
                      <a:pt x="6490" y="8118"/>
                    </a:cubicBezTo>
                    <a:cubicBezTo>
                      <a:pt x="6690" y="8023"/>
                      <a:pt x="6889" y="7918"/>
                      <a:pt x="7057" y="7782"/>
                    </a:cubicBezTo>
                    <a:cubicBezTo>
                      <a:pt x="7404" y="7519"/>
                      <a:pt x="7729" y="7183"/>
                      <a:pt x="8034" y="6805"/>
                    </a:cubicBezTo>
                    <a:cubicBezTo>
                      <a:pt x="8317" y="6438"/>
                      <a:pt x="8580" y="6018"/>
                      <a:pt x="8821" y="5566"/>
                    </a:cubicBezTo>
                    <a:cubicBezTo>
                      <a:pt x="8989" y="5262"/>
                      <a:pt x="9136" y="4936"/>
                      <a:pt x="9284" y="4600"/>
                    </a:cubicBezTo>
                    <a:cubicBezTo>
                      <a:pt x="9273" y="4548"/>
                      <a:pt x="9263" y="4495"/>
                      <a:pt x="9242" y="4453"/>
                    </a:cubicBezTo>
                    <a:cubicBezTo>
                      <a:pt x="9178" y="4243"/>
                      <a:pt x="9084" y="4044"/>
                      <a:pt x="8979" y="3855"/>
                    </a:cubicBezTo>
                    <a:lnTo>
                      <a:pt x="8979" y="3865"/>
                    </a:lnTo>
                    <a:cubicBezTo>
                      <a:pt x="8821" y="3613"/>
                      <a:pt x="8632" y="3382"/>
                      <a:pt x="8422" y="3183"/>
                    </a:cubicBezTo>
                    <a:lnTo>
                      <a:pt x="8433" y="3183"/>
                    </a:lnTo>
                    <a:cubicBezTo>
                      <a:pt x="8212" y="2983"/>
                      <a:pt x="7981" y="2805"/>
                      <a:pt x="7719" y="2668"/>
                    </a:cubicBezTo>
                    <a:cubicBezTo>
                      <a:pt x="7614" y="2616"/>
                      <a:pt x="7519" y="2563"/>
                      <a:pt x="7414" y="2521"/>
                    </a:cubicBezTo>
                    <a:cubicBezTo>
                      <a:pt x="7309" y="2479"/>
                      <a:pt x="7194" y="2448"/>
                      <a:pt x="7089" y="2427"/>
                    </a:cubicBezTo>
                    <a:cubicBezTo>
                      <a:pt x="7005" y="2406"/>
                      <a:pt x="6931" y="2395"/>
                      <a:pt x="6847" y="2385"/>
                    </a:cubicBezTo>
                    <a:cubicBezTo>
                      <a:pt x="6763" y="2374"/>
                      <a:pt x="6679" y="2374"/>
                      <a:pt x="6606" y="2374"/>
                    </a:cubicBezTo>
                    <a:cubicBezTo>
                      <a:pt x="6574" y="2374"/>
                      <a:pt x="6543" y="2374"/>
                      <a:pt x="6511" y="2385"/>
                    </a:cubicBezTo>
                    <a:cubicBezTo>
                      <a:pt x="6154" y="2773"/>
                      <a:pt x="5797" y="3141"/>
                      <a:pt x="5430" y="3477"/>
                    </a:cubicBezTo>
                    <a:cubicBezTo>
                      <a:pt x="5304" y="3603"/>
                      <a:pt x="5167" y="3718"/>
                      <a:pt x="5031" y="3834"/>
                    </a:cubicBezTo>
                    <a:lnTo>
                      <a:pt x="4915" y="3729"/>
                    </a:lnTo>
                    <a:lnTo>
                      <a:pt x="4863" y="3676"/>
                    </a:lnTo>
                    <a:lnTo>
                      <a:pt x="4716" y="3529"/>
                    </a:lnTo>
                    <a:lnTo>
                      <a:pt x="4632" y="3445"/>
                    </a:lnTo>
                    <a:cubicBezTo>
                      <a:pt x="4485" y="3309"/>
                      <a:pt x="4327" y="3151"/>
                      <a:pt x="4180" y="3004"/>
                    </a:cubicBezTo>
                    <a:lnTo>
                      <a:pt x="3981" y="2805"/>
                    </a:lnTo>
                    <a:cubicBezTo>
                      <a:pt x="3750" y="2574"/>
                      <a:pt x="3519" y="2343"/>
                      <a:pt x="3277" y="2112"/>
                    </a:cubicBezTo>
                    <a:cubicBezTo>
                      <a:pt x="3120" y="1965"/>
                      <a:pt x="2973" y="1807"/>
                      <a:pt x="2815" y="1660"/>
                    </a:cubicBezTo>
                    <a:cubicBezTo>
                      <a:pt x="2584" y="1429"/>
                      <a:pt x="2343" y="1177"/>
                      <a:pt x="2091" y="957"/>
                    </a:cubicBezTo>
                    <a:cubicBezTo>
                      <a:pt x="1744" y="642"/>
                      <a:pt x="1272" y="253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721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722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723;p79"/>
              <p:cNvSpPr/>
              <p:nvPr/>
            </p:nvSpPr>
            <p:spPr>
              <a:xfrm>
                <a:off x="2539187" y="3992444"/>
                <a:ext cx="312067" cy="4431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5892" extrusionOk="0">
                    <a:moveTo>
                      <a:pt x="2720" y="1"/>
                    </a:moveTo>
                    <a:cubicBezTo>
                      <a:pt x="2636" y="1"/>
                      <a:pt x="2562" y="11"/>
                      <a:pt x="2499" y="32"/>
                    </a:cubicBezTo>
                    <a:cubicBezTo>
                      <a:pt x="2457" y="43"/>
                      <a:pt x="2426" y="74"/>
                      <a:pt x="2436" y="127"/>
                    </a:cubicBezTo>
                    <a:lnTo>
                      <a:pt x="2436" y="137"/>
                    </a:lnTo>
                    <a:cubicBezTo>
                      <a:pt x="2268" y="431"/>
                      <a:pt x="2069" y="767"/>
                      <a:pt x="1848" y="1114"/>
                    </a:cubicBezTo>
                    <a:lnTo>
                      <a:pt x="1859" y="1103"/>
                    </a:lnTo>
                    <a:lnTo>
                      <a:pt x="1859" y="1103"/>
                    </a:lnTo>
                    <a:cubicBezTo>
                      <a:pt x="1691" y="1355"/>
                      <a:pt x="1523" y="1607"/>
                      <a:pt x="1355" y="1849"/>
                    </a:cubicBezTo>
                    <a:cubicBezTo>
                      <a:pt x="924" y="2468"/>
                      <a:pt x="473" y="3035"/>
                      <a:pt x="0" y="3550"/>
                    </a:cubicBezTo>
                    <a:cubicBezTo>
                      <a:pt x="42" y="3550"/>
                      <a:pt x="74" y="3539"/>
                      <a:pt x="116" y="3539"/>
                    </a:cubicBezTo>
                    <a:cubicBezTo>
                      <a:pt x="137" y="3539"/>
                      <a:pt x="168" y="3529"/>
                      <a:pt x="189" y="3529"/>
                    </a:cubicBezTo>
                    <a:cubicBezTo>
                      <a:pt x="284" y="3529"/>
                      <a:pt x="378" y="3550"/>
                      <a:pt x="473" y="3560"/>
                    </a:cubicBezTo>
                    <a:cubicBezTo>
                      <a:pt x="599" y="3592"/>
                      <a:pt x="725" y="3634"/>
                      <a:pt x="840" y="3676"/>
                    </a:cubicBezTo>
                    <a:cubicBezTo>
                      <a:pt x="956" y="3728"/>
                      <a:pt x="1071" y="3781"/>
                      <a:pt x="1187" y="3844"/>
                    </a:cubicBezTo>
                    <a:cubicBezTo>
                      <a:pt x="1292" y="3896"/>
                      <a:pt x="1386" y="3959"/>
                      <a:pt x="1491" y="4033"/>
                    </a:cubicBezTo>
                    <a:cubicBezTo>
                      <a:pt x="1596" y="4096"/>
                      <a:pt x="1701" y="4169"/>
                      <a:pt x="1796" y="4253"/>
                    </a:cubicBezTo>
                    <a:cubicBezTo>
                      <a:pt x="1995" y="4421"/>
                      <a:pt x="2174" y="4621"/>
                      <a:pt x="2331" y="4831"/>
                    </a:cubicBezTo>
                    <a:cubicBezTo>
                      <a:pt x="2489" y="5051"/>
                      <a:pt x="2615" y="5293"/>
                      <a:pt x="2699" y="5545"/>
                    </a:cubicBezTo>
                    <a:cubicBezTo>
                      <a:pt x="2741" y="5660"/>
                      <a:pt x="2772" y="5776"/>
                      <a:pt x="2793" y="5891"/>
                    </a:cubicBezTo>
                    <a:cubicBezTo>
                      <a:pt x="3077" y="5251"/>
                      <a:pt x="3319" y="4547"/>
                      <a:pt x="3550" y="3749"/>
                    </a:cubicBezTo>
                    <a:cubicBezTo>
                      <a:pt x="3791" y="2878"/>
                      <a:pt x="3991" y="1943"/>
                      <a:pt x="4138" y="967"/>
                    </a:cubicBezTo>
                    <a:cubicBezTo>
                      <a:pt x="4149" y="946"/>
                      <a:pt x="4149" y="925"/>
                      <a:pt x="4138" y="904"/>
                    </a:cubicBezTo>
                    <a:cubicBezTo>
                      <a:pt x="4075" y="767"/>
                      <a:pt x="3991" y="641"/>
                      <a:pt x="3865" y="515"/>
                    </a:cubicBezTo>
                    <a:cubicBezTo>
                      <a:pt x="3749" y="400"/>
                      <a:pt x="3602" y="295"/>
                      <a:pt x="3455" y="211"/>
                    </a:cubicBezTo>
                    <a:cubicBezTo>
                      <a:pt x="3298" y="127"/>
                      <a:pt x="3130" y="64"/>
                      <a:pt x="2962" y="32"/>
                    </a:cubicBezTo>
                    <a:cubicBezTo>
                      <a:pt x="2878" y="11"/>
                      <a:pt x="2793" y="1"/>
                      <a:pt x="2720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724;p79"/>
              <p:cNvSpPr/>
              <p:nvPr/>
            </p:nvSpPr>
            <p:spPr>
              <a:xfrm>
                <a:off x="2695559" y="3883457"/>
                <a:ext cx="325455" cy="221207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2941" extrusionOk="0">
                    <a:moveTo>
                      <a:pt x="2280" y="1"/>
                    </a:moveTo>
                    <a:cubicBezTo>
                      <a:pt x="2133" y="1"/>
                      <a:pt x="1975" y="1"/>
                      <a:pt x="1817" y="11"/>
                    </a:cubicBezTo>
                    <a:cubicBezTo>
                      <a:pt x="1670" y="11"/>
                      <a:pt x="1513" y="22"/>
                      <a:pt x="1366" y="22"/>
                    </a:cubicBezTo>
                    <a:cubicBezTo>
                      <a:pt x="1313" y="32"/>
                      <a:pt x="1261" y="32"/>
                      <a:pt x="1219" y="32"/>
                    </a:cubicBezTo>
                    <a:cubicBezTo>
                      <a:pt x="1093" y="43"/>
                      <a:pt x="967" y="43"/>
                      <a:pt x="851" y="53"/>
                    </a:cubicBezTo>
                    <a:cubicBezTo>
                      <a:pt x="746" y="64"/>
                      <a:pt x="630" y="74"/>
                      <a:pt x="525" y="95"/>
                    </a:cubicBezTo>
                    <a:cubicBezTo>
                      <a:pt x="473" y="95"/>
                      <a:pt x="420" y="106"/>
                      <a:pt x="378" y="127"/>
                    </a:cubicBezTo>
                    <a:cubicBezTo>
                      <a:pt x="326" y="148"/>
                      <a:pt x="284" y="169"/>
                      <a:pt x="242" y="190"/>
                    </a:cubicBezTo>
                    <a:cubicBezTo>
                      <a:pt x="231" y="200"/>
                      <a:pt x="231" y="200"/>
                      <a:pt x="221" y="200"/>
                    </a:cubicBezTo>
                    <a:cubicBezTo>
                      <a:pt x="221" y="211"/>
                      <a:pt x="210" y="211"/>
                      <a:pt x="210" y="211"/>
                    </a:cubicBezTo>
                    <a:cubicBezTo>
                      <a:pt x="189" y="232"/>
                      <a:pt x="168" y="253"/>
                      <a:pt x="147" y="263"/>
                    </a:cubicBezTo>
                    <a:cubicBezTo>
                      <a:pt x="126" y="284"/>
                      <a:pt x="116" y="305"/>
                      <a:pt x="95" y="337"/>
                    </a:cubicBezTo>
                    <a:cubicBezTo>
                      <a:pt x="42" y="431"/>
                      <a:pt x="11" y="547"/>
                      <a:pt x="0" y="683"/>
                    </a:cubicBezTo>
                    <a:cubicBezTo>
                      <a:pt x="0" y="820"/>
                      <a:pt x="11" y="956"/>
                      <a:pt x="42" y="1082"/>
                    </a:cubicBezTo>
                    <a:cubicBezTo>
                      <a:pt x="63" y="1166"/>
                      <a:pt x="95" y="1240"/>
                      <a:pt x="126" y="1303"/>
                    </a:cubicBezTo>
                    <a:cubicBezTo>
                      <a:pt x="158" y="1366"/>
                      <a:pt x="200" y="1429"/>
                      <a:pt x="252" y="1492"/>
                    </a:cubicBezTo>
                    <a:cubicBezTo>
                      <a:pt x="305" y="1565"/>
                      <a:pt x="378" y="1628"/>
                      <a:pt x="441" y="1681"/>
                    </a:cubicBezTo>
                    <a:cubicBezTo>
                      <a:pt x="536" y="1754"/>
                      <a:pt x="620" y="1817"/>
                      <a:pt x="693" y="1859"/>
                    </a:cubicBezTo>
                    <a:cubicBezTo>
                      <a:pt x="862" y="1954"/>
                      <a:pt x="1009" y="2006"/>
                      <a:pt x="1145" y="2006"/>
                    </a:cubicBezTo>
                    <a:cubicBezTo>
                      <a:pt x="1177" y="2006"/>
                      <a:pt x="1198" y="2006"/>
                      <a:pt x="1229" y="1996"/>
                    </a:cubicBezTo>
                    <a:lnTo>
                      <a:pt x="1240" y="1996"/>
                    </a:lnTo>
                    <a:cubicBezTo>
                      <a:pt x="1240" y="2111"/>
                      <a:pt x="1271" y="2237"/>
                      <a:pt x="1324" y="2353"/>
                    </a:cubicBezTo>
                    <a:cubicBezTo>
                      <a:pt x="1397" y="2489"/>
                      <a:pt x="1513" y="2626"/>
                      <a:pt x="1660" y="2731"/>
                    </a:cubicBezTo>
                    <a:cubicBezTo>
                      <a:pt x="1733" y="2783"/>
                      <a:pt x="1796" y="2825"/>
                      <a:pt x="1870" y="2857"/>
                    </a:cubicBezTo>
                    <a:cubicBezTo>
                      <a:pt x="1954" y="2899"/>
                      <a:pt x="2017" y="2920"/>
                      <a:pt x="2091" y="2930"/>
                    </a:cubicBezTo>
                    <a:cubicBezTo>
                      <a:pt x="2143" y="2941"/>
                      <a:pt x="2185" y="2941"/>
                      <a:pt x="2227" y="2941"/>
                    </a:cubicBezTo>
                    <a:lnTo>
                      <a:pt x="2322" y="2941"/>
                    </a:lnTo>
                    <a:cubicBezTo>
                      <a:pt x="2395" y="2930"/>
                      <a:pt x="2458" y="2899"/>
                      <a:pt x="2500" y="2867"/>
                    </a:cubicBezTo>
                    <a:cubicBezTo>
                      <a:pt x="2563" y="2815"/>
                      <a:pt x="2616" y="2762"/>
                      <a:pt x="2647" y="2699"/>
                    </a:cubicBezTo>
                    <a:cubicBezTo>
                      <a:pt x="2668" y="2657"/>
                      <a:pt x="2679" y="2615"/>
                      <a:pt x="2689" y="2573"/>
                    </a:cubicBezTo>
                    <a:cubicBezTo>
                      <a:pt x="2700" y="2531"/>
                      <a:pt x="2710" y="2500"/>
                      <a:pt x="2710" y="2458"/>
                    </a:cubicBezTo>
                    <a:cubicBezTo>
                      <a:pt x="2784" y="2405"/>
                      <a:pt x="2847" y="2353"/>
                      <a:pt x="2878" y="2290"/>
                    </a:cubicBezTo>
                    <a:cubicBezTo>
                      <a:pt x="2920" y="2227"/>
                      <a:pt x="2941" y="2143"/>
                      <a:pt x="2941" y="2080"/>
                    </a:cubicBezTo>
                    <a:cubicBezTo>
                      <a:pt x="2931" y="2048"/>
                      <a:pt x="2931" y="2027"/>
                      <a:pt x="2920" y="1996"/>
                    </a:cubicBezTo>
                    <a:cubicBezTo>
                      <a:pt x="2920" y="1975"/>
                      <a:pt x="2910" y="1954"/>
                      <a:pt x="2899" y="1933"/>
                    </a:cubicBezTo>
                    <a:cubicBezTo>
                      <a:pt x="2889" y="1901"/>
                      <a:pt x="2868" y="1880"/>
                      <a:pt x="2857" y="1859"/>
                    </a:cubicBezTo>
                    <a:cubicBezTo>
                      <a:pt x="2868" y="1859"/>
                      <a:pt x="2878" y="1849"/>
                      <a:pt x="2889" y="1849"/>
                    </a:cubicBezTo>
                    <a:cubicBezTo>
                      <a:pt x="2983" y="1807"/>
                      <a:pt x="3067" y="1744"/>
                      <a:pt x="3151" y="1670"/>
                    </a:cubicBezTo>
                    <a:cubicBezTo>
                      <a:pt x="3225" y="1597"/>
                      <a:pt x="3288" y="1513"/>
                      <a:pt x="3319" y="1429"/>
                    </a:cubicBezTo>
                    <a:cubicBezTo>
                      <a:pt x="3340" y="1376"/>
                      <a:pt x="3351" y="1334"/>
                      <a:pt x="3351" y="1292"/>
                    </a:cubicBezTo>
                    <a:cubicBezTo>
                      <a:pt x="3351" y="1240"/>
                      <a:pt x="3351" y="1198"/>
                      <a:pt x="3340" y="1156"/>
                    </a:cubicBezTo>
                    <a:cubicBezTo>
                      <a:pt x="3319" y="1103"/>
                      <a:pt x="3298" y="1061"/>
                      <a:pt x="3256" y="1019"/>
                    </a:cubicBezTo>
                    <a:cubicBezTo>
                      <a:pt x="3235" y="988"/>
                      <a:pt x="3225" y="988"/>
                      <a:pt x="3214" y="977"/>
                    </a:cubicBezTo>
                    <a:cubicBezTo>
                      <a:pt x="3361" y="977"/>
                      <a:pt x="3519" y="977"/>
                      <a:pt x="3687" y="946"/>
                    </a:cubicBezTo>
                    <a:cubicBezTo>
                      <a:pt x="3834" y="914"/>
                      <a:pt x="3949" y="883"/>
                      <a:pt x="4044" y="830"/>
                    </a:cubicBezTo>
                    <a:cubicBezTo>
                      <a:pt x="4086" y="799"/>
                      <a:pt x="4128" y="778"/>
                      <a:pt x="4159" y="757"/>
                    </a:cubicBezTo>
                    <a:cubicBezTo>
                      <a:pt x="4191" y="736"/>
                      <a:pt x="4212" y="704"/>
                      <a:pt x="4243" y="683"/>
                    </a:cubicBezTo>
                    <a:cubicBezTo>
                      <a:pt x="4296" y="631"/>
                      <a:pt x="4317" y="568"/>
                      <a:pt x="4317" y="515"/>
                    </a:cubicBezTo>
                    <a:cubicBezTo>
                      <a:pt x="4327" y="463"/>
                      <a:pt x="4306" y="410"/>
                      <a:pt x="4264" y="368"/>
                    </a:cubicBezTo>
                    <a:cubicBezTo>
                      <a:pt x="4233" y="326"/>
                      <a:pt x="4191" y="295"/>
                      <a:pt x="4128" y="274"/>
                    </a:cubicBezTo>
                    <a:cubicBezTo>
                      <a:pt x="4075" y="242"/>
                      <a:pt x="4012" y="211"/>
                      <a:pt x="3939" y="190"/>
                    </a:cubicBezTo>
                    <a:cubicBezTo>
                      <a:pt x="3813" y="148"/>
                      <a:pt x="3666" y="116"/>
                      <a:pt x="3487" y="85"/>
                    </a:cubicBezTo>
                    <a:cubicBezTo>
                      <a:pt x="3340" y="64"/>
                      <a:pt x="3214" y="53"/>
                      <a:pt x="3099" y="43"/>
                    </a:cubicBezTo>
                    <a:cubicBezTo>
                      <a:pt x="2994" y="32"/>
                      <a:pt x="2899" y="22"/>
                      <a:pt x="2805" y="22"/>
                    </a:cubicBezTo>
                    <a:lnTo>
                      <a:pt x="2784" y="22"/>
                    </a:lnTo>
                    <a:cubicBezTo>
                      <a:pt x="2626" y="1"/>
                      <a:pt x="2458" y="1"/>
                      <a:pt x="2301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725;p79"/>
              <p:cNvSpPr/>
              <p:nvPr/>
            </p:nvSpPr>
            <p:spPr>
              <a:xfrm>
                <a:off x="2814850" y="40050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726;p79"/>
              <p:cNvSpPr/>
              <p:nvPr/>
            </p:nvSpPr>
            <p:spPr>
              <a:xfrm>
                <a:off x="2718499" y="3896845"/>
                <a:ext cx="218800" cy="20781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63" extrusionOk="0">
                    <a:moveTo>
                      <a:pt x="283" y="1"/>
                    </a:moveTo>
                    <a:cubicBezTo>
                      <a:pt x="273" y="12"/>
                      <a:pt x="262" y="12"/>
                      <a:pt x="252" y="22"/>
                    </a:cubicBezTo>
                    <a:cubicBezTo>
                      <a:pt x="252" y="33"/>
                      <a:pt x="241" y="43"/>
                      <a:pt x="241" y="54"/>
                    </a:cubicBezTo>
                    <a:cubicBezTo>
                      <a:pt x="241" y="64"/>
                      <a:pt x="252" y="75"/>
                      <a:pt x="262" y="75"/>
                    </a:cubicBezTo>
                    <a:cubicBezTo>
                      <a:pt x="515" y="253"/>
                      <a:pt x="767" y="442"/>
                      <a:pt x="977" y="673"/>
                    </a:cubicBezTo>
                    <a:cubicBezTo>
                      <a:pt x="1071" y="778"/>
                      <a:pt x="1166" y="894"/>
                      <a:pt x="1229" y="1020"/>
                    </a:cubicBezTo>
                    <a:cubicBezTo>
                      <a:pt x="1239" y="1051"/>
                      <a:pt x="1260" y="1083"/>
                      <a:pt x="1271" y="1114"/>
                    </a:cubicBezTo>
                    <a:cubicBezTo>
                      <a:pt x="1281" y="1135"/>
                      <a:pt x="1281" y="1167"/>
                      <a:pt x="1292" y="1198"/>
                    </a:cubicBezTo>
                    <a:cubicBezTo>
                      <a:pt x="1302" y="1240"/>
                      <a:pt x="1302" y="1282"/>
                      <a:pt x="1302" y="1324"/>
                    </a:cubicBezTo>
                    <a:cubicBezTo>
                      <a:pt x="1302" y="1366"/>
                      <a:pt x="1292" y="1398"/>
                      <a:pt x="1281" y="1440"/>
                    </a:cubicBezTo>
                    <a:cubicBezTo>
                      <a:pt x="1271" y="1471"/>
                      <a:pt x="1260" y="1513"/>
                      <a:pt x="1239" y="1545"/>
                    </a:cubicBezTo>
                    <a:cubicBezTo>
                      <a:pt x="1218" y="1576"/>
                      <a:pt x="1187" y="1597"/>
                      <a:pt x="1166" y="1629"/>
                    </a:cubicBezTo>
                    <a:cubicBezTo>
                      <a:pt x="1134" y="1660"/>
                      <a:pt x="1092" y="1681"/>
                      <a:pt x="1061" y="1702"/>
                    </a:cubicBezTo>
                    <a:cubicBezTo>
                      <a:pt x="1019" y="1723"/>
                      <a:pt x="966" y="1734"/>
                      <a:pt x="924" y="1744"/>
                    </a:cubicBezTo>
                    <a:cubicBezTo>
                      <a:pt x="893" y="1755"/>
                      <a:pt x="861" y="1755"/>
                      <a:pt x="830" y="1755"/>
                    </a:cubicBezTo>
                    <a:lnTo>
                      <a:pt x="756" y="1755"/>
                    </a:lnTo>
                    <a:cubicBezTo>
                      <a:pt x="693" y="1755"/>
                      <a:pt x="630" y="1744"/>
                      <a:pt x="567" y="1723"/>
                    </a:cubicBezTo>
                    <a:cubicBezTo>
                      <a:pt x="473" y="1692"/>
                      <a:pt x="399" y="1650"/>
                      <a:pt x="315" y="1608"/>
                    </a:cubicBezTo>
                    <a:cubicBezTo>
                      <a:pt x="231" y="1545"/>
                      <a:pt x="157" y="1482"/>
                      <a:pt x="84" y="1398"/>
                    </a:cubicBezTo>
                    <a:lnTo>
                      <a:pt x="52" y="1366"/>
                    </a:lnTo>
                    <a:cubicBezTo>
                      <a:pt x="47" y="1361"/>
                      <a:pt x="42" y="1358"/>
                      <a:pt x="37" y="1358"/>
                    </a:cubicBezTo>
                    <a:cubicBezTo>
                      <a:pt x="32" y="1358"/>
                      <a:pt x="26" y="1361"/>
                      <a:pt x="21" y="1366"/>
                    </a:cubicBezTo>
                    <a:cubicBezTo>
                      <a:pt x="10" y="1366"/>
                      <a:pt x="0" y="1387"/>
                      <a:pt x="10" y="1398"/>
                    </a:cubicBezTo>
                    <a:cubicBezTo>
                      <a:pt x="73" y="1471"/>
                      <a:pt x="147" y="1545"/>
                      <a:pt x="231" y="1608"/>
                    </a:cubicBezTo>
                    <a:cubicBezTo>
                      <a:pt x="315" y="1671"/>
                      <a:pt x="399" y="1723"/>
                      <a:pt x="483" y="1755"/>
                    </a:cubicBezTo>
                    <a:cubicBezTo>
                      <a:pt x="546" y="1776"/>
                      <a:pt x="609" y="1797"/>
                      <a:pt x="672" y="1807"/>
                    </a:cubicBezTo>
                    <a:cubicBezTo>
                      <a:pt x="717" y="1815"/>
                      <a:pt x="762" y="1822"/>
                      <a:pt x="803" y="1822"/>
                    </a:cubicBezTo>
                    <a:cubicBezTo>
                      <a:pt x="819" y="1822"/>
                      <a:pt x="835" y="1821"/>
                      <a:pt x="851" y="1818"/>
                    </a:cubicBezTo>
                    <a:cubicBezTo>
                      <a:pt x="882" y="1818"/>
                      <a:pt x="914" y="1818"/>
                      <a:pt x="945" y="1807"/>
                    </a:cubicBezTo>
                    <a:lnTo>
                      <a:pt x="945" y="1807"/>
                    </a:lnTo>
                    <a:cubicBezTo>
                      <a:pt x="945" y="1818"/>
                      <a:pt x="935" y="1828"/>
                      <a:pt x="935" y="1839"/>
                    </a:cubicBezTo>
                    <a:lnTo>
                      <a:pt x="935" y="1923"/>
                    </a:lnTo>
                    <a:cubicBezTo>
                      <a:pt x="935" y="1975"/>
                      <a:pt x="956" y="2028"/>
                      <a:pt x="977" y="2080"/>
                    </a:cubicBezTo>
                    <a:cubicBezTo>
                      <a:pt x="998" y="2133"/>
                      <a:pt x="1029" y="2185"/>
                      <a:pt x="1071" y="2238"/>
                    </a:cubicBezTo>
                    <a:cubicBezTo>
                      <a:pt x="1103" y="2290"/>
                      <a:pt x="1145" y="2332"/>
                      <a:pt x="1197" y="2374"/>
                    </a:cubicBezTo>
                    <a:cubicBezTo>
                      <a:pt x="1292" y="2458"/>
                      <a:pt x="1397" y="2542"/>
                      <a:pt x="1512" y="2605"/>
                    </a:cubicBezTo>
                    <a:cubicBezTo>
                      <a:pt x="1607" y="2668"/>
                      <a:pt x="1702" y="2721"/>
                      <a:pt x="1807" y="2763"/>
                    </a:cubicBezTo>
                    <a:cubicBezTo>
                      <a:pt x="1817" y="2763"/>
                      <a:pt x="1838" y="2763"/>
                      <a:pt x="1838" y="2752"/>
                    </a:cubicBezTo>
                    <a:cubicBezTo>
                      <a:pt x="1849" y="2731"/>
                      <a:pt x="1838" y="2721"/>
                      <a:pt x="1828" y="2710"/>
                    </a:cubicBezTo>
                    <a:cubicBezTo>
                      <a:pt x="1733" y="2668"/>
                      <a:pt x="1628" y="2616"/>
                      <a:pt x="1544" y="2563"/>
                    </a:cubicBezTo>
                    <a:cubicBezTo>
                      <a:pt x="1428" y="2479"/>
                      <a:pt x="1313" y="2395"/>
                      <a:pt x="1218" y="2290"/>
                    </a:cubicBezTo>
                    <a:cubicBezTo>
                      <a:pt x="1166" y="2227"/>
                      <a:pt x="1124" y="2164"/>
                      <a:pt x="1082" y="2091"/>
                    </a:cubicBezTo>
                    <a:cubicBezTo>
                      <a:pt x="1061" y="2059"/>
                      <a:pt x="1050" y="2017"/>
                      <a:pt x="1040" y="1975"/>
                    </a:cubicBezTo>
                    <a:cubicBezTo>
                      <a:pt x="1029" y="1933"/>
                      <a:pt x="1029" y="1891"/>
                      <a:pt x="1029" y="1860"/>
                    </a:cubicBezTo>
                    <a:cubicBezTo>
                      <a:pt x="1029" y="1828"/>
                      <a:pt x="1029" y="1807"/>
                      <a:pt x="1040" y="1786"/>
                    </a:cubicBezTo>
                    <a:cubicBezTo>
                      <a:pt x="1092" y="1765"/>
                      <a:pt x="1145" y="1734"/>
                      <a:pt x="1187" y="1702"/>
                    </a:cubicBezTo>
                    <a:cubicBezTo>
                      <a:pt x="1229" y="1671"/>
                      <a:pt x="1271" y="1639"/>
                      <a:pt x="1302" y="1587"/>
                    </a:cubicBezTo>
                    <a:cubicBezTo>
                      <a:pt x="1313" y="1576"/>
                      <a:pt x="1313" y="1566"/>
                      <a:pt x="1323" y="1545"/>
                    </a:cubicBezTo>
                    <a:cubicBezTo>
                      <a:pt x="1386" y="1618"/>
                      <a:pt x="1460" y="1681"/>
                      <a:pt x="1523" y="1744"/>
                    </a:cubicBezTo>
                    <a:cubicBezTo>
                      <a:pt x="1607" y="1807"/>
                      <a:pt x="1681" y="1881"/>
                      <a:pt x="1765" y="1933"/>
                    </a:cubicBezTo>
                    <a:cubicBezTo>
                      <a:pt x="1933" y="2059"/>
                      <a:pt x="2111" y="2164"/>
                      <a:pt x="2300" y="2248"/>
                    </a:cubicBezTo>
                    <a:cubicBezTo>
                      <a:pt x="2303" y="2251"/>
                      <a:pt x="2307" y="2252"/>
                      <a:pt x="2311" y="2252"/>
                    </a:cubicBezTo>
                    <a:cubicBezTo>
                      <a:pt x="2321" y="2252"/>
                      <a:pt x="2332" y="2245"/>
                      <a:pt x="2332" y="2238"/>
                    </a:cubicBezTo>
                    <a:cubicBezTo>
                      <a:pt x="2342" y="2227"/>
                      <a:pt x="2332" y="2206"/>
                      <a:pt x="2321" y="2206"/>
                    </a:cubicBezTo>
                    <a:cubicBezTo>
                      <a:pt x="2206" y="2154"/>
                      <a:pt x="2101" y="2091"/>
                      <a:pt x="1996" y="2028"/>
                    </a:cubicBezTo>
                    <a:cubicBezTo>
                      <a:pt x="1880" y="1944"/>
                      <a:pt x="1765" y="1860"/>
                      <a:pt x="1649" y="1765"/>
                    </a:cubicBezTo>
                    <a:cubicBezTo>
                      <a:pt x="1544" y="1671"/>
                      <a:pt x="1449" y="1576"/>
                      <a:pt x="1355" y="1482"/>
                    </a:cubicBezTo>
                    <a:cubicBezTo>
                      <a:pt x="1355" y="1471"/>
                      <a:pt x="1365" y="1461"/>
                      <a:pt x="1365" y="1461"/>
                    </a:cubicBezTo>
                    <a:cubicBezTo>
                      <a:pt x="1397" y="1356"/>
                      <a:pt x="1397" y="1240"/>
                      <a:pt x="1365" y="1135"/>
                    </a:cubicBezTo>
                    <a:cubicBezTo>
                      <a:pt x="1355" y="1114"/>
                      <a:pt x="1344" y="1093"/>
                      <a:pt x="1334" y="1062"/>
                    </a:cubicBezTo>
                    <a:lnTo>
                      <a:pt x="1334" y="1062"/>
                    </a:lnTo>
                    <a:cubicBezTo>
                      <a:pt x="1344" y="1072"/>
                      <a:pt x="1355" y="1093"/>
                      <a:pt x="1365" y="1104"/>
                    </a:cubicBezTo>
                    <a:cubicBezTo>
                      <a:pt x="1386" y="1135"/>
                      <a:pt x="1418" y="1167"/>
                      <a:pt x="1449" y="1188"/>
                    </a:cubicBezTo>
                    <a:cubicBezTo>
                      <a:pt x="1523" y="1251"/>
                      <a:pt x="1607" y="1303"/>
                      <a:pt x="1691" y="1356"/>
                    </a:cubicBezTo>
                    <a:cubicBezTo>
                      <a:pt x="1786" y="1408"/>
                      <a:pt x="1880" y="1450"/>
                      <a:pt x="1975" y="1492"/>
                    </a:cubicBezTo>
                    <a:cubicBezTo>
                      <a:pt x="2132" y="1566"/>
                      <a:pt x="2300" y="1629"/>
                      <a:pt x="2458" y="1671"/>
                    </a:cubicBezTo>
                    <a:cubicBezTo>
                      <a:pt x="2460" y="1673"/>
                      <a:pt x="2464" y="1675"/>
                      <a:pt x="2467" y="1675"/>
                    </a:cubicBezTo>
                    <a:cubicBezTo>
                      <a:pt x="2477" y="1675"/>
                      <a:pt x="2489" y="1665"/>
                      <a:pt x="2489" y="1650"/>
                    </a:cubicBezTo>
                    <a:cubicBezTo>
                      <a:pt x="2489" y="1639"/>
                      <a:pt x="2479" y="1629"/>
                      <a:pt x="2468" y="1629"/>
                    </a:cubicBezTo>
                    <a:cubicBezTo>
                      <a:pt x="2458" y="1618"/>
                      <a:pt x="2447" y="1618"/>
                      <a:pt x="2437" y="1618"/>
                    </a:cubicBezTo>
                    <a:cubicBezTo>
                      <a:pt x="2321" y="1576"/>
                      <a:pt x="2206" y="1534"/>
                      <a:pt x="2090" y="1482"/>
                    </a:cubicBezTo>
                    <a:cubicBezTo>
                      <a:pt x="1954" y="1429"/>
                      <a:pt x="1828" y="1356"/>
                      <a:pt x="1702" y="1282"/>
                    </a:cubicBezTo>
                    <a:cubicBezTo>
                      <a:pt x="1618" y="1230"/>
                      <a:pt x="1533" y="1167"/>
                      <a:pt x="1470" y="1093"/>
                    </a:cubicBezTo>
                    <a:cubicBezTo>
                      <a:pt x="1441" y="1064"/>
                      <a:pt x="1421" y="1035"/>
                      <a:pt x="1402" y="999"/>
                    </a:cubicBezTo>
                    <a:lnTo>
                      <a:pt x="1402" y="999"/>
                    </a:lnTo>
                    <a:cubicBezTo>
                      <a:pt x="1404" y="999"/>
                      <a:pt x="1405" y="999"/>
                      <a:pt x="1407" y="999"/>
                    </a:cubicBezTo>
                    <a:cubicBezTo>
                      <a:pt x="1405" y="999"/>
                      <a:pt x="1403" y="998"/>
                      <a:pt x="1401" y="997"/>
                    </a:cubicBezTo>
                    <a:lnTo>
                      <a:pt x="1401" y="997"/>
                    </a:lnTo>
                    <a:cubicBezTo>
                      <a:pt x="1400" y="994"/>
                      <a:pt x="1398" y="991"/>
                      <a:pt x="1397" y="988"/>
                    </a:cubicBezTo>
                    <a:cubicBezTo>
                      <a:pt x="1386" y="967"/>
                      <a:pt x="1386" y="946"/>
                      <a:pt x="1376" y="925"/>
                    </a:cubicBezTo>
                    <a:cubicBezTo>
                      <a:pt x="1376" y="904"/>
                      <a:pt x="1365" y="883"/>
                      <a:pt x="1365" y="852"/>
                    </a:cubicBezTo>
                    <a:cubicBezTo>
                      <a:pt x="1376" y="841"/>
                      <a:pt x="1376" y="820"/>
                      <a:pt x="1376" y="799"/>
                    </a:cubicBezTo>
                    <a:cubicBezTo>
                      <a:pt x="1386" y="789"/>
                      <a:pt x="1386" y="778"/>
                      <a:pt x="1397" y="768"/>
                    </a:cubicBezTo>
                    <a:cubicBezTo>
                      <a:pt x="1407" y="747"/>
                      <a:pt x="1418" y="736"/>
                      <a:pt x="1428" y="726"/>
                    </a:cubicBezTo>
                    <a:cubicBezTo>
                      <a:pt x="1439" y="715"/>
                      <a:pt x="1460" y="705"/>
                      <a:pt x="1481" y="694"/>
                    </a:cubicBezTo>
                    <a:cubicBezTo>
                      <a:pt x="1523" y="673"/>
                      <a:pt x="1565" y="663"/>
                      <a:pt x="1607" y="652"/>
                    </a:cubicBezTo>
                    <a:cubicBezTo>
                      <a:pt x="1702" y="631"/>
                      <a:pt x="1796" y="621"/>
                      <a:pt x="1891" y="621"/>
                    </a:cubicBezTo>
                    <a:cubicBezTo>
                      <a:pt x="1985" y="621"/>
                      <a:pt x="2090" y="621"/>
                      <a:pt x="2185" y="631"/>
                    </a:cubicBezTo>
                    <a:cubicBezTo>
                      <a:pt x="2279" y="631"/>
                      <a:pt x="2363" y="642"/>
                      <a:pt x="2447" y="652"/>
                    </a:cubicBezTo>
                    <a:cubicBezTo>
                      <a:pt x="2531" y="673"/>
                      <a:pt x="2605" y="694"/>
                      <a:pt x="2689" y="715"/>
                    </a:cubicBezTo>
                    <a:cubicBezTo>
                      <a:pt x="2752" y="736"/>
                      <a:pt x="2804" y="757"/>
                      <a:pt x="2867" y="789"/>
                    </a:cubicBezTo>
                    <a:cubicBezTo>
                      <a:pt x="2870" y="792"/>
                      <a:pt x="2874" y="793"/>
                      <a:pt x="2878" y="793"/>
                    </a:cubicBezTo>
                    <a:cubicBezTo>
                      <a:pt x="2889" y="793"/>
                      <a:pt x="2902" y="786"/>
                      <a:pt x="2909" y="778"/>
                    </a:cubicBezTo>
                    <a:cubicBezTo>
                      <a:pt x="2909" y="757"/>
                      <a:pt x="2909" y="747"/>
                      <a:pt x="2888" y="736"/>
                    </a:cubicBezTo>
                    <a:cubicBezTo>
                      <a:pt x="2762" y="673"/>
                      <a:pt x="2636" y="610"/>
                      <a:pt x="2500" y="579"/>
                    </a:cubicBezTo>
                    <a:cubicBezTo>
                      <a:pt x="2363" y="537"/>
                      <a:pt x="2237" y="505"/>
                      <a:pt x="2101" y="495"/>
                    </a:cubicBezTo>
                    <a:cubicBezTo>
                      <a:pt x="2027" y="495"/>
                      <a:pt x="1954" y="484"/>
                      <a:pt x="1891" y="484"/>
                    </a:cubicBezTo>
                    <a:cubicBezTo>
                      <a:pt x="1807" y="484"/>
                      <a:pt x="1733" y="495"/>
                      <a:pt x="1649" y="505"/>
                    </a:cubicBezTo>
                    <a:cubicBezTo>
                      <a:pt x="1565" y="516"/>
                      <a:pt x="1481" y="537"/>
                      <a:pt x="1407" y="589"/>
                    </a:cubicBezTo>
                    <a:cubicBezTo>
                      <a:pt x="1397" y="600"/>
                      <a:pt x="1376" y="610"/>
                      <a:pt x="1365" y="621"/>
                    </a:cubicBezTo>
                    <a:cubicBezTo>
                      <a:pt x="1344" y="631"/>
                      <a:pt x="1334" y="642"/>
                      <a:pt x="1323" y="663"/>
                    </a:cubicBezTo>
                    <a:cubicBezTo>
                      <a:pt x="1302" y="694"/>
                      <a:pt x="1281" y="726"/>
                      <a:pt x="1271" y="757"/>
                    </a:cubicBezTo>
                    <a:cubicBezTo>
                      <a:pt x="1260" y="799"/>
                      <a:pt x="1260" y="841"/>
                      <a:pt x="1260" y="883"/>
                    </a:cubicBezTo>
                    <a:cubicBezTo>
                      <a:pt x="1260" y="904"/>
                      <a:pt x="1271" y="925"/>
                      <a:pt x="1271" y="936"/>
                    </a:cubicBezTo>
                    <a:cubicBezTo>
                      <a:pt x="1250" y="894"/>
                      <a:pt x="1218" y="852"/>
                      <a:pt x="1197" y="810"/>
                    </a:cubicBezTo>
                    <a:cubicBezTo>
                      <a:pt x="1113" y="705"/>
                      <a:pt x="1029" y="600"/>
                      <a:pt x="935" y="505"/>
                    </a:cubicBezTo>
                    <a:cubicBezTo>
                      <a:pt x="746" y="327"/>
                      <a:pt x="536" y="169"/>
                      <a:pt x="315" y="12"/>
                    </a:cubicBezTo>
                    <a:cubicBezTo>
                      <a:pt x="304" y="12"/>
                      <a:pt x="294" y="1"/>
                      <a:pt x="28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727;p79"/>
              <p:cNvSpPr/>
              <p:nvPr/>
            </p:nvSpPr>
            <p:spPr>
              <a:xfrm>
                <a:off x="2901723" y="4018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728;p79"/>
              <p:cNvSpPr/>
              <p:nvPr/>
            </p:nvSpPr>
            <p:spPr>
              <a:xfrm>
                <a:off x="2823499" y="3971083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729;p79"/>
              <p:cNvSpPr/>
              <p:nvPr/>
            </p:nvSpPr>
            <p:spPr>
              <a:xfrm>
                <a:off x="1385314" y="4069840"/>
                <a:ext cx="961248" cy="1350711"/>
              </a:xfrm>
              <a:custGeom>
                <a:avLst/>
                <a:gdLst/>
                <a:ahLst/>
                <a:cxnLst/>
                <a:rect l="l" t="t" r="r" b="b"/>
                <a:pathLst>
                  <a:path w="12780" h="17958" extrusionOk="0">
                    <a:moveTo>
                      <a:pt x="9629" y="1"/>
                    </a:moveTo>
                    <a:cubicBezTo>
                      <a:pt x="9608" y="1"/>
                      <a:pt x="9587" y="11"/>
                      <a:pt x="9566" y="32"/>
                    </a:cubicBezTo>
                    <a:cubicBezTo>
                      <a:pt x="9451" y="169"/>
                      <a:pt x="9325" y="305"/>
                      <a:pt x="9188" y="431"/>
                    </a:cubicBezTo>
                    <a:cubicBezTo>
                      <a:pt x="8936" y="662"/>
                      <a:pt x="8642" y="872"/>
                      <a:pt x="8317" y="1040"/>
                    </a:cubicBezTo>
                    <a:cubicBezTo>
                      <a:pt x="7939" y="1240"/>
                      <a:pt x="7519" y="1387"/>
                      <a:pt x="7057" y="1492"/>
                    </a:cubicBezTo>
                    <a:cubicBezTo>
                      <a:pt x="6626" y="1586"/>
                      <a:pt x="6175" y="1628"/>
                      <a:pt x="5702" y="1628"/>
                    </a:cubicBezTo>
                    <a:lnTo>
                      <a:pt x="5398" y="1628"/>
                    </a:lnTo>
                    <a:cubicBezTo>
                      <a:pt x="4799" y="1597"/>
                      <a:pt x="4200" y="1492"/>
                      <a:pt x="3633" y="1313"/>
                    </a:cubicBezTo>
                    <a:lnTo>
                      <a:pt x="3654" y="1313"/>
                    </a:lnTo>
                    <a:cubicBezTo>
                      <a:pt x="3171" y="1156"/>
                      <a:pt x="2730" y="946"/>
                      <a:pt x="2331" y="694"/>
                    </a:cubicBezTo>
                    <a:cubicBezTo>
                      <a:pt x="2247" y="641"/>
                      <a:pt x="2163" y="578"/>
                      <a:pt x="2089" y="526"/>
                    </a:cubicBezTo>
                    <a:cubicBezTo>
                      <a:pt x="1995" y="452"/>
                      <a:pt x="1900" y="368"/>
                      <a:pt x="1816" y="295"/>
                    </a:cubicBezTo>
                    <a:cubicBezTo>
                      <a:pt x="1774" y="263"/>
                      <a:pt x="1743" y="232"/>
                      <a:pt x="1701" y="200"/>
                    </a:cubicBezTo>
                    <a:cubicBezTo>
                      <a:pt x="1690" y="190"/>
                      <a:pt x="1669" y="190"/>
                      <a:pt x="1648" y="190"/>
                    </a:cubicBezTo>
                    <a:cubicBezTo>
                      <a:pt x="1627" y="190"/>
                      <a:pt x="1606" y="190"/>
                      <a:pt x="1585" y="221"/>
                    </a:cubicBezTo>
                    <a:cubicBezTo>
                      <a:pt x="1575" y="221"/>
                      <a:pt x="1564" y="242"/>
                      <a:pt x="1554" y="253"/>
                    </a:cubicBezTo>
                    <a:cubicBezTo>
                      <a:pt x="1123" y="830"/>
                      <a:pt x="840" y="1565"/>
                      <a:pt x="693" y="2500"/>
                    </a:cubicBezTo>
                    <a:cubicBezTo>
                      <a:pt x="588" y="3151"/>
                      <a:pt x="546" y="3844"/>
                      <a:pt x="556" y="4757"/>
                    </a:cubicBezTo>
                    <a:cubicBezTo>
                      <a:pt x="567" y="5114"/>
                      <a:pt x="577" y="5461"/>
                      <a:pt x="588" y="5849"/>
                    </a:cubicBezTo>
                    <a:cubicBezTo>
                      <a:pt x="588" y="6017"/>
                      <a:pt x="598" y="6185"/>
                      <a:pt x="598" y="6353"/>
                    </a:cubicBezTo>
                    <a:cubicBezTo>
                      <a:pt x="609" y="6605"/>
                      <a:pt x="609" y="6805"/>
                      <a:pt x="630" y="7015"/>
                    </a:cubicBezTo>
                    <a:cubicBezTo>
                      <a:pt x="651" y="7571"/>
                      <a:pt x="703" y="8138"/>
                      <a:pt x="756" y="8685"/>
                    </a:cubicBezTo>
                    <a:cubicBezTo>
                      <a:pt x="871" y="10019"/>
                      <a:pt x="997" y="11394"/>
                      <a:pt x="819" y="12749"/>
                    </a:cubicBezTo>
                    <a:cubicBezTo>
                      <a:pt x="766" y="13137"/>
                      <a:pt x="693" y="13463"/>
                      <a:pt x="609" y="13757"/>
                    </a:cubicBezTo>
                    <a:cubicBezTo>
                      <a:pt x="504" y="14103"/>
                      <a:pt x="367" y="14439"/>
                      <a:pt x="273" y="14681"/>
                    </a:cubicBezTo>
                    <a:cubicBezTo>
                      <a:pt x="210" y="14828"/>
                      <a:pt x="147" y="14975"/>
                      <a:pt x="73" y="15122"/>
                    </a:cubicBezTo>
                    <a:lnTo>
                      <a:pt x="10" y="15269"/>
                    </a:lnTo>
                    <a:cubicBezTo>
                      <a:pt x="0" y="15290"/>
                      <a:pt x="0" y="15311"/>
                      <a:pt x="0" y="15332"/>
                    </a:cubicBezTo>
                    <a:cubicBezTo>
                      <a:pt x="10" y="15332"/>
                      <a:pt x="10" y="15342"/>
                      <a:pt x="10" y="15342"/>
                    </a:cubicBezTo>
                    <a:cubicBezTo>
                      <a:pt x="10" y="15363"/>
                      <a:pt x="10" y="15374"/>
                      <a:pt x="21" y="15384"/>
                    </a:cubicBezTo>
                    <a:cubicBezTo>
                      <a:pt x="252" y="15720"/>
                      <a:pt x="556" y="16025"/>
                      <a:pt x="976" y="16361"/>
                    </a:cubicBezTo>
                    <a:cubicBezTo>
                      <a:pt x="1218" y="16550"/>
                      <a:pt x="1470" y="16728"/>
                      <a:pt x="1743" y="16875"/>
                    </a:cubicBezTo>
                    <a:cubicBezTo>
                      <a:pt x="2152" y="17117"/>
                      <a:pt x="2604" y="17316"/>
                      <a:pt x="3087" y="17484"/>
                    </a:cubicBezTo>
                    <a:cubicBezTo>
                      <a:pt x="3559" y="17642"/>
                      <a:pt x="4063" y="17768"/>
                      <a:pt x="4568" y="17841"/>
                    </a:cubicBezTo>
                    <a:cubicBezTo>
                      <a:pt x="5061" y="17915"/>
                      <a:pt x="5566" y="17957"/>
                      <a:pt x="6059" y="17957"/>
                    </a:cubicBezTo>
                    <a:cubicBezTo>
                      <a:pt x="6605" y="17957"/>
                      <a:pt x="7162" y="17904"/>
                      <a:pt x="7697" y="17820"/>
                    </a:cubicBezTo>
                    <a:cubicBezTo>
                      <a:pt x="8768" y="17642"/>
                      <a:pt x="9745" y="17295"/>
                      <a:pt x="10595" y="16802"/>
                    </a:cubicBezTo>
                    <a:cubicBezTo>
                      <a:pt x="11036" y="16539"/>
                      <a:pt x="11435" y="16245"/>
                      <a:pt x="11792" y="15920"/>
                    </a:cubicBezTo>
                    <a:cubicBezTo>
                      <a:pt x="12160" y="15573"/>
                      <a:pt x="12475" y="15195"/>
                      <a:pt x="12737" y="14775"/>
                    </a:cubicBezTo>
                    <a:lnTo>
                      <a:pt x="12737" y="14744"/>
                    </a:lnTo>
                    <a:cubicBezTo>
                      <a:pt x="12758" y="14733"/>
                      <a:pt x="12769" y="14723"/>
                      <a:pt x="12779" y="14702"/>
                    </a:cubicBezTo>
                    <a:cubicBezTo>
                      <a:pt x="12779" y="14681"/>
                      <a:pt x="12779" y="14660"/>
                      <a:pt x="12769" y="14639"/>
                    </a:cubicBezTo>
                    <a:cubicBezTo>
                      <a:pt x="12748" y="14607"/>
                      <a:pt x="12737" y="14576"/>
                      <a:pt x="12716" y="14555"/>
                    </a:cubicBezTo>
                    <a:lnTo>
                      <a:pt x="12695" y="14502"/>
                    </a:lnTo>
                    <a:lnTo>
                      <a:pt x="12622" y="14376"/>
                    </a:lnTo>
                    <a:lnTo>
                      <a:pt x="12580" y="14313"/>
                    </a:lnTo>
                    <a:lnTo>
                      <a:pt x="12475" y="14124"/>
                    </a:lnTo>
                    <a:cubicBezTo>
                      <a:pt x="12380" y="13956"/>
                      <a:pt x="12286" y="13778"/>
                      <a:pt x="12181" y="13599"/>
                    </a:cubicBezTo>
                    <a:cubicBezTo>
                      <a:pt x="11624" y="12623"/>
                      <a:pt x="10994" y="11510"/>
                      <a:pt x="10501" y="10355"/>
                    </a:cubicBezTo>
                    <a:lnTo>
                      <a:pt x="10501" y="10344"/>
                    </a:lnTo>
                    <a:lnTo>
                      <a:pt x="10501" y="10334"/>
                    </a:lnTo>
                    <a:cubicBezTo>
                      <a:pt x="10207" y="9641"/>
                      <a:pt x="9997" y="9000"/>
                      <a:pt x="9850" y="8369"/>
                    </a:cubicBezTo>
                    <a:cubicBezTo>
                      <a:pt x="9850" y="8359"/>
                      <a:pt x="9839" y="8348"/>
                      <a:pt x="9829" y="8338"/>
                    </a:cubicBezTo>
                    <a:cubicBezTo>
                      <a:pt x="9850" y="8317"/>
                      <a:pt x="9871" y="8285"/>
                      <a:pt x="9892" y="8264"/>
                    </a:cubicBezTo>
                    <a:cubicBezTo>
                      <a:pt x="9944" y="8191"/>
                      <a:pt x="9986" y="8128"/>
                      <a:pt x="10039" y="8054"/>
                    </a:cubicBezTo>
                    <a:cubicBezTo>
                      <a:pt x="10133" y="7907"/>
                      <a:pt x="10217" y="7760"/>
                      <a:pt x="10301" y="7624"/>
                    </a:cubicBezTo>
                    <a:cubicBezTo>
                      <a:pt x="10543" y="7172"/>
                      <a:pt x="10721" y="6710"/>
                      <a:pt x="10826" y="6227"/>
                    </a:cubicBezTo>
                    <a:cubicBezTo>
                      <a:pt x="10942" y="5734"/>
                      <a:pt x="10984" y="5240"/>
                      <a:pt x="10963" y="4757"/>
                    </a:cubicBezTo>
                    <a:cubicBezTo>
                      <a:pt x="10931" y="4253"/>
                      <a:pt x="10837" y="3770"/>
                      <a:pt x="10658" y="3319"/>
                    </a:cubicBezTo>
                    <a:cubicBezTo>
                      <a:pt x="10574" y="3077"/>
                      <a:pt x="10459" y="2857"/>
                      <a:pt x="10343" y="2647"/>
                    </a:cubicBezTo>
                    <a:cubicBezTo>
                      <a:pt x="10217" y="2447"/>
                      <a:pt x="10070" y="2237"/>
                      <a:pt x="9913" y="2048"/>
                    </a:cubicBezTo>
                    <a:cubicBezTo>
                      <a:pt x="10007" y="1723"/>
                      <a:pt x="10039" y="1376"/>
                      <a:pt x="9997" y="1040"/>
                    </a:cubicBezTo>
                    <a:cubicBezTo>
                      <a:pt x="9986" y="851"/>
                      <a:pt x="9944" y="683"/>
                      <a:pt x="9902" y="536"/>
                    </a:cubicBezTo>
                    <a:cubicBezTo>
                      <a:pt x="9850" y="368"/>
                      <a:pt x="9787" y="221"/>
                      <a:pt x="9713" y="74"/>
                    </a:cubicBezTo>
                    <a:cubicBezTo>
                      <a:pt x="9713" y="74"/>
                      <a:pt x="9713" y="64"/>
                      <a:pt x="9703" y="64"/>
                    </a:cubicBezTo>
                    <a:cubicBezTo>
                      <a:pt x="9703" y="43"/>
                      <a:pt x="9692" y="32"/>
                      <a:pt x="9682" y="22"/>
                    </a:cubicBezTo>
                    <a:cubicBezTo>
                      <a:pt x="9661" y="11"/>
                      <a:pt x="9650" y="1"/>
                      <a:pt x="9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730;p79"/>
              <p:cNvSpPr/>
              <p:nvPr/>
            </p:nvSpPr>
            <p:spPr>
              <a:xfrm>
                <a:off x="1385314" y="4121136"/>
                <a:ext cx="303342" cy="1282792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055" extrusionOk="0">
                    <a:moveTo>
                      <a:pt x="1270" y="1"/>
                    </a:moveTo>
                    <a:lnTo>
                      <a:pt x="1270" y="12"/>
                    </a:lnTo>
                    <a:cubicBezTo>
                      <a:pt x="987" y="516"/>
                      <a:pt x="798" y="1104"/>
                      <a:pt x="693" y="1818"/>
                    </a:cubicBezTo>
                    <a:cubicBezTo>
                      <a:pt x="588" y="2469"/>
                      <a:pt x="546" y="3162"/>
                      <a:pt x="556" y="4075"/>
                    </a:cubicBezTo>
                    <a:cubicBezTo>
                      <a:pt x="556" y="4401"/>
                      <a:pt x="567" y="4695"/>
                      <a:pt x="577" y="5167"/>
                    </a:cubicBezTo>
                    <a:cubicBezTo>
                      <a:pt x="588" y="5335"/>
                      <a:pt x="588" y="5503"/>
                      <a:pt x="598" y="5671"/>
                    </a:cubicBezTo>
                    <a:cubicBezTo>
                      <a:pt x="598" y="5881"/>
                      <a:pt x="609" y="6112"/>
                      <a:pt x="619" y="6333"/>
                    </a:cubicBezTo>
                    <a:cubicBezTo>
                      <a:pt x="651" y="6889"/>
                      <a:pt x="703" y="7467"/>
                      <a:pt x="745" y="7929"/>
                    </a:cubicBezTo>
                    <a:lnTo>
                      <a:pt x="745" y="7971"/>
                    </a:lnTo>
                    <a:lnTo>
                      <a:pt x="756" y="8013"/>
                    </a:lnTo>
                    <a:cubicBezTo>
                      <a:pt x="871" y="9337"/>
                      <a:pt x="997" y="10712"/>
                      <a:pt x="808" y="12067"/>
                    </a:cubicBezTo>
                    <a:cubicBezTo>
                      <a:pt x="756" y="12455"/>
                      <a:pt x="693" y="12781"/>
                      <a:pt x="598" y="13075"/>
                    </a:cubicBezTo>
                    <a:cubicBezTo>
                      <a:pt x="504" y="13421"/>
                      <a:pt x="367" y="13747"/>
                      <a:pt x="262" y="13999"/>
                    </a:cubicBezTo>
                    <a:cubicBezTo>
                      <a:pt x="210" y="14114"/>
                      <a:pt x="168" y="14230"/>
                      <a:pt x="115" y="14356"/>
                    </a:cubicBezTo>
                    <a:lnTo>
                      <a:pt x="73" y="14440"/>
                    </a:lnTo>
                    <a:lnTo>
                      <a:pt x="10" y="14587"/>
                    </a:lnTo>
                    <a:cubicBezTo>
                      <a:pt x="0" y="14608"/>
                      <a:pt x="0" y="14629"/>
                      <a:pt x="0" y="14650"/>
                    </a:cubicBezTo>
                    <a:cubicBezTo>
                      <a:pt x="0" y="14660"/>
                      <a:pt x="10" y="14660"/>
                      <a:pt x="10" y="14660"/>
                    </a:cubicBezTo>
                    <a:cubicBezTo>
                      <a:pt x="10" y="14681"/>
                      <a:pt x="10" y="14692"/>
                      <a:pt x="21" y="14702"/>
                    </a:cubicBezTo>
                    <a:cubicBezTo>
                      <a:pt x="252" y="15038"/>
                      <a:pt x="556" y="15353"/>
                      <a:pt x="976" y="15679"/>
                    </a:cubicBezTo>
                    <a:cubicBezTo>
                      <a:pt x="1218" y="15868"/>
                      <a:pt x="1470" y="16046"/>
                      <a:pt x="1732" y="16193"/>
                    </a:cubicBezTo>
                    <a:cubicBezTo>
                      <a:pt x="2152" y="16435"/>
                      <a:pt x="2604" y="16645"/>
                      <a:pt x="3087" y="16802"/>
                    </a:cubicBezTo>
                    <a:cubicBezTo>
                      <a:pt x="3387" y="16906"/>
                      <a:pt x="3709" y="16989"/>
                      <a:pt x="4020" y="17052"/>
                    </a:cubicBezTo>
                    <a:lnTo>
                      <a:pt x="4020" y="17052"/>
                    </a:lnTo>
                    <a:cubicBezTo>
                      <a:pt x="3989" y="17011"/>
                      <a:pt x="3948" y="16980"/>
                      <a:pt x="3906" y="16949"/>
                    </a:cubicBezTo>
                    <a:cubicBezTo>
                      <a:pt x="3664" y="16771"/>
                      <a:pt x="3423" y="16561"/>
                      <a:pt x="3202" y="16340"/>
                    </a:cubicBezTo>
                    <a:cubicBezTo>
                      <a:pt x="2908" y="16036"/>
                      <a:pt x="2646" y="15700"/>
                      <a:pt x="2436" y="15332"/>
                    </a:cubicBezTo>
                    <a:cubicBezTo>
                      <a:pt x="2331" y="15154"/>
                      <a:pt x="2247" y="14965"/>
                      <a:pt x="2163" y="14765"/>
                    </a:cubicBezTo>
                    <a:cubicBezTo>
                      <a:pt x="2079" y="14576"/>
                      <a:pt x="2016" y="14366"/>
                      <a:pt x="1963" y="14156"/>
                    </a:cubicBezTo>
                    <a:cubicBezTo>
                      <a:pt x="1911" y="13957"/>
                      <a:pt x="1879" y="13747"/>
                      <a:pt x="1858" y="13526"/>
                    </a:cubicBezTo>
                    <a:cubicBezTo>
                      <a:pt x="1848" y="13432"/>
                      <a:pt x="1837" y="13316"/>
                      <a:pt x="1837" y="13159"/>
                    </a:cubicBezTo>
                    <a:cubicBezTo>
                      <a:pt x="1827" y="13085"/>
                      <a:pt x="1816" y="13001"/>
                      <a:pt x="1806" y="12917"/>
                    </a:cubicBezTo>
                    <a:cubicBezTo>
                      <a:pt x="1795" y="12802"/>
                      <a:pt x="1785" y="12665"/>
                      <a:pt x="1785" y="12518"/>
                    </a:cubicBezTo>
                    <a:cubicBezTo>
                      <a:pt x="1774" y="12287"/>
                      <a:pt x="1774" y="12025"/>
                      <a:pt x="1785" y="11741"/>
                    </a:cubicBezTo>
                    <a:cubicBezTo>
                      <a:pt x="1806" y="11300"/>
                      <a:pt x="1848" y="10817"/>
                      <a:pt x="1932" y="10208"/>
                    </a:cubicBezTo>
                    <a:cubicBezTo>
                      <a:pt x="1995" y="9736"/>
                      <a:pt x="2079" y="9232"/>
                      <a:pt x="2152" y="8791"/>
                    </a:cubicBezTo>
                    <a:lnTo>
                      <a:pt x="2163" y="8696"/>
                    </a:lnTo>
                    <a:lnTo>
                      <a:pt x="2194" y="8528"/>
                    </a:lnTo>
                    <a:lnTo>
                      <a:pt x="2226" y="8349"/>
                    </a:lnTo>
                    <a:lnTo>
                      <a:pt x="2257" y="8150"/>
                    </a:lnTo>
                    <a:lnTo>
                      <a:pt x="2289" y="7950"/>
                    </a:lnTo>
                    <a:cubicBezTo>
                      <a:pt x="2320" y="7730"/>
                      <a:pt x="2362" y="7519"/>
                      <a:pt x="2394" y="7299"/>
                    </a:cubicBezTo>
                    <a:lnTo>
                      <a:pt x="2436" y="7099"/>
                    </a:lnTo>
                    <a:cubicBezTo>
                      <a:pt x="2488" y="6753"/>
                      <a:pt x="2562" y="6354"/>
                      <a:pt x="2614" y="5965"/>
                    </a:cubicBezTo>
                    <a:cubicBezTo>
                      <a:pt x="2646" y="5692"/>
                      <a:pt x="2677" y="5451"/>
                      <a:pt x="2688" y="5230"/>
                    </a:cubicBezTo>
                    <a:cubicBezTo>
                      <a:pt x="2719" y="4978"/>
                      <a:pt x="2730" y="4716"/>
                      <a:pt x="2730" y="4474"/>
                    </a:cubicBezTo>
                    <a:cubicBezTo>
                      <a:pt x="2730" y="4138"/>
                      <a:pt x="2709" y="3781"/>
                      <a:pt x="2656" y="3403"/>
                    </a:cubicBezTo>
                    <a:cubicBezTo>
                      <a:pt x="2614" y="3067"/>
                      <a:pt x="2541" y="2731"/>
                      <a:pt x="2457" y="2395"/>
                    </a:cubicBezTo>
                    <a:cubicBezTo>
                      <a:pt x="2373" y="2038"/>
                      <a:pt x="2257" y="1692"/>
                      <a:pt x="2121" y="1366"/>
                    </a:cubicBezTo>
                    <a:cubicBezTo>
                      <a:pt x="2079" y="1272"/>
                      <a:pt x="2026" y="1167"/>
                      <a:pt x="1984" y="1072"/>
                    </a:cubicBezTo>
                    <a:cubicBezTo>
                      <a:pt x="1932" y="978"/>
                      <a:pt x="1879" y="883"/>
                      <a:pt x="1827" y="778"/>
                    </a:cubicBezTo>
                    <a:cubicBezTo>
                      <a:pt x="1722" y="589"/>
                      <a:pt x="1606" y="421"/>
                      <a:pt x="1480" y="253"/>
                    </a:cubicBezTo>
                    <a:cubicBezTo>
                      <a:pt x="1417" y="169"/>
                      <a:pt x="1344" y="85"/>
                      <a:pt x="1270" y="1"/>
                    </a:cubicBezTo>
                    <a:close/>
                    <a:moveTo>
                      <a:pt x="4020" y="17052"/>
                    </a:moveTo>
                    <a:cubicBezTo>
                      <a:pt x="4020" y="17052"/>
                      <a:pt x="4021" y="17053"/>
                      <a:pt x="4021" y="17054"/>
                    </a:cubicBezTo>
                    <a:lnTo>
                      <a:pt x="4032" y="17054"/>
                    </a:lnTo>
                    <a:cubicBezTo>
                      <a:pt x="4028" y="17053"/>
                      <a:pt x="4024" y="17052"/>
                      <a:pt x="4020" y="17052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731;p79"/>
              <p:cNvSpPr/>
              <p:nvPr/>
            </p:nvSpPr>
            <p:spPr>
              <a:xfrm>
                <a:off x="2116629" y="4271265"/>
                <a:ext cx="90108" cy="432862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5755" extrusionOk="0">
                    <a:moveTo>
                      <a:pt x="221" y="0"/>
                    </a:moveTo>
                    <a:cubicBezTo>
                      <a:pt x="211" y="0"/>
                      <a:pt x="211" y="0"/>
                      <a:pt x="211" y="11"/>
                    </a:cubicBezTo>
                    <a:cubicBezTo>
                      <a:pt x="190" y="21"/>
                      <a:pt x="190" y="32"/>
                      <a:pt x="200" y="42"/>
                    </a:cubicBezTo>
                    <a:cubicBezTo>
                      <a:pt x="242" y="116"/>
                      <a:pt x="284" y="179"/>
                      <a:pt x="316" y="252"/>
                    </a:cubicBezTo>
                    <a:cubicBezTo>
                      <a:pt x="568" y="704"/>
                      <a:pt x="767" y="1187"/>
                      <a:pt x="883" y="1691"/>
                    </a:cubicBezTo>
                    <a:lnTo>
                      <a:pt x="883" y="1680"/>
                    </a:lnTo>
                    <a:cubicBezTo>
                      <a:pt x="977" y="2079"/>
                      <a:pt x="1040" y="2489"/>
                      <a:pt x="1019" y="2898"/>
                    </a:cubicBezTo>
                    <a:lnTo>
                      <a:pt x="1030" y="2888"/>
                    </a:lnTo>
                    <a:lnTo>
                      <a:pt x="1030" y="2888"/>
                    </a:lnTo>
                    <a:cubicBezTo>
                      <a:pt x="1019" y="3077"/>
                      <a:pt x="998" y="3266"/>
                      <a:pt x="967" y="3455"/>
                    </a:cubicBezTo>
                    <a:cubicBezTo>
                      <a:pt x="935" y="3644"/>
                      <a:pt x="893" y="3833"/>
                      <a:pt x="841" y="4022"/>
                    </a:cubicBezTo>
                    <a:cubicBezTo>
                      <a:pt x="778" y="4211"/>
                      <a:pt x="715" y="4400"/>
                      <a:pt x="631" y="4578"/>
                    </a:cubicBezTo>
                    <a:cubicBezTo>
                      <a:pt x="550" y="4752"/>
                      <a:pt x="458" y="4924"/>
                      <a:pt x="367" y="5078"/>
                    </a:cubicBezTo>
                    <a:lnTo>
                      <a:pt x="367" y="5078"/>
                    </a:lnTo>
                    <a:cubicBezTo>
                      <a:pt x="368" y="5076"/>
                      <a:pt x="368" y="5074"/>
                      <a:pt x="368" y="5072"/>
                    </a:cubicBezTo>
                    <a:lnTo>
                      <a:pt x="368" y="5072"/>
                    </a:lnTo>
                    <a:cubicBezTo>
                      <a:pt x="316" y="5156"/>
                      <a:pt x="253" y="5250"/>
                      <a:pt x="200" y="5334"/>
                    </a:cubicBezTo>
                    <a:cubicBezTo>
                      <a:pt x="137" y="5418"/>
                      <a:pt x="85" y="5502"/>
                      <a:pt x="22" y="5586"/>
                    </a:cubicBezTo>
                    <a:cubicBezTo>
                      <a:pt x="11" y="5597"/>
                      <a:pt x="11" y="5618"/>
                      <a:pt x="1" y="5639"/>
                    </a:cubicBezTo>
                    <a:lnTo>
                      <a:pt x="1" y="5660"/>
                    </a:lnTo>
                    <a:cubicBezTo>
                      <a:pt x="11" y="5691"/>
                      <a:pt x="22" y="5713"/>
                      <a:pt x="43" y="5734"/>
                    </a:cubicBezTo>
                    <a:cubicBezTo>
                      <a:pt x="64" y="5744"/>
                      <a:pt x="85" y="5755"/>
                      <a:pt x="116" y="5755"/>
                    </a:cubicBezTo>
                    <a:cubicBezTo>
                      <a:pt x="137" y="5755"/>
                      <a:pt x="148" y="5744"/>
                      <a:pt x="169" y="5734"/>
                    </a:cubicBezTo>
                    <a:cubicBezTo>
                      <a:pt x="169" y="5723"/>
                      <a:pt x="179" y="5723"/>
                      <a:pt x="179" y="5713"/>
                    </a:cubicBezTo>
                    <a:cubicBezTo>
                      <a:pt x="263" y="5639"/>
                      <a:pt x="326" y="5555"/>
                      <a:pt x="389" y="5471"/>
                    </a:cubicBezTo>
                    <a:cubicBezTo>
                      <a:pt x="452" y="5376"/>
                      <a:pt x="515" y="5282"/>
                      <a:pt x="568" y="5187"/>
                    </a:cubicBezTo>
                    <a:cubicBezTo>
                      <a:pt x="673" y="5009"/>
                      <a:pt x="767" y="4820"/>
                      <a:pt x="851" y="4620"/>
                    </a:cubicBezTo>
                    <a:cubicBezTo>
                      <a:pt x="1030" y="4232"/>
                      <a:pt x="1135" y="3822"/>
                      <a:pt x="1166" y="3392"/>
                    </a:cubicBezTo>
                    <a:cubicBezTo>
                      <a:pt x="1198" y="3098"/>
                      <a:pt x="1187" y="2804"/>
                      <a:pt x="1166" y="2510"/>
                    </a:cubicBezTo>
                    <a:cubicBezTo>
                      <a:pt x="1135" y="2216"/>
                      <a:pt x="1072" y="1932"/>
                      <a:pt x="988" y="1649"/>
                    </a:cubicBezTo>
                    <a:cubicBezTo>
                      <a:pt x="904" y="1365"/>
                      <a:pt x="799" y="1082"/>
                      <a:pt x="673" y="819"/>
                    </a:cubicBezTo>
                    <a:cubicBezTo>
                      <a:pt x="547" y="536"/>
                      <a:pt x="400" y="273"/>
                      <a:pt x="242" y="11"/>
                    </a:cubicBezTo>
                    <a:cubicBezTo>
                      <a:pt x="242" y="11"/>
                      <a:pt x="232" y="0"/>
                      <a:pt x="221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732;p79"/>
              <p:cNvSpPr/>
              <p:nvPr/>
            </p:nvSpPr>
            <p:spPr>
              <a:xfrm>
                <a:off x="1170425" y="4083228"/>
                <a:ext cx="548242" cy="941541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12518" extrusionOk="0">
                    <a:moveTo>
                      <a:pt x="4432" y="1"/>
                    </a:moveTo>
                    <a:cubicBezTo>
                      <a:pt x="4369" y="22"/>
                      <a:pt x="4285" y="54"/>
                      <a:pt x="4201" y="96"/>
                    </a:cubicBezTo>
                    <a:cubicBezTo>
                      <a:pt x="3560" y="390"/>
                      <a:pt x="3067" y="915"/>
                      <a:pt x="2626" y="1440"/>
                    </a:cubicBezTo>
                    <a:cubicBezTo>
                      <a:pt x="2374" y="1734"/>
                      <a:pt x="2153" y="2038"/>
                      <a:pt x="1954" y="2332"/>
                    </a:cubicBezTo>
                    <a:cubicBezTo>
                      <a:pt x="1744" y="2647"/>
                      <a:pt x="1544" y="2973"/>
                      <a:pt x="1366" y="3298"/>
                    </a:cubicBezTo>
                    <a:cubicBezTo>
                      <a:pt x="1019" y="3949"/>
                      <a:pt x="715" y="4642"/>
                      <a:pt x="473" y="5367"/>
                    </a:cubicBezTo>
                    <a:cubicBezTo>
                      <a:pt x="379" y="5629"/>
                      <a:pt x="316" y="5871"/>
                      <a:pt x="253" y="6102"/>
                    </a:cubicBezTo>
                    <a:cubicBezTo>
                      <a:pt x="200" y="6343"/>
                      <a:pt x="148" y="6585"/>
                      <a:pt x="106" y="6837"/>
                    </a:cubicBezTo>
                    <a:cubicBezTo>
                      <a:pt x="32" y="7362"/>
                      <a:pt x="0" y="7866"/>
                      <a:pt x="22" y="8349"/>
                    </a:cubicBezTo>
                    <a:cubicBezTo>
                      <a:pt x="43" y="8885"/>
                      <a:pt x="127" y="9379"/>
                      <a:pt x="253" y="9820"/>
                    </a:cubicBezTo>
                    <a:cubicBezTo>
                      <a:pt x="410" y="10313"/>
                      <a:pt x="620" y="10744"/>
                      <a:pt x="893" y="11101"/>
                    </a:cubicBezTo>
                    <a:cubicBezTo>
                      <a:pt x="1177" y="11489"/>
                      <a:pt x="1555" y="11815"/>
                      <a:pt x="1975" y="12035"/>
                    </a:cubicBezTo>
                    <a:cubicBezTo>
                      <a:pt x="2206" y="12151"/>
                      <a:pt x="2458" y="12256"/>
                      <a:pt x="2710" y="12329"/>
                    </a:cubicBezTo>
                    <a:cubicBezTo>
                      <a:pt x="2878" y="12371"/>
                      <a:pt x="3056" y="12413"/>
                      <a:pt x="3224" y="12434"/>
                    </a:cubicBezTo>
                    <a:cubicBezTo>
                      <a:pt x="3424" y="12476"/>
                      <a:pt x="3602" y="12497"/>
                      <a:pt x="3770" y="12508"/>
                    </a:cubicBezTo>
                    <a:cubicBezTo>
                      <a:pt x="3907" y="12518"/>
                      <a:pt x="4054" y="12518"/>
                      <a:pt x="4190" y="12518"/>
                    </a:cubicBezTo>
                    <a:cubicBezTo>
                      <a:pt x="4736" y="12518"/>
                      <a:pt x="5324" y="12445"/>
                      <a:pt x="5933" y="12298"/>
                    </a:cubicBezTo>
                    <a:cubicBezTo>
                      <a:pt x="6290" y="12214"/>
                      <a:pt x="6637" y="12109"/>
                      <a:pt x="6983" y="11993"/>
                    </a:cubicBezTo>
                    <a:cubicBezTo>
                      <a:pt x="6952" y="11888"/>
                      <a:pt x="6931" y="11773"/>
                      <a:pt x="6920" y="11657"/>
                    </a:cubicBezTo>
                    <a:cubicBezTo>
                      <a:pt x="6878" y="11426"/>
                      <a:pt x="6868" y="11185"/>
                      <a:pt x="6868" y="10954"/>
                    </a:cubicBezTo>
                    <a:cubicBezTo>
                      <a:pt x="6868" y="10702"/>
                      <a:pt x="6878" y="10450"/>
                      <a:pt x="6910" y="10198"/>
                    </a:cubicBezTo>
                    <a:cubicBezTo>
                      <a:pt x="6941" y="9956"/>
                      <a:pt x="6983" y="9715"/>
                      <a:pt x="7036" y="9473"/>
                    </a:cubicBezTo>
                    <a:cubicBezTo>
                      <a:pt x="7078" y="9284"/>
                      <a:pt x="7131" y="9105"/>
                      <a:pt x="7194" y="8927"/>
                    </a:cubicBezTo>
                    <a:lnTo>
                      <a:pt x="7288" y="8706"/>
                    </a:lnTo>
                    <a:cubicBezTo>
                      <a:pt x="7215" y="8706"/>
                      <a:pt x="7152" y="8717"/>
                      <a:pt x="7089" y="8717"/>
                    </a:cubicBezTo>
                    <a:cubicBezTo>
                      <a:pt x="7078" y="8717"/>
                      <a:pt x="7068" y="8706"/>
                      <a:pt x="7057" y="8706"/>
                    </a:cubicBezTo>
                    <a:cubicBezTo>
                      <a:pt x="6584" y="8675"/>
                      <a:pt x="6122" y="8643"/>
                      <a:pt x="5650" y="8643"/>
                    </a:cubicBezTo>
                    <a:lnTo>
                      <a:pt x="5524" y="8643"/>
                    </a:lnTo>
                    <a:cubicBezTo>
                      <a:pt x="5209" y="8654"/>
                      <a:pt x="4904" y="8675"/>
                      <a:pt x="4589" y="8717"/>
                    </a:cubicBezTo>
                    <a:cubicBezTo>
                      <a:pt x="4610" y="8664"/>
                      <a:pt x="4621" y="8612"/>
                      <a:pt x="4642" y="8559"/>
                    </a:cubicBezTo>
                    <a:cubicBezTo>
                      <a:pt x="4694" y="8349"/>
                      <a:pt x="4747" y="8149"/>
                      <a:pt x="4799" y="7939"/>
                    </a:cubicBezTo>
                    <a:cubicBezTo>
                      <a:pt x="4852" y="7729"/>
                      <a:pt x="4915" y="7498"/>
                      <a:pt x="4988" y="7225"/>
                    </a:cubicBezTo>
                    <a:cubicBezTo>
                      <a:pt x="5041" y="7057"/>
                      <a:pt x="5083" y="6889"/>
                      <a:pt x="5135" y="6721"/>
                    </a:cubicBezTo>
                    <a:cubicBezTo>
                      <a:pt x="5230" y="6406"/>
                      <a:pt x="5324" y="6070"/>
                      <a:pt x="5408" y="5745"/>
                    </a:cubicBezTo>
                    <a:cubicBezTo>
                      <a:pt x="5566" y="5157"/>
                      <a:pt x="5671" y="4695"/>
                      <a:pt x="5734" y="4264"/>
                    </a:cubicBezTo>
                    <a:cubicBezTo>
                      <a:pt x="5818" y="3708"/>
                      <a:pt x="5839" y="3235"/>
                      <a:pt x="5807" y="2794"/>
                    </a:cubicBezTo>
                    <a:cubicBezTo>
                      <a:pt x="5786" y="2542"/>
                      <a:pt x="5744" y="2301"/>
                      <a:pt x="5692" y="2080"/>
                    </a:cubicBezTo>
                    <a:cubicBezTo>
                      <a:pt x="5639" y="1839"/>
                      <a:pt x="5555" y="1608"/>
                      <a:pt x="5461" y="1387"/>
                    </a:cubicBezTo>
                    <a:cubicBezTo>
                      <a:pt x="5356" y="1146"/>
                      <a:pt x="5230" y="925"/>
                      <a:pt x="5083" y="715"/>
                    </a:cubicBezTo>
                    <a:cubicBezTo>
                      <a:pt x="4925" y="495"/>
                      <a:pt x="4747" y="285"/>
                      <a:pt x="4547" y="85"/>
                    </a:cubicBezTo>
                    <a:lnTo>
                      <a:pt x="4526" y="64"/>
                    </a:lnTo>
                    <a:lnTo>
                      <a:pt x="4526" y="54"/>
                    </a:lnTo>
                    <a:cubicBezTo>
                      <a:pt x="4526" y="43"/>
                      <a:pt x="4516" y="22"/>
                      <a:pt x="4495" y="12"/>
                    </a:cubicBezTo>
                    <a:cubicBezTo>
                      <a:pt x="4484" y="1"/>
                      <a:pt x="4463" y="1"/>
                      <a:pt x="4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733;p79"/>
              <p:cNvSpPr/>
              <p:nvPr/>
            </p:nvSpPr>
            <p:spPr>
              <a:xfrm>
                <a:off x="1377417" y="4472691"/>
                <a:ext cx="326207" cy="30093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001" extrusionOk="0">
                    <a:moveTo>
                      <a:pt x="2782" y="0"/>
                    </a:moveTo>
                    <a:cubicBezTo>
                      <a:pt x="2772" y="0"/>
                      <a:pt x="2751" y="10"/>
                      <a:pt x="2751" y="31"/>
                    </a:cubicBezTo>
                    <a:cubicBezTo>
                      <a:pt x="2719" y="189"/>
                      <a:pt x="2677" y="357"/>
                      <a:pt x="2635" y="535"/>
                    </a:cubicBezTo>
                    <a:cubicBezTo>
                      <a:pt x="2572" y="766"/>
                      <a:pt x="2499" y="1008"/>
                      <a:pt x="2404" y="1270"/>
                    </a:cubicBezTo>
                    <a:lnTo>
                      <a:pt x="2352" y="1407"/>
                    </a:lnTo>
                    <a:cubicBezTo>
                      <a:pt x="2320" y="1480"/>
                      <a:pt x="2299" y="1554"/>
                      <a:pt x="2268" y="1627"/>
                    </a:cubicBezTo>
                    <a:lnTo>
                      <a:pt x="2247" y="1669"/>
                    </a:lnTo>
                    <a:cubicBezTo>
                      <a:pt x="2215" y="1774"/>
                      <a:pt x="2173" y="1879"/>
                      <a:pt x="2142" y="1984"/>
                    </a:cubicBezTo>
                    <a:cubicBezTo>
                      <a:pt x="2058" y="2215"/>
                      <a:pt x="1974" y="2467"/>
                      <a:pt x="1900" y="2719"/>
                    </a:cubicBezTo>
                    <a:cubicBezTo>
                      <a:pt x="1869" y="2856"/>
                      <a:pt x="1837" y="2982"/>
                      <a:pt x="1816" y="3087"/>
                    </a:cubicBezTo>
                    <a:cubicBezTo>
                      <a:pt x="1795" y="3213"/>
                      <a:pt x="1764" y="3339"/>
                      <a:pt x="1764" y="3465"/>
                    </a:cubicBezTo>
                    <a:cubicBezTo>
                      <a:pt x="1176" y="3528"/>
                      <a:pt x="598" y="3654"/>
                      <a:pt x="52" y="3843"/>
                    </a:cubicBezTo>
                    <a:cubicBezTo>
                      <a:pt x="31" y="3854"/>
                      <a:pt x="21" y="3864"/>
                      <a:pt x="10" y="3885"/>
                    </a:cubicBezTo>
                    <a:cubicBezTo>
                      <a:pt x="0" y="3906"/>
                      <a:pt x="0" y="3927"/>
                      <a:pt x="10" y="3948"/>
                    </a:cubicBezTo>
                    <a:cubicBezTo>
                      <a:pt x="10" y="3969"/>
                      <a:pt x="31" y="3990"/>
                      <a:pt x="52" y="4001"/>
                    </a:cubicBezTo>
                    <a:lnTo>
                      <a:pt x="84" y="4001"/>
                    </a:lnTo>
                    <a:cubicBezTo>
                      <a:pt x="94" y="4001"/>
                      <a:pt x="105" y="4001"/>
                      <a:pt x="115" y="3990"/>
                    </a:cubicBezTo>
                    <a:cubicBezTo>
                      <a:pt x="262" y="3938"/>
                      <a:pt x="420" y="3885"/>
                      <a:pt x="577" y="3843"/>
                    </a:cubicBezTo>
                    <a:cubicBezTo>
                      <a:pt x="777" y="3791"/>
                      <a:pt x="976" y="3738"/>
                      <a:pt x="1176" y="3696"/>
                    </a:cubicBezTo>
                    <a:cubicBezTo>
                      <a:pt x="1365" y="3654"/>
                      <a:pt x="1564" y="3623"/>
                      <a:pt x="1785" y="3591"/>
                    </a:cubicBezTo>
                    <a:cubicBezTo>
                      <a:pt x="2005" y="3560"/>
                      <a:pt x="2215" y="3539"/>
                      <a:pt x="2404" y="3528"/>
                    </a:cubicBezTo>
                    <a:cubicBezTo>
                      <a:pt x="2509" y="3518"/>
                      <a:pt x="2614" y="3518"/>
                      <a:pt x="2719" y="3507"/>
                    </a:cubicBezTo>
                    <a:lnTo>
                      <a:pt x="3139" y="3507"/>
                    </a:lnTo>
                    <a:cubicBezTo>
                      <a:pt x="3517" y="3507"/>
                      <a:pt x="3906" y="3528"/>
                      <a:pt x="4305" y="3570"/>
                    </a:cubicBezTo>
                    <a:cubicBezTo>
                      <a:pt x="4326" y="3570"/>
                      <a:pt x="4337" y="3560"/>
                      <a:pt x="4337" y="3539"/>
                    </a:cubicBezTo>
                    <a:cubicBezTo>
                      <a:pt x="4337" y="3528"/>
                      <a:pt x="4326" y="3518"/>
                      <a:pt x="4316" y="3507"/>
                    </a:cubicBezTo>
                    <a:cubicBezTo>
                      <a:pt x="4074" y="3486"/>
                      <a:pt x="3864" y="3465"/>
                      <a:pt x="3654" y="3455"/>
                    </a:cubicBezTo>
                    <a:cubicBezTo>
                      <a:pt x="3339" y="3434"/>
                      <a:pt x="3045" y="3423"/>
                      <a:pt x="2761" y="3423"/>
                    </a:cubicBezTo>
                    <a:cubicBezTo>
                      <a:pt x="2478" y="3423"/>
                      <a:pt x="2194" y="3434"/>
                      <a:pt x="1932" y="3455"/>
                    </a:cubicBezTo>
                    <a:cubicBezTo>
                      <a:pt x="1942" y="3434"/>
                      <a:pt x="1942" y="3413"/>
                      <a:pt x="1942" y="3392"/>
                    </a:cubicBezTo>
                    <a:lnTo>
                      <a:pt x="1953" y="3360"/>
                    </a:lnTo>
                    <a:cubicBezTo>
                      <a:pt x="1953" y="3318"/>
                      <a:pt x="1963" y="3276"/>
                      <a:pt x="1974" y="3245"/>
                    </a:cubicBezTo>
                    <a:cubicBezTo>
                      <a:pt x="1984" y="3161"/>
                      <a:pt x="2005" y="3077"/>
                      <a:pt x="2016" y="2992"/>
                    </a:cubicBezTo>
                    <a:cubicBezTo>
                      <a:pt x="2047" y="2845"/>
                      <a:pt x="2089" y="2688"/>
                      <a:pt x="2131" y="2509"/>
                    </a:cubicBezTo>
                    <a:cubicBezTo>
                      <a:pt x="2205" y="2236"/>
                      <a:pt x="2299" y="1953"/>
                      <a:pt x="2383" y="1690"/>
                    </a:cubicBezTo>
                    <a:lnTo>
                      <a:pt x="2404" y="1606"/>
                    </a:lnTo>
                    <a:cubicBezTo>
                      <a:pt x="2446" y="1501"/>
                      <a:pt x="2478" y="1386"/>
                      <a:pt x="2509" y="1270"/>
                    </a:cubicBezTo>
                    <a:cubicBezTo>
                      <a:pt x="2646" y="819"/>
                      <a:pt x="2751" y="441"/>
                      <a:pt x="2824" y="42"/>
                    </a:cubicBezTo>
                    <a:cubicBezTo>
                      <a:pt x="2824" y="31"/>
                      <a:pt x="2824" y="21"/>
                      <a:pt x="2814" y="21"/>
                    </a:cubicBezTo>
                    <a:cubicBezTo>
                      <a:pt x="2803" y="10"/>
                      <a:pt x="2803" y="0"/>
                      <a:pt x="278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734;p79"/>
              <p:cNvSpPr/>
              <p:nvPr/>
            </p:nvSpPr>
            <p:spPr>
              <a:xfrm>
                <a:off x="1236012" y="4914955"/>
                <a:ext cx="452644" cy="112221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492" extrusionOk="0">
                    <a:moveTo>
                      <a:pt x="21" y="1"/>
                    </a:moveTo>
                    <a:cubicBezTo>
                      <a:pt x="11" y="1"/>
                      <a:pt x="11" y="1"/>
                      <a:pt x="0" y="11"/>
                    </a:cubicBezTo>
                    <a:lnTo>
                      <a:pt x="11" y="22"/>
                    </a:lnTo>
                    <a:lnTo>
                      <a:pt x="21" y="43"/>
                    </a:lnTo>
                    <a:cubicBezTo>
                      <a:pt x="53" y="74"/>
                      <a:pt x="74" y="116"/>
                      <a:pt x="105" y="158"/>
                    </a:cubicBezTo>
                    <a:cubicBezTo>
                      <a:pt x="158" y="221"/>
                      <a:pt x="210" y="295"/>
                      <a:pt x="273" y="358"/>
                    </a:cubicBezTo>
                    <a:cubicBezTo>
                      <a:pt x="326" y="410"/>
                      <a:pt x="378" y="473"/>
                      <a:pt x="431" y="526"/>
                    </a:cubicBezTo>
                    <a:lnTo>
                      <a:pt x="452" y="536"/>
                    </a:lnTo>
                    <a:cubicBezTo>
                      <a:pt x="630" y="683"/>
                      <a:pt x="819" y="820"/>
                      <a:pt x="1008" y="925"/>
                    </a:cubicBezTo>
                    <a:cubicBezTo>
                      <a:pt x="1208" y="1040"/>
                      <a:pt x="1418" y="1135"/>
                      <a:pt x="1628" y="1208"/>
                    </a:cubicBezTo>
                    <a:cubicBezTo>
                      <a:pt x="1827" y="1282"/>
                      <a:pt x="2048" y="1334"/>
                      <a:pt x="2310" y="1387"/>
                    </a:cubicBezTo>
                    <a:cubicBezTo>
                      <a:pt x="2625" y="1450"/>
                      <a:pt x="2940" y="1481"/>
                      <a:pt x="3245" y="1492"/>
                    </a:cubicBezTo>
                    <a:lnTo>
                      <a:pt x="3465" y="1492"/>
                    </a:lnTo>
                    <a:cubicBezTo>
                      <a:pt x="3696" y="1492"/>
                      <a:pt x="3938" y="1481"/>
                      <a:pt x="4169" y="1450"/>
                    </a:cubicBezTo>
                    <a:cubicBezTo>
                      <a:pt x="4473" y="1418"/>
                      <a:pt x="4778" y="1366"/>
                      <a:pt x="5072" y="1282"/>
                    </a:cubicBezTo>
                    <a:cubicBezTo>
                      <a:pt x="5366" y="1208"/>
                      <a:pt x="5660" y="1124"/>
                      <a:pt x="5996" y="998"/>
                    </a:cubicBezTo>
                    <a:cubicBezTo>
                      <a:pt x="6006" y="998"/>
                      <a:pt x="6017" y="977"/>
                      <a:pt x="6017" y="967"/>
                    </a:cubicBezTo>
                    <a:cubicBezTo>
                      <a:pt x="6006" y="956"/>
                      <a:pt x="6006" y="946"/>
                      <a:pt x="5975" y="946"/>
                    </a:cubicBezTo>
                    <a:cubicBezTo>
                      <a:pt x="5702" y="1040"/>
                      <a:pt x="5439" y="1124"/>
                      <a:pt x="5187" y="1187"/>
                    </a:cubicBezTo>
                    <a:cubicBezTo>
                      <a:pt x="4925" y="1250"/>
                      <a:pt x="4662" y="1303"/>
                      <a:pt x="4410" y="1334"/>
                    </a:cubicBezTo>
                    <a:cubicBezTo>
                      <a:pt x="4137" y="1366"/>
                      <a:pt x="3854" y="1387"/>
                      <a:pt x="3591" y="1387"/>
                    </a:cubicBezTo>
                    <a:cubicBezTo>
                      <a:pt x="3318" y="1387"/>
                      <a:pt x="3056" y="1366"/>
                      <a:pt x="2793" y="1334"/>
                    </a:cubicBezTo>
                    <a:cubicBezTo>
                      <a:pt x="2552" y="1303"/>
                      <a:pt x="2310" y="1261"/>
                      <a:pt x="2079" y="1198"/>
                    </a:cubicBezTo>
                    <a:cubicBezTo>
                      <a:pt x="1974" y="1177"/>
                      <a:pt x="1869" y="1145"/>
                      <a:pt x="1754" y="1103"/>
                    </a:cubicBezTo>
                    <a:cubicBezTo>
                      <a:pt x="1659" y="1072"/>
                      <a:pt x="1554" y="1040"/>
                      <a:pt x="1460" y="998"/>
                    </a:cubicBezTo>
                    <a:cubicBezTo>
                      <a:pt x="1134" y="862"/>
                      <a:pt x="830" y="683"/>
                      <a:pt x="546" y="463"/>
                    </a:cubicBezTo>
                    <a:lnTo>
                      <a:pt x="536" y="452"/>
                    </a:lnTo>
                    <a:cubicBezTo>
                      <a:pt x="357" y="316"/>
                      <a:pt x="189" y="169"/>
                      <a:pt x="42" y="11"/>
                    </a:cubicBezTo>
                    <a:cubicBezTo>
                      <a:pt x="42" y="1"/>
                      <a:pt x="32" y="1"/>
                      <a:pt x="21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735;p79"/>
              <p:cNvSpPr/>
              <p:nvPr/>
            </p:nvSpPr>
            <p:spPr>
              <a:xfrm>
                <a:off x="1679856" y="4734890"/>
                <a:ext cx="551401" cy="252798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3361" extrusionOk="0">
                    <a:moveTo>
                      <a:pt x="1629" y="0"/>
                    </a:moveTo>
                    <a:cubicBezTo>
                      <a:pt x="1387" y="0"/>
                      <a:pt x="1135" y="0"/>
                      <a:pt x="883" y="11"/>
                    </a:cubicBezTo>
                    <a:cubicBezTo>
                      <a:pt x="704" y="21"/>
                      <a:pt x="526" y="32"/>
                      <a:pt x="337" y="53"/>
                    </a:cubicBezTo>
                    <a:cubicBezTo>
                      <a:pt x="232" y="462"/>
                      <a:pt x="147" y="872"/>
                      <a:pt x="95" y="1271"/>
                    </a:cubicBezTo>
                    <a:cubicBezTo>
                      <a:pt x="11" y="1912"/>
                      <a:pt x="0" y="2489"/>
                      <a:pt x="74" y="3014"/>
                    </a:cubicBezTo>
                    <a:cubicBezTo>
                      <a:pt x="84" y="3140"/>
                      <a:pt x="105" y="3256"/>
                      <a:pt x="137" y="3361"/>
                    </a:cubicBezTo>
                    <a:cubicBezTo>
                      <a:pt x="778" y="3151"/>
                      <a:pt x="1419" y="2899"/>
                      <a:pt x="2028" y="2647"/>
                    </a:cubicBezTo>
                    <a:lnTo>
                      <a:pt x="2049" y="2647"/>
                    </a:lnTo>
                    <a:cubicBezTo>
                      <a:pt x="2437" y="2489"/>
                      <a:pt x="2889" y="2300"/>
                      <a:pt x="3330" y="2143"/>
                    </a:cubicBezTo>
                    <a:cubicBezTo>
                      <a:pt x="3519" y="2080"/>
                      <a:pt x="3655" y="2027"/>
                      <a:pt x="3792" y="1985"/>
                    </a:cubicBezTo>
                    <a:lnTo>
                      <a:pt x="3802" y="1996"/>
                    </a:lnTo>
                    <a:lnTo>
                      <a:pt x="3823" y="1996"/>
                    </a:lnTo>
                    <a:cubicBezTo>
                      <a:pt x="3949" y="2048"/>
                      <a:pt x="4128" y="2111"/>
                      <a:pt x="4296" y="2174"/>
                    </a:cubicBezTo>
                    <a:cubicBezTo>
                      <a:pt x="4495" y="2248"/>
                      <a:pt x="4653" y="2300"/>
                      <a:pt x="4800" y="2342"/>
                    </a:cubicBezTo>
                    <a:cubicBezTo>
                      <a:pt x="4936" y="2374"/>
                      <a:pt x="5094" y="2416"/>
                      <a:pt x="5251" y="2437"/>
                    </a:cubicBezTo>
                    <a:cubicBezTo>
                      <a:pt x="5293" y="2437"/>
                      <a:pt x="5346" y="2447"/>
                      <a:pt x="5398" y="2447"/>
                    </a:cubicBezTo>
                    <a:cubicBezTo>
                      <a:pt x="5419" y="2447"/>
                      <a:pt x="5430" y="2447"/>
                      <a:pt x="5451" y="2437"/>
                    </a:cubicBezTo>
                    <a:cubicBezTo>
                      <a:pt x="5514" y="2437"/>
                      <a:pt x="5566" y="2426"/>
                      <a:pt x="5608" y="2405"/>
                    </a:cubicBezTo>
                    <a:lnTo>
                      <a:pt x="5671" y="2374"/>
                    </a:lnTo>
                    <a:cubicBezTo>
                      <a:pt x="5692" y="2353"/>
                      <a:pt x="5713" y="2332"/>
                      <a:pt x="5724" y="2311"/>
                    </a:cubicBezTo>
                    <a:cubicBezTo>
                      <a:pt x="5745" y="2279"/>
                      <a:pt x="5755" y="2237"/>
                      <a:pt x="5755" y="2195"/>
                    </a:cubicBezTo>
                    <a:cubicBezTo>
                      <a:pt x="5871" y="2111"/>
                      <a:pt x="5965" y="2006"/>
                      <a:pt x="6007" y="1891"/>
                    </a:cubicBezTo>
                    <a:cubicBezTo>
                      <a:pt x="6039" y="1817"/>
                      <a:pt x="6060" y="1733"/>
                      <a:pt x="6049" y="1660"/>
                    </a:cubicBezTo>
                    <a:cubicBezTo>
                      <a:pt x="6049" y="1586"/>
                      <a:pt x="6039" y="1513"/>
                      <a:pt x="6007" y="1450"/>
                    </a:cubicBezTo>
                    <a:cubicBezTo>
                      <a:pt x="6049" y="1408"/>
                      <a:pt x="6091" y="1366"/>
                      <a:pt x="6123" y="1313"/>
                    </a:cubicBezTo>
                    <a:cubicBezTo>
                      <a:pt x="6154" y="1250"/>
                      <a:pt x="6175" y="1187"/>
                      <a:pt x="6175" y="1114"/>
                    </a:cubicBezTo>
                    <a:cubicBezTo>
                      <a:pt x="6175" y="1040"/>
                      <a:pt x="6175" y="977"/>
                      <a:pt x="6144" y="904"/>
                    </a:cubicBezTo>
                    <a:cubicBezTo>
                      <a:pt x="6144" y="883"/>
                      <a:pt x="6133" y="872"/>
                      <a:pt x="6123" y="851"/>
                    </a:cubicBezTo>
                    <a:cubicBezTo>
                      <a:pt x="6217" y="851"/>
                      <a:pt x="6322" y="841"/>
                      <a:pt x="6417" y="841"/>
                    </a:cubicBezTo>
                    <a:cubicBezTo>
                      <a:pt x="6553" y="830"/>
                      <a:pt x="6721" y="820"/>
                      <a:pt x="6879" y="788"/>
                    </a:cubicBezTo>
                    <a:cubicBezTo>
                      <a:pt x="6921" y="778"/>
                      <a:pt x="6984" y="757"/>
                      <a:pt x="7047" y="736"/>
                    </a:cubicBezTo>
                    <a:cubicBezTo>
                      <a:pt x="7078" y="725"/>
                      <a:pt x="7120" y="715"/>
                      <a:pt x="7162" y="683"/>
                    </a:cubicBezTo>
                    <a:cubicBezTo>
                      <a:pt x="7236" y="641"/>
                      <a:pt x="7278" y="599"/>
                      <a:pt x="7288" y="546"/>
                    </a:cubicBezTo>
                    <a:cubicBezTo>
                      <a:pt x="7330" y="378"/>
                      <a:pt x="7152" y="284"/>
                      <a:pt x="7078" y="242"/>
                    </a:cubicBezTo>
                    <a:cubicBezTo>
                      <a:pt x="6868" y="147"/>
                      <a:pt x="6637" y="116"/>
                      <a:pt x="6385" y="95"/>
                    </a:cubicBezTo>
                    <a:cubicBezTo>
                      <a:pt x="5986" y="53"/>
                      <a:pt x="5545" y="32"/>
                      <a:pt x="5010" y="32"/>
                    </a:cubicBezTo>
                    <a:cubicBezTo>
                      <a:pt x="4674" y="32"/>
                      <a:pt x="4338" y="42"/>
                      <a:pt x="4002" y="42"/>
                    </a:cubicBezTo>
                    <a:lnTo>
                      <a:pt x="3960" y="42"/>
                    </a:lnTo>
                    <a:cubicBezTo>
                      <a:pt x="3697" y="53"/>
                      <a:pt x="3435" y="63"/>
                      <a:pt x="3162" y="63"/>
                    </a:cubicBezTo>
                    <a:cubicBezTo>
                      <a:pt x="2637" y="21"/>
                      <a:pt x="2122" y="0"/>
                      <a:pt x="1629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736;p79"/>
              <p:cNvSpPr/>
              <p:nvPr/>
            </p:nvSpPr>
            <p:spPr>
              <a:xfrm>
                <a:off x="2072403" y="4880206"/>
                <a:ext cx="38736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6" extrusionOk="0">
                    <a:moveTo>
                      <a:pt x="32" y="1"/>
                    </a:moveTo>
                    <a:cubicBezTo>
                      <a:pt x="22" y="1"/>
                      <a:pt x="1" y="11"/>
                      <a:pt x="1" y="22"/>
                    </a:cubicBezTo>
                    <a:lnTo>
                      <a:pt x="1" y="53"/>
                    </a:lnTo>
                    <a:lnTo>
                      <a:pt x="22" y="74"/>
                    </a:lnTo>
                    <a:cubicBezTo>
                      <a:pt x="85" y="74"/>
                      <a:pt x="137" y="85"/>
                      <a:pt x="190" y="106"/>
                    </a:cubicBezTo>
                    <a:cubicBezTo>
                      <a:pt x="232" y="116"/>
                      <a:pt x="274" y="127"/>
                      <a:pt x="316" y="148"/>
                    </a:cubicBezTo>
                    <a:cubicBezTo>
                      <a:pt x="368" y="169"/>
                      <a:pt x="421" y="190"/>
                      <a:pt x="463" y="221"/>
                    </a:cubicBezTo>
                    <a:cubicBezTo>
                      <a:pt x="469" y="224"/>
                      <a:pt x="474" y="225"/>
                      <a:pt x="479" y="225"/>
                    </a:cubicBezTo>
                    <a:cubicBezTo>
                      <a:pt x="490" y="225"/>
                      <a:pt x="497" y="218"/>
                      <a:pt x="505" y="211"/>
                    </a:cubicBezTo>
                    <a:cubicBezTo>
                      <a:pt x="515" y="190"/>
                      <a:pt x="505" y="179"/>
                      <a:pt x="494" y="169"/>
                    </a:cubicBezTo>
                    <a:cubicBezTo>
                      <a:pt x="421" y="127"/>
                      <a:pt x="347" y="95"/>
                      <a:pt x="274" y="64"/>
                    </a:cubicBezTo>
                    <a:cubicBezTo>
                      <a:pt x="200" y="43"/>
                      <a:pt x="127" y="2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737;p79"/>
              <p:cNvSpPr/>
              <p:nvPr/>
            </p:nvSpPr>
            <p:spPr>
              <a:xfrm>
                <a:off x="2083459" y="4831993"/>
                <a:ext cx="42722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80" extrusionOk="0">
                    <a:moveTo>
                      <a:pt x="22" y="1"/>
                    </a:moveTo>
                    <a:cubicBezTo>
                      <a:pt x="11" y="12"/>
                      <a:pt x="11" y="12"/>
                      <a:pt x="11" y="22"/>
                    </a:cubicBezTo>
                    <a:cubicBezTo>
                      <a:pt x="1" y="33"/>
                      <a:pt x="11" y="43"/>
                      <a:pt x="11" y="43"/>
                    </a:cubicBezTo>
                    <a:cubicBezTo>
                      <a:pt x="11" y="54"/>
                      <a:pt x="22" y="64"/>
                      <a:pt x="32" y="64"/>
                    </a:cubicBezTo>
                    <a:cubicBezTo>
                      <a:pt x="116" y="75"/>
                      <a:pt x="211" y="85"/>
                      <a:pt x="295" y="106"/>
                    </a:cubicBezTo>
                    <a:lnTo>
                      <a:pt x="421" y="138"/>
                    </a:lnTo>
                    <a:cubicBezTo>
                      <a:pt x="463" y="148"/>
                      <a:pt x="494" y="159"/>
                      <a:pt x="526" y="180"/>
                    </a:cubicBezTo>
                    <a:cubicBezTo>
                      <a:pt x="536" y="180"/>
                      <a:pt x="547" y="180"/>
                      <a:pt x="547" y="169"/>
                    </a:cubicBezTo>
                    <a:cubicBezTo>
                      <a:pt x="557" y="169"/>
                      <a:pt x="557" y="159"/>
                      <a:pt x="557" y="159"/>
                    </a:cubicBezTo>
                    <a:cubicBezTo>
                      <a:pt x="568" y="148"/>
                      <a:pt x="557" y="138"/>
                      <a:pt x="557" y="138"/>
                    </a:cubicBezTo>
                    <a:cubicBezTo>
                      <a:pt x="557" y="127"/>
                      <a:pt x="547" y="127"/>
                      <a:pt x="547" y="127"/>
                    </a:cubicBezTo>
                    <a:cubicBezTo>
                      <a:pt x="463" y="96"/>
                      <a:pt x="379" y="64"/>
                      <a:pt x="284" y="43"/>
                    </a:cubicBezTo>
                    <a:cubicBezTo>
                      <a:pt x="211" y="22"/>
                      <a:pt x="127" y="1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738;p79"/>
              <p:cNvSpPr/>
              <p:nvPr/>
            </p:nvSpPr>
            <p:spPr>
              <a:xfrm>
                <a:off x="2086618" y="4787014"/>
                <a:ext cx="49040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2" extrusionOk="0">
                    <a:moveTo>
                      <a:pt x="43" y="1"/>
                    </a:moveTo>
                    <a:cubicBezTo>
                      <a:pt x="22" y="1"/>
                      <a:pt x="1" y="22"/>
                      <a:pt x="1" y="43"/>
                    </a:cubicBezTo>
                    <a:cubicBezTo>
                      <a:pt x="1" y="64"/>
                      <a:pt x="22" y="85"/>
                      <a:pt x="43" y="85"/>
                    </a:cubicBezTo>
                    <a:cubicBezTo>
                      <a:pt x="148" y="85"/>
                      <a:pt x="253" y="85"/>
                      <a:pt x="358" y="95"/>
                    </a:cubicBezTo>
                    <a:cubicBezTo>
                      <a:pt x="410" y="106"/>
                      <a:pt x="452" y="106"/>
                      <a:pt x="494" y="116"/>
                    </a:cubicBezTo>
                    <a:lnTo>
                      <a:pt x="620" y="148"/>
                    </a:lnTo>
                    <a:cubicBezTo>
                      <a:pt x="623" y="150"/>
                      <a:pt x="627" y="152"/>
                      <a:pt x="631" y="152"/>
                    </a:cubicBezTo>
                    <a:cubicBezTo>
                      <a:pt x="641" y="152"/>
                      <a:pt x="652" y="144"/>
                      <a:pt x="652" y="137"/>
                    </a:cubicBezTo>
                    <a:cubicBezTo>
                      <a:pt x="652" y="116"/>
                      <a:pt x="652" y="106"/>
                      <a:pt x="631" y="106"/>
                    </a:cubicBezTo>
                    <a:cubicBezTo>
                      <a:pt x="589" y="85"/>
                      <a:pt x="536" y="74"/>
                      <a:pt x="484" y="64"/>
                    </a:cubicBezTo>
                    <a:cubicBezTo>
                      <a:pt x="442" y="53"/>
                      <a:pt x="389" y="43"/>
                      <a:pt x="337" y="32"/>
                    </a:cubicBezTo>
                    <a:cubicBezTo>
                      <a:pt x="242" y="11"/>
                      <a:pt x="148" y="1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739;p79"/>
              <p:cNvSpPr/>
              <p:nvPr/>
            </p:nvSpPr>
            <p:spPr>
              <a:xfrm>
                <a:off x="1506109" y="4064274"/>
                <a:ext cx="605857" cy="135462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1801" extrusionOk="0">
                    <a:moveTo>
                      <a:pt x="7971" y="1"/>
                    </a:moveTo>
                    <a:cubicBezTo>
                      <a:pt x="7950" y="1"/>
                      <a:pt x="7918" y="12"/>
                      <a:pt x="7908" y="33"/>
                    </a:cubicBezTo>
                    <a:cubicBezTo>
                      <a:pt x="7845" y="117"/>
                      <a:pt x="7771" y="201"/>
                      <a:pt x="7698" y="285"/>
                    </a:cubicBezTo>
                    <a:lnTo>
                      <a:pt x="7708" y="285"/>
                    </a:lnTo>
                    <a:cubicBezTo>
                      <a:pt x="7498" y="505"/>
                      <a:pt x="7267" y="705"/>
                      <a:pt x="7015" y="873"/>
                    </a:cubicBezTo>
                    <a:cubicBezTo>
                      <a:pt x="6703" y="1081"/>
                      <a:pt x="6350" y="1237"/>
                      <a:pt x="5996" y="1362"/>
                    </a:cubicBezTo>
                    <a:lnTo>
                      <a:pt x="5996" y="1362"/>
                    </a:lnTo>
                    <a:cubicBezTo>
                      <a:pt x="5997" y="1361"/>
                      <a:pt x="5997" y="1359"/>
                      <a:pt x="5997" y="1356"/>
                    </a:cubicBezTo>
                    <a:lnTo>
                      <a:pt x="5997" y="1356"/>
                    </a:lnTo>
                    <a:cubicBezTo>
                      <a:pt x="5997" y="1359"/>
                      <a:pt x="5995" y="1362"/>
                      <a:pt x="5994" y="1363"/>
                    </a:cubicBezTo>
                    <a:lnTo>
                      <a:pt x="5994" y="1363"/>
                    </a:lnTo>
                    <a:cubicBezTo>
                      <a:pt x="5991" y="1364"/>
                      <a:pt x="5988" y="1365"/>
                      <a:pt x="5986" y="1366"/>
                    </a:cubicBezTo>
                    <a:cubicBezTo>
                      <a:pt x="5482" y="1524"/>
                      <a:pt x="4947" y="1608"/>
                      <a:pt x="4422" y="1639"/>
                    </a:cubicBezTo>
                    <a:lnTo>
                      <a:pt x="4432" y="1639"/>
                    </a:lnTo>
                    <a:cubicBezTo>
                      <a:pt x="4308" y="1644"/>
                      <a:pt x="4185" y="1646"/>
                      <a:pt x="4061" y="1646"/>
                    </a:cubicBezTo>
                    <a:cubicBezTo>
                      <a:pt x="3889" y="1646"/>
                      <a:pt x="3716" y="1641"/>
                      <a:pt x="3539" y="1629"/>
                    </a:cubicBezTo>
                    <a:cubicBezTo>
                      <a:pt x="3224" y="1608"/>
                      <a:pt x="2909" y="1566"/>
                      <a:pt x="2594" y="1503"/>
                    </a:cubicBezTo>
                    <a:lnTo>
                      <a:pt x="2615" y="1503"/>
                    </a:lnTo>
                    <a:cubicBezTo>
                      <a:pt x="2178" y="1409"/>
                      <a:pt x="1751" y="1254"/>
                      <a:pt x="1355" y="1056"/>
                    </a:cubicBezTo>
                    <a:lnTo>
                      <a:pt x="1355" y="1056"/>
                    </a:lnTo>
                    <a:cubicBezTo>
                      <a:pt x="1355" y="1056"/>
                      <a:pt x="1355" y="1057"/>
                      <a:pt x="1355" y="1057"/>
                    </a:cubicBezTo>
                    <a:lnTo>
                      <a:pt x="1355" y="1057"/>
                    </a:lnTo>
                    <a:cubicBezTo>
                      <a:pt x="1353" y="1056"/>
                      <a:pt x="1351" y="1054"/>
                      <a:pt x="1349" y="1053"/>
                    </a:cubicBezTo>
                    <a:lnTo>
                      <a:pt x="1349" y="1053"/>
                    </a:lnTo>
                    <a:cubicBezTo>
                      <a:pt x="1351" y="1054"/>
                      <a:pt x="1353" y="1055"/>
                      <a:pt x="1355" y="1056"/>
                    </a:cubicBezTo>
                    <a:lnTo>
                      <a:pt x="1355" y="1056"/>
                    </a:lnTo>
                    <a:cubicBezTo>
                      <a:pt x="1353" y="1054"/>
                      <a:pt x="1350" y="1051"/>
                      <a:pt x="1345" y="1051"/>
                    </a:cubicBezTo>
                    <a:lnTo>
                      <a:pt x="1345" y="1051"/>
                    </a:lnTo>
                    <a:cubicBezTo>
                      <a:pt x="1346" y="1052"/>
                      <a:pt x="1348" y="1053"/>
                      <a:pt x="1349" y="1053"/>
                    </a:cubicBezTo>
                    <a:lnTo>
                      <a:pt x="1349" y="1053"/>
                    </a:lnTo>
                    <a:cubicBezTo>
                      <a:pt x="1348" y="1053"/>
                      <a:pt x="1346" y="1052"/>
                      <a:pt x="1344" y="1051"/>
                    </a:cubicBezTo>
                    <a:cubicBezTo>
                      <a:pt x="1345" y="1051"/>
                      <a:pt x="1345" y="1051"/>
                      <a:pt x="1345" y="1051"/>
                    </a:cubicBezTo>
                    <a:lnTo>
                      <a:pt x="1345" y="1051"/>
                    </a:lnTo>
                    <a:cubicBezTo>
                      <a:pt x="912" y="822"/>
                      <a:pt x="509" y="542"/>
                      <a:pt x="147" y="211"/>
                    </a:cubicBezTo>
                    <a:cubicBezTo>
                      <a:pt x="147" y="211"/>
                      <a:pt x="137" y="211"/>
                      <a:pt x="137" y="201"/>
                    </a:cubicBezTo>
                    <a:cubicBezTo>
                      <a:pt x="116" y="190"/>
                      <a:pt x="105" y="180"/>
                      <a:pt x="84" y="180"/>
                    </a:cubicBezTo>
                    <a:cubicBezTo>
                      <a:pt x="63" y="180"/>
                      <a:pt x="42" y="180"/>
                      <a:pt x="32" y="201"/>
                    </a:cubicBezTo>
                    <a:cubicBezTo>
                      <a:pt x="11" y="211"/>
                      <a:pt x="0" y="232"/>
                      <a:pt x="0" y="243"/>
                    </a:cubicBezTo>
                    <a:cubicBezTo>
                      <a:pt x="0" y="264"/>
                      <a:pt x="0" y="295"/>
                      <a:pt x="21" y="306"/>
                    </a:cubicBezTo>
                    <a:cubicBezTo>
                      <a:pt x="399" y="642"/>
                      <a:pt x="809" y="946"/>
                      <a:pt x="1260" y="1177"/>
                    </a:cubicBezTo>
                    <a:cubicBezTo>
                      <a:pt x="1481" y="1293"/>
                      <a:pt x="1712" y="1387"/>
                      <a:pt x="1943" y="1471"/>
                    </a:cubicBezTo>
                    <a:cubicBezTo>
                      <a:pt x="2174" y="1555"/>
                      <a:pt x="2415" y="1618"/>
                      <a:pt x="2657" y="1671"/>
                    </a:cubicBezTo>
                    <a:cubicBezTo>
                      <a:pt x="2920" y="1723"/>
                      <a:pt x="3182" y="1755"/>
                      <a:pt x="3445" y="1776"/>
                    </a:cubicBezTo>
                    <a:cubicBezTo>
                      <a:pt x="3622" y="1791"/>
                      <a:pt x="3799" y="1801"/>
                      <a:pt x="3976" y="1801"/>
                    </a:cubicBezTo>
                    <a:cubicBezTo>
                      <a:pt x="4041" y="1801"/>
                      <a:pt x="4105" y="1800"/>
                      <a:pt x="4170" y="1797"/>
                    </a:cubicBezTo>
                    <a:cubicBezTo>
                      <a:pt x="4653" y="1797"/>
                      <a:pt x="5146" y="1744"/>
                      <a:pt x="5619" y="1629"/>
                    </a:cubicBezTo>
                    <a:cubicBezTo>
                      <a:pt x="6091" y="1513"/>
                      <a:pt x="6543" y="1345"/>
                      <a:pt x="6952" y="1093"/>
                    </a:cubicBezTo>
                    <a:cubicBezTo>
                      <a:pt x="7162" y="967"/>
                      <a:pt x="7362" y="820"/>
                      <a:pt x="7540" y="663"/>
                    </a:cubicBezTo>
                    <a:cubicBezTo>
                      <a:pt x="7719" y="495"/>
                      <a:pt x="7887" y="316"/>
                      <a:pt x="8034" y="117"/>
                    </a:cubicBezTo>
                    <a:cubicBezTo>
                      <a:pt x="8055" y="85"/>
                      <a:pt x="8044" y="33"/>
                      <a:pt x="8013" y="12"/>
                    </a:cubicBezTo>
                    <a:cubicBezTo>
                      <a:pt x="8002" y="1"/>
                      <a:pt x="7981" y="1"/>
                      <a:pt x="7971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740;p79"/>
              <p:cNvSpPr/>
              <p:nvPr/>
            </p:nvSpPr>
            <p:spPr>
              <a:xfrm>
                <a:off x="1533788" y="3257142"/>
                <a:ext cx="469943" cy="383897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104" extrusionOk="0">
                    <a:moveTo>
                      <a:pt x="6143" y="0"/>
                    </a:moveTo>
                    <a:cubicBezTo>
                      <a:pt x="5776" y="105"/>
                      <a:pt x="5419" y="252"/>
                      <a:pt x="5083" y="431"/>
                    </a:cubicBezTo>
                    <a:cubicBezTo>
                      <a:pt x="4768" y="588"/>
                      <a:pt x="4453" y="788"/>
                      <a:pt x="4148" y="1019"/>
                    </a:cubicBezTo>
                    <a:cubicBezTo>
                      <a:pt x="3487" y="1502"/>
                      <a:pt x="2888" y="2090"/>
                      <a:pt x="2310" y="2667"/>
                    </a:cubicBezTo>
                    <a:lnTo>
                      <a:pt x="1995" y="2982"/>
                    </a:lnTo>
                    <a:lnTo>
                      <a:pt x="1953" y="3024"/>
                    </a:lnTo>
                    <a:lnTo>
                      <a:pt x="1921" y="3056"/>
                    </a:lnTo>
                    <a:lnTo>
                      <a:pt x="1911" y="3056"/>
                    </a:lnTo>
                    <a:lnTo>
                      <a:pt x="1879" y="3087"/>
                    </a:lnTo>
                    <a:lnTo>
                      <a:pt x="1848" y="3119"/>
                    </a:lnTo>
                    <a:lnTo>
                      <a:pt x="1722" y="3245"/>
                    </a:lnTo>
                    <a:cubicBezTo>
                      <a:pt x="1522" y="3434"/>
                      <a:pt x="1354" y="3591"/>
                      <a:pt x="1186" y="3738"/>
                    </a:cubicBezTo>
                    <a:cubicBezTo>
                      <a:pt x="787" y="4095"/>
                      <a:pt x="409" y="4389"/>
                      <a:pt x="31" y="4620"/>
                    </a:cubicBezTo>
                    <a:cubicBezTo>
                      <a:pt x="0" y="4641"/>
                      <a:pt x="0" y="4683"/>
                      <a:pt x="10" y="4715"/>
                    </a:cubicBezTo>
                    <a:cubicBezTo>
                      <a:pt x="10" y="4746"/>
                      <a:pt x="31" y="4778"/>
                      <a:pt x="63" y="4788"/>
                    </a:cubicBezTo>
                    <a:cubicBezTo>
                      <a:pt x="357" y="4914"/>
                      <a:pt x="619" y="4998"/>
                      <a:pt x="871" y="5051"/>
                    </a:cubicBezTo>
                    <a:cubicBezTo>
                      <a:pt x="1050" y="5082"/>
                      <a:pt x="1239" y="5103"/>
                      <a:pt x="1417" y="5103"/>
                    </a:cubicBezTo>
                    <a:cubicBezTo>
                      <a:pt x="1512" y="5103"/>
                      <a:pt x="1606" y="5093"/>
                      <a:pt x="1690" y="5082"/>
                    </a:cubicBezTo>
                    <a:cubicBezTo>
                      <a:pt x="1911" y="5061"/>
                      <a:pt x="2142" y="5009"/>
                      <a:pt x="2384" y="4935"/>
                    </a:cubicBezTo>
                    <a:cubicBezTo>
                      <a:pt x="2583" y="4872"/>
                      <a:pt x="2783" y="4788"/>
                      <a:pt x="2972" y="4694"/>
                    </a:cubicBezTo>
                    <a:cubicBezTo>
                      <a:pt x="3403" y="4484"/>
                      <a:pt x="3823" y="4200"/>
                      <a:pt x="4211" y="3875"/>
                    </a:cubicBezTo>
                    <a:cubicBezTo>
                      <a:pt x="4600" y="3539"/>
                      <a:pt x="4957" y="3161"/>
                      <a:pt x="5251" y="2751"/>
                    </a:cubicBezTo>
                    <a:cubicBezTo>
                      <a:pt x="5555" y="2331"/>
                      <a:pt x="5807" y="1890"/>
                      <a:pt x="5975" y="1449"/>
                    </a:cubicBezTo>
                    <a:cubicBezTo>
                      <a:pt x="6059" y="1229"/>
                      <a:pt x="6133" y="998"/>
                      <a:pt x="6175" y="777"/>
                    </a:cubicBezTo>
                    <a:cubicBezTo>
                      <a:pt x="6227" y="557"/>
                      <a:pt x="6248" y="326"/>
                      <a:pt x="6248" y="95"/>
                    </a:cubicBezTo>
                    <a:lnTo>
                      <a:pt x="6248" y="74"/>
                    </a:lnTo>
                    <a:cubicBezTo>
                      <a:pt x="6248" y="63"/>
                      <a:pt x="6238" y="53"/>
                      <a:pt x="6238" y="42"/>
                    </a:cubicBezTo>
                    <a:cubicBezTo>
                      <a:pt x="6227" y="21"/>
                      <a:pt x="6217" y="11"/>
                      <a:pt x="6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741;p79"/>
              <p:cNvSpPr/>
              <p:nvPr/>
            </p:nvSpPr>
            <p:spPr>
              <a:xfrm>
                <a:off x="1571697" y="3271358"/>
                <a:ext cx="402024" cy="328013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61" extrusionOk="0">
                    <a:moveTo>
                      <a:pt x="2653" y="3434"/>
                    </a:moveTo>
                    <a:cubicBezTo>
                      <a:pt x="2646" y="3434"/>
                      <a:pt x="2645" y="3435"/>
                      <a:pt x="2636" y="3444"/>
                    </a:cubicBezTo>
                    <a:cubicBezTo>
                      <a:pt x="2642" y="3441"/>
                      <a:pt x="2647" y="3438"/>
                      <a:pt x="2653" y="3434"/>
                    </a:cubicBezTo>
                    <a:close/>
                    <a:moveTo>
                      <a:pt x="5303" y="0"/>
                    </a:moveTo>
                    <a:cubicBezTo>
                      <a:pt x="5282" y="0"/>
                      <a:pt x="5272" y="11"/>
                      <a:pt x="5272" y="32"/>
                    </a:cubicBezTo>
                    <a:cubicBezTo>
                      <a:pt x="5251" y="189"/>
                      <a:pt x="5219" y="336"/>
                      <a:pt x="5177" y="483"/>
                    </a:cubicBezTo>
                    <a:cubicBezTo>
                      <a:pt x="5135" y="651"/>
                      <a:pt x="5072" y="809"/>
                      <a:pt x="5009" y="977"/>
                    </a:cubicBezTo>
                    <a:cubicBezTo>
                      <a:pt x="4936" y="1134"/>
                      <a:pt x="4862" y="1281"/>
                      <a:pt x="4778" y="1439"/>
                    </a:cubicBezTo>
                    <a:lnTo>
                      <a:pt x="4778" y="1428"/>
                    </a:lnTo>
                    <a:cubicBezTo>
                      <a:pt x="4778" y="1439"/>
                      <a:pt x="4768" y="1439"/>
                      <a:pt x="4768" y="1439"/>
                    </a:cubicBezTo>
                    <a:cubicBezTo>
                      <a:pt x="4547" y="1817"/>
                      <a:pt x="4274" y="2153"/>
                      <a:pt x="3970" y="2457"/>
                    </a:cubicBezTo>
                    <a:cubicBezTo>
                      <a:pt x="3770" y="2646"/>
                      <a:pt x="3560" y="2825"/>
                      <a:pt x="3340" y="2993"/>
                    </a:cubicBezTo>
                    <a:cubicBezTo>
                      <a:pt x="3114" y="3157"/>
                      <a:pt x="2889" y="3301"/>
                      <a:pt x="2653" y="3434"/>
                    </a:cubicBezTo>
                    <a:lnTo>
                      <a:pt x="2653" y="3434"/>
                    </a:lnTo>
                    <a:cubicBezTo>
                      <a:pt x="2654" y="3434"/>
                      <a:pt x="2655" y="3434"/>
                      <a:pt x="2657" y="3434"/>
                    </a:cubicBezTo>
                    <a:cubicBezTo>
                      <a:pt x="2199" y="3684"/>
                      <a:pt x="1720" y="3872"/>
                      <a:pt x="1211" y="4008"/>
                    </a:cubicBezTo>
                    <a:lnTo>
                      <a:pt x="1211" y="4008"/>
                    </a:lnTo>
                    <a:cubicBezTo>
                      <a:pt x="1213" y="4006"/>
                      <a:pt x="1215" y="4004"/>
                      <a:pt x="1218" y="4001"/>
                    </a:cubicBezTo>
                    <a:lnTo>
                      <a:pt x="1218" y="4001"/>
                    </a:lnTo>
                    <a:lnTo>
                      <a:pt x="1197" y="4011"/>
                    </a:lnTo>
                    <a:cubicBezTo>
                      <a:pt x="1008" y="4053"/>
                      <a:pt x="829" y="4095"/>
                      <a:pt x="640" y="4116"/>
                    </a:cubicBezTo>
                    <a:lnTo>
                      <a:pt x="357" y="4148"/>
                    </a:lnTo>
                    <a:cubicBezTo>
                      <a:pt x="304" y="4148"/>
                      <a:pt x="262" y="4158"/>
                      <a:pt x="210" y="4158"/>
                    </a:cubicBezTo>
                    <a:lnTo>
                      <a:pt x="84" y="4158"/>
                    </a:lnTo>
                    <a:cubicBezTo>
                      <a:pt x="63" y="4158"/>
                      <a:pt x="31" y="4179"/>
                      <a:pt x="21" y="4200"/>
                    </a:cubicBezTo>
                    <a:cubicBezTo>
                      <a:pt x="0" y="4221"/>
                      <a:pt x="0" y="4253"/>
                      <a:pt x="0" y="4274"/>
                    </a:cubicBezTo>
                    <a:cubicBezTo>
                      <a:pt x="0" y="4305"/>
                      <a:pt x="10" y="4326"/>
                      <a:pt x="31" y="4337"/>
                    </a:cubicBezTo>
                    <a:cubicBezTo>
                      <a:pt x="52" y="4358"/>
                      <a:pt x="63" y="4358"/>
                      <a:pt x="84" y="4358"/>
                    </a:cubicBezTo>
                    <a:lnTo>
                      <a:pt x="105" y="4358"/>
                    </a:lnTo>
                    <a:cubicBezTo>
                      <a:pt x="141" y="4360"/>
                      <a:pt x="177" y="4360"/>
                      <a:pt x="213" y="4360"/>
                    </a:cubicBezTo>
                    <a:cubicBezTo>
                      <a:pt x="460" y="4360"/>
                      <a:pt x="708" y="4331"/>
                      <a:pt x="955" y="4284"/>
                    </a:cubicBezTo>
                    <a:cubicBezTo>
                      <a:pt x="1249" y="4232"/>
                      <a:pt x="1533" y="4148"/>
                      <a:pt x="1806" y="4043"/>
                    </a:cubicBezTo>
                    <a:cubicBezTo>
                      <a:pt x="2247" y="3875"/>
                      <a:pt x="2678" y="3644"/>
                      <a:pt x="3067" y="3381"/>
                    </a:cubicBezTo>
                    <a:cubicBezTo>
                      <a:pt x="3466" y="3108"/>
                      <a:pt x="3833" y="2804"/>
                      <a:pt x="4159" y="2447"/>
                    </a:cubicBezTo>
                    <a:cubicBezTo>
                      <a:pt x="4463" y="2111"/>
                      <a:pt x="4747" y="1733"/>
                      <a:pt x="4946" y="1313"/>
                    </a:cubicBezTo>
                    <a:cubicBezTo>
                      <a:pt x="5051" y="1113"/>
                      <a:pt x="5135" y="903"/>
                      <a:pt x="5198" y="693"/>
                    </a:cubicBezTo>
                    <a:cubicBezTo>
                      <a:pt x="5261" y="483"/>
                      <a:pt x="5314" y="263"/>
                      <a:pt x="5335" y="42"/>
                    </a:cubicBezTo>
                    <a:cubicBezTo>
                      <a:pt x="5345" y="21"/>
                      <a:pt x="5324" y="0"/>
                      <a:pt x="530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742;p79"/>
              <p:cNvSpPr/>
              <p:nvPr/>
            </p:nvSpPr>
            <p:spPr>
              <a:xfrm>
                <a:off x="1681435" y="3408023"/>
                <a:ext cx="183299" cy="118539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1576" extrusionOk="0">
                    <a:moveTo>
                      <a:pt x="2406" y="0"/>
                    </a:moveTo>
                    <a:cubicBezTo>
                      <a:pt x="2395" y="0"/>
                      <a:pt x="2385" y="0"/>
                      <a:pt x="2385" y="10"/>
                    </a:cubicBezTo>
                    <a:cubicBezTo>
                      <a:pt x="2290" y="126"/>
                      <a:pt x="2185" y="231"/>
                      <a:pt x="2080" y="336"/>
                    </a:cubicBezTo>
                    <a:cubicBezTo>
                      <a:pt x="1954" y="472"/>
                      <a:pt x="1807" y="588"/>
                      <a:pt x="1660" y="703"/>
                    </a:cubicBezTo>
                    <a:cubicBezTo>
                      <a:pt x="1513" y="808"/>
                      <a:pt x="1356" y="903"/>
                      <a:pt x="1198" y="987"/>
                    </a:cubicBezTo>
                    <a:lnTo>
                      <a:pt x="1219" y="987"/>
                    </a:lnTo>
                    <a:cubicBezTo>
                      <a:pt x="935" y="1134"/>
                      <a:pt x="631" y="1260"/>
                      <a:pt x="316" y="1333"/>
                    </a:cubicBezTo>
                    <a:lnTo>
                      <a:pt x="337" y="1333"/>
                    </a:lnTo>
                    <a:cubicBezTo>
                      <a:pt x="253" y="1354"/>
                      <a:pt x="168" y="1365"/>
                      <a:pt x="84" y="1386"/>
                    </a:cubicBezTo>
                    <a:cubicBezTo>
                      <a:pt x="74" y="1386"/>
                      <a:pt x="53" y="1396"/>
                      <a:pt x="42" y="1407"/>
                    </a:cubicBezTo>
                    <a:cubicBezTo>
                      <a:pt x="32" y="1407"/>
                      <a:pt x="32" y="1417"/>
                      <a:pt x="21" y="1428"/>
                    </a:cubicBezTo>
                    <a:cubicBezTo>
                      <a:pt x="11" y="1438"/>
                      <a:pt x="0" y="1470"/>
                      <a:pt x="11" y="1491"/>
                    </a:cubicBezTo>
                    <a:cubicBezTo>
                      <a:pt x="11" y="1533"/>
                      <a:pt x="63" y="1575"/>
                      <a:pt x="105" y="1575"/>
                    </a:cubicBezTo>
                    <a:cubicBezTo>
                      <a:pt x="232" y="1543"/>
                      <a:pt x="347" y="1512"/>
                      <a:pt x="463" y="1470"/>
                    </a:cubicBezTo>
                    <a:cubicBezTo>
                      <a:pt x="568" y="1438"/>
                      <a:pt x="683" y="1386"/>
                      <a:pt x="788" y="1344"/>
                    </a:cubicBezTo>
                    <a:cubicBezTo>
                      <a:pt x="1009" y="1239"/>
                      <a:pt x="1208" y="1123"/>
                      <a:pt x="1408" y="997"/>
                    </a:cubicBezTo>
                    <a:cubicBezTo>
                      <a:pt x="1513" y="924"/>
                      <a:pt x="1608" y="850"/>
                      <a:pt x="1702" y="777"/>
                    </a:cubicBezTo>
                    <a:lnTo>
                      <a:pt x="1954" y="556"/>
                    </a:lnTo>
                    <a:cubicBezTo>
                      <a:pt x="2133" y="399"/>
                      <a:pt x="2280" y="220"/>
                      <a:pt x="2427" y="42"/>
                    </a:cubicBezTo>
                    <a:cubicBezTo>
                      <a:pt x="2437" y="31"/>
                      <a:pt x="2427" y="10"/>
                      <a:pt x="241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743;p79"/>
              <p:cNvSpPr/>
              <p:nvPr/>
            </p:nvSpPr>
            <p:spPr>
              <a:xfrm>
                <a:off x="1425554" y="3395387"/>
                <a:ext cx="74312" cy="17457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321" extrusionOk="0">
                    <a:moveTo>
                      <a:pt x="956" y="0"/>
                    </a:moveTo>
                    <a:cubicBezTo>
                      <a:pt x="945" y="0"/>
                      <a:pt x="935" y="0"/>
                      <a:pt x="924" y="10"/>
                    </a:cubicBezTo>
                    <a:cubicBezTo>
                      <a:pt x="746" y="115"/>
                      <a:pt x="588" y="252"/>
                      <a:pt x="462" y="420"/>
                    </a:cubicBezTo>
                    <a:cubicBezTo>
                      <a:pt x="336" y="588"/>
                      <a:pt x="231" y="777"/>
                      <a:pt x="158" y="976"/>
                    </a:cubicBezTo>
                    <a:cubicBezTo>
                      <a:pt x="84" y="1176"/>
                      <a:pt x="32" y="1386"/>
                      <a:pt x="11" y="1606"/>
                    </a:cubicBezTo>
                    <a:cubicBezTo>
                      <a:pt x="0" y="1816"/>
                      <a:pt x="0" y="2026"/>
                      <a:pt x="42" y="2236"/>
                    </a:cubicBezTo>
                    <a:cubicBezTo>
                      <a:pt x="42" y="2247"/>
                      <a:pt x="53" y="2268"/>
                      <a:pt x="63" y="2278"/>
                    </a:cubicBezTo>
                    <a:cubicBezTo>
                      <a:pt x="63" y="2289"/>
                      <a:pt x="74" y="2289"/>
                      <a:pt x="84" y="2299"/>
                    </a:cubicBezTo>
                    <a:cubicBezTo>
                      <a:pt x="95" y="2320"/>
                      <a:pt x="126" y="2320"/>
                      <a:pt x="147" y="2320"/>
                    </a:cubicBezTo>
                    <a:cubicBezTo>
                      <a:pt x="179" y="2320"/>
                      <a:pt x="200" y="2310"/>
                      <a:pt x="221" y="2289"/>
                    </a:cubicBezTo>
                    <a:cubicBezTo>
                      <a:pt x="231" y="2268"/>
                      <a:pt x="242" y="2247"/>
                      <a:pt x="242" y="2215"/>
                    </a:cubicBezTo>
                    <a:cubicBezTo>
                      <a:pt x="221" y="2110"/>
                      <a:pt x="200" y="1995"/>
                      <a:pt x="189" y="1879"/>
                    </a:cubicBezTo>
                    <a:lnTo>
                      <a:pt x="189" y="1564"/>
                    </a:lnTo>
                    <a:cubicBezTo>
                      <a:pt x="200" y="1459"/>
                      <a:pt x="210" y="1344"/>
                      <a:pt x="221" y="1239"/>
                    </a:cubicBezTo>
                    <a:cubicBezTo>
                      <a:pt x="231" y="1186"/>
                      <a:pt x="242" y="1134"/>
                      <a:pt x="252" y="1071"/>
                    </a:cubicBezTo>
                    <a:cubicBezTo>
                      <a:pt x="273" y="1029"/>
                      <a:pt x="284" y="976"/>
                      <a:pt x="305" y="924"/>
                    </a:cubicBezTo>
                    <a:cubicBezTo>
                      <a:pt x="347" y="787"/>
                      <a:pt x="410" y="661"/>
                      <a:pt x="483" y="535"/>
                    </a:cubicBezTo>
                    <a:cubicBezTo>
                      <a:pt x="557" y="430"/>
                      <a:pt x="641" y="336"/>
                      <a:pt x="735" y="241"/>
                    </a:cubicBezTo>
                    <a:cubicBezTo>
                      <a:pt x="809" y="178"/>
                      <a:pt x="882" y="115"/>
                      <a:pt x="966" y="73"/>
                    </a:cubicBezTo>
                    <a:cubicBezTo>
                      <a:pt x="987" y="63"/>
                      <a:pt x="987" y="31"/>
                      <a:pt x="977" y="21"/>
                    </a:cubicBezTo>
                    <a:cubicBezTo>
                      <a:pt x="977" y="10"/>
                      <a:pt x="966" y="0"/>
                      <a:pt x="95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744;p79"/>
              <p:cNvSpPr/>
              <p:nvPr/>
            </p:nvSpPr>
            <p:spPr>
              <a:xfrm>
                <a:off x="1856762" y="3739721"/>
                <a:ext cx="112221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18" extrusionOk="0">
                    <a:moveTo>
                      <a:pt x="85" y="0"/>
                    </a:moveTo>
                    <a:cubicBezTo>
                      <a:pt x="75" y="11"/>
                      <a:pt x="75" y="11"/>
                      <a:pt x="75" y="21"/>
                    </a:cubicBezTo>
                    <a:cubicBezTo>
                      <a:pt x="43" y="126"/>
                      <a:pt x="22" y="221"/>
                      <a:pt x="12" y="337"/>
                    </a:cubicBezTo>
                    <a:cubicBezTo>
                      <a:pt x="1" y="463"/>
                      <a:pt x="1" y="578"/>
                      <a:pt x="1" y="673"/>
                    </a:cubicBezTo>
                    <a:cubicBezTo>
                      <a:pt x="33" y="904"/>
                      <a:pt x="96" y="1072"/>
                      <a:pt x="201" y="1208"/>
                    </a:cubicBezTo>
                    <a:cubicBezTo>
                      <a:pt x="264" y="1282"/>
                      <a:pt x="337" y="1334"/>
                      <a:pt x="421" y="1366"/>
                    </a:cubicBezTo>
                    <a:cubicBezTo>
                      <a:pt x="505" y="1397"/>
                      <a:pt x="589" y="1418"/>
                      <a:pt x="673" y="1418"/>
                    </a:cubicBezTo>
                    <a:lnTo>
                      <a:pt x="736" y="1418"/>
                    </a:lnTo>
                    <a:cubicBezTo>
                      <a:pt x="799" y="1408"/>
                      <a:pt x="852" y="1397"/>
                      <a:pt x="894" y="1376"/>
                    </a:cubicBezTo>
                    <a:cubicBezTo>
                      <a:pt x="946" y="1355"/>
                      <a:pt x="988" y="1334"/>
                      <a:pt x="1020" y="1303"/>
                    </a:cubicBezTo>
                    <a:cubicBezTo>
                      <a:pt x="1104" y="1250"/>
                      <a:pt x="1188" y="1177"/>
                      <a:pt x="1251" y="1093"/>
                    </a:cubicBezTo>
                    <a:cubicBezTo>
                      <a:pt x="1366" y="925"/>
                      <a:pt x="1450" y="725"/>
                      <a:pt x="1492" y="526"/>
                    </a:cubicBezTo>
                    <a:cubicBezTo>
                      <a:pt x="1219" y="473"/>
                      <a:pt x="946" y="400"/>
                      <a:pt x="673" y="284"/>
                    </a:cubicBezTo>
                    <a:cubicBezTo>
                      <a:pt x="463" y="200"/>
                      <a:pt x="274" y="105"/>
                      <a:pt x="8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745;p79"/>
              <p:cNvSpPr/>
              <p:nvPr/>
            </p:nvSpPr>
            <p:spPr>
              <a:xfrm>
                <a:off x="1980791" y="3420659"/>
                <a:ext cx="105075" cy="4430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9" extrusionOk="0">
                    <a:moveTo>
                      <a:pt x="400" y="0"/>
                    </a:moveTo>
                    <a:cubicBezTo>
                      <a:pt x="179" y="0"/>
                      <a:pt x="43" y="52"/>
                      <a:pt x="22" y="136"/>
                    </a:cubicBezTo>
                    <a:cubicBezTo>
                      <a:pt x="1" y="210"/>
                      <a:pt x="64" y="283"/>
                      <a:pt x="179" y="367"/>
                    </a:cubicBezTo>
                    <a:cubicBezTo>
                      <a:pt x="295" y="441"/>
                      <a:pt x="463" y="504"/>
                      <a:pt x="652" y="546"/>
                    </a:cubicBezTo>
                    <a:cubicBezTo>
                      <a:pt x="778" y="577"/>
                      <a:pt x="904" y="588"/>
                      <a:pt x="1019" y="588"/>
                    </a:cubicBezTo>
                    <a:cubicBezTo>
                      <a:pt x="1229" y="588"/>
                      <a:pt x="1376" y="535"/>
                      <a:pt x="1397" y="451"/>
                    </a:cubicBezTo>
                    <a:cubicBezTo>
                      <a:pt x="1397" y="420"/>
                      <a:pt x="1397" y="388"/>
                      <a:pt x="1376" y="346"/>
                    </a:cubicBezTo>
                    <a:cubicBezTo>
                      <a:pt x="1292" y="231"/>
                      <a:pt x="1051" y="105"/>
                      <a:pt x="767" y="42"/>
                    </a:cubicBezTo>
                    <a:cubicBezTo>
                      <a:pt x="641" y="10"/>
                      <a:pt x="515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746;p79"/>
              <p:cNvSpPr/>
              <p:nvPr/>
            </p:nvSpPr>
            <p:spPr>
              <a:xfrm>
                <a:off x="2035247" y="3603056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201" y="0"/>
                    </a:moveTo>
                    <a:cubicBezTo>
                      <a:pt x="75" y="11"/>
                      <a:pt x="1" y="221"/>
                      <a:pt x="33" y="462"/>
                    </a:cubicBezTo>
                    <a:cubicBezTo>
                      <a:pt x="54" y="693"/>
                      <a:pt x="169" y="882"/>
                      <a:pt x="285" y="882"/>
                    </a:cubicBezTo>
                    <a:lnTo>
                      <a:pt x="295" y="882"/>
                    </a:lnTo>
                    <a:cubicBezTo>
                      <a:pt x="327" y="872"/>
                      <a:pt x="358" y="861"/>
                      <a:pt x="379" y="830"/>
                    </a:cubicBezTo>
                    <a:cubicBezTo>
                      <a:pt x="453" y="746"/>
                      <a:pt x="474" y="588"/>
                      <a:pt x="463" y="420"/>
                    </a:cubicBezTo>
                    <a:cubicBezTo>
                      <a:pt x="432" y="179"/>
                      <a:pt x="327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747;p79"/>
              <p:cNvSpPr/>
              <p:nvPr/>
            </p:nvSpPr>
            <p:spPr>
              <a:xfrm>
                <a:off x="1784104" y="3631487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190" y="0"/>
                    </a:moveTo>
                    <a:cubicBezTo>
                      <a:pt x="148" y="0"/>
                      <a:pt x="127" y="21"/>
                      <a:pt x="96" y="53"/>
                    </a:cubicBezTo>
                    <a:cubicBezTo>
                      <a:pt x="33" y="137"/>
                      <a:pt x="1" y="294"/>
                      <a:pt x="22" y="462"/>
                    </a:cubicBezTo>
                    <a:cubicBezTo>
                      <a:pt x="43" y="694"/>
                      <a:pt x="159" y="883"/>
                      <a:pt x="274" y="883"/>
                    </a:cubicBezTo>
                    <a:lnTo>
                      <a:pt x="285" y="883"/>
                    </a:lnTo>
                    <a:cubicBezTo>
                      <a:pt x="400" y="862"/>
                      <a:pt x="474" y="652"/>
                      <a:pt x="453" y="410"/>
                    </a:cubicBezTo>
                    <a:cubicBezTo>
                      <a:pt x="421" y="179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748;p79"/>
              <p:cNvSpPr/>
              <p:nvPr/>
            </p:nvSpPr>
            <p:spPr>
              <a:xfrm>
                <a:off x="1933406" y="3597565"/>
                <a:ext cx="74312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859" extrusionOk="0">
                    <a:moveTo>
                      <a:pt x="32" y="0"/>
                    </a:moveTo>
                    <a:lnTo>
                      <a:pt x="32" y="10"/>
                    </a:lnTo>
                    <a:cubicBezTo>
                      <a:pt x="11" y="10"/>
                      <a:pt x="1" y="31"/>
                      <a:pt x="1" y="42"/>
                    </a:cubicBezTo>
                    <a:cubicBezTo>
                      <a:pt x="32" y="231"/>
                      <a:pt x="53" y="388"/>
                      <a:pt x="85" y="514"/>
                    </a:cubicBezTo>
                    <a:cubicBezTo>
                      <a:pt x="106" y="619"/>
                      <a:pt x="127" y="693"/>
                      <a:pt x="148" y="756"/>
                    </a:cubicBezTo>
                    <a:cubicBezTo>
                      <a:pt x="158" y="798"/>
                      <a:pt x="169" y="840"/>
                      <a:pt x="190" y="903"/>
                    </a:cubicBezTo>
                    <a:lnTo>
                      <a:pt x="211" y="976"/>
                    </a:lnTo>
                    <a:cubicBezTo>
                      <a:pt x="221" y="997"/>
                      <a:pt x="232" y="1008"/>
                      <a:pt x="253" y="1008"/>
                    </a:cubicBezTo>
                    <a:cubicBezTo>
                      <a:pt x="263" y="1008"/>
                      <a:pt x="274" y="1008"/>
                      <a:pt x="274" y="997"/>
                    </a:cubicBezTo>
                    <a:lnTo>
                      <a:pt x="295" y="997"/>
                    </a:lnTo>
                    <a:cubicBezTo>
                      <a:pt x="358" y="955"/>
                      <a:pt x="431" y="903"/>
                      <a:pt x="505" y="871"/>
                    </a:cubicBezTo>
                    <a:cubicBezTo>
                      <a:pt x="557" y="850"/>
                      <a:pt x="599" y="840"/>
                      <a:pt x="641" y="829"/>
                    </a:cubicBezTo>
                    <a:lnTo>
                      <a:pt x="715" y="829"/>
                    </a:lnTo>
                    <a:cubicBezTo>
                      <a:pt x="725" y="829"/>
                      <a:pt x="736" y="840"/>
                      <a:pt x="746" y="840"/>
                    </a:cubicBezTo>
                    <a:cubicBezTo>
                      <a:pt x="757" y="850"/>
                      <a:pt x="767" y="850"/>
                      <a:pt x="778" y="861"/>
                    </a:cubicBezTo>
                    <a:cubicBezTo>
                      <a:pt x="788" y="861"/>
                      <a:pt x="788" y="871"/>
                      <a:pt x="799" y="871"/>
                    </a:cubicBezTo>
                    <a:cubicBezTo>
                      <a:pt x="799" y="882"/>
                      <a:pt x="809" y="903"/>
                      <a:pt x="820" y="913"/>
                    </a:cubicBezTo>
                    <a:cubicBezTo>
                      <a:pt x="820" y="934"/>
                      <a:pt x="830" y="955"/>
                      <a:pt x="830" y="976"/>
                    </a:cubicBezTo>
                    <a:cubicBezTo>
                      <a:pt x="841" y="1008"/>
                      <a:pt x="830" y="1050"/>
                      <a:pt x="830" y="1092"/>
                    </a:cubicBezTo>
                    <a:cubicBezTo>
                      <a:pt x="820" y="1145"/>
                      <a:pt x="809" y="1197"/>
                      <a:pt x="788" y="1260"/>
                    </a:cubicBezTo>
                    <a:cubicBezTo>
                      <a:pt x="757" y="1334"/>
                      <a:pt x="715" y="1397"/>
                      <a:pt x="673" y="1449"/>
                    </a:cubicBezTo>
                    <a:cubicBezTo>
                      <a:pt x="631" y="1502"/>
                      <a:pt x="578" y="1554"/>
                      <a:pt x="526" y="1596"/>
                    </a:cubicBezTo>
                    <a:cubicBezTo>
                      <a:pt x="484" y="1628"/>
                      <a:pt x="452" y="1649"/>
                      <a:pt x="410" y="1670"/>
                    </a:cubicBezTo>
                    <a:cubicBezTo>
                      <a:pt x="389" y="1680"/>
                      <a:pt x="379" y="1701"/>
                      <a:pt x="368" y="1733"/>
                    </a:cubicBezTo>
                    <a:cubicBezTo>
                      <a:pt x="358" y="1754"/>
                      <a:pt x="358" y="1785"/>
                      <a:pt x="379" y="1806"/>
                    </a:cubicBezTo>
                    <a:cubicBezTo>
                      <a:pt x="400" y="1838"/>
                      <a:pt x="431" y="1859"/>
                      <a:pt x="463" y="1859"/>
                    </a:cubicBezTo>
                    <a:cubicBezTo>
                      <a:pt x="484" y="1859"/>
                      <a:pt x="505" y="1859"/>
                      <a:pt x="515" y="1848"/>
                    </a:cubicBezTo>
                    <a:cubicBezTo>
                      <a:pt x="578" y="1806"/>
                      <a:pt x="620" y="1775"/>
                      <a:pt x="662" y="1733"/>
                    </a:cubicBezTo>
                    <a:cubicBezTo>
                      <a:pt x="788" y="1617"/>
                      <a:pt x="883" y="1470"/>
                      <a:pt x="946" y="1313"/>
                    </a:cubicBezTo>
                    <a:cubicBezTo>
                      <a:pt x="967" y="1239"/>
                      <a:pt x="977" y="1166"/>
                      <a:pt x="988" y="1092"/>
                    </a:cubicBezTo>
                    <a:lnTo>
                      <a:pt x="988" y="997"/>
                    </a:lnTo>
                    <a:cubicBezTo>
                      <a:pt x="977" y="966"/>
                      <a:pt x="977" y="934"/>
                      <a:pt x="967" y="913"/>
                    </a:cubicBezTo>
                    <a:cubicBezTo>
                      <a:pt x="946" y="850"/>
                      <a:pt x="914" y="798"/>
                      <a:pt x="872" y="766"/>
                    </a:cubicBezTo>
                    <a:cubicBezTo>
                      <a:pt x="830" y="724"/>
                      <a:pt x="767" y="703"/>
                      <a:pt x="704" y="703"/>
                    </a:cubicBezTo>
                    <a:cubicBezTo>
                      <a:pt x="641" y="703"/>
                      <a:pt x="568" y="724"/>
                      <a:pt x="494" y="756"/>
                    </a:cubicBezTo>
                    <a:cubicBezTo>
                      <a:pt x="410" y="787"/>
                      <a:pt x="337" y="840"/>
                      <a:pt x="274" y="892"/>
                    </a:cubicBezTo>
                    <a:cubicBezTo>
                      <a:pt x="232" y="777"/>
                      <a:pt x="190" y="640"/>
                      <a:pt x="148" y="483"/>
                    </a:cubicBezTo>
                    <a:cubicBezTo>
                      <a:pt x="116" y="336"/>
                      <a:pt x="95" y="189"/>
                      <a:pt x="74" y="31"/>
                    </a:cubicBezTo>
                    <a:cubicBezTo>
                      <a:pt x="64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749;p79"/>
              <p:cNvSpPr/>
              <p:nvPr/>
            </p:nvSpPr>
            <p:spPr>
              <a:xfrm>
                <a:off x="2192446" y="4381079"/>
                <a:ext cx="74312" cy="7190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56" extrusionOk="0">
                    <a:moveTo>
                      <a:pt x="305" y="0"/>
                    </a:moveTo>
                    <a:cubicBezTo>
                      <a:pt x="221" y="0"/>
                      <a:pt x="137" y="21"/>
                      <a:pt x="64" y="52"/>
                    </a:cubicBezTo>
                    <a:cubicBezTo>
                      <a:pt x="43" y="52"/>
                      <a:pt x="43" y="63"/>
                      <a:pt x="32" y="73"/>
                    </a:cubicBezTo>
                    <a:cubicBezTo>
                      <a:pt x="22" y="84"/>
                      <a:pt x="22" y="84"/>
                      <a:pt x="22" y="94"/>
                    </a:cubicBezTo>
                    <a:cubicBezTo>
                      <a:pt x="22" y="105"/>
                      <a:pt x="11" y="115"/>
                      <a:pt x="11" y="126"/>
                    </a:cubicBezTo>
                    <a:cubicBezTo>
                      <a:pt x="1" y="220"/>
                      <a:pt x="11" y="315"/>
                      <a:pt x="32" y="399"/>
                    </a:cubicBezTo>
                    <a:cubicBezTo>
                      <a:pt x="53" y="483"/>
                      <a:pt x="85" y="556"/>
                      <a:pt x="127" y="619"/>
                    </a:cubicBezTo>
                    <a:cubicBezTo>
                      <a:pt x="179" y="682"/>
                      <a:pt x="232" y="745"/>
                      <a:pt x="295" y="798"/>
                    </a:cubicBezTo>
                    <a:cubicBezTo>
                      <a:pt x="358" y="840"/>
                      <a:pt x="421" y="882"/>
                      <a:pt x="505" y="913"/>
                    </a:cubicBezTo>
                    <a:cubicBezTo>
                      <a:pt x="515" y="924"/>
                      <a:pt x="526" y="934"/>
                      <a:pt x="536" y="934"/>
                    </a:cubicBezTo>
                    <a:cubicBezTo>
                      <a:pt x="599" y="945"/>
                      <a:pt x="652" y="955"/>
                      <a:pt x="704" y="955"/>
                    </a:cubicBezTo>
                    <a:cubicBezTo>
                      <a:pt x="746" y="955"/>
                      <a:pt x="799" y="945"/>
                      <a:pt x="841" y="934"/>
                    </a:cubicBezTo>
                    <a:cubicBezTo>
                      <a:pt x="883" y="913"/>
                      <a:pt x="925" y="871"/>
                      <a:pt x="946" y="829"/>
                    </a:cubicBezTo>
                    <a:cubicBezTo>
                      <a:pt x="967" y="787"/>
                      <a:pt x="988" y="724"/>
                      <a:pt x="977" y="672"/>
                    </a:cubicBezTo>
                    <a:cubicBezTo>
                      <a:pt x="977" y="619"/>
                      <a:pt x="967" y="556"/>
                      <a:pt x="946" y="493"/>
                    </a:cubicBezTo>
                    <a:cubicBezTo>
                      <a:pt x="925" y="430"/>
                      <a:pt x="893" y="367"/>
                      <a:pt x="851" y="315"/>
                    </a:cubicBezTo>
                    <a:cubicBezTo>
                      <a:pt x="767" y="189"/>
                      <a:pt x="652" y="94"/>
                      <a:pt x="526" y="42"/>
                    </a:cubicBezTo>
                    <a:cubicBezTo>
                      <a:pt x="452" y="21"/>
                      <a:pt x="379" y="0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750;p79"/>
              <p:cNvSpPr/>
              <p:nvPr/>
            </p:nvSpPr>
            <p:spPr>
              <a:xfrm>
                <a:off x="1923928" y="4488486"/>
                <a:ext cx="98005" cy="19194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52" extrusionOk="0">
                    <a:moveTo>
                      <a:pt x="1166" y="0"/>
                    </a:moveTo>
                    <a:cubicBezTo>
                      <a:pt x="1156" y="10"/>
                      <a:pt x="1145" y="21"/>
                      <a:pt x="1145" y="31"/>
                    </a:cubicBezTo>
                    <a:cubicBezTo>
                      <a:pt x="1124" y="73"/>
                      <a:pt x="1093" y="115"/>
                      <a:pt x="1061" y="147"/>
                    </a:cubicBezTo>
                    <a:cubicBezTo>
                      <a:pt x="998" y="231"/>
                      <a:pt x="914" y="325"/>
                      <a:pt x="851" y="409"/>
                    </a:cubicBezTo>
                    <a:lnTo>
                      <a:pt x="767" y="493"/>
                    </a:lnTo>
                    <a:cubicBezTo>
                      <a:pt x="662" y="630"/>
                      <a:pt x="547" y="756"/>
                      <a:pt x="452" y="903"/>
                    </a:cubicBezTo>
                    <a:cubicBezTo>
                      <a:pt x="410" y="955"/>
                      <a:pt x="368" y="1018"/>
                      <a:pt x="326" y="1092"/>
                    </a:cubicBezTo>
                    <a:cubicBezTo>
                      <a:pt x="305" y="1144"/>
                      <a:pt x="274" y="1197"/>
                      <a:pt x="263" y="1260"/>
                    </a:cubicBezTo>
                    <a:cubicBezTo>
                      <a:pt x="253" y="1323"/>
                      <a:pt x="253" y="1375"/>
                      <a:pt x="274" y="1417"/>
                    </a:cubicBezTo>
                    <a:cubicBezTo>
                      <a:pt x="284" y="1438"/>
                      <a:pt x="305" y="1459"/>
                      <a:pt x="326" y="1480"/>
                    </a:cubicBezTo>
                    <a:cubicBezTo>
                      <a:pt x="242" y="1585"/>
                      <a:pt x="179" y="1690"/>
                      <a:pt x="127" y="1806"/>
                    </a:cubicBezTo>
                    <a:cubicBezTo>
                      <a:pt x="74" y="1911"/>
                      <a:pt x="43" y="1984"/>
                      <a:pt x="22" y="2058"/>
                    </a:cubicBezTo>
                    <a:cubicBezTo>
                      <a:pt x="1" y="2163"/>
                      <a:pt x="1" y="2236"/>
                      <a:pt x="11" y="2299"/>
                    </a:cubicBezTo>
                    <a:cubicBezTo>
                      <a:pt x="32" y="2383"/>
                      <a:pt x="74" y="2446"/>
                      <a:pt x="137" y="2488"/>
                    </a:cubicBezTo>
                    <a:cubicBezTo>
                      <a:pt x="200" y="2530"/>
                      <a:pt x="284" y="2551"/>
                      <a:pt x="368" y="2551"/>
                    </a:cubicBezTo>
                    <a:lnTo>
                      <a:pt x="389" y="2551"/>
                    </a:lnTo>
                    <a:cubicBezTo>
                      <a:pt x="442" y="2551"/>
                      <a:pt x="505" y="2541"/>
                      <a:pt x="547" y="2530"/>
                    </a:cubicBezTo>
                    <a:cubicBezTo>
                      <a:pt x="610" y="2499"/>
                      <a:pt x="673" y="2467"/>
                      <a:pt x="725" y="2425"/>
                    </a:cubicBezTo>
                    <a:cubicBezTo>
                      <a:pt x="767" y="2383"/>
                      <a:pt x="820" y="2331"/>
                      <a:pt x="862" y="2278"/>
                    </a:cubicBezTo>
                    <a:cubicBezTo>
                      <a:pt x="914" y="2215"/>
                      <a:pt x="956" y="2152"/>
                      <a:pt x="988" y="2079"/>
                    </a:cubicBezTo>
                    <a:cubicBezTo>
                      <a:pt x="1061" y="1942"/>
                      <a:pt x="1124" y="1774"/>
                      <a:pt x="1177" y="1606"/>
                    </a:cubicBezTo>
                    <a:cubicBezTo>
                      <a:pt x="1219" y="1438"/>
                      <a:pt x="1250" y="1260"/>
                      <a:pt x="1282" y="1092"/>
                    </a:cubicBezTo>
                    <a:cubicBezTo>
                      <a:pt x="1303" y="913"/>
                      <a:pt x="1303" y="766"/>
                      <a:pt x="1303" y="640"/>
                    </a:cubicBezTo>
                    <a:cubicBezTo>
                      <a:pt x="1303" y="567"/>
                      <a:pt x="1292" y="514"/>
                      <a:pt x="1282" y="462"/>
                    </a:cubicBezTo>
                    <a:cubicBezTo>
                      <a:pt x="1271" y="388"/>
                      <a:pt x="1240" y="315"/>
                      <a:pt x="1198" y="231"/>
                    </a:cubicBezTo>
                    <a:cubicBezTo>
                      <a:pt x="1187" y="220"/>
                      <a:pt x="1177" y="210"/>
                      <a:pt x="1156" y="210"/>
                    </a:cubicBezTo>
                    <a:lnTo>
                      <a:pt x="1145" y="210"/>
                    </a:lnTo>
                    <a:lnTo>
                      <a:pt x="1156" y="199"/>
                    </a:lnTo>
                    <a:cubicBezTo>
                      <a:pt x="1187" y="157"/>
                      <a:pt x="1219" y="115"/>
                      <a:pt x="1240" y="63"/>
                    </a:cubicBezTo>
                    <a:cubicBezTo>
                      <a:pt x="1240" y="52"/>
                      <a:pt x="1240" y="31"/>
                      <a:pt x="1229" y="21"/>
                    </a:cubicBezTo>
                    <a:cubicBezTo>
                      <a:pt x="1229" y="10"/>
                      <a:pt x="1219" y="0"/>
                      <a:pt x="1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751;p79"/>
              <p:cNvSpPr/>
              <p:nvPr/>
            </p:nvSpPr>
            <p:spPr>
              <a:xfrm>
                <a:off x="1946042" y="4293379"/>
                <a:ext cx="349975" cy="491304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532" extrusionOk="0">
                    <a:moveTo>
                      <a:pt x="1775" y="0"/>
                    </a:moveTo>
                    <a:cubicBezTo>
                      <a:pt x="1744" y="0"/>
                      <a:pt x="1723" y="11"/>
                      <a:pt x="1702" y="21"/>
                    </a:cubicBezTo>
                    <a:cubicBezTo>
                      <a:pt x="1660" y="42"/>
                      <a:pt x="1639" y="74"/>
                      <a:pt x="1618" y="116"/>
                    </a:cubicBezTo>
                    <a:cubicBezTo>
                      <a:pt x="1618" y="147"/>
                      <a:pt x="1607" y="168"/>
                      <a:pt x="1607" y="210"/>
                    </a:cubicBezTo>
                    <a:cubicBezTo>
                      <a:pt x="1597" y="242"/>
                      <a:pt x="1597" y="273"/>
                      <a:pt x="1607" y="305"/>
                    </a:cubicBezTo>
                    <a:cubicBezTo>
                      <a:pt x="1607" y="347"/>
                      <a:pt x="1618" y="378"/>
                      <a:pt x="1628" y="410"/>
                    </a:cubicBezTo>
                    <a:cubicBezTo>
                      <a:pt x="1565" y="357"/>
                      <a:pt x="1502" y="326"/>
                      <a:pt x="1439" y="305"/>
                    </a:cubicBezTo>
                    <a:cubicBezTo>
                      <a:pt x="1418" y="294"/>
                      <a:pt x="1387" y="294"/>
                      <a:pt x="1355" y="284"/>
                    </a:cubicBezTo>
                    <a:lnTo>
                      <a:pt x="1292" y="284"/>
                    </a:lnTo>
                    <a:cubicBezTo>
                      <a:pt x="1261" y="284"/>
                      <a:pt x="1219" y="294"/>
                      <a:pt x="1187" y="315"/>
                    </a:cubicBezTo>
                    <a:cubicBezTo>
                      <a:pt x="1156" y="326"/>
                      <a:pt x="1124" y="357"/>
                      <a:pt x="1114" y="399"/>
                    </a:cubicBezTo>
                    <a:cubicBezTo>
                      <a:pt x="1103" y="431"/>
                      <a:pt x="1114" y="473"/>
                      <a:pt x="1124" y="515"/>
                    </a:cubicBezTo>
                    <a:cubicBezTo>
                      <a:pt x="1145" y="557"/>
                      <a:pt x="1177" y="599"/>
                      <a:pt x="1219" y="641"/>
                    </a:cubicBezTo>
                    <a:cubicBezTo>
                      <a:pt x="1261" y="683"/>
                      <a:pt x="1292" y="704"/>
                      <a:pt x="1324" y="725"/>
                    </a:cubicBezTo>
                    <a:cubicBezTo>
                      <a:pt x="1261" y="756"/>
                      <a:pt x="1198" y="788"/>
                      <a:pt x="1135" y="830"/>
                    </a:cubicBezTo>
                    <a:cubicBezTo>
                      <a:pt x="1093" y="861"/>
                      <a:pt x="1061" y="882"/>
                      <a:pt x="1030" y="914"/>
                    </a:cubicBezTo>
                    <a:cubicBezTo>
                      <a:pt x="998" y="956"/>
                      <a:pt x="967" y="987"/>
                      <a:pt x="935" y="1029"/>
                    </a:cubicBezTo>
                    <a:cubicBezTo>
                      <a:pt x="830" y="1176"/>
                      <a:pt x="757" y="1355"/>
                      <a:pt x="725" y="1565"/>
                    </a:cubicBezTo>
                    <a:cubicBezTo>
                      <a:pt x="725" y="1617"/>
                      <a:pt x="715" y="1670"/>
                      <a:pt x="715" y="1722"/>
                    </a:cubicBezTo>
                    <a:cubicBezTo>
                      <a:pt x="704" y="1775"/>
                      <a:pt x="704" y="1827"/>
                      <a:pt x="704" y="1890"/>
                    </a:cubicBezTo>
                    <a:lnTo>
                      <a:pt x="704" y="2279"/>
                    </a:lnTo>
                    <a:cubicBezTo>
                      <a:pt x="715" y="2541"/>
                      <a:pt x="715" y="2783"/>
                      <a:pt x="683" y="3024"/>
                    </a:cubicBezTo>
                    <a:cubicBezTo>
                      <a:pt x="662" y="3129"/>
                      <a:pt x="652" y="3224"/>
                      <a:pt x="631" y="3308"/>
                    </a:cubicBezTo>
                    <a:cubicBezTo>
                      <a:pt x="599" y="3402"/>
                      <a:pt x="568" y="3497"/>
                      <a:pt x="536" y="3581"/>
                    </a:cubicBezTo>
                    <a:cubicBezTo>
                      <a:pt x="494" y="3665"/>
                      <a:pt x="452" y="3749"/>
                      <a:pt x="421" y="3833"/>
                    </a:cubicBezTo>
                    <a:lnTo>
                      <a:pt x="379" y="3927"/>
                    </a:lnTo>
                    <a:lnTo>
                      <a:pt x="221" y="4242"/>
                    </a:lnTo>
                    <a:cubicBezTo>
                      <a:pt x="137" y="4442"/>
                      <a:pt x="53" y="4662"/>
                      <a:pt x="22" y="4883"/>
                    </a:cubicBezTo>
                    <a:cubicBezTo>
                      <a:pt x="1" y="5009"/>
                      <a:pt x="1" y="5103"/>
                      <a:pt x="11" y="5198"/>
                    </a:cubicBezTo>
                    <a:cubicBezTo>
                      <a:pt x="11" y="5250"/>
                      <a:pt x="22" y="5303"/>
                      <a:pt x="32" y="5355"/>
                    </a:cubicBezTo>
                    <a:cubicBezTo>
                      <a:pt x="43" y="5408"/>
                      <a:pt x="64" y="5450"/>
                      <a:pt x="85" y="5503"/>
                    </a:cubicBezTo>
                    <a:cubicBezTo>
                      <a:pt x="169" y="5713"/>
                      <a:pt x="326" y="5902"/>
                      <a:pt x="547" y="6059"/>
                    </a:cubicBezTo>
                    <a:cubicBezTo>
                      <a:pt x="715" y="6185"/>
                      <a:pt x="904" y="6280"/>
                      <a:pt x="1145" y="6353"/>
                    </a:cubicBezTo>
                    <a:cubicBezTo>
                      <a:pt x="1366" y="6427"/>
                      <a:pt x="1607" y="6479"/>
                      <a:pt x="1859" y="6511"/>
                    </a:cubicBezTo>
                    <a:cubicBezTo>
                      <a:pt x="1996" y="6522"/>
                      <a:pt x="2122" y="6532"/>
                      <a:pt x="2248" y="6532"/>
                    </a:cubicBezTo>
                    <a:cubicBezTo>
                      <a:pt x="2353" y="6532"/>
                      <a:pt x="2468" y="6532"/>
                      <a:pt x="2573" y="6511"/>
                    </a:cubicBezTo>
                    <a:cubicBezTo>
                      <a:pt x="2699" y="6501"/>
                      <a:pt x="2804" y="6479"/>
                      <a:pt x="2888" y="6458"/>
                    </a:cubicBezTo>
                    <a:cubicBezTo>
                      <a:pt x="3004" y="6427"/>
                      <a:pt x="3109" y="6385"/>
                      <a:pt x="3214" y="6332"/>
                    </a:cubicBezTo>
                    <a:cubicBezTo>
                      <a:pt x="3413" y="6227"/>
                      <a:pt x="3602" y="6080"/>
                      <a:pt x="3760" y="5891"/>
                    </a:cubicBezTo>
                    <a:cubicBezTo>
                      <a:pt x="3844" y="5797"/>
                      <a:pt x="3907" y="5692"/>
                      <a:pt x="3970" y="5597"/>
                    </a:cubicBezTo>
                    <a:cubicBezTo>
                      <a:pt x="4033" y="5492"/>
                      <a:pt x="4085" y="5387"/>
                      <a:pt x="4127" y="5271"/>
                    </a:cubicBezTo>
                    <a:cubicBezTo>
                      <a:pt x="4222" y="5061"/>
                      <a:pt x="4285" y="4830"/>
                      <a:pt x="4327" y="4599"/>
                    </a:cubicBezTo>
                    <a:cubicBezTo>
                      <a:pt x="4348" y="4442"/>
                      <a:pt x="4369" y="4263"/>
                      <a:pt x="4369" y="4085"/>
                    </a:cubicBezTo>
                    <a:lnTo>
                      <a:pt x="4369" y="3969"/>
                    </a:lnTo>
                    <a:cubicBezTo>
                      <a:pt x="4400" y="3959"/>
                      <a:pt x="4421" y="3959"/>
                      <a:pt x="4442" y="3938"/>
                    </a:cubicBezTo>
                    <a:cubicBezTo>
                      <a:pt x="4495" y="3927"/>
                      <a:pt x="4526" y="3896"/>
                      <a:pt x="4558" y="3854"/>
                    </a:cubicBezTo>
                    <a:cubicBezTo>
                      <a:pt x="4610" y="3791"/>
                      <a:pt x="4631" y="3696"/>
                      <a:pt x="4621" y="3591"/>
                    </a:cubicBezTo>
                    <a:cubicBezTo>
                      <a:pt x="4610" y="3497"/>
                      <a:pt x="4579" y="3392"/>
                      <a:pt x="4526" y="3308"/>
                    </a:cubicBezTo>
                    <a:cubicBezTo>
                      <a:pt x="4516" y="3287"/>
                      <a:pt x="4495" y="3255"/>
                      <a:pt x="4474" y="3245"/>
                    </a:cubicBezTo>
                    <a:lnTo>
                      <a:pt x="4495" y="3245"/>
                    </a:lnTo>
                    <a:cubicBezTo>
                      <a:pt x="4537" y="3245"/>
                      <a:pt x="4568" y="3234"/>
                      <a:pt x="4589" y="3224"/>
                    </a:cubicBezTo>
                    <a:cubicBezTo>
                      <a:pt x="4621" y="3203"/>
                      <a:pt x="4642" y="3171"/>
                      <a:pt x="4642" y="3140"/>
                    </a:cubicBezTo>
                    <a:cubicBezTo>
                      <a:pt x="4652" y="3108"/>
                      <a:pt x="4652" y="3077"/>
                      <a:pt x="4631" y="3035"/>
                    </a:cubicBezTo>
                    <a:cubicBezTo>
                      <a:pt x="4600" y="2961"/>
                      <a:pt x="4547" y="2877"/>
                      <a:pt x="4463" y="2825"/>
                    </a:cubicBezTo>
                    <a:cubicBezTo>
                      <a:pt x="4432" y="2793"/>
                      <a:pt x="4390" y="2762"/>
                      <a:pt x="4337" y="2741"/>
                    </a:cubicBezTo>
                    <a:cubicBezTo>
                      <a:pt x="4285" y="2709"/>
                      <a:pt x="4232" y="2699"/>
                      <a:pt x="4190" y="2688"/>
                    </a:cubicBezTo>
                    <a:lnTo>
                      <a:pt x="4096" y="2373"/>
                    </a:lnTo>
                    <a:cubicBezTo>
                      <a:pt x="4022" y="2174"/>
                      <a:pt x="3938" y="2006"/>
                      <a:pt x="3854" y="1838"/>
                    </a:cubicBezTo>
                    <a:cubicBezTo>
                      <a:pt x="3655" y="1481"/>
                      <a:pt x="3424" y="1197"/>
                      <a:pt x="3151" y="987"/>
                    </a:cubicBezTo>
                    <a:cubicBezTo>
                      <a:pt x="2993" y="872"/>
                      <a:pt x="2836" y="788"/>
                      <a:pt x="2668" y="725"/>
                    </a:cubicBezTo>
                    <a:cubicBezTo>
                      <a:pt x="2573" y="693"/>
                      <a:pt x="2489" y="662"/>
                      <a:pt x="2395" y="651"/>
                    </a:cubicBezTo>
                    <a:cubicBezTo>
                      <a:pt x="2353" y="641"/>
                      <a:pt x="2300" y="630"/>
                      <a:pt x="2248" y="620"/>
                    </a:cubicBezTo>
                    <a:lnTo>
                      <a:pt x="2143" y="620"/>
                    </a:lnTo>
                    <a:lnTo>
                      <a:pt x="2132" y="609"/>
                    </a:lnTo>
                    <a:lnTo>
                      <a:pt x="2101" y="620"/>
                    </a:lnTo>
                    <a:cubicBezTo>
                      <a:pt x="2111" y="473"/>
                      <a:pt x="2090" y="336"/>
                      <a:pt x="2027" y="221"/>
                    </a:cubicBezTo>
                    <a:cubicBezTo>
                      <a:pt x="2006" y="158"/>
                      <a:pt x="1964" y="116"/>
                      <a:pt x="1933" y="84"/>
                    </a:cubicBezTo>
                    <a:cubicBezTo>
                      <a:pt x="1891" y="42"/>
                      <a:pt x="1859" y="21"/>
                      <a:pt x="1817" y="11"/>
                    </a:cubicBezTo>
                    <a:cubicBezTo>
                      <a:pt x="1807" y="0"/>
                      <a:pt x="1786" y="0"/>
                      <a:pt x="17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752;p79"/>
              <p:cNvSpPr/>
              <p:nvPr/>
            </p:nvSpPr>
            <p:spPr>
              <a:xfrm>
                <a:off x="1925508" y="4709618"/>
                <a:ext cx="189617" cy="333353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4432" extrusionOk="0">
                    <a:moveTo>
                      <a:pt x="1891" y="0"/>
                    </a:moveTo>
                    <a:cubicBezTo>
                      <a:pt x="1859" y="0"/>
                      <a:pt x="1817" y="0"/>
                      <a:pt x="1786" y="11"/>
                    </a:cubicBezTo>
                    <a:cubicBezTo>
                      <a:pt x="1712" y="21"/>
                      <a:pt x="1639" y="42"/>
                      <a:pt x="1555" y="84"/>
                    </a:cubicBezTo>
                    <a:cubicBezTo>
                      <a:pt x="1471" y="116"/>
                      <a:pt x="1397" y="168"/>
                      <a:pt x="1324" y="221"/>
                    </a:cubicBezTo>
                    <a:cubicBezTo>
                      <a:pt x="1240" y="284"/>
                      <a:pt x="1166" y="347"/>
                      <a:pt x="1103" y="410"/>
                    </a:cubicBezTo>
                    <a:cubicBezTo>
                      <a:pt x="1030" y="494"/>
                      <a:pt x="956" y="578"/>
                      <a:pt x="872" y="704"/>
                    </a:cubicBezTo>
                    <a:cubicBezTo>
                      <a:pt x="788" y="819"/>
                      <a:pt x="715" y="935"/>
                      <a:pt x="641" y="1072"/>
                    </a:cubicBezTo>
                    <a:cubicBezTo>
                      <a:pt x="505" y="1303"/>
                      <a:pt x="379" y="1565"/>
                      <a:pt x="263" y="1849"/>
                    </a:cubicBezTo>
                    <a:cubicBezTo>
                      <a:pt x="211" y="1996"/>
                      <a:pt x="158" y="2132"/>
                      <a:pt x="116" y="2258"/>
                    </a:cubicBezTo>
                    <a:cubicBezTo>
                      <a:pt x="74" y="2374"/>
                      <a:pt x="43" y="2489"/>
                      <a:pt x="22" y="2605"/>
                    </a:cubicBezTo>
                    <a:cubicBezTo>
                      <a:pt x="1" y="2720"/>
                      <a:pt x="1" y="2825"/>
                      <a:pt x="1" y="2920"/>
                    </a:cubicBezTo>
                    <a:cubicBezTo>
                      <a:pt x="11" y="2993"/>
                      <a:pt x="11" y="3088"/>
                      <a:pt x="43" y="3182"/>
                    </a:cubicBezTo>
                    <a:cubicBezTo>
                      <a:pt x="64" y="3214"/>
                      <a:pt x="74" y="3256"/>
                      <a:pt x="95" y="3287"/>
                    </a:cubicBezTo>
                    <a:cubicBezTo>
                      <a:pt x="116" y="3319"/>
                      <a:pt x="127" y="3340"/>
                      <a:pt x="148" y="3350"/>
                    </a:cubicBezTo>
                    <a:cubicBezTo>
                      <a:pt x="169" y="3371"/>
                      <a:pt x="200" y="3392"/>
                      <a:pt x="232" y="3392"/>
                    </a:cubicBezTo>
                    <a:cubicBezTo>
                      <a:pt x="242" y="3403"/>
                      <a:pt x="253" y="3403"/>
                      <a:pt x="263" y="3403"/>
                    </a:cubicBezTo>
                    <a:cubicBezTo>
                      <a:pt x="284" y="3403"/>
                      <a:pt x="295" y="3403"/>
                      <a:pt x="316" y="3392"/>
                    </a:cubicBezTo>
                    <a:cubicBezTo>
                      <a:pt x="358" y="3382"/>
                      <a:pt x="389" y="3350"/>
                      <a:pt x="421" y="3308"/>
                    </a:cubicBezTo>
                    <a:lnTo>
                      <a:pt x="421" y="3308"/>
                    </a:lnTo>
                    <a:cubicBezTo>
                      <a:pt x="400" y="3424"/>
                      <a:pt x="368" y="3529"/>
                      <a:pt x="358" y="3623"/>
                    </a:cubicBezTo>
                    <a:cubicBezTo>
                      <a:pt x="337" y="3707"/>
                      <a:pt x="326" y="3781"/>
                      <a:pt x="316" y="3854"/>
                    </a:cubicBezTo>
                    <a:lnTo>
                      <a:pt x="316" y="4054"/>
                    </a:lnTo>
                    <a:cubicBezTo>
                      <a:pt x="316" y="4096"/>
                      <a:pt x="326" y="4169"/>
                      <a:pt x="337" y="4222"/>
                    </a:cubicBezTo>
                    <a:cubicBezTo>
                      <a:pt x="358" y="4285"/>
                      <a:pt x="389" y="4327"/>
                      <a:pt x="421" y="4358"/>
                    </a:cubicBezTo>
                    <a:cubicBezTo>
                      <a:pt x="442" y="4379"/>
                      <a:pt x="463" y="4400"/>
                      <a:pt x="484" y="4411"/>
                    </a:cubicBezTo>
                    <a:cubicBezTo>
                      <a:pt x="494" y="4411"/>
                      <a:pt x="515" y="4421"/>
                      <a:pt x="526" y="4421"/>
                    </a:cubicBezTo>
                    <a:cubicBezTo>
                      <a:pt x="536" y="4432"/>
                      <a:pt x="557" y="4432"/>
                      <a:pt x="568" y="4432"/>
                    </a:cubicBezTo>
                    <a:lnTo>
                      <a:pt x="673" y="4432"/>
                    </a:lnTo>
                    <a:cubicBezTo>
                      <a:pt x="704" y="4421"/>
                      <a:pt x="736" y="4411"/>
                      <a:pt x="778" y="4400"/>
                    </a:cubicBezTo>
                    <a:cubicBezTo>
                      <a:pt x="841" y="4369"/>
                      <a:pt x="904" y="4327"/>
                      <a:pt x="956" y="4264"/>
                    </a:cubicBezTo>
                    <a:cubicBezTo>
                      <a:pt x="1009" y="4201"/>
                      <a:pt x="1061" y="4127"/>
                      <a:pt x="1114" y="4043"/>
                    </a:cubicBezTo>
                    <a:cubicBezTo>
                      <a:pt x="1219" y="3844"/>
                      <a:pt x="1292" y="3634"/>
                      <a:pt x="1345" y="3476"/>
                    </a:cubicBezTo>
                    <a:cubicBezTo>
                      <a:pt x="1366" y="3434"/>
                      <a:pt x="1376" y="3382"/>
                      <a:pt x="1387" y="3340"/>
                    </a:cubicBezTo>
                    <a:cubicBezTo>
                      <a:pt x="1397" y="3371"/>
                      <a:pt x="1408" y="3403"/>
                      <a:pt x="1429" y="3424"/>
                    </a:cubicBezTo>
                    <a:cubicBezTo>
                      <a:pt x="1450" y="3445"/>
                      <a:pt x="1471" y="3466"/>
                      <a:pt x="1502" y="3466"/>
                    </a:cubicBezTo>
                    <a:cubicBezTo>
                      <a:pt x="1523" y="3466"/>
                      <a:pt x="1534" y="3455"/>
                      <a:pt x="1544" y="3455"/>
                    </a:cubicBezTo>
                    <a:cubicBezTo>
                      <a:pt x="1576" y="3445"/>
                      <a:pt x="1618" y="3424"/>
                      <a:pt x="1649" y="3382"/>
                    </a:cubicBezTo>
                    <a:cubicBezTo>
                      <a:pt x="1702" y="3340"/>
                      <a:pt x="1744" y="3287"/>
                      <a:pt x="1786" y="3214"/>
                    </a:cubicBezTo>
                    <a:cubicBezTo>
                      <a:pt x="1838" y="3151"/>
                      <a:pt x="1880" y="3077"/>
                      <a:pt x="1922" y="3004"/>
                    </a:cubicBezTo>
                    <a:cubicBezTo>
                      <a:pt x="1964" y="2920"/>
                      <a:pt x="1996" y="2846"/>
                      <a:pt x="2027" y="2783"/>
                    </a:cubicBezTo>
                    <a:cubicBezTo>
                      <a:pt x="2038" y="2752"/>
                      <a:pt x="2048" y="2710"/>
                      <a:pt x="2059" y="2678"/>
                    </a:cubicBezTo>
                    <a:cubicBezTo>
                      <a:pt x="2080" y="2605"/>
                      <a:pt x="2101" y="2531"/>
                      <a:pt x="2111" y="2458"/>
                    </a:cubicBezTo>
                    <a:cubicBezTo>
                      <a:pt x="2185" y="2153"/>
                      <a:pt x="2248" y="1849"/>
                      <a:pt x="2300" y="1565"/>
                    </a:cubicBezTo>
                    <a:cubicBezTo>
                      <a:pt x="2363" y="1229"/>
                      <a:pt x="2426" y="882"/>
                      <a:pt x="2521" y="536"/>
                    </a:cubicBezTo>
                    <a:cubicBezTo>
                      <a:pt x="2521" y="525"/>
                      <a:pt x="2521" y="504"/>
                      <a:pt x="2510" y="494"/>
                    </a:cubicBezTo>
                    <a:cubicBezTo>
                      <a:pt x="2500" y="483"/>
                      <a:pt x="2489" y="473"/>
                      <a:pt x="2479" y="473"/>
                    </a:cubicBezTo>
                    <a:lnTo>
                      <a:pt x="2468" y="473"/>
                    </a:lnTo>
                    <a:cubicBezTo>
                      <a:pt x="2437" y="473"/>
                      <a:pt x="2416" y="483"/>
                      <a:pt x="2416" y="504"/>
                    </a:cubicBezTo>
                    <a:lnTo>
                      <a:pt x="2405" y="525"/>
                    </a:lnTo>
                    <a:lnTo>
                      <a:pt x="2405" y="504"/>
                    </a:lnTo>
                    <a:cubicBezTo>
                      <a:pt x="2395" y="399"/>
                      <a:pt x="2374" y="315"/>
                      <a:pt x="2332" y="242"/>
                    </a:cubicBezTo>
                    <a:cubicBezTo>
                      <a:pt x="2300" y="179"/>
                      <a:pt x="2248" y="126"/>
                      <a:pt x="2195" y="84"/>
                    </a:cubicBezTo>
                    <a:cubicBezTo>
                      <a:pt x="2143" y="42"/>
                      <a:pt x="2080" y="11"/>
                      <a:pt x="20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753;p79"/>
              <p:cNvSpPr/>
              <p:nvPr/>
            </p:nvSpPr>
            <p:spPr>
              <a:xfrm>
                <a:off x="1960257" y="4779869"/>
                <a:ext cx="117711" cy="188038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500" extrusionOk="0">
                    <a:moveTo>
                      <a:pt x="715" y="1"/>
                    </a:moveTo>
                    <a:cubicBezTo>
                      <a:pt x="694" y="1"/>
                      <a:pt x="673" y="1"/>
                      <a:pt x="673" y="22"/>
                    </a:cubicBezTo>
                    <a:lnTo>
                      <a:pt x="578" y="159"/>
                    </a:lnTo>
                    <a:cubicBezTo>
                      <a:pt x="484" y="316"/>
                      <a:pt x="368" y="495"/>
                      <a:pt x="263" y="684"/>
                    </a:cubicBezTo>
                    <a:cubicBezTo>
                      <a:pt x="190" y="820"/>
                      <a:pt x="137" y="925"/>
                      <a:pt x="106" y="1041"/>
                    </a:cubicBezTo>
                    <a:cubicBezTo>
                      <a:pt x="74" y="1104"/>
                      <a:pt x="53" y="1167"/>
                      <a:pt x="43" y="1219"/>
                    </a:cubicBezTo>
                    <a:cubicBezTo>
                      <a:pt x="22" y="1282"/>
                      <a:pt x="11" y="1335"/>
                      <a:pt x="11" y="1377"/>
                    </a:cubicBezTo>
                    <a:cubicBezTo>
                      <a:pt x="1" y="1440"/>
                      <a:pt x="1" y="1482"/>
                      <a:pt x="1" y="1524"/>
                    </a:cubicBezTo>
                    <a:cubicBezTo>
                      <a:pt x="11" y="1566"/>
                      <a:pt x="11" y="1608"/>
                      <a:pt x="32" y="1650"/>
                    </a:cubicBezTo>
                    <a:cubicBezTo>
                      <a:pt x="43" y="1681"/>
                      <a:pt x="53" y="1713"/>
                      <a:pt x="74" y="1734"/>
                    </a:cubicBezTo>
                    <a:cubicBezTo>
                      <a:pt x="95" y="1755"/>
                      <a:pt x="116" y="1776"/>
                      <a:pt x="137" y="1776"/>
                    </a:cubicBezTo>
                    <a:cubicBezTo>
                      <a:pt x="158" y="1786"/>
                      <a:pt x="169" y="1786"/>
                      <a:pt x="190" y="1786"/>
                    </a:cubicBezTo>
                    <a:lnTo>
                      <a:pt x="221" y="1786"/>
                    </a:lnTo>
                    <a:cubicBezTo>
                      <a:pt x="253" y="1776"/>
                      <a:pt x="274" y="1765"/>
                      <a:pt x="295" y="1744"/>
                    </a:cubicBezTo>
                    <a:cubicBezTo>
                      <a:pt x="316" y="1734"/>
                      <a:pt x="326" y="1713"/>
                      <a:pt x="337" y="1702"/>
                    </a:cubicBezTo>
                    <a:lnTo>
                      <a:pt x="337" y="1702"/>
                    </a:lnTo>
                    <a:lnTo>
                      <a:pt x="326" y="1755"/>
                    </a:lnTo>
                    <a:cubicBezTo>
                      <a:pt x="305" y="1860"/>
                      <a:pt x="295" y="1986"/>
                      <a:pt x="284" y="2112"/>
                    </a:cubicBezTo>
                    <a:cubicBezTo>
                      <a:pt x="284" y="2143"/>
                      <a:pt x="284" y="2196"/>
                      <a:pt x="295" y="2238"/>
                    </a:cubicBezTo>
                    <a:cubicBezTo>
                      <a:pt x="295" y="2269"/>
                      <a:pt x="305" y="2301"/>
                      <a:pt x="316" y="2332"/>
                    </a:cubicBezTo>
                    <a:cubicBezTo>
                      <a:pt x="326" y="2364"/>
                      <a:pt x="337" y="2395"/>
                      <a:pt x="358" y="2427"/>
                    </a:cubicBezTo>
                    <a:cubicBezTo>
                      <a:pt x="368" y="2437"/>
                      <a:pt x="389" y="2469"/>
                      <a:pt x="421" y="2479"/>
                    </a:cubicBezTo>
                    <a:cubicBezTo>
                      <a:pt x="442" y="2490"/>
                      <a:pt x="473" y="2500"/>
                      <a:pt x="505" y="2500"/>
                    </a:cubicBezTo>
                    <a:cubicBezTo>
                      <a:pt x="536" y="2500"/>
                      <a:pt x="557" y="2490"/>
                      <a:pt x="578" y="2479"/>
                    </a:cubicBezTo>
                    <a:cubicBezTo>
                      <a:pt x="631" y="2458"/>
                      <a:pt x="673" y="2416"/>
                      <a:pt x="715" y="2353"/>
                    </a:cubicBezTo>
                    <a:cubicBezTo>
                      <a:pt x="746" y="2290"/>
                      <a:pt x="778" y="2217"/>
                      <a:pt x="809" y="2122"/>
                    </a:cubicBezTo>
                    <a:cubicBezTo>
                      <a:pt x="841" y="2038"/>
                      <a:pt x="862" y="1954"/>
                      <a:pt x="883" y="1849"/>
                    </a:cubicBezTo>
                    <a:cubicBezTo>
                      <a:pt x="893" y="1776"/>
                      <a:pt x="914" y="1692"/>
                      <a:pt x="925" y="1587"/>
                    </a:cubicBezTo>
                    <a:cubicBezTo>
                      <a:pt x="946" y="1629"/>
                      <a:pt x="956" y="1660"/>
                      <a:pt x="988" y="1681"/>
                    </a:cubicBezTo>
                    <a:cubicBezTo>
                      <a:pt x="1009" y="1702"/>
                      <a:pt x="1040" y="1713"/>
                      <a:pt x="1072" y="1713"/>
                    </a:cubicBezTo>
                    <a:cubicBezTo>
                      <a:pt x="1103" y="1713"/>
                      <a:pt x="1135" y="1702"/>
                      <a:pt x="1166" y="1692"/>
                    </a:cubicBezTo>
                    <a:cubicBezTo>
                      <a:pt x="1198" y="1671"/>
                      <a:pt x="1240" y="1650"/>
                      <a:pt x="1271" y="1618"/>
                    </a:cubicBezTo>
                    <a:cubicBezTo>
                      <a:pt x="1303" y="1587"/>
                      <a:pt x="1334" y="1555"/>
                      <a:pt x="1366" y="1513"/>
                    </a:cubicBezTo>
                    <a:cubicBezTo>
                      <a:pt x="1408" y="1461"/>
                      <a:pt x="1439" y="1377"/>
                      <a:pt x="1471" y="1293"/>
                    </a:cubicBezTo>
                    <a:cubicBezTo>
                      <a:pt x="1492" y="1198"/>
                      <a:pt x="1513" y="1104"/>
                      <a:pt x="1523" y="988"/>
                    </a:cubicBezTo>
                    <a:cubicBezTo>
                      <a:pt x="1544" y="894"/>
                      <a:pt x="1555" y="778"/>
                      <a:pt x="1555" y="663"/>
                    </a:cubicBezTo>
                    <a:cubicBezTo>
                      <a:pt x="1555" y="558"/>
                      <a:pt x="1565" y="463"/>
                      <a:pt x="1565" y="358"/>
                    </a:cubicBezTo>
                    <a:lnTo>
                      <a:pt x="1565" y="274"/>
                    </a:lnTo>
                    <a:lnTo>
                      <a:pt x="1565" y="253"/>
                    </a:lnTo>
                    <a:lnTo>
                      <a:pt x="1565" y="106"/>
                    </a:lnTo>
                    <a:cubicBezTo>
                      <a:pt x="1565" y="96"/>
                      <a:pt x="1565" y="85"/>
                      <a:pt x="1555" y="85"/>
                    </a:cubicBezTo>
                    <a:cubicBezTo>
                      <a:pt x="1555" y="75"/>
                      <a:pt x="1544" y="75"/>
                      <a:pt x="1534" y="75"/>
                    </a:cubicBezTo>
                    <a:cubicBezTo>
                      <a:pt x="1523" y="75"/>
                      <a:pt x="1513" y="85"/>
                      <a:pt x="1513" y="106"/>
                    </a:cubicBezTo>
                    <a:cubicBezTo>
                      <a:pt x="1513" y="159"/>
                      <a:pt x="1502" y="211"/>
                      <a:pt x="1502" y="264"/>
                    </a:cubicBezTo>
                    <a:lnTo>
                      <a:pt x="1502" y="316"/>
                    </a:lnTo>
                    <a:lnTo>
                      <a:pt x="1502" y="516"/>
                    </a:lnTo>
                    <a:cubicBezTo>
                      <a:pt x="1502" y="705"/>
                      <a:pt x="1492" y="862"/>
                      <a:pt x="1471" y="999"/>
                    </a:cubicBezTo>
                    <a:cubicBezTo>
                      <a:pt x="1460" y="1093"/>
                      <a:pt x="1439" y="1240"/>
                      <a:pt x="1387" y="1366"/>
                    </a:cubicBezTo>
                    <a:cubicBezTo>
                      <a:pt x="1366" y="1419"/>
                      <a:pt x="1334" y="1461"/>
                      <a:pt x="1313" y="1492"/>
                    </a:cubicBezTo>
                    <a:cubicBezTo>
                      <a:pt x="1282" y="1534"/>
                      <a:pt x="1250" y="1566"/>
                      <a:pt x="1208" y="1597"/>
                    </a:cubicBezTo>
                    <a:cubicBezTo>
                      <a:pt x="1187" y="1608"/>
                      <a:pt x="1166" y="1629"/>
                      <a:pt x="1145" y="1639"/>
                    </a:cubicBezTo>
                    <a:cubicBezTo>
                      <a:pt x="1124" y="1639"/>
                      <a:pt x="1114" y="1650"/>
                      <a:pt x="1093" y="1650"/>
                    </a:cubicBezTo>
                    <a:lnTo>
                      <a:pt x="1040" y="1650"/>
                    </a:lnTo>
                    <a:cubicBezTo>
                      <a:pt x="1040" y="1639"/>
                      <a:pt x="1030" y="1639"/>
                      <a:pt x="1019" y="1629"/>
                    </a:cubicBezTo>
                    <a:lnTo>
                      <a:pt x="1009" y="1618"/>
                    </a:lnTo>
                    <a:cubicBezTo>
                      <a:pt x="998" y="1608"/>
                      <a:pt x="988" y="1587"/>
                      <a:pt x="977" y="1566"/>
                    </a:cubicBezTo>
                    <a:cubicBezTo>
                      <a:pt x="967" y="1545"/>
                      <a:pt x="967" y="1513"/>
                      <a:pt x="956" y="1471"/>
                    </a:cubicBezTo>
                    <a:lnTo>
                      <a:pt x="956" y="1419"/>
                    </a:lnTo>
                    <a:cubicBezTo>
                      <a:pt x="956" y="1398"/>
                      <a:pt x="946" y="1387"/>
                      <a:pt x="925" y="1387"/>
                    </a:cubicBezTo>
                    <a:cubicBezTo>
                      <a:pt x="914" y="1387"/>
                      <a:pt x="904" y="1398"/>
                      <a:pt x="893" y="1419"/>
                    </a:cubicBezTo>
                    <a:lnTo>
                      <a:pt x="883" y="1492"/>
                    </a:lnTo>
                    <a:lnTo>
                      <a:pt x="883" y="1513"/>
                    </a:lnTo>
                    <a:cubicBezTo>
                      <a:pt x="872" y="1597"/>
                      <a:pt x="851" y="1681"/>
                      <a:pt x="841" y="1765"/>
                    </a:cubicBezTo>
                    <a:cubicBezTo>
                      <a:pt x="809" y="1902"/>
                      <a:pt x="778" y="2059"/>
                      <a:pt x="715" y="2217"/>
                    </a:cubicBezTo>
                    <a:cubicBezTo>
                      <a:pt x="683" y="2280"/>
                      <a:pt x="662" y="2322"/>
                      <a:pt x="631" y="2353"/>
                    </a:cubicBezTo>
                    <a:cubicBezTo>
                      <a:pt x="620" y="2374"/>
                      <a:pt x="599" y="2395"/>
                      <a:pt x="589" y="2406"/>
                    </a:cubicBezTo>
                    <a:cubicBezTo>
                      <a:pt x="578" y="2416"/>
                      <a:pt x="568" y="2416"/>
                      <a:pt x="557" y="2427"/>
                    </a:cubicBezTo>
                    <a:cubicBezTo>
                      <a:pt x="547" y="2427"/>
                      <a:pt x="536" y="2437"/>
                      <a:pt x="526" y="2437"/>
                    </a:cubicBezTo>
                    <a:lnTo>
                      <a:pt x="484" y="2437"/>
                    </a:lnTo>
                    <a:cubicBezTo>
                      <a:pt x="473" y="2437"/>
                      <a:pt x="473" y="2427"/>
                      <a:pt x="463" y="2427"/>
                    </a:cubicBezTo>
                    <a:cubicBezTo>
                      <a:pt x="452" y="2427"/>
                      <a:pt x="442" y="2416"/>
                      <a:pt x="431" y="2416"/>
                    </a:cubicBezTo>
                    <a:cubicBezTo>
                      <a:pt x="431" y="2406"/>
                      <a:pt x="421" y="2395"/>
                      <a:pt x="410" y="2395"/>
                    </a:cubicBezTo>
                    <a:cubicBezTo>
                      <a:pt x="410" y="2374"/>
                      <a:pt x="400" y="2364"/>
                      <a:pt x="389" y="2353"/>
                    </a:cubicBezTo>
                    <a:cubicBezTo>
                      <a:pt x="379" y="2322"/>
                      <a:pt x="368" y="2280"/>
                      <a:pt x="368" y="2248"/>
                    </a:cubicBezTo>
                    <a:cubicBezTo>
                      <a:pt x="347" y="2122"/>
                      <a:pt x="358" y="1996"/>
                      <a:pt x="379" y="1891"/>
                    </a:cubicBezTo>
                    <a:cubicBezTo>
                      <a:pt x="389" y="1807"/>
                      <a:pt x="400" y="1734"/>
                      <a:pt x="421" y="1660"/>
                    </a:cubicBezTo>
                    <a:lnTo>
                      <a:pt x="421" y="1639"/>
                    </a:lnTo>
                    <a:lnTo>
                      <a:pt x="421" y="1618"/>
                    </a:lnTo>
                    <a:cubicBezTo>
                      <a:pt x="431" y="1576"/>
                      <a:pt x="442" y="1534"/>
                      <a:pt x="452" y="1503"/>
                    </a:cubicBezTo>
                    <a:lnTo>
                      <a:pt x="452" y="1471"/>
                    </a:lnTo>
                    <a:cubicBezTo>
                      <a:pt x="442" y="1461"/>
                      <a:pt x="431" y="1461"/>
                      <a:pt x="421" y="1450"/>
                    </a:cubicBezTo>
                    <a:cubicBezTo>
                      <a:pt x="410" y="1450"/>
                      <a:pt x="389" y="1461"/>
                      <a:pt x="389" y="1471"/>
                    </a:cubicBezTo>
                    <a:cubicBezTo>
                      <a:pt x="358" y="1524"/>
                      <a:pt x="337" y="1576"/>
                      <a:pt x="295" y="1629"/>
                    </a:cubicBezTo>
                    <a:cubicBezTo>
                      <a:pt x="274" y="1650"/>
                      <a:pt x="263" y="1671"/>
                      <a:pt x="242" y="1681"/>
                    </a:cubicBezTo>
                    <a:cubicBezTo>
                      <a:pt x="232" y="1692"/>
                      <a:pt x="221" y="1692"/>
                      <a:pt x="211" y="1702"/>
                    </a:cubicBezTo>
                    <a:lnTo>
                      <a:pt x="169" y="1702"/>
                    </a:lnTo>
                    <a:lnTo>
                      <a:pt x="158" y="1692"/>
                    </a:lnTo>
                    <a:cubicBezTo>
                      <a:pt x="148" y="1692"/>
                      <a:pt x="148" y="1681"/>
                      <a:pt x="137" y="1681"/>
                    </a:cubicBezTo>
                    <a:cubicBezTo>
                      <a:pt x="127" y="1660"/>
                      <a:pt x="127" y="1650"/>
                      <a:pt x="116" y="1639"/>
                    </a:cubicBezTo>
                    <a:cubicBezTo>
                      <a:pt x="106" y="1608"/>
                      <a:pt x="95" y="1576"/>
                      <a:pt x="95" y="1555"/>
                    </a:cubicBezTo>
                    <a:cubicBezTo>
                      <a:pt x="85" y="1503"/>
                      <a:pt x="85" y="1440"/>
                      <a:pt x="95" y="1377"/>
                    </a:cubicBezTo>
                    <a:cubicBezTo>
                      <a:pt x="106" y="1324"/>
                      <a:pt x="116" y="1261"/>
                      <a:pt x="137" y="1198"/>
                    </a:cubicBezTo>
                    <a:cubicBezTo>
                      <a:pt x="158" y="1125"/>
                      <a:pt x="190" y="1062"/>
                      <a:pt x="211" y="999"/>
                    </a:cubicBezTo>
                    <a:cubicBezTo>
                      <a:pt x="337" y="705"/>
                      <a:pt x="526" y="421"/>
                      <a:pt x="694" y="159"/>
                    </a:cubicBezTo>
                    <a:lnTo>
                      <a:pt x="757" y="75"/>
                    </a:lnTo>
                    <a:lnTo>
                      <a:pt x="757" y="33"/>
                    </a:lnTo>
                    <a:cubicBezTo>
                      <a:pt x="757" y="22"/>
                      <a:pt x="746" y="11"/>
                      <a:pt x="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754;p79"/>
              <p:cNvSpPr/>
              <p:nvPr/>
            </p:nvSpPr>
            <p:spPr>
              <a:xfrm>
                <a:off x="2094516" y="4500295"/>
                <a:ext cx="191197" cy="24805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3298" extrusionOk="0">
                    <a:moveTo>
                      <a:pt x="1880" y="0"/>
                    </a:moveTo>
                    <a:cubicBezTo>
                      <a:pt x="1786" y="0"/>
                      <a:pt x="1712" y="11"/>
                      <a:pt x="1628" y="53"/>
                    </a:cubicBezTo>
                    <a:cubicBezTo>
                      <a:pt x="1565" y="74"/>
                      <a:pt x="1502" y="116"/>
                      <a:pt x="1429" y="168"/>
                    </a:cubicBezTo>
                    <a:cubicBezTo>
                      <a:pt x="1366" y="231"/>
                      <a:pt x="1303" y="284"/>
                      <a:pt x="1261" y="347"/>
                    </a:cubicBezTo>
                    <a:cubicBezTo>
                      <a:pt x="1208" y="399"/>
                      <a:pt x="1166" y="462"/>
                      <a:pt x="1124" y="525"/>
                    </a:cubicBezTo>
                    <a:cubicBezTo>
                      <a:pt x="1040" y="641"/>
                      <a:pt x="977" y="767"/>
                      <a:pt x="904" y="882"/>
                    </a:cubicBezTo>
                    <a:cubicBezTo>
                      <a:pt x="820" y="1040"/>
                      <a:pt x="725" y="1197"/>
                      <a:pt x="620" y="1344"/>
                    </a:cubicBezTo>
                    <a:cubicBezTo>
                      <a:pt x="568" y="1407"/>
                      <a:pt x="515" y="1460"/>
                      <a:pt x="463" y="1512"/>
                    </a:cubicBezTo>
                    <a:lnTo>
                      <a:pt x="347" y="1628"/>
                    </a:lnTo>
                    <a:cubicBezTo>
                      <a:pt x="305" y="1680"/>
                      <a:pt x="263" y="1733"/>
                      <a:pt x="232" y="1796"/>
                    </a:cubicBezTo>
                    <a:cubicBezTo>
                      <a:pt x="221" y="1817"/>
                      <a:pt x="200" y="1848"/>
                      <a:pt x="200" y="1880"/>
                    </a:cubicBezTo>
                    <a:cubicBezTo>
                      <a:pt x="190" y="1901"/>
                      <a:pt x="190" y="1932"/>
                      <a:pt x="190" y="1953"/>
                    </a:cubicBezTo>
                    <a:cubicBezTo>
                      <a:pt x="190" y="1995"/>
                      <a:pt x="200" y="2027"/>
                      <a:pt x="211" y="2048"/>
                    </a:cubicBezTo>
                    <a:cubicBezTo>
                      <a:pt x="232" y="2090"/>
                      <a:pt x="242" y="2111"/>
                      <a:pt x="263" y="2132"/>
                    </a:cubicBezTo>
                    <a:cubicBezTo>
                      <a:pt x="284" y="2153"/>
                      <a:pt x="305" y="2163"/>
                      <a:pt x="337" y="2174"/>
                    </a:cubicBezTo>
                    <a:cubicBezTo>
                      <a:pt x="358" y="2184"/>
                      <a:pt x="389" y="2195"/>
                      <a:pt x="421" y="2195"/>
                    </a:cubicBezTo>
                    <a:lnTo>
                      <a:pt x="431" y="2195"/>
                    </a:lnTo>
                    <a:cubicBezTo>
                      <a:pt x="452" y="2195"/>
                      <a:pt x="484" y="2195"/>
                      <a:pt x="505" y="2184"/>
                    </a:cubicBezTo>
                    <a:lnTo>
                      <a:pt x="505" y="2184"/>
                    </a:lnTo>
                    <a:cubicBezTo>
                      <a:pt x="442" y="2247"/>
                      <a:pt x="379" y="2310"/>
                      <a:pt x="326" y="2373"/>
                    </a:cubicBezTo>
                    <a:cubicBezTo>
                      <a:pt x="263" y="2447"/>
                      <a:pt x="179" y="2541"/>
                      <a:pt x="116" y="2636"/>
                    </a:cubicBezTo>
                    <a:cubicBezTo>
                      <a:pt x="95" y="2678"/>
                      <a:pt x="64" y="2720"/>
                      <a:pt x="53" y="2762"/>
                    </a:cubicBezTo>
                    <a:cubicBezTo>
                      <a:pt x="32" y="2794"/>
                      <a:pt x="11" y="2836"/>
                      <a:pt x="11" y="2878"/>
                    </a:cubicBezTo>
                    <a:cubicBezTo>
                      <a:pt x="1" y="2920"/>
                      <a:pt x="1" y="2951"/>
                      <a:pt x="11" y="2983"/>
                    </a:cubicBezTo>
                    <a:cubicBezTo>
                      <a:pt x="11" y="3014"/>
                      <a:pt x="22" y="3046"/>
                      <a:pt x="43" y="3067"/>
                    </a:cubicBezTo>
                    <a:cubicBezTo>
                      <a:pt x="74" y="3098"/>
                      <a:pt x="95" y="3130"/>
                      <a:pt x="127" y="3140"/>
                    </a:cubicBezTo>
                    <a:cubicBezTo>
                      <a:pt x="148" y="3161"/>
                      <a:pt x="179" y="3172"/>
                      <a:pt x="200" y="3182"/>
                    </a:cubicBezTo>
                    <a:lnTo>
                      <a:pt x="305" y="3182"/>
                    </a:lnTo>
                    <a:cubicBezTo>
                      <a:pt x="337" y="3172"/>
                      <a:pt x="368" y="3172"/>
                      <a:pt x="389" y="3161"/>
                    </a:cubicBezTo>
                    <a:cubicBezTo>
                      <a:pt x="463" y="3130"/>
                      <a:pt x="526" y="3088"/>
                      <a:pt x="589" y="3046"/>
                    </a:cubicBezTo>
                    <a:cubicBezTo>
                      <a:pt x="662" y="2993"/>
                      <a:pt x="725" y="2930"/>
                      <a:pt x="799" y="2857"/>
                    </a:cubicBezTo>
                    <a:lnTo>
                      <a:pt x="799" y="2857"/>
                    </a:lnTo>
                    <a:cubicBezTo>
                      <a:pt x="767" y="2941"/>
                      <a:pt x="757" y="3004"/>
                      <a:pt x="767" y="3067"/>
                    </a:cubicBezTo>
                    <a:cubicBezTo>
                      <a:pt x="767" y="3109"/>
                      <a:pt x="778" y="3151"/>
                      <a:pt x="799" y="3172"/>
                    </a:cubicBezTo>
                    <a:cubicBezTo>
                      <a:pt x="820" y="3203"/>
                      <a:pt x="851" y="3235"/>
                      <a:pt x="883" y="3245"/>
                    </a:cubicBezTo>
                    <a:cubicBezTo>
                      <a:pt x="935" y="3277"/>
                      <a:pt x="998" y="3298"/>
                      <a:pt x="1061" y="3298"/>
                    </a:cubicBezTo>
                    <a:cubicBezTo>
                      <a:pt x="1093" y="3298"/>
                      <a:pt x="1114" y="3287"/>
                      <a:pt x="1145" y="3287"/>
                    </a:cubicBezTo>
                    <a:cubicBezTo>
                      <a:pt x="1229" y="3266"/>
                      <a:pt x="1313" y="3224"/>
                      <a:pt x="1397" y="3161"/>
                    </a:cubicBezTo>
                    <a:cubicBezTo>
                      <a:pt x="1471" y="3098"/>
                      <a:pt x="1544" y="3014"/>
                      <a:pt x="1618" y="2920"/>
                    </a:cubicBezTo>
                    <a:cubicBezTo>
                      <a:pt x="1681" y="2836"/>
                      <a:pt x="1744" y="2741"/>
                      <a:pt x="1786" y="2646"/>
                    </a:cubicBezTo>
                    <a:cubicBezTo>
                      <a:pt x="1807" y="2604"/>
                      <a:pt x="1817" y="2562"/>
                      <a:pt x="1838" y="2531"/>
                    </a:cubicBezTo>
                    <a:lnTo>
                      <a:pt x="1849" y="2531"/>
                    </a:lnTo>
                    <a:cubicBezTo>
                      <a:pt x="1870" y="2552"/>
                      <a:pt x="1880" y="2562"/>
                      <a:pt x="1891" y="2583"/>
                    </a:cubicBezTo>
                    <a:cubicBezTo>
                      <a:pt x="1912" y="2604"/>
                      <a:pt x="1922" y="2625"/>
                      <a:pt x="1943" y="2636"/>
                    </a:cubicBezTo>
                    <a:cubicBezTo>
                      <a:pt x="1964" y="2646"/>
                      <a:pt x="1985" y="2668"/>
                      <a:pt x="2006" y="2678"/>
                    </a:cubicBezTo>
                    <a:lnTo>
                      <a:pt x="2101" y="2678"/>
                    </a:lnTo>
                    <a:cubicBezTo>
                      <a:pt x="2143" y="2657"/>
                      <a:pt x="2174" y="2636"/>
                      <a:pt x="2216" y="2594"/>
                    </a:cubicBezTo>
                    <a:cubicBezTo>
                      <a:pt x="2269" y="2552"/>
                      <a:pt x="2311" y="2499"/>
                      <a:pt x="2342" y="2457"/>
                    </a:cubicBezTo>
                    <a:cubicBezTo>
                      <a:pt x="2395" y="2363"/>
                      <a:pt x="2437" y="2258"/>
                      <a:pt x="2468" y="2132"/>
                    </a:cubicBezTo>
                    <a:cubicBezTo>
                      <a:pt x="2500" y="2016"/>
                      <a:pt x="2521" y="1890"/>
                      <a:pt x="2531" y="1764"/>
                    </a:cubicBezTo>
                    <a:cubicBezTo>
                      <a:pt x="2542" y="1638"/>
                      <a:pt x="2542" y="1523"/>
                      <a:pt x="2531" y="1407"/>
                    </a:cubicBezTo>
                    <a:cubicBezTo>
                      <a:pt x="2521" y="1082"/>
                      <a:pt x="2416" y="462"/>
                      <a:pt x="1943" y="53"/>
                    </a:cubicBezTo>
                    <a:cubicBezTo>
                      <a:pt x="1943" y="53"/>
                      <a:pt x="1933" y="42"/>
                      <a:pt x="1922" y="42"/>
                    </a:cubicBezTo>
                    <a:cubicBezTo>
                      <a:pt x="1922" y="21"/>
                      <a:pt x="1901" y="0"/>
                      <a:pt x="1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755;p79"/>
              <p:cNvSpPr/>
              <p:nvPr/>
            </p:nvSpPr>
            <p:spPr>
              <a:xfrm>
                <a:off x="2171085" y="4557157"/>
                <a:ext cx="88603" cy="8935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88" extrusionOk="0">
                    <a:moveTo>
                      <a:pt x="1125" y="0"/>
                    </a:moveTo>
                    <a:cubicBezTo>
                      <a:pt x="1114" y="11"/>
                      <a:pt x="1114" y="21"/>
                      <a:pt x="1114" y="32"/>
                    </a:cubicBezTo>
                    <a:lnTo>
                      <a:pt x="1114" y="42"/>
                    </a:lnTo>
                    <a:cubicBezTo>
                      <a:pt x="1125" y="158"/>
                      <a:pt x="1125" y="273"/>
                      <a:pt x="1104" y="389"/>
                    </a:cubicBezTo>
                    <a:cubicBezTo>
                      <a:pt x="1093" y="504"/>
                      <a:pt x="1072" y="609"/>
                      <a:pt x="1030" y="714"/>
                    </a:cubicBezTo>
                    <a:lnTo>
                      <a:pt x="1030" y="725"/>
                    </a:lnTo>
                    <a:cubicBezTo>
                      <a:pt x="1020" y="746"/>
                      <a:pt x="1009" y="767"/>
                      <a:pt x="988" y="788"/>
                    </a:cubicBezTo>
                    <a:cubicBezTo>
                      <a:pt x="988" y="798"/>
                      <a:pt x="978" y="798"/>
                      <a:pt x="978" y="809"/>
                    </a:cubicBezTo>
                    <a:lnTo>
                      <a:pt x="967" y="809"/>
                    </a:lnTo>
                    <a:lnTo>
                      <a:pt x="967" y="798"/>
                    </a:lnTo>
                    <a:lnTo>
                      <a:pt x="957" y="788"/>
                    </a:lnTo>
                    <a:cubicBezTo>
                      <a:pt x="946" y="756"/>
                      <a:pt x="946" y="725"/>
                      <a:pt x="936" y="693"/>
                    </a:cubicBezTo>
                    <a:cubicBezTo>
                      <a:pt x="936" y="630"/>
                      <a:pt x="925" y="567"/>
                      <a:pt x="925" y="494"/>
                    </a:cubicBezTo>
                    <a:cubicBezTo>
                      <a:pt x="925" y="483"/>
                      <a:pt x="915" y="462"/>
                      <a:pt x="894" y="462"/>
                    </a:cubicBezTo>
                    <a:cubicBezTo>
                      <a:pt x="883" y="462"/>
                      <a:pt x="862" y="473"/>
                      <a:pt x="862" y="483"/>
                    </a:cubicBezTo>
                    <a:cubicBezTo>
                      <a:pt x="852" y="525"/>
                      <a:pt x="852" y="557"/>
                      <a:pt x="841" y="588"/>
                    </a:cubicBezTo>
                    <a:cubicBezTo>
                      <a:pt x="831" y="609"/>
                      <a:pt x="831" y="641"/>
                      <a:pt x="820" y="672"/>
                    </a:cubicBezTo>
                    <a:cubicBezTo>
                      <a:pt x="799" y="714"/>
                      <a:pt x="789" y="767"/>
                      <a:pt x="768" y="809"/>
                    </a:cubicBezTo>
                    <a:lnTo>
                      <a:pt x="768" y="798"/>
                    </a:lnTo>
                    <a:cubicBezTo>
                      <a:pt x="747" y="872"/>
                      <a:pt x="705" y="935"/>
                      <a:pt x="663" y="998"/>
                    </a:cubicBezTo>
                    <a:lnTo>
                      <a:pt x="600" y="1061"/>
                    </a:lnTo>
                    <a:cubicBezTo>
                      <a:pt x="579" y="1071"/>
                      <a:pt x="568" y="1082"/>
                      <a:pt x="547" y="1092"/>
                    </a:cubicBezTo>
                    <a:cubicBezTo>
                      <a:pt x="547" y="1092"/>
                      <a:pt x="537" y="1092"/>
                      <a:pt x="526" y="1103"/>
                    </a:cubicBezTo>
                    <a:lnTo>
                      <a:pt x="505" y="1103"/>
                    </a:lnTo>
                    <a:cubicBezTo>
                      <a:pt x="495" y="1103"/>
                      <a:pt x="495" y="1092"/>
                      <a:pt x="495" y="1092"/>
                    </a:cubicBezTo>
                    <a:lnTo>
                      <a:pt x="474" y="1092"/>
                    </a:lnTo>
                    <a:cubicBezTo>
                      <a:pt x="474" y="1082"/>
                      <a:pt x="474" y="1082"/>
                      <a:pt x="463" y="1071"/>
                    </a:cubicBezTo>
                    <a:cubicBezTo>
                      <a:pt x="453" y="1061"/>
                      <a:pt x="453" y="1050"/>
                      <a:pt x="442" y="1040"/>
                    </a:cubicBezTo>
                    <a:cubicBezTo>
                      <a:pt x="442" y="1019"/>
                      <a:pt x="432" y="998"/>
                      <a:pt x="432" y="977"/>
                    </a:cubicBezTo>
                    <a:cubicBezTo>
                      <a:pt x="421" y="914"/>
                      <a:pt x="421" y="851"/>
                      <a:pt x="432" y="788"/>
                    </a:cubicBezTo>
                    <a:lnTo>
                      <a:pt x="432" y="798"/>
                    </a:lnTo>
                    <a:cubicBezTo>
                      <a:pt x="453" y="683"/>
                      <a:pt x="484" y="578"/>
                      <a:pt x="516" y="473"/>
                    </a:cubicBezTo>
                    <a:cubicBezTo>
                      <a:pt x="526" y="441"/>
                      <a:pt x="505" y="410"/>
                      <a:pt x="474" y="410"/>
                    </a:cubicBezTo>
                    <a:cubicBezTo>
                      <a:pt x="468" y="407"/>
                      <a:pt x="463" y="406"/>
                      <a:pt x="457" y="406"/>
                    </a:cubicBezTo>
                    <a:cubicBezTo>
                      <a:pt x="442" y="406"/>
                      <a:pt x="429" y="416"/>
                      <a:pt x="421" y="431"/>
                    </a:cubicBezTo>
                    <a:lnTo>
                      <a:pt x="358" y="525"/>
                    </a:lnTo>
                    <a:cubicBezTo>
                      <a:pt x="337" y="557"/>
                      <a:pt x="316" y="578"/>
                      <a:pt x="285" y="599"/>
                    </a:cubicBezTo>
                    <a:cubicBezTo>
                      <a:pt x="274" y="609"/>
                      <a:pt x="253" y="620"/>
                      <a:pt x="243" y="630"/>
                    </a:cubicBezTo>
                    <a:lnTo>
                      <a:pt x="190" y="630"/>
                    </a:lnTo>
                    <a:cubicBezTo>
                      <a:pt x="190" y="630"/>
                      <a:pt x="180" y="630"/>
                      <a:pt x="180" y="620"/>
                    </a:cubicBezTo>
                    <a:cubicBezTo>
                      <a:pt x="180" y="620"/>
                      <a:pt x="169" y="620"/>
                      <a:pt x="169" y="609"/>
                    </a:cubicBezTo>
                    <a:cubicBezTo>
                      <a:pt x="159" y="599"/>
                      <a:pt x="159" y="599"/>
                      <a:pt x="159" y="588"/>
                    </a:cubicBezTo>
                    <a:cubicBezTo>
                      <a:pt x="148" y="557"/>
                      <a:pt x="138" y="536"/>
                      <a:pt x="138" y="504"/>
                    </a:cubicBezTo>
                    <a:cubicBezTo>
                      <a:pt x="127" y="483"/>
                      <a:pt x="127" y="462"/>
                      <a:pt x="127" y="441"/>
                    </a:cubicBezTo>
                    <a:cubicBezTo>
                      <a:pt x="127" y="410"/>
                      <a:pt x="106" y="378"/>
                      <a:pt x="64" y="378"/>
                    </a:cubicBezTo>
                    <a:cubicBezTo>
                      <a:pt x="33" y="378"/>
                      <a:pt x="1" y="410"/>
                      <a:pt x="12" y="441"/>
                    </a:cubicBezTo>
                    <a:lnTo>
                      <a:pt x="12" y="525"/>
                    </a:lnTo>
                    <a:cubicBezTo>
                      <a:pt x="12" y="546"/>
                      <a:pt x="22" y="567"/>
                      <a:pt x="22" y="588"/>
                    </a:cubicBezTo>
                    <a:cubicBezTo>
                      <a:pt x="33" y="620"/>
                      <a:pt x="54" y="651"/>
                      <a:pt x="75" y="683"/>
                    </a:cubicBezTo>
                    <a:cubicBezTo>
                      <a:pt x="85" y="704"/>
                      <a:pt x="106" y="725"/>
                      <a:pt x="138" y="735"/>
                    </a:cubicBezTo>
                    <a:cubicBezTo>
                      <a:pt x="153" y="743"/>
                      <a:pt x="173" y="750"/>
                      <a:pt x="195" y="750"/>
                    </a:cubicBezTo>
                    <a:cubicBezTo>
                      <a:pt x="203" y="750"/>
                      <a:pt x="213" y="749"/>
                      <a:pt x="222" y="746"/>
                    </a:cubicBezTo>
                    <a:lnTo>
                      <a:pt x="264" y="746"/>
                    </a:lnTo>
                    <a:cubicBezTo>
                      <a:pt x="274" y="735"/>
                      <a:pt x="295" y="735"/>
                      <a:pt x="306" y="725"/>
                    </a:cubicBezTo>
                    <a:cubicBezTo>
                      <a:pt x="316" y="714"/>
                      <a:pt x="337" y="704"/>
                      <a:pt x="348" y="693"/>
                    </a:cubicBezTo>
                    <a:lnTo>
                      <a:pt x="348" y="693"/>
                    </a:lnTo>
                    <a:cubicBezTo>
                      <a:pt x="348" y="725"/>
                      <a:pt x="337" y="746"/>
                      <a:pt x="337" y="767"/>
                    </a:cubicBezTo>
                    <a:cubicBezTo>
                      <a:pt x="327" y="840"/>
                      <a:pt x="327" y="914"/>
                      <a:pt x="337" y="987"/>
                    </a:cubicBezTo>
                    <a:cubicBezTo>
                      <a:pt x="348" y="1040"/>
                      <a:pt x="358" y="1092"/>
                      <a:pt x="400" y="1134"/>
                    </a:cubicBezTo>
                    <a:cubicBezTo>
                      <a:pt x="421" y="1166"/>
                      <a:pt x="463" y="1187"/>
                      <a:pt x="505" y="1187"/>
                    </a:cubicBezTo>
                    <a:cubicBezTo>
                      <a:pt x="547" y="1187"/>
                      <a:pt x="589" y="1176"/>
                      <a:pt x="631" y="1145"/>
                    </a:cubicBezTo>
                    <a:cubicBezTo>
                      <a:pt x="673" y="1113"/>
                      <a:pt x="715" y="1071"/>
                      <a:pt x="747" y="1019"/>
                    </a:cubicBezTo>
                    <a:cubicBezTo>
                      <a:pt x="789" y="956"/>
                      <a:pt x="820" y="882"/>
                      <a:pt x="852" y="809"/>
                    </a:cubicBezTo>
                    <a:lnTo>
                      <a:pt x="883" y="714"/>
                    </a:lnTo>
                    <a:lnTo>
                      <a:pt x="883" y="746"/>
                    </a:lnTo>
                    <a:cubicBezTo>
                      <a:pt x="894" y="767"/>
                      <a:pt x="894" y="788"/>
                      <a:pt x="904" y="809"/>
                    </a:cubicBezTo>
                    <a:cubicBezTo>
                      <a:pt x="915" y="830"/>
                      <a:pt x="925" y="840"/>
                      <a:pt x="936" y="851"/>
                    </a:cubicBezTo>
                    <a:cubicBezTo>
                      <a:pt x="946" y="861"/>
                      <a:pt x="957" y="861"/>
                      <a:pt x="967" y="861"/>
                    </a:cubicBezTo>
                    <a:cubicBezTo>
                      <a:pt x="978" y="861"/>
                      <a:pt x="999" y="861"/>
                      <a:pt x="999" y="851"/>
                    </a:cubicBezTo>
                    <a:cubicBezTo>
                      <a:pt x="1030" y="830"/>
                      <a:pt x="1051" y="809"/>
                      <a:pt x="1062" y="777"/>
                    </a:cubicBezTo>
                    <a:cubicBezTo>
                      <a:pt x="1083" y="725"/>
                      <a:pt x="1104" y="672"/>
                      <a:pt x="1114" y="620"/>
                    </a:cubicBezTo>
                    <a:cubicBezTo>
                      <a:pt x="1135" y="557"/>
                      <a:pt x="1146" y="494"/>
                      <a:pt x="1156" y="431"/>
                    </a:cubicBezTo>
                    <a:cubicBezTo>
                      <a:pt x="1177" y="294"/>
                      <a:pt x="1177" y="158"/>
                      <a:pt x="1167" y="21"/>
                    </a:cubicBezTo>
                    <a:cubicBezTo>
                      <a:pt x="1156" y="11"/>
                      <a:pt x="1146" y="0"/>
                      <a:pt x="11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756;p79"/>
              <p:cNvSpPr/>
              <p:nvPr/>
            </p:nvSpPr>
            <p:spPr>
              <a:xfrm>
                <a:off x="2133176" y="4631395"/>
                <a:ext cx="128843" cy="9123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213" extrusionOk="0">
                    <a:moveTo>
                      <a:pt x="117" y="725"/>
                    </a:moveTo>
                    <a:cubicBezTo>
                      <a:pt x="115" y="729"/>
                      <a:pt x="114" y="732"/>
                      <a:pt x="112" y="735"/>
                    </a:cubicBezTo>
                    <a:lnTo>
                      <a:pt x="112" y="735"/>
                    </a:lnTo>
                    <a:cubicBezTo>
                      <a:pt x="117" y="735"/>
                      <a:pt x="117" y="733"/>
                      <a:pt x="117" y="725"/>
                    </a:cubicBezTo>
                    <a:close/>
                    <a:moveTo>
                      <a:pt x="1692" y="0"/>
                    </a:moveTo>
                    <a:cubicBezTo>
                      <a:pt x="1681" y="0"/>
                      <a:pt x="1671" y="11"/>
                      <a:pt x="1671" y="21"/>
                    </a:cubicBezTo>
                    <a:cubicBezTo>
                      <a:pt x="1660" y="63"/>
                      <a:pt x="1650" y="105"/>
                      <a:pt x="1629" y="147"/>
                    </a:cubicBezTo>
                    <a:cubicBezTo>
                      <a:pt x="1608" y="221"/>
                      <a:pt x="1566" y="284"/>
                      <a:pt x="1524" y="347"/>
                    </a:cubicBezTo>
                    <a:lnTo>
                      <a:pt x="1534" y="347"/>
                    </a:lnTo>
                    <a:lnTo>
                      <a:pt x="1471" y="410"/>
                    </a:lnTo>
                    <a:cubicBezTo>
                      <a:pt x="1461" y="410"/>
                      <a:pt x="1450" y="420"/>
                      <a:pt x="1450" y="420"/>
                    </a:cubicBezTo>
                    <a:cubicBezTo>
                      <a:pt x="1440" y="431"/>
                      <a:pt x="1440" y="431"/>
                      <a:pt x="1429" y="431"/>
                    </a:cubicBezTo>
                    <a:lnTo>
                      <a:pt x="1408" y="431"/>
                    </a:lnTo>
                    <a:lnTo>
                      <a:pt x="1398" y="420"/>
                    </a:lnTo>
                    <a:cubicBezTo>
                      <a:pt x="1387" y="410"/>
                      <a:pt x="1387" y="410"/>
                      <a:pt x="1377" y="410"/>
                    </a:cubicBezTo>
                    <a:cubicBezTo>
                      <a:pt x="1366" y="389"/>
                      <a:pt x="1366" y="378"/>
                      <a:pt x="1356" y="368"/>
                    </a:cubicBezTo>
                    <a:cubicBezTo>
                      <a:pt x="1345" y="347"/>
                      <a:pt x="1335" y="326"/>
                      <a:pt x="1335" y="305"/>
                    </a:cubicBezTo>
                    <a:cubicBezTo>
                      <a:pt x="1335" y="294"/>
                      <a:pt x="1314" y="284"/>
                      <a:pt x="1303" y="284"/>
                    </a:cubicBezTo>
                    <a:cubicBezTo>
                      <a:pt x="1303" y="284"/>
                      <a:pt x="1293" y="284"/>
                      <a:pt x="1282" y="294"/>
                    </a:cubicBezTo>
                    <a:cubicBezTo>
                      <a:pt x="1272" y="336"/>
                      <a:pt x="1251" y="389"/>
                      <a:pt x="1230" y="431"/>
                    </a:cubicBezTo>
                    <a:cubicBezTo>
                      <a:pt x="1209" y="494"/>
                      <a:pt x="1177" y="557"/>
                      <a:pt x="1156" y="620"/>
                    </a:cubicBezTo>
                    <a:cubicBezTo>
                      <a:pt x="1093" y="756"/>
                      <a:pt x="1030" y="893"/>
                      <a:pt x="946" y="1009"/>
                    </a:cubicBezTo>
                    <a:cubicBezTo>
                      <a:pt x="915" y="1051"/>
                      <a:pt x="883" y="1093"/>
                      <a:pt x="852" y="1114"/>
                    </a:cubicBezTo>
                    <a:cubicBezTo>
                      <a:pt x="831" y="1135"/>
                      <a:pt x="820" y="1145"/>
                      <a:pt x="799" y="1145"/>
                    </a:cubicBezTo>
                    <a:cubicBezTo>
                      <a:pt x="789" y="1156"/>
                      <a:pt x="778" y="1156"/>
                      <a:pt x="768" y="1156"/>
                    </a:cubicBezTo>
                    <a:lnTo>
                      <a:pt x="715" y="1156"/>
                    </a:lnTo>
                    <a:cubicBezTo>
                      <a:pt x="705" y="1156"/>
                      <a:pt x="705" y="1145"/>
                      <a:pt x="694" y="1145"/>
                    </a:cubicBezTo>
                    <a:lnTo>
                      <a:pt x="684" y="1135"/>
                    </a:lnTo>
                    <a:cubicBezTo>
                      <a:pt x="673" y="1124"/>
                      <a:pt x="673" y="1114"/>
                      <a:pt x="673" y="1114"/>
                    </a:cubicBezTo>
                    <a:cubicBezTo>
                      <a:pt x="663" y="1093"/>
                      <a:pt x="663" y="1082"/>
                      <a:pt x="652" y="1061"/>
                    </a:cubicBezTo>
                    <a:lnTo>
                      <a:pt x="652" y="956"/>
                    </a:lnTo>
                    <a:cubicBezTo>
                      <a:pt x="663" y="861"/>
                      <a:pt x="684" y="767"/>
                      <a:pt x="715" y="683"/>
                    </a:cubicBezTo>
                    <a:cubicBezTo>
                      <a:pt x="726" y="609"/>
                      <a:pt x="757" y="536"/>
                      <a:pt x="768" y="473"/>
                    </a:cubicBezTo>
                    <a:cubicBezTo>
                      <a:pt x="768" y="452"/>
                      <a:pt x="768" y="441"/>
                      <a:pt x="757" y="441"/>
                    </a:cubicBezTo>
                    <a:cubicBezTo>
                      <a:pt x="752" y="436"/>
                      <a:pt x="744" y="434"/>
                      <a:pt x="736" y="434"/>
                    </a:cubicBezTo>
                    <a:cubicBezTo>
                      <a:pt x="728" y="434"/>
                      <a:pt x="720" y="436"/>
                      <a:pt x="715" y="441"/>
                    </a:cubicBezTo>
                    <a:cubicBezTo>
                      <a:pt x="694" y="462"/>
                      <a:pt x="673" y="494"/>
                      <a:pt x="652" y="515"/>
                    </a:cubicBezTo>
                    <a:cubicBezTo>
                      <a:pt x="631" y="557"/>
                      <a:pt x="600" y="588"/>
                      <a:pt x="568" y="630"/>
                    </a:cubicBezTo>
                    <a:cubicBezTo>
                      <a:pt x="495" y="714"/>
                      <a:pt x="421" y="798"/>
                      <a:pt x="337" y="861"/>
                    </a:cubicBezTo>
                    <a:cubicBezTo>
                      <a:pt x="295" y="893"/>
                      <a:pt x="264" y="914"/>
                      <a:pt x="222" y="935"/>
                    </a:cubicBezTo>
                    <a:cubicBezTo>
                      <a:pt x="211" y="946"/>
                      <a:pt x="190" y="946"/>
                      <a:pt x="169" y="956"/>
                    </a:cubicBezTo>
                    <a:lnTo>
                      <a:pt x="148" y="956"/>
                    </a:lnTo>
                    <a:cubicBezTo>
                      <a:pt x="138" y="956"/>
                      <a:pt x="138" y="956"/>
                      <a:pt x="127" y="946"/>
                    </a:cubicBezTo>
                    <a:cubicBezTo>
                      <a:pt x="117" y="946"/>
                      <a:pt x="117" y="946"/>
                      <a:pt x="106" y="935"/>
                    </a:cubicBezTo>
                    <a:cubicBezTo>
                      <a:pt x="106" y="935"/>
                      <a:pt x="96" y="935"/>
                      <a:pt x="96" y="925"/>
                    </a:cubicBezTo>
                    <a:lnTo>
                      <a:pt x="85" y="914"/>
                    </a:lnTo>
                    <a:lnTo>
                      <a:pt x="85" y="893"/>
                    </a:lnTo>
                    <a:lnTo>
                      <a:pt x="85" y="851"/>
                    </a:lnTo>
                    <a:cubicBezTo>
                      <a:pt x="85" y="813"/>
                      <a:pt x="94" y="774"/>
                      <a:pt x="112" y="735"/>
                    </a:cubicBezTo>
                    <a:lnTo>
                      <a:pt x="112" y="735"/>
                    </a:lnTo>
                    <a:cubicBezTo>
                      <a:pt x="111" y="735"/>
                      <a:pt x="109" y="735"/>
                      <a:pt x="106" y="735"/>
                    </a:cubicBezTo>
                    <a:cubicBezTo>
                      <a:pt x="138" y="683"/>
                      <a:pt x="159" y="620"/>
                      <a:pt x="190" y="567"/>
                    </a:cubicBezTo>
                    <a:cubicBezTo>
                      <a:pt x="232" y="504"/>
                      <a:pt x="264" y="452"/>
                      <a:pt x="295" y="389"/>
                    </a:cubicBezTo>
                    <a:cubicBezTo>
                      <a:pt x="327" y="347"/>
                      <a:pt x="369" y="294"/>
                      <a:pt x="400" y="242"/>
                    </a:cubicBezTo>
                    <a:cubicBezTo>
                      <a:pt x="421" y="210"/>
                      <a:pt x="442" y="179"/>
                      <a:pt x="453" y="147"/>
                    </a:cubicBezTo>
                    <a:cubicBezTo>
                      <a:pt x="463" y="137"/>
                      <a:pt x="463" y="105"/>
                      <a:pt x="442" y="105"/>
                    </a:cubicBezTo>
                    <a:cubicBezTo>
                      <a:pt x="437" y="100"/>
                      <a:pt x="429" y="98"/>
                      <a:pt x="421" y="98"/>
                    </a:cubicBezTo>
                    <a:cubicBezTo>
                      <a:pt x="413" y="98"/>
                      <a:pt x="405" y="100"/>
                      <a:pt x="400" y="105"/>
                    </a:cubicBezTo>
                    <a:lnTo>
                      <a:pt x="379" y="126"/>
                    </a:lnTo>
                    <a:cubicBezTo>
                      <a:pt x="369" y="137"/>
                      <a:pt x="358" y="147"/>
                      <a:pt x="337" y="147"/>
                    </a:cubicBezTo>
                    <a:cubicBezTo>
                      <a:pt x="327" y="158"/>
                      <a:pt x="306" y="158"/>
                      <a:pt x="295" y="168"/>
                    </a:cubicBezTo>
                    <a:lnTo>
                      <a:pt x="264" y="168"/>
                    </a:lnTo>
                    <a:cubicBezTo>
                      <a:pt x="264" y="168"/>
                      <a:pt x="253" y="168"/>
                      <a:pt x="253" y="158"/>
                    </a:cubicBezTo>
                    <a:lnTo>
                      <a:pt x="232" y="158"/>
                    </a:lnTo>
                    <a:lnTo>
                      <a:pt x="232" y="147"/>
                    </a:lnTo>
                    <a:cubicBezTo>
                      <a:pt x="222" y="137"/>
                      <a:pt x="222" y="137"/>
                      <a:pt x="222" y="126"/>
                    </a:cubicBezTo>
                    <a:cubicBezTo>
                      <a:pt x="211" y="126"/>
                      <a:pt x="211" y="116"/>
                      <a:pt x="211" y="105"/>
                    </a:cubicBezTo>
                    <a:lnTo>
                      <a:pt x="211" y="63"/>
                    </a:lnTo>
                    <a:cubicBezTo>
                      <a:pt x="211" y="42"/>
                      <a:pt x="190" y="21"/>
                      <a:pt x="169" y="21"/>
                    </a:cubicBezTo>
                    <a:cubicBezTo>
                      <a:pt x="148" y="21"/>
                      <a:pt x="127" y="42"/>
                      <a:pt x="127" y="63"/>
                    </a:cubicBezTo>
                    <a:cubicBezTo>
                      <a:pt x="127" y="105"/>
                      <a:pt x="138" y="147"/>
                      <a:pt x="159" y="189"/>
                    </a:cubicBezTo>
                    <a:cubicBezTo>
                      <a:pt x="169" y="189"/>
                      <a:pt x="169" y="200"/>
                      <a:pt x="180" y="210"/>
                    </a:cubicBezTo>
                    <a:cubicBezTo>
                      <a:pt x="190" y="210"/>
                      <a:pt x="190" y="221"/>
                      <a:pt x="201" y="221"/>
                    </a:cubicBezTo>
                    <a:cubicBezTo>
                      <a:pt x="211" y="231"/>
                      <a:pt x="232" y="231"/>
                      <a:pt x="243" y="231"/>
                    </a:cubicBezTo>
                    <a:cubicBezTo>
                      <a:pt x="253" y="242"/>
                      <a:pt x="264" y="242"/>
                      <a:pt x="274" y="242"/>
                    </a:cubicBezTo>
                    <a:cubicBezTo>
                      <a:pt x="285" y="242"/>
                      <a:pt x="295" y="242"/>
                      <a:pt x="306" y="231"/>
                    </a:cubicBezTo>
                    <a:lnTo>
                      <a:pt x="316" y="231"/>
                    </a:lnTo>
                    <a:cubicBezTo>
                      <a:pt x="274" y="284"/>
                      <a:pt x="243" y="347"/>
                      <a:pt x="201" y="399"/>
                    </a:cubicBezTo>
                    <a:cubicBezTo>
                      <a:pt x="148" y="483"/>
                      <a:pt x="106" y="557"/>
                      <a:pt x="64" y="641"/>
                    </a:cubicBezTo>
                    <a:cubicBezTo>
                      <a:pt x="43" y="683"/>
                      <a:pt x="33" y="725"/>
                      <a:pt x="22" y="767"/>
                    </a:cubicBezTo>
                    <a:cubicBezTo>
                      <a:pt x="12" y="798"/>
                      <a:pt x="1" y="830"/>
                      <a:pt x="1" y="861"/>
                    </a:cubicBezTo>
                    <a:cubicBezTo>
                      <a:pt x="1" y="893"/>
                      <a:pt x="1" y="925"/>
                      <a:pt x="22" y="956"/>
                    </a:cubicBezTo>
                    <a:cubicBezTo>
                      <a:pt x="22" y="967"/>
                      <a:pt x="33" y="977"/>
                      <a:pt x="43" y="988"/>
                    </a:cubicBezTo>
                    <a:cubicBezTo>
                      <a:pt x="54" y="998"/>
                      <a:pt x="64" y="1009"/>
                      <a:pt x="75" y="1009"/>
                    </a:cubicBezTo>
                    <a:cubicBezTo>
                      <a:pt x="106" y="1030"/>
                      <a:pt x="138" y="1030"/>
                      <a:pt x="169" y="1030"/>
                    </a:cubicBezTo>
                    <a:cubicBezTo>
                      <a:pt x="180" y="1030"/>
                      <a:pt x="201" y="1019"/>
                      <a:pt x="211" y="1019"/>
                    </a:cubicBezTo>
                    <a:cubicBezTo>
                      <a:pt x="232" y="1009"/>
                      <a:pt x="243" y="1009"/>
                      <a:pt x="264" y="998"/>
                    </a:cubicBezTo>
                    <a:cubicBezTo>
                      <a:pt x="295" y="977"/>
                      <a:pt x="327" y="956"/>
                      <a:pt x="358" y="925"/>
                    </a:cubicBezTo>
                    <a:cubicBezTo>
                      <a:pt x="400" y="903"/>
                      <a:pt x="432" y="872"/>
                      <a:pt x="453" y="840"/>
                    </a:cubicBezTo>
                    <a:cubicBezTo>
                      <a:pt x="537" y="756"/>
                      <a:pt x="610" y="672"/>
                      <a:pt x="684" y="578"/>
                    </a:cubicBezTo>
                    <a:lnTo>
                      <a:pt x="684" y="578"/>
                    </a:lnTo>
                    <a:lnTo>
                      <a:pt x="621" y="830"/>
                    </a:lnTo>
                    <a:cubicBezTo>
                      <a:pt x="610" y="872"/>
                      <a:pt x="610" y="914"/>
                      <a:pt x="600" y="967"/>
                    </a:cubicBezTo>
                    <a:cubicBezTo>
                      <a:pt x="600" y="998"/>
                      <a:pt x="600" y="1040"/>
                      <a:pt x="610" y="1072"/>
                    </a:cubicBezTo>
                    <a:cubicBezTo>
                      <a:pt x="610" y="1103"/>
                      <a:pt x="621" y="1135"/>
                      <a:pt x="642" y="1166"/>
                    </a:cubicBezTo>
                    <a:cubicBezTo>
                      <a:pt x="663" y="1187"/>
                      <a:pt x="684" y="1198"/>
                      <a:pt x="715" y="1208"/>
                    </a:cubicBezTo>
                    <a:cubicBezTo>
                      <a:pt x="726" y="1212"/>
                      <a:pt x="735" y="1213"/>
                      <a:pt x="744" y="1213"/>
                    </a:cubicBezTo>
                    <a:cubicBezTo>
                      <a:pt x="762" y="1213"/>
                      <a:pt x="778" y="1208"/>
                      <a:pt x="799" y="1208"/>
                    </a:cubicBezTo>
                    <a:cubicBezTo>
                      <a:pt x="831" y="1198"/>
                      <a:pt x="852" y="1177"/>
                      <a:pt x="873" y="1166"/>
                    </a:cubicBezTo>
                    <a:cubicBezTo>
                      <a:pt x="936" y="1114"/>
                      <a:pt x="978" y="1051"/>
                      <a:pt x="1020" y="988"/>
                    </a:cubicBezTo>
                    <a:cubicBezTo>
                      <a:pt x="1072" y="914"/>
                      <a:pt x="1114" y="830"/>
                      <a:pt x="1156" y="735"/>
                    </a:cubicBezTo>
                    <a:cubicBezTo>
                      <a:pt x="1198" y="662"/>
                      <a:pt x="1230" y="578"/>
                      <a:pt x="1261" y="494"/>
                    </a:cubicBezTo>
                    <a:cubicBezTo>
                      <a:pt x="1282" y="452"/>
                      <a:pt x="1293" y="420"/>
                      <a:pt x="1303" y="378"/>
                    </a:cubicBezTo>
                    <a:cubicBezTo>
                      <a:pt x="1314" y="399"/>
                      <a:pt x="1324" y="420"/>
                      <a:pt x="1335" y="431"/>
                    </a:cubicBezTo>
                    <a:lnTo>
                      <a:pt x="1366" y="462"/>
                    </a:lnTo>
                    <a:cubicBezTo>
                      <a:pt x="1377" y="473"/>
                      <a:pt x="1387" y="473"/>
                      <a:pt x="1398" y="483"/>
                    </a:cubicBezTo>
                    <a:cubicBezTo>
                      <a:pt x="1429" y="483"/>
                      <a:pt x="1450" y="483"/>
                      <a:pt x="1471" y="473"/>
                    </a:cubicBezTo>
                    <a:cubicBezTo>
                      <a:pt x="1492" y="452"/>
                      <a:pt x="1524" y="431"/>
                      <a:pt x="1534" y="410"/>
                    </a:cubicBezTo>
                    <a:cubicBezTo>
                      <a:pt x="1587" y="357"/>
                      <a:pt x="1629" y="284"/>
                      <a:pt x="1660" y="210"/>
                    </a:cubicBezTo>
                    <a:cubicBezTo>
                      <a:pt x="1671" y="179"/>
                      <a:pt x="1692" y="147"/>
                      <a:pt x="1702" y="105"/>
                    </a:cubicBezTo>
                    <a:cubicBezTo>
                      <a:pt x="1702" y="84"/>
                      <a:pt x="1713" y="53"/>
                      <a:pt x="1713" y="32"/>
                    </a:cubicBezTo>
                    <a:cubicBezTo>
                      <a:pt x="1713" y="21"/>
                      <a:pt x="1713" y="0"/>
                      <a:pt x="1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757;p79"/>
              <p:cNvSpPr/>
              <p:nvPr/>
            </p:nvSpPr>
            <p:spPr>
              <a:xfrm>
                <a:off x="2143481" y="4381531"/>
                <a:ext cx="72733" cy="7521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00" extrusionOk="0">
                    <a:moveTo>
                      <a:pt x="200" y="1"/>
                    </a:moveTo>
                    <a:cubicBezTo>
                      <a:pt x="167" y="1"/>
                      <a:pt x="139" y="9"/>
                      <a:pt x="116" y="25"/>
                    </a:cubicBezTo>
                    <a:cubicBezTo>
                      <a:pt x="1" y="109"/>
                      <a:pt x="74" y="393"/>
                      <a:pt x="284" y="655"/>
                    </a:cubicBezTo>
                    <a:cubicBezTo>
                      <a:pt x="442" y="864"/>
                      <a:pt x="640" y="999"/>
                      <a:pt x="773" y="999"/>
                    </a:cubicBezTo>
                    <a:cubicBezTo>
                      <a:pt x="808" y="999"/>
                      <a:pt x="838" y="990"/>
                      <a:pt x="862" y="970"/>
                    </a:cubicBezTo>
                    <a:cubicBezTo>
                      <a:pt x="967" y="886"/>
                      <a:pt x="893" y="603"/>
                      <a:pt x="694" y="340"/>
                    </a:cubicBezTo>
                    <a:cubicBezTo>
                      <a:pt x="526" y="130"/>
                      <a:pt x="330" y="1"/>
                      <a:pt x="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758;p79"/>
              <p:cNvSpPr/>
              <p:nvPr/>
            </p:nvSpPr>
            <p:spPr>
              <a:xfrm>
                <a:off x="2156117" y="4382659"/>
                <a:ext cx="56110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04" extrusionOk="0">
                    <a:moveTo>
                      <a:pt x="746" y="840"/>
                    </a:moveTo>
                    <a:cubicBezTo>
                      <a:pt x="746" y="840"/>
                      <a:pt x="746" y="845"/>
                      <a:pt x="743" y="847"/>
                    </a:cubicBezTo>
                    <a:lnTo>
                      <a:pt x="743" y="847"/>
                    </a:lnTo>
                    <a:cubicBezTo>
                      <a:pt x="745" y="846"/>
                      <a:pt x="746" y="844"/>
                      <a:pt x="746" y="840"/>
                    </a:cubicBezTo>
                    <a:close/>
                    <a:moveTo>
                      <a:pt x="95" y="0"/>
                    </a:moveTo>
                    <a:cubicBezTo>
                      <a:pt x="85" y="0"/>
                      <a:pt x="85" y="10"/>
                      <a:pt x="85" y="10"/>
                    </a:cubicBezTo>
                    <a:lnTo>
                      <a:pt x="64" y="10"/>
                    </a:lnTo>
                    <a:cubicBezTo>
                      <a:pt x="53" y="10"/>
                      <a:pt x="53" y="21"/>
                      <a:pt x="43" y="21"/>
                    </a:cubicBezTo>
                    <a:cubicBezTo>
                      <a:pt x="43" y="31"/>
                      <a:pt x="32" y="31"/>
                      <a:pt x="32" y="31"/>
                    </a:cubicBezTo>
                    <a:cubicBezTo>
                      <a:pt x="32" y="31"/>
                      <a:pt x="32" y="42"/>
                      <a:pt x="22" y="42"/>
                    </a:cubicBezTo>
                    <a:cubicBezTo>
                      <a:pt x="22" y="52"/>
                      <a:pt x="11" y="63"/>
                      <a:pt x="11" y="63"/>
                    </a:cubicBezTo>
                    <a:lnTo>
                      <a:pt x="11" y="73"/>
                    </a:lnTo>
                    <a:cubicBezTo>
                      <a:pt x="11" y="84"/>
                      <a:pt x="1" y="94"/>
                      <a:pt x="1" y="105"/>
                    </a:cubicBezTo>
                    <a:lnTo>
                      <a:pt x="1" y="126"/>
                    </a:lnTo>
                    <a:lnTo>
                      <a:pt x="1" y="178"/>
                    </a:lnTo>
                    <a:cubicBezTo>
                      <a:pt x="11" y="199"/>
                      <a:pt x="11" y="220"/>
                      <a:pt x="22" y="241"/>
                    </a:cubicBezTo>
                    <a:lnTo>
                      <a:pt x="53" y="336"/>
                    </a:lnTo>
                    <a:lnTo>
                      <a:pt x="116" y="462"/>
                    </a:lnTo>
                    <a:cubicBezTo>
                      <a:pt x="148" y="504"/>
                      <a:pt x="169" y="546"/>
                      <a:pt x="200" y="588"/>
                    </a:cubicBezTo>
                    <a:lnTo>
                      <a:pt x="211" y="588"/>
                    </a:lnTo>
                    <a:cubicBezTo>
                      <a:pt x="263" y="661"/>
                      <a:pt x="337" y="735"/>
                      <a:pt x="410" y="787"/>
                    </a:cubicBezTo>
                    <a:cubicBezTo>
                      <a:pt x="431" y="808"/>
                      <a:pt x="452" y="829"/>
                      <a:pt x="473" y="840"/>
                    </a:cubicBezTo>
                    <a:cubicBezTo>
                      <a:pt x="494" y="850"/>
                      <a:pt x="526" y="871"/>
                      <a:pt x="547" y="882"/>
                    </a:cubicBezTo>
                    <a:cubicBezTo>
                      <a:pt x="557" y="882"/>
                      <a:pt x="568" y="882"/>
                      <a:pt x="578" y="892"/>
                    </a:cubicBezTo>
                    <a:cubicBezTo>
                      <a:pt x="599" y="892"/>
                      <a:pt x="610" y="903"/>
                      <a:pt x="631" y="903"/>
                    </a:cubicBezTo>
                    <a:lnTo>
                      <a:pt x="673" y="903"/>
                    </a:lnTo>
                    <a:cubicBezTo>
                      <a:pt x="673" y="903"/>
                      <a:pt x="683" y="892"/>
                      <a:pt x="694" y="892"/>
                    </a:cubicBezTo>
                    <a:cubicBezTo>
                      <a:pt x="704" y="892"/>
                      <a:pt x="704" y="892"/>
                      <a:pt x="715" y="882"/>
                    </a:cubicBezTo>
                    <a:lnTo>
                      <a:pt x="725" y="871"/>
                    </a:lnTo>
                    <a:cubicBezTo>
                      <a:pt x="732" y="864"/>
                      <a:pt x="735" y="857"/>
                      <a:pt x="739" y="850"/>
                    </a:cubicBezTo>
                    <a:lnTo>
                      <a:pt x="739" y="850"/>
                    </a:lnTo>
                    <a:cubicBezTo>
                      <a:pt x="741" y="849"/>
                      <a:pt x="742" y="849"/>
                      <a:pt x="743" y="847"/>
                    </a:cubicBezTo>
                    <a:lnTo>
                      <a:pt x="743" y="847"/>
                    </a:lnTo>
                    <a:cubicBezTo>
                      <a:pt x="742" y="849"/>
                      <a:pt x="740" y="849"/>
                      <a:pt x="739" y="850"/>
                    </a:cubicBezTo>
                    <a:lnTo>
                      <a:pt x="739" y="850"/>
                    </a:lnTo>
                    <a:cubicBezTo>
                      <a:pt x="741" y="847"/>
                      <a:pt x="743" y="843"/>
                      <a:pt x="746" y="840"/>
                    </a:cubicBezTo>
                    <a:cubicBezTo>
                      <a:pt x="746" y="798"/>
                      <a:pt x="736" y="756"/>
                      <a:pt x="725" y="703"/>
                    </a:cubicBezTo>
                    <a:cubicBezTo>
                      <a:pt x="694" y="588"/>
                      <a:pt x="620" y="451"/>
                      <a:pt x="526" y="325"/>
                    </a:cubicBezTo>
                    <a:cubicBezTo>
                      <a:pt x="410" y="168"/>
                      <a:pt x="274" y="63"/>
                      <a:pt x="148" y="10"/>
                    </a:cubicBezTo>
                    <a:lnTo>
                      <a:pt x="127" y="10"/>
                    </a:lnTo>
                    <a:cubicBezTo>
                      <a:pt x="127" y="0"/>
                      <a:pt x="116" y="0"/>
                      <a:pt x="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759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760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761;p79"/>
              <p:cNvSpPr/>
              <p:nvPr/>
            </p:nvSpPr>
            <p:spPr>
              <a:xfrm>
                <a:off x="2160028" y="440793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762;p79"/>
              <p:cNvSpPr/>
              <p:nvPr/>
            </p:nvSpPr>
            <p:spPr>
              <a:xfrm>
                <a:off x="2171085" y="442688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763;p79"/>
              <p:cNvSpPr/>
              <p:nvPr/>
            </p:nvSpPr>
            <p:spPr>
              <a:xfrm>
                <a:off x="2206661" y="445057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764;p79"/>
              <p:cNvSpPr/>
              <p:nvPr/>
            </p:nvSpPr>
            <p:spPr>
              <a:xfrm>
                <a:off x="2164015" y="4388149"/>
                <a:ext cx="46633" cy="56186"/>
              </a:xfrm>
              <a:custGeom>
                <a:avLst/>
                <a:gdLst/>
                <a:ahLst/>
                <a:cxnLst/>
                <a:rect l="l" t="t" r="r" b="b"/>
                <a:pathLst>
                  <a:path w="620" h="747" extrusionOk="0">
                    <a:moveTo>
                      <a:pt x="74" y="0"/>
                    </a:moveTo>
                    <a:cubicBezTo>
                      <a:pt x="64" y="0"/>
                      <a:pt x="53" y="0"/>
                      <a:pt x="43" y="11"/>
                    </a:cubicBezTo>
                    <a:lnTo>
                      <a:pt x="32" y="11"/>
                    </a:lnTo>
                    <a:cubicBezTo>
                      <a:pt x="32" y="21"/>
                      <a:pt x="22" y="21"/>
                      <a:pt x="22" y="32"/>
                    </a:cubicBezTo>
                    <a:cubicBezTo>
                      <a:pt x="11" y="42"/>
                      <a:pt x="11" y="42"/>
                      <a:pt x="11" y="53"/>
                    </a:cubicBezTo>
                    <a:lnTo>
                      <a:pt x="11" y="42"/>
                    </a:lnTo>
                    <a:cubicBezTo>
                      <a:pt x="11" y="53"/>
                      <a:pt x="1" y="63"/>
                      <a:pt x="1" y="74"/>
                    </a:cubicBezTo>
                    <a:lnTo>
                      <a:pt x="1" y="95"/>
                    </a:lnTo>
                    <a:lnTo>
                      <a:pt x="1" y="137"/>
                    </a:lnTo>
                    <a:cubicBezTo>
                      <a:pt x="11" y="158"/>
                      <a:pt x="11" y="179"/>
                      <a:pt x="22" y="200"/>
                    </a:cubicBezTo>
                    <a:cubicBezTo>
                      <a:pt x="22" y="221"/>
                      <a:pt x="32" y="242"/>
                      <a:pt x="43" y="273"/>
                    </a:cubicBezTo>
                    <a:lnTo>
                      <a:pt x="43" y="263"/>
                    </a:lnTo>
                    <a:cubicBezTo>
                      <a:pt x="53" y="305"/>
                      <a:pt x="74" y="336"/>
                      <a:pt x="95" y="378"/>
                    </a:cubicBezTo>
                    <a:cubicBezTo>
                      <a:pt x="116" y="410"/>
                      <a:pt x="137" y="441"/>
                      <a:pt x="169" y="483"/>
                    </a:cubicBezTo>
                    <a:cubicBezTo>
                      <a:pt x="190" y="515"/>
                      <a:pt x="221" y="536"/>
                      <a:pt x="242" y="567"/>
                    </a:cubicBezTo>
                    <a:cubicBezTo>
                      <a:pt x="274" y="599"/>
                      <a:pt x="305" y="630"/>
                      <a:pt x="337" y="651"/>
                    </a:cubicBezTo>
                    <a:cubicBezTo>
                      <a:pt x="358" y="662"/>
                      <a:pt x="368" y="672"/>
                      <a:pt x="389" y="683"/>
                    </a:cubicBezTo>
                    <a:cubicBezTo>
                      <a:pt x="410" y="704"/>
                      <a:pt x="431" y="714"/>
                      <a:pt x="463" y="725"/>
                    </a:cubicBezTo>
                    <a:cubicBezTo>
                      <a:pt x="473" y="725"/>
                      <a:pt x="473" y="735"/>
                      <a:pt x="484" y="735"/>
                    </a:cubicBezTo>
                    <a:lnTo>
                      <a:pt x="515" y="735"/>
                    </a:lnTo>
                    <a:lnTo>
                      <a:pt x="526" y="746"/>
                    </a:lnTo>
                    <a:lnTo>
                      <a:pt x="547" y="746"/>
                    </a:lnTo>
                    <a:cubicBezTo>
                      <a:pt x="557" y="735"/>
                      <a:pt x="568" y="735"/>
                      <a:pt x="578" y="735"/>
                    </a:cubicBezTo>
                    <a:lnTo>
                      <a:pt x="589" y="725"/>
                    </a:lnTo>
                    <a:cubicBezTo>
                      <a:pt x="599" y="725"/>
                      <a:pt x="599" y="714"/>
                      <a:pt x="610" y="704"/>
                    </a:cubicBezTo>
                    <a:lnTo>
                      <a:pt x="610" y="704"/>
                    </a:lnTo>
                    <a:lnTo>
                      <a:pt x="599" y="714"/>
                    </a:lnTo>
                    <a:cubicBezTo>
                      <a:pt x="610" y="704"/>
                      <a:pt x="610" y="704"/>
                      <a:pt x="610" y="693"/>
                    </a:cubicBezTo>
                    <a:cubicBezTo>
                      <a:pt x="610" y="683"/>
                      <a:pt x="620" y="672"/>
                      <a:pt x="620" y="662"/>
                    </a:cubicBezTo>
                    <a:lnTo>
                      <a:pt x="620" y="641"/>
                    </a:lnTo>
                    <a:lnTo>
                      <a:pt x="620" y="620"/>
                    </a:lnTo>
                    <a:cubicBezTo>
                      <a:pt x="589" y="504"/>
                      <a:pt x="515" y="368"/>
                      <a:pt x="421" y="252"/>
                    </a:cubicBezTo>
                    <a:cubicBezTo>
                      <a:pt x="368" y="179"/>
                      <a:pt x="305" y="116"/>
                      <a:pt x="242" y="63"/>
                    </a:cubicBezTo>
                    <a:cubicBezTo>
                      <a:pt x="242" y="63"/>
                      <a:pt x="232" y="53"/>
                      <a:pt x="221" y="53"/>
                    </a:cubicBezTo>
                    <a:cubicBezTo>
                      <a:pt x="221" y="42"/>
                      <a:pt x="211" y="42"/>
                      <a:pt x="200" y="42"/>
                    </a:cubicBezTo>
                    <a:cubicBezTo>
                      <a:pt x="190" y="32"/>
                      <a:pt x="179" y="21"/>
                      <a:pt x="169" y="21"/>
                    </a:cubicBezTo>
                    <a:lnTo>
                      <a:pt x="158" y="21"/>
                    </a:lnTo>
                    <a:cubicBezTo>
                      <a:pt x="148" y="11"/>
                      <a:pt x="148" y="11"/>
                      <a:pt x="137" y="11"/>
                    </a:cubicBezTo>
                    <a:cubicBezTo>
                      <a:pt x="127" y="11"/>
                      <a:pt x="116" y="0"/>
                      <a:pt x="106" y="0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765;p79"/>
              <p:cNvSpPr/>
              <p:nvPr/>
            </p:nvSpPr>
            <p:spPr>
              <a:xfrm>
                <a:off x="2166346" y="4388977"/>
                <a:ext cx="75" cy="8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766;p79"/>
              <p:cNvSpPr/>
              <p:nvPr/>
            </p:nvSpPr>
            <p:spPr>
              <a:xfrm>
                <a:off x="2176651" y="4389729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767;p79"/>
              <p:cNvSpPr/>
              <p:nvPr/>
            </p:nvSpPr>
            <p:spPr>
              <a:xfrm>
                <a:off x="2165594" y="4389729"/>
                <a:ext cx="75" cy="9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768;p79"/>
              <p:cNvSpPr/>
              <p:nvPr/>
            </p:nvSpPr>
            <p:spPr>
              <a:xfrm>
                <a:off x="2165594" y="439055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769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770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771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772;p79"/>
              <p:cNvSpPr/>
              <p:nvPr/>
            </p:nvSpPr>
            <p:spPr>
              <a:xfrm>
                <a:off x="2206661" y="4443432"/>
                <a:ext cx="827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7" name="Picture 24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1000" r="-181000"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494" y="-17152"/>
            <a:ext cx="9263643" cy="5172267"/>
          </a:xfrm>
          <a:prstGeom prst="rect">
            <a:avLst/>
          </a:prstGeom>
        </p:spPr>
      </p:pic>
      <p:pic>
        <p:nvPicPr>
          <p:cNvPr id="7170" name="Picture 2" descr="1650 X 685 3 - Hill Cartoon Png Clipart - Large Size Png Image - PikPng">
            <a:extLst>
              <a:ext uri="{FF2B5EF4-FFF2-40B4-BE49-F238E27FC236}">
                <a16:creationId xmlns:a16="http://schemas.microsoft.com/office/drawing/2014/main" id="{C6A2340A-6F5E-644D-9F80-908DD7C0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151" y="1677988"/>
            <a:ext cx="3563087" cy="24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ill Map Landscape - Free vector graphic on Pixabay">
            <a:extLst>
              <a:ext uri="{FF2B5EF4-FFF2-40B4-BE49-F238E27FC236}">
                <a16:creationId xmlns:a16="http://schemas.microsoft.com/office/drawing/2014/main" id="{0019B14A-5E0A-DA40-89BD-9B8CE17C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57" y="2381767"/>
            <a:ext cx="3770334" cy="27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lephant Cartoon Cute - Free image on Pixabay">
            <a:extLst>
              <a:ext uri="{FF2B5EF4-FFF2-40B4-BE49-F238E27FC236}">
                <a16:creationId xmlns:a16="http://schemas.microsoft.com/office/drawing/2014/main" id="{914CB99F-24EA-3E4C-8D72-DE61057D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90" y="3074748"/>
            <a:ext cx="1119296" cy="8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on Animal Cartoon - Free image on Pixabay">
            <a:extLst>
              <a:ext uri="{FF2B5EF4-FFF2-40B4-BE49-F238E27FC236}">
                <a16:creationId xmlns:a16="http://schemas.microsoft.com/office/drawing/2014/main" id="{B4E74C88-21DA-F043-9ADD-6BADE404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6" y="2696308"/>
            <a:ext cx="1005997" cy="10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nkey Clip Art | Рисунок обезьяны, Милый мультфильм, Детские мультфильмы">
            <a:extLst>
              <a:ext uri="{FF2B5EF4-FFF2-40B4-BE49-F238E27FC236}">
                <a16:creationId xmlns:a16="http://schemas.microsoft.com/office/drawing/2014/main" id="{352FBE3F-113B-EA42-ABDA-FFC57531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9" y="1883247"/>
            <a:ext cx="813061" cy="8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image of a turtle | Free SVG">
            <a:extLst>
              <a:ext uri="{FF2B5EF4-FFF2-40B4-BE49-F238E27FC236}">
                <a16:creationId xmlns:a16="http://schemas.microsoft.com/office/drawing/2014/main" id="{820F9697-071E-6442-94B5-DA0452F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" y="2858120"/>
            <a:ext cx="956920" cy="9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pecials &amp;amp;amp; Events - Mel&amp;amp;#39;s Lone Star Lanes | Cartoon clip art, Alligators  art, Simple cartoon">
            <a:extLst>
              <a:ext uri="{FF2B5EF4-FFF2-40B4-BE49-F238E27FC236}">
                <a16:creationId xmlns:a16="http://schemas.microsoft.com/office/drawing/2014/main" id="{35ED73C6-45FE-FA41-AEB6-B882F2D9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36" y="3988406"/>
            <a:ext cx="1251907" cy="6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hark Cartoon Fish - Free vector graphic on Pixabay">
            <a:extLst>
              <a:ext uri="{FF2B5EF4-FFF2-40B4-BE49-F238E27FC236}">
                <a16:creationId xmlns:a16="http://schemas.microsoft.com/office/drawing/2014/main" id="{E356CB20-F0BD-3940-9FF4-DFF96D1D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0" y="3857261"/>
            <a:ext cx="1297982" cy="9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14" action="ppaction://hlinksldjump"/>
            <a:extLst>
              <a:ext uri="{FF2B5EF4-FFF2-40B4-BE49-F238E27FC236}">
                <a16:creationId xmlns:a16="http://schemas.microsoft.com/office/drawing/2014/main" id="{EA1085AD-B322-9542-A25F-19C258430013}"/>
              </a:ext>
            </a:extLst>
          </p:cNvPr>
          <p:cNvSpPr/>
          <p:nvPr/>
        </p:nvSpPr>
        <p:spPr>
          <a:xfrm>
            <a:off x="2814311" y="1148040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Rounded Rectangle 35">
            <a:hlinkClick r:id="rId15" action="ppaction://hlinksldjump"/>
            <a:extLst>
              <a:ext uri="{FF2B5EF4-FFF2-40B4-BE49-F238E27FC236}">
                <a16:creationId xmlns:a16="http://schemas.microsoft.com/office/drawing/2014/main" id="{5BCB89E9-6718-D649-BF6B-6AD50DD474A9}"/>
              </a:ext>
            </a:extLst>
          </p:cNvPr>
          <p:cNvSpPr/>
          <p:nvPr/>
        </p:nvSpPr>
        <p:spPr>
          <a:xfrm>
            <a:off x="4112293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37" name="Rounded Rectangle 36">
            <a:hlinkClick r:id="rId16" action="ppaction://hlinksldjump"/>
            <a:extLst>
              <a:ext uri="{FF2B5EF4-FFF2-40B4-BE49-F238E27FC236}">
                <a16:creationId xmlns:a16="http://schemas.microsoft.com/office/drawing/2014/main" id="{9E06CF74-28FA-D449-8B58-94A72D8711EC}"/>
              </a:ext>
            </a:extLst>
          </p:cNvPr>
          <p:cNvSpPr/>
          <p:nvPr/>
        </p:nvSpPr>
        <p:spPr>
          <a:xfrm>
            <a:off x="5410275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38" name="Rounded 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8AE0D06A-BF3E-604F-8045-ED6B81DE0E7D}"/>
              </a:ext>
            </a:extLst>
          </p:cNvPr>
          <p:cNvSpPr/>
          <p:nvPr/>
        </p:nvSpPr>
        <p:spPr>
          <a:xfrm>
            <a:off x="6708257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39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0562464D-FEBB-EA4B-9827-A41355AF070D}"/>
              </a:ext>
            </a:extLst>
          </p:cNvPr>
          <p:cNvSpPr/>
          <p:nvPr/>
        </p:nvSpPr>
        <p:spPr>
          <a:xfrm>
            <a:off x="1510054" y="1135512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40" name="Left Arrow 39">
            <a:hlinkClick r:id="rId19" action="ppaction://hlinksldjump"/>
            <a:extLst>
              <a:ext uri="{FF2B5EF4-FFF2-40B4-BE49-F238E27FC236}">
                <a16:creationId xmlns:a16="http://schemas.microsoft.com/office/drawing/2014/main" id="{E2CE04B0-06D6-5044-ABFD-68656F14DF53}"/>
              </a:ext>
            </a:extLst>
          </p:cNvPr>
          <p:cNvSpPr/>
          <p:nvPr/>
        </p:nvSpPr>
        <p:spPr>
          <a:xfrm flipH="1">
            <a:off x="7523512" y="3914220"/>
            <a:ext cx="1293543" cy="66339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Next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AB5F2-DABE-4F87-BA2A-85306900D0F7}"/>
              </a:ext>
            </a:extLst>
          </p:cNvPr>
          <p:cNvSpPr/>
          <p:nvPr/>
        </p:nvSpPr>
        <p:spPr>
          <a:xfrm>
            <a:off x="2833478" y="46079"/>
            <a:ext cx="3874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Build Bridge 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C 0.01284 0.00525 0.05868 0.0108 0.07465 0.0108 C 0.17604 0.0108 0.2802 -0.07099 0.2802 -0.15247 C 0.2802 -0.11173 0.33246 -0.07099 0.38177 -0.07099 C 0.43385 -0.07099 0.48316 -0.11204 0.48316 -0.15247 C 0.48316 -0.13241 0.5092 -0.11173 0.53524 -0.11173 C 0.56128 -0.11173 0.58732 -0.13179 0.58732 -0.15247 C 0.58732 -0.14228 0.60034 -0.13241 0.61354 -0.13241 C 0.62638 -0.13241 0.63941 -0.14321 0.63941 -0.15247 C 0.63941 -0.14753 0.64635 -0.14228 0.6526 -0.14228 C 0.6559 -0.14228 0.66562 -0.14753 0.66562 -0.15247 C 0.66562 -0.15 0.66909 -0.14753 0.67239 -0.14753 C 0.67239 -0.14691 0.67916 -0.15 0.67916 -0.15247 C 0.67916 -0.15154 0.67916 -0.15 0.68263 -0.15 C 0.68263 -0.15062 0.68611 -0.15124 0.68611 -0.15247 C 0.68611 -0.15216 0.68611 -0.15154 0.68611 -0.15062 C 0.68941 -0.15062 0.68941 -0.15124 0.68941 -0.15185 C 0.69288 -0.15185 0.69288 -0.15124 0.69288 -0.15062 C 0.69635 -0.15062 0.69635 -0.15124 0.69635 -0.151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70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0.01493 0.00618 0.06788 0.01327 0.08628 0.01327 C 0.2033 0.01327 0.32361 -0.08518 0.32361 -0.18302 C 0.32361 -0.13395 0.38368 -0.08518 0.44062 -0.08518 C 0.50087 -0.08518 0.55764 -0.13457 0.55764 -0.18302 C 0.55764 -0.15926 0.58784 -0.13395 0.61788 -0.13395 C 0.64791 -0.13395 0.67795 -0.15802 0.67795 -0.18302 C 0.67795 -0.17068 0.69305 -0.15926 0.70816 -0.15926 C 0.72309 -0.15926 0.73819 -0.1716 0.73819 -0.18302 C 0.73819 -0.17685 0.746 -0.17068 0.75312 -0.17068 C 0.75712 -0.17068 0.76823 -0.17685 0.76823 -0.18302 C 0.76823 -0.18024 0.77222 -0.17685 0.77604 -0.17685 C 0.77604 -0.17623 0.78402 -0.18024 0.78402 -0.18302 C 0.78402 -0.1821 0.78402 -0.18024 0.78784 -0.18024 C 0.78784 -0.18086 0.79184 -0.1821 0.79184 -0.18302 C 0.79184 -0.18271 0.79184 -0.1821 0.79184 -0.18086 C 0.79566 -0.18086 0.79566 -0.1821 0.79566 -0.18271 C 0.79965 -0.18271 0.79965 -0.1821 0.79965 -0.18086 C 0.80364 -0.18086 0.80364 -0.1821 0.80364 -0.18271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74" y="-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9136E-6 C 0.01459 -0.00216 0.06632 -0.00401 0.08438 -0.00401 C 0.19896 -0.00401 0.31667 0.02778 0.31667 0.05988 C 0.31667 0.04352 0.37552 0.02778 0.43108 0.02778 C 0.48993 0.02778 0.54566 0.04383 0.54566 0.05988 C 0.54566 0.05186 0.57518 0.04352 0.60452 0.04352 C 0.63403 0.04352 0.66337 0.05155 0.66337 0.05988 C 0.66337 0.05556 0.67813 0.05186 0.69288 0.05186 C 0.70747 0.05186 0.72222 0.05587 0.72222 0.05988 C 0.72222 0.05772 0.73004 0.05556 0.73698 0.05556 C 0.7408 0.05556 0.75174 0.05772 0.75174 0.05988 C 0.75174 0.05865 0.75556 0.05772 0.75938 0.05772 C 0.75938 0.05741 0.76719 0.05865 0.76719 0.05988 C 0.76719 0.05926 0.76719 0.05865 0.77101 0.05865 C 0.77101 0.05896 0.77465 0.05926 0.77465 0.05988 C 0.77465 0.05957 0.77465 0.05926 0.77465 0.05896 C 0.77865 0.05896 0.77865 0.05926 0.77865 0.05926 C 0.78247 0.05926 0.78247 0.05926 0.78247 0.05896 C 0.78629 0.05896 0.78629 0.05926 0.78629 0.05926 " pathEditMode="relative" rAng="0" ptsTypes="AAAAAAAAAAAAAAAAAAA">
                                      <p:cBhvr>
                                        <p:cTn id="1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3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642E-6 C 0.01684 0.00092 0.07656 0.00216 0.09705 0.00216 C 0.22899 0.00216 0.36475 -0.01513 0.36475 -0.03241 C 0.36475 -0.02377 0.43264 -0.01513 0.49687 -0.01513 C 0.56458 -0.01513 0.62882 -0.02377 0.62882 -0.03241 C 0.62882 -0.0284 0.66267 -0.02377 0.69652 -0.02377 C 0.73055 -0.02377 0.76458 -0.02809 0.76458 -0.03241 C 0.76458 -0.03025 0.78142 -0.0284 0.79843 -0.0284 C 0.81527 -0.0284 0.83229 -0.03056 0.83229 -0.03241 C 0.83229 -0.03118 0.84114 -0.03025 0.8493 -0.03025 C 0.85364 -0.03025 0.86614 -0.03118 0.86614 -0.03241 C 0.86614 -0.03179 0.87066 -0.03118 0.875 -0.03118 C 0.875 -0.03148 0.88402 -0.03179 0.88402 -0.03241 C 0.88402 -0.0321 0.88402 -0.03179 0.88836 -0.03179 C 0.88836 -0.0321 0.89288 -0.0321 0.89288 -0.03241 C 0.89288 -0.03241 0.89288 -0.0321 0.89288 -0.03241 C 0.89722 -0.0321 0.89722 -0.03241 0.89722 -0.03241 C 0.90173 -0.03241 0.90173 -0.0321 0.90173 -0.03241 C 0.90625 -0.0321 0.90625 -0.03241 0.90625 -0.0324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0895 L 0.08525 0.356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L 0.06198 0.365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3457E-7 L 0.04254 0.35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7 L 0.01979 0.350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7 L -0.01059 0.347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8"/>
            <a:ext cx="2904943" cy="1430771"/>
          </a:xfrm>
          <a:prstGeom prst="wedgeEllipseCallout">
            <a:avLst>
              <a:gd name="adj1" fmla="val 21668"/>
              <a:gd name="adj2" fmla="val 82217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dog.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6BDE97-829C-0E4A-BA34-1762DC5A7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6" b="97980" l="4607" r="97416">
                        <a14:foregroundMark x1="46966" y1="19192" x2="51011" y2="40657"/>
                        <a14:foregroundMark x1="63820" y1="60354" x2="92921" y2="65657"/>
                        <a14:foregroundMark x1="64831" y1="60606" x2="66292" y2="73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202" y="1731724"/>
            <a:ext cx="5651500" cy="2514600"/>
          </a:xfrm>
          <a:prstGeom prst="rect">
            <a:avLst/>
          </a:prstGeom>
        </p:spPr>
      </p:pic>
      <p:sp>
        <p:nvSpPr>
          <p:cNvPr id="9" name="Left Arrow 8">
            <a:hlinkClick r:id="rId6" action="ppaction://hlinksldjump"/>
            <a:extLst>
              <a:ext uri="{FF2B5EF4-FFF2-40B4-BE49-F238E27FC236}">
                <a16:creationId xmlns:a16="http://schemas.microsoft.com/office/drawing/2014/main" id="{B9845E24-88A0-9B46-AC50-C5A87E881F7A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4D2A4ED-165C-1647-91BD-70AB1C2ED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0" y="1672051"/>
            <a:ext cx="5321300" cy="2425700"/>
          </a:xfrm>
          <a:prstGeom prst="rect">
            <a:avLst/>
          </a:prstGeom>
        </p:spPr>
      </p:pic>
      <p:sp>
        <p:nvSpPr>
          <p:cNvPr id="9" name="Left Arrow 8">
            <a:hlinkClick r:id="rId5" action="ppaction://hlinksldjump"/>
            <a:extLst>
              <a:ext uri="{FF2B5EF4-FFF2-40B4-BE49-F238E27FC236}">
                <a16:creationId xmlns:a16="http://schemas.microsoft.com/office/drawing/2014/main" id="{8CD32E8A-1584-9F48-A1BF-1611AA15D3A0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91" y="236764"/>
            <a:ext cx="2545846" cy="1943100"/>
          </a:xfrm>
          <a:prstGeom prst="wedgeEllipseCallout">
            <a:avLst>
              <a:gd name="adj1" fmla="val -36611"/>
              <a:gd name="adj2" fmla="val 79604"/>
            </a:avLst>
          </a:prstGeom>
          <a:solidFill>
            <a:schemeClr val="tx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cat.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885FD85-7C87-BC42-89FB-3C7283337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1873889"/>
            <a:ext cx="5321300" cy="27940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BC61962-17CE-9A4F-8E64-007E917E1009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9"/>
            <a:ext cx="3043736" cy="1512414"/>
          </a:xfrm>
          <a:prstGeom prst="wedgeEllipseCallout">
            <a:avLst>
              <a:gd name="adj1" fmla="val 55218"/>
              <a:gd name="adj2" fmla="val 77519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bird.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and a cat&#10;&#10;Description automatically generated with low confidence">
            <a:extLst>
              <a:ext uri="{FF2B5EF4-FFF2-40B4-BE49-F238E27FC236}">
                <a16:creationId xmlns:a16="http://schemas.microsoft.com/office/drawing/2014/main" id="{C1212998-6973-AE49-B8C9-7215E049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82" y="1802443"/>
            <a:ext cx="5715000" cy="25908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DFF4835F-60CB-5F49-B53F-75A81603BB08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36" y="634792"/>
            <a:ext cx="3092721" cy="1316471"/>
          </a:xfrm>
          <a:prstGeom prst="wedgeEllipseCallout">
            <a:avLst>
              <a:gd name="adj1" fmla="val -41261"/>
              <a:gd name="adj2" fmla="val 7144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rabbit.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48A8A45-55DB-FD46-9271-194DC287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1713717"/>
            <a:ext cx="5270500" cy="27432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CE418535-1E22-6140-9867-7827F1538EAC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6" y="547007"/>
            <a:ext cx="2651850" cy="1596310"/>
          </a:xfrm>
          <a:prstGeom prst="wedgeEllipseCallout">
            <a:avLst>
              <a:gd name="adj1" fmla="val -58740"/>
              <a:gd name="adj2" fmla="val 4491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fish.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1952734" y="177174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2" name="Google Shape;1132;p49"/>
          <p:cNvSpPr txBox="1">
            <a:spLocks noGrp="1"/>
          </p:cNvSpPr>
          <p:nvPr>
            <p:ph type="title" idx="2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Comic Sans MS" panose="030F0702030302020204" pitchFamily="66" charset="0"/>
              </a:rPr>
              <a:t>01</a:t>
            </a:r>
            <a:r>
              <a:rPr lang="en" sz="4600" dirty="0"/>
              <a:t>.</a:t>
            </a:r>
            <a:endParaRPr sz="4600" dirty="0"/>
          </a:p>
        </p:txBody>
      </p:sp>
      <p:sp>
        <p:nvSpPr>
          <p:cNvPr id="1133" name="Google Shape;1133;p49"/>
          <p:cNvSpPr txBox="1">
            <a:spLocks noGrp="1"/>
          </p:cNvSpPr>
          <p:nvPr>
            <p:ph type="subTitle" idx="1"/>
          </p:nvPr>
        </p:nvSpPr>
        <p:spPr>
          <a:xfrm>
            <a:off x="611597" y="1768875"/>
            <a:ext cx="5248985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GAME : JERRY’S GUESS</a:t>
            </a:r>
            <a:endParaRPr sz="3000" dirty="0"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6003052" y="102322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41188" y="1064681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13" l="46967" r="97490">
                        <a14:foregroundMark x1="68515" y1="40986" x2="79498" y2="49859"/>
                      </a14:backgroundRemoval>
                    </a14:imgEffect>
                  </a14:imgLayer>
                </a14:imgProps>
              </a:ext>
            </a:extLst>
          </a:blip>
          <a:srcRect l="44147" t="19115"/>
          <a:stretch/>
        </p:blipFill>
        <p:spPr>
          <a:xfrm flipH="1">
            <a:off x="899089" y="2433685"/>
            <a:ext cx="2723885" cy="2990075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00031 C 0.03091 -0.00864 0.06163 -0.01914 0.09271 -0.02593 C 0.0974 -0.02685 0.10226 -0.02346 0.10712 -0.02377 C 0.11597 -0.02408 0.12483 -0.02654 0.13368 -0.02809 C 0.14202 -0.03796 0.15052 -0.04784 0.15886 -0.05803 C 0.16927 -0.07099 0.16007 -0.06389 0.17222 -0.07099 C 0.17292 -0.07315 0.17327 -0.07624 0.17448 -0.07747 C 0.1757 -0.07809 0.17726 -0.07685 0.17813 -0.07531 C 0.18125 -0.06975 0.18004 -0.06605 0.18177 -0.06019 C 0.18316 -0.05556 0.18507 -0.05154 0.18663 -0.04722 C 0.19063 -0.04938 0.19497 -0.05031 0.19861 -0.0537 C 0.20504 -0.05957 0.2099 -0.07099 0.21667 -0.07531 C 0.2191 -0.07654 0.22153 -0.07778 0.22396 -0.07932 C 0.23351 -0.08611 0.23629 -0.09074 0.24809 -0.09445 C 0.26354 -0.09938 0.27934 -0.10154 0.29497 -0.10525 C 0.30278 -0.10988 0.29514 -0.10463 0.30712 -0.1179 C 0.31042 -0.12191 0.31424 -0.12377 0.31788 -0.12654 C 0.31962 -0.12778 0.32101 -0.13025 0.32275 -0.13087 C 0.32709 -0.13241 0.3316 -0.13241 0.33594 -0.13303 C 0.36597 -0.13087 0.35799 -0.1429 0.36736 -0.12654 L 0.36736 -0.126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/>
      <p:bldP spid="1132" grpId="0"/>
      <p:bldP spid="11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>
            <a:extLst>
              <a:ext uri="{FF2B5EF4-FFF2-40B4-BE49-F238E27FC236}">
                <a16:creationId xmlns:a16="http://schemas.microsoft.com/office/drawing/2014/main" id="{A5845CAE-1AD3-624F-A900-7400C259C7D6}"/>
              </a:ext>
            </a:extLst>
          </p:cNvPr>
          <p:cNvSpPr/>
          <p:nvPr/>
        </p:nvSpPr>
        <p:spPr>
          <a:xfrm>
            <a:off x="334737" y="841235"/>
            <a:ext cx="8675914" cy="4131203"/>
          </a:xfrm>
          <a:prstGeom prst="foldedCorner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5543550" y="133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pets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8171B16-8674-4060-B492-9A23DBAB572A}"/>
              </a:ext>
            </a:extLst>
          </p:cNvPr>
          <p:cNvSpPr/>
          <p:nvPr/>
        </p:nvSpPr>
        <p:spPr>
          <a:xfrm>
            <a:off x="2262031" y="1999238"/>
            <a:ext cx="6748619" cy="979714"/>
          </a:xfrm>
          <a:custGeom>
            <a:avLst/>
            <a:gdLst>
              <a:gd name="connsiteX0" fmla="*/ 0 w 7693945"/>
              <a:gd name="connsiteY0" fmla="*/ 233265 h 979714"/>
              <a:gd name="connsiteX1" fmla="*/ 3573624 w 7693945"/>
              <a:gd name="connsiteY1" fmla="*/ 979714 h 979714"/>
              <a:gd name="connsiteX2" fmla="*/ 7343192 w 7693945"/>
              <a:gd name="connsiteY2" fmla="*/ 233265 h 979714"/>
              <a:gd name="connsiteX3" fmla="*/ 7305869 w 7693945"/>
              <a:gd name="connsiteY3" fmla="*/ 0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3945" h="979714">
                <a:moveTo>
                  <a:pt x="0" y="233265"/>
                </a:moveTo>
                <a:cubicBezTo>
                  <a:pt x="1174879" y="606489"/>
                  <a:pt x="2349759" y="979714"/>
                  <a:pt x="3573624" y="979714"/>
                </a:cubicBezTo>
                <a:cubicBezTo>
                  <a:pt x="4797489" y="979714"/>
                  <a:pt x="6721151" y="396551"/>
                  <a:pt x="7343192" y="233265"/>
                </a:cubicBezTo>
                <a:cubicBezTo>
                  <a:pt x="7965233" y="69979"/>
                  <a:pt x="7635551" y="34989"/>
                  <a:pt x="730586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C0A9F-271D-44C6-B86B-26AB590043BE}"/>
              </a:ext>
            </a:extLst>
          </p:cNvPr>
          <p:cNvSpPr/>
          <p:nvPr/>
        </p:nvSpPr>
        <p:spPr>
          <a:xfrm>
            <a:off x="4347304" y="1942324"/>
            <a:ext cx="1802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That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’s …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175DF-9902-450A-AC6C-506D41E9C47A}"/>
              </a:ext>
            </a:extLst>
          </p:cNvPr>
          <p:cNvSpPr/>
          <p:nvPr/>
        </p:nvSpPr>
        <p:spPr>
          <a:xfrm>
            <a:off x="1778248" y="2767289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This is …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307810" y="210818"/>
            <a:ext cx="39084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Draw your pets. Talk</a:t>
            </a:r>
          </a:p>
        </p:txBody>
      </p:sp>
      <p:pic>
        <p:nvPicPr>
          <p:cNvPr id="8194" name="Picture 2" descr="Male student cartoon png | Student cartoon, Cartoon, Study materials">
            <a:extLst>
              <a:ext uri="{FF2B5EF4-FFF2-40B4-BE49-F238E27FC236}">
                <a16:creationId xmlns:a16="http://schemas.microsoft.com/office/drawing/2014/main" id="{1F5B16CF-86A1-9C40-AD34-F609F84D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5214" y="775607"/>
            <a:ext cx="3983365" cy="39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03" l="3767" r="893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02228" y="1943075"/>
            <a:ext cx="1126712" cy="963761"/>
          </a:xfrm>
          <a:prstGeom prst="rect">
            <a:avLst/>
          </a:prstGeom>
        </p:spPr>
      </p:pic>
      <p:grpSp>
        <p:nvGrpSpPr>
          <p:cNvPr id="13" name="Google Shape;4182;p71"/>
          <p:cNvGrpSpPr/>
          <p:nvPr/>
        </p:nvGrpSpPr>
        <p:grpSpPr>
          <a:xfrm>
            <a:off x="6321960" y="2359428"/>
            <a:ext cx="672804" cy="702568"/>
            <a:chOff x="3140538" y="3996725"/>
            <a:chExt cx="840900" cy="878100"/>
          </a:xfrm>
        </p:grpSpPr>
        <p:sp>
          <p:nvSpPr>
            <p:cNvPr id="14" name="Google Shape;4183;p71"/>
            <p:cNvSpPr/>
            <p:nvPr/>
          </p:nvSpPr>
          <p:spPr>
            <a:xfrm>
              <a:off x="3140538" y="3996725"/>
              <a:ext cx="840900" cy="878100"/>
            </a:xfrm>
            <a:custGeom>
              <a:avLst/>
              <a:gdLst/>
              <a:ahLst/>
              <a:cxnLst/>
              <a:rect l="l" t="t" r="r" b="b"/>
              <a:pathLst>
                <a:path w="33636" h="35124" extrusionOk="0">
                  <a:moveTo>
                    <a:pt x="19480" y="1"/>
                  </a:moveTo>
                  <a:cubicBezTo>
                    <a:pt x="19365" y="1"/>
                    <a:pt x="19285" y="53"/>
                    <a:pt x="19249" y="171"/>
                  </a:cubicBezTo>
                  <a:cubicBezTo>
                    <a:pt x="19018" y="959"/>
                    <a:pt x="19648" y="3951"/>
                    <a:pt x="20005" y="5516"/>
                  </a:cubicBezTo>
                  <a:cubicBezTo>
                    <a:pt x="19711" y="5999"/>
                    <a:pt x="19469" y="6504"/>
                    <a:pt x="19291" y="7018"/>
                  </a:cubicBezTo>
                  <a:cubicBezTo>
                    <a:pt x="19228" y="7029"/>
                    <a:pt x="19175" y="7113"/>
                    <a:pt x="19238" y="7176"/>
                  </a:cubicBezTo>
                  <a:cubicBezTo>
                    <a:pt x="18976" y="8005"/>
                    <a:pt x="18902" y="8835"/>
                    <a:pt x="19133" y="9570"/>
                  </a:cubicBezTo>
                  <a:cubicBezTo>
                    <a:pt x="18881" y="9517"/>
                    <a:pt x="18640" y="9465"/>
                    <a:pt x="18388" y="9391"/>
                  </a:cubicBezTo>
                  <a:cubicBezTo>
                    <a:pt x="18381" y="9390"/>
                    <a:pt x="18375" y="9389"/>
                    <a:pt x="18369" y="9389"/>
                  </a:cubicBezTo>
                  <a:cubicBezTo>
                    <a:pt x="18267" y="9389"/>
                    <a:pt x="18227" y="9540"/>
                    <a:pt x="18335" y="9570"/>
                  </a:cubicBezTo>
                  <a:cubicBezTo>
                    <a:pt x="18619" y="9654"/>
                    <a:pt x="18913" y="9717"/>
                    <a:pt x="19207" y="9769"/>
                  </a:cubicBezTo>
                  <a:cubicBezTo>
                    <a:pt x="19438" y="10326"/>
                    <a:pt x="19847" y="10819"/>
                    <a:pt x="20488" y="11208"/>
                  </a:cubicBezTo>
                  <a:cubicBezTo>
                    <a:pt x="19721" y="11386"/>
                    <a:pt x="18934" y="11481"/>
                    <a:pt x="18136" y="11502"/>
                  </a:cubicBezTo>
                  <a:cubicBezTo>
                    <a:pt x="18020" y="11512"/>
                    <a:pt x="18020" y="11691"/>
                    <a:pt x="18136" y="11691"/>
                  </a:cubicBezTo>
                  <a:cubicBezTo>
                    <a:pt x="19018" y="11670"/>
                    <a:pt x="19879" y="11544"/>
                    <a:pt x="20729" y="11334"/>
                  </a:cubicBezTo>
                  <a:cubicBezTo>
                    <a:pt x="20740" y="11334"/>
                    <a:pt x="20740" y="11344"/>
                    <a:pt x="20750" y="11344"/>
                  </a:cubicBezTo>
                  <a:lnTo>
                    <a:pt x="20813" y="11376"/>
                  </a:lnTo>
                  <a:cubicBezTo>
                    <a:pt x="20719" y="11407"/>
                    <a:pt x="20656" y="11502"/>
                    <a:pt x="20687" y="11649"/>
                  </a:cubicBezTo>
                  <a:cubicBezTo>
                    <a:pt x="20078" y="12919"/>
                    <a:pt x="19259" y="14599"/>
                    <a:pt x="18997" y="15114"/>
                  </a:cubicBezTo>
                  <a:lnTo>
                    <a:pt x="18986" y="15114"/>
                  </a:lnTo>
                  <a:cubicBezTo>
                    <a:pt x="18871" y="15096"/>
                    <a:pt x="17911" y="14967"/>
                    <a:pt x="16716" y="14967"/>
                  </a:cubicBezTo>
                  <a:cubicBezTo>
                    <a:pt x="15079" y="14967"/>
                    <a:pt x="12999" y="15211"/>
                    <a:pt x="12046" y="16321"/>
                  </a:cubicBezTo>
                  <a:cubicBezTo>
                    <a:pt x="10639" y="17949"/>
                    <a:pt x="10124" y="20449"/>
                    <a:pt x="10135" y="23032"/>
                  </a:cubicBezTo>
                  <a:cubicBezTo>
                    <a:pt x="10145" y="25415"/>
                    <a:pt x="10618" y="27862"/>
                    <a:pt x="11258" y="29741"/>
                  </a:cubicBezTo>
                  <a:cubicBezTo>
                    <a:pt x="10387" y="29080"/>
                    <a:pt x="9389" y="28586"/>
                    <a:pt x="8496" y="27946"/>
                  </a:cubicBezTo>
                  <a:cubicBezTo>
                    <a:pt x="7467" y="27200"/>
                    <a:pt x="6522" y="26150"/>
                    <a:pt x="6406" y="24880"/>
                  </a:cubicBezTo>
                  <a:cubicBezTo>
                    <a:pt x="6312" y="23819"/>
                    <a:pt x="6816" y="22801"/>
                    <a:pt x="7278" y="21845"/>
                  </a:cubicBezTo>
                  <a:cubicBezTo>
                    <a:pt x="8665" y="18989"/>
                    <a:pt x="9946" y="15828"/>
                    <a:pt x="9253" y="12730"/>
                  </a:cubicBezTo>
                  <a:cubicBezTo>
                    <a:pt x="8822" y="10777"/>
                    <a:pt x="7583" y="9013"/>
                    <a:pt x="5892" y="7932"/>
                  </a:cubicBezTo>
                  <a:cubicBezTo>
                    <a:pt x="5001" y="7370"/>
                    <a:pt x="3917" y="7010"/>
                    <a:pt x="2873" y="7010"/>
                  </a:cubicBezTo>
                  <a:cubicBezTo>
                    <a:pt x="2122" y="7010"/>
                    <a:pt x="1392" y="7196"/>
                    <a:pt x="768" y="7627"/>
                  </a:cubicBezTo>
                  <a:cubicBezTo>
                    <a:pt x="369" y="7900"/>
                    <a:pt x="1" y="8331"/>
                    <a:pt x="85" y="8803"/>
                  </a:cubicBezTo>
                  <a:cubicBezTo>
                    <a:pt x="148" y="9202"/>
                    <a:pt x="516" y="9496"/>
                    <a:pt x="904" y="9601"/>
                  </a:cubicBezTo>
                  <a:cubicBezTo>
                    <a:pt x="1303" y="9717"/>
                    <a:pt x="1713" y="9696"/>
                    <a:pt x="2112" y="9717"/>
                  </a:cubicBezTo>
                  <a:cubicBezTo>
                    <a:pt x="4002" y="9790"/>
                    <a:pt x="5839" y="10756"/>
                    <a:pt x="6942" y="12279"/>
                  </a:cubicBezTo>
                  <a:cubicBezTo>
                    <a:pt x="8055" y="13812"/>
                    <a:pt x="8412" y="15870"/>
                    <a:pt x="7845" y="17665"/>
                  </a:cubicBezTo>
                  <a:cubicBezTo>
                    <a:pt x="7120" y="20018"/>
                    <a:pt x="4968" y="21866"/>
                    <a:pt x="4821" y="24323"/>
                  </a:cubicBezTo>
                  <a:cubicBezTo>
                    <a:pt x="4705" y="26077"/>
                    <a:pt x="5692" y="27757"/>
                    <a:pt x="7005" y="28912"/>
                  </a:cubicBezTo>
                  <a:cubicBezTo>
                    <a:pt x="7887" y="29678"/>
                    <a:pt x="8906" y="30256"/>
                    <a:pt x="9956" y="30760"/>
                  </a:cubicBezTo>
                  <a:cubicBezTo>
                    <a:pt x="10177" y="30875"/>
                    <a:pt x="10838" y="31274"/>
                    <a:pt x="11384" y="31432"/>
                  </a:cubicBezTo>
                  <a:cubicBezTo>
                    <a:pt x="11768" y="34506"/>
                    <a:pt x="14644" y="35123"/>
                    <a:pt x="17322" y="35123"/>
                  </a:cubicBezTo>
                  <a:cubicBezTo>
                    <a:pt x="18742" y="35123"/>
                    <a:pt x="20107" y="34949"/>
                    <a:pt x="21013" y="34877"/>
                  </a:cubicBezTo>
                  <a:cubicBezTo>
                    <a:pt x="21937" y="34803"/>
                    <a:pt x="22242" y="34404"/>
                    <a:pt x="22200" y="33900"/>
                  </a:cubicBezTo>
                  <a:cubicBezTo>
                    <a:pt x="22809" y="33858"/>
                    <a:pt x="23366" y="33816"/>
                    <a:pt x="23870" y="33764"/>
                  </a:cubicBezTo>
                  <a:cubicBezTo>
                    <a:pt x="24773" y="34362"/>
                    <a:pt x="25833" y="34761"/>
                    <a:pt x="26558" y="34761"/>
                  </a:cubicBezTo>
                  <a:cubicBezTo>
                    <a:pt x="27247" y="34761"/>
                    <a:pt x="28150" y="34881"/>
                    <a:pt x="28749" y="34881"/>
                  </a:cubicBezTo>
                  <a:cubicBezTo>
                    <a:pt x="28980" y="34881"/>
                    <a:pt x="29166" y="34863"/>
                    <a:pt x="29277" y="34814"/>
                  </a:cubicBezTo>
                  <a:cubicBezTo>
                    <a:pt x="29723" y="34841"/>
                    <a:pt x="30163" y="34878"/>
                    <a:pt x="30506" y="34878"/>
                  </a:cubicBezTo>
                  <a:cubicBezTo>
                    <a:pt x="30809" y="34878"/>
                    <a:pt x="31037" y="34849"/>
                    <a:pt x="31125" y="34761"/>
                  </a:cubicBezTo>
                  <a:cubicBezTo>
                    <a:pt x="31398" y="34488"/>
                    <a:pt x="31871" y="33238"/>
                    <a:pt x="30212" y="32881"/>
                  </a:cubicBezTo>
                  <a:cubicBezTo>
                    <a:pt x="28868" y="32598"/>
                    <a:pt x="26642" y="31211"/>
                    <a:pt x="26652" y="24796"/>
                  </a:cubicBezTo>
                  <a:cubicBezTo>
                    <a:pt x="26757" y="24292"/>
                    <a:pt x="26883" y="23851"/>
                    <a:pt x="27041" y="23546"/>
                  </a:cubicBezTo>
                  <a:cubicBezTo>
                    <a:pt x="28196" y="21289"/>
                    <a:pt x="30359" y="19094"/>
                    <a:pt x="30726" y="18180"/>
                  </a:cubicBezTo>
                  <a:cubicBezTo>
                    <a:pt x="30978" y="17529"/>
                    <a:pt x="30138" y="13686"/>
                    <a:pt x="29634" y="11554"/>
                  </a:cubicBezTo>
                  <a:cubicBezTo>
                    <a:pt x="29634" y="11554"/>
                    <a:pt x="29928" y="11407"/>
                    <a:pt x="30243" y="11145"/>
                  </a:cubicBezTo>
                  <a:cubicBezTo>
                    <a:pt x="31304" y="11481"/>
                    <a:pt x="32406" y="11659"/>
                    <a:pt x="33519" y="11691"/>
                  </a:cubicBezTo>
                  <a:cubicBezTo>
                    <a:pt x="33635" y="11691"/>
                    <a:pt x="33635" y="11512"/>
                    <a:pt x="33519" y="11502"/>
                  </a:cubicBezTo>
                  <a:cubicBezTo>
                    <a:pt x="32459" y="11481"/>
                    <a:pt x="31419" y="11302"/>
                    <a:pt x="30401" y="10998"/>
                  </a:cubicBezTo>
                  <a:cubicBezTo>
                    <a:pt x="30527" y="10872"/>
                    <a:pt x="30653" y="10735"/>
                    <a:pt x="30747" y="10578"/>
                  </a:cubicBezTo>
                  <a:cubicBezTo>
                    <a:pt x="30905" y="10389"/>
                    <a:pt x="31041" y="10179"/>
                    <a:pt x="31157" y="9948"/>
                  </a:cubicBezTo>
                  <a:cubicBezTo>
                    <a:pt x="31892" y="9885"/>
                    <a:pt x="32616" y="9759"/>
                    <a:pt x="33320" y="9570"/>
                  </a:cubicBezTo>
                  <a:cubicBezTo>
                    <a:pt x="33429" y="9540"/>
                    <a:pt x="33389" y="9389"/>
                    <a:pt x="33287" y="9389"/>
                  </a:cubicBezTo>
                  <a:cubicBezTo>
                    <a:pt x="33281" y="9389"/>
                    <a:pt x="33274" y="9390"/>
                    <a:pt x="33267" y="9391"/>
                  </a:cubicBezTo>
                  <a:cubicBezTo>
                    <a:pt x="32606" y="9570"/>
                    <a:pt x="31934" y="9696"/>
                    <a:pt x="31251" y="9748"/>
                  </a:cubicBezTo>
                  <a:cubicBezTo>
                    <a:pt x="31409" y="9391"/>
                    <a:pt x="31524" y="8971"/>
                    <a:pt x="31556" y="8499"/>
                  </a:cubicBezTo>
                  <a:cubicBezTo>
                    <a:pt x="31566" y="8331"/>
                    <a:pt x="31556" y="8131"/>
                    <a:pt x="31524" y="7921"/>
                  </a:cubicBezTo>
                  <a:cubicBezTo>
                    <a:pt x="31829" y="7690"/>
                    <a:pt x="32133" y="7438"/>
                    <a:pt x="32417" y="7176"/>
                  </a:cubicBezTo>
                  <a:cubicBezTo>
                    <a:pt x="32484" y="7109"/>
                    <a:pt x="32419" y="7017"/>
                    <a:pt x="32347" y="7017"/>
                  </a:cubicBezTo>
                  <a:cubicBezTo>
                    <a:pt x="32328" y="7017"/>
                    <a:pt x="32309" y="7023"/>
                    <a:pt x="32291" y="7039"/>
                  </a:cubicBezTo>
                  <a:cubicBezTo>
                    <a:pt x="32028" y="7281"/>
                    <a:pt x="31766" y="7501"/>
                    <a:pt x="31482" y="7711"/>
                  </a:cubicBezTo>
                  <a:cubicBezTo>
                    <a:pt x="31367" y="7102"/>
                    <a:pt x="31115" y="6346"/>
                    <a:pt x="30705" y="5579"/>
                  </a:cubicBezTo>
                  <a:cubicBezTo>
                    <a:pt x="31062" y="4046"/>
                    <a:pt x="31724" y="969"/>
                    <a:pt x="31482" y="171"/>
                  </a:cubicBezTo>
                  <a:cubicBezTo>
                    <a:pt x="31446" y="54"/>
                    <a:pt x="31365" y="2"/>
                    <a:pt x="31251" y="2"/>
                  </a:cubicBezTo>
                  <a:cubicBezTo>
                    <a:pt x="30633" y="2"/>
                    <a:pt x="29022" y="1510"/>
                    <a:pt x="27986" y="2555"/>
                  </a:cubicBezTo>
                  <a:cubicBezTo>
                    <a:pt x="27965" y="2534"/>
                    <a:pt x="27944" y="2523"/>
                    <a:pt x="27923" y="2513"/>
                  </a:cubicBezTo>
                  <a:cubicBezTo>
                    <a:pt x="27923" y="2513"/>
                    <a:pt x="27356" y="2261"/>
                    <a:pt x="26474" y="2124"/>
                  </a:cubicBezTo>
                  <a:cubicBezTo>
                    <a:pt x="26172" y="2081"/>
                    <a:pt x="25832" y="2050"/>
                    <a:pt x="25464" y="2050"/>
                  </a:cubicBezTo>
                  <a:cubicBezTo>
                    <a:pt x="25038" y="2050"/>
                    <a:pt x="24574" y="2091"/>
                    <a:pt x="24090" y="2198"/>
                  </a:cubicBezTo>
                  <a:cubicBezTo>
                    <a:pt x="23744" y="2271"/>
                    <a:pt x="23397" y="2387"/>
                    <a:pt x="23051" y="2534"/>
                  </a:cubicBezTo>
                  <a:cubicBezTo>
                    <a:pt x="22977" y="2555"/>
                    <a:pt x="22904" y="2597"/>
                    <a:pt x="22830" y="2628"/>
                  </a:cubicBezTo>
                  <a:cubicBezTo>
                    <a:pt x="21790" y="1589"/>
                    <a:pt x="20112" y="1"/>
                    <a:pt x="1948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4184;p71"/>
            <p:cNvGrpSpPr/>
            <p:nvPr/>
          </p:nvGrpSpPr>
          <p:grpSpPr>
            <a:xfrm>
              <a:off x="3140550" y="3996750"/>
              <a:ext cx="840875" cy="878050"/>
              <a:chOff x="3140550" y="3996750"/>
              <a:chExt cx="840875" cy="878050"/>
            </a:xfrm>
          </p:grpSpPr>
          <p:sp>
            <p:nvSpPr>
              <p:cNvPr id="16" name="Google Shape;4185;p71"/>
              <p:cNvSpPr/>
              <p:nvPr/>
            </p:nvSpPr>
            <p:spPr>
              <a:xfrm>
                <a:off x="3140550" y="4171975"/>
                <a:ext cx="306200" cy="612050"/>
              </a:xfrm>
              <a:custGeom>
                <a:avLst/>
                <a:gdLst/>
                <a:ahLst/>
                <a:cxnLst/>
                <a:rect l="l" t="t" r="r" b="b"/>
                <a:pathLst>
                  <a:path w="12248" h="24482" extrusionOk="0">
                    <a:moveTo>
                      <a:pt x="2870" y="0"/>
                    </a:moveTo>
                    <a:cubicBezTo>
                      <a:pt x="2118" y="0"/>
                      <a:pt x="1385" y="186"/>
                      <a:pt x="757" y="617"/>
                    </a:cubicBezTo>
                    <a:cubicBezTo>
                      <a:pt x="368" y="890"/>
                      <a:pt x="1" y="1321"/>
                      <a:pt x="85" y="1793"/>
                    </a:cubicBezTo>
                    <a:cubicBezTo>
                      <a:pt x="148" y="2192"/>
                      <a:pt x="515" y="2486"/>
                      <a:pt x="904" y="2591"/>
                    </a:cubicBezTo>
                    <a:cubicBezTo>
                      <a:pt x="1292" y="2707"/>
                      <a:pt x="1712" y="2686"/>
                      <a:pt x="2111" y="2707"/>
                    </a:cubicBezTo>
                    <a:cubicBezTo>
                      <a:pt x="4001" y="2780"/>
                      <a:pt x="5839" y="3746"/>
                      <a:pt x="6941" y="5269"/>
                    </a:cubicBezTo>
                    <a:cubicBezTo>
                      <a:pt x="8055" y="6802"/>
                      <a:pt x="8402" y="8860"/>
                      <a:pt x="7845" y="10655"/>
                    </a:cubicBezTo>
                    <a:cubicBezTo>
                      <a:pt x="7109" y="13008"/>
                      <a:pt x="4967" y="14856"/>
                      <a:pt x="4810" y="17313"/>
                    </a:cubicBezTo>
                    <a:cubicBezTo>
                      <a:pt x="4705" y="19067"/>
                      <a:pt x="5681" y="20747"/>
                      <a:pt x="7004" y="21902"/>
                    </a:cubicBezTo>
                    <a:cubicBezTo>
                      <a:pt x="7887" y="22668"/>
                      <a:pt x="8906" y="23246"/>
                      <a:pt x="9945" y="23750"/>
                    </a:cubicBezTo>
                    <a:cubicBezTo>
                      <a:pt x="10225" y="23891"/>
                      <a:pt x="11191" y="24481"/>
                      <a:pt x="11769" y="24481"/>
                    </a:cubicBezTo>
                    <a:cubicBezTo>
                      <a:pt x="12056" y="24481"/>
                      <a:pt x="12248" y="24336"/>
                      <a:pt x="12213" y="23918"/>
                    </a:cubicBezTo>
                    <a:cubicBezTo>
                      <a:pt x="12182" y="23571"/>
                      <a:pt x="11919" y="23288"/>
                      <a:pt x="11667" y="23067"/>
                    </a:cubicBezTo>
                    <a:cubicBezTo>
                      <a:pt x="10701" y="22227"/>
                      <a:pt x="9525" y="21681"/>
                      <a:pt x="8496" y="20936"/>
                    </a:cubicBezTo>
                    <a:cubicBezTo>
                      <a:pt x="7456" y="20190"/>
                      <a:pt x="6521" y="19140"/>
                      <a:pt x="6406" y="17870"/>
                    </a:cubicBezTo>
                    <a:cubicBezTo>
                      <a:pt x="6311" y="16809"/>
                      <a:pt x="6805" y="15791"/>
                      <a:pt x="7278" y="14835"/>
                    </a:cubicBezTo>
                    <a:cubicBezTo>
                      <a:pt x="8664" y="11979"/>
                      <a:pt x="9945" y="8818"/>
                      <a:pt x="9252" y="5720"/>
                    </a:cubicBezTo>
                    <a:cubicBezTo>
                      <a:pt x="8822" y="3767"/>
                      <a:pt x="7582" y="2003"/>
                      <a:pt x="5891" y="922"/>
                    </a:cubicBezTo>
                    <a:cubicBezTo>
                      <a:pt x="5000" y="360"/>
                      <a:pt x="3916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186;p71"/>
              <p:cNvSpPr/>
              <p:nvPr/>
            </p:nvSpPr>
            <p:spPr>
              <a:xfrm>
                <a:off x="3707600" y="4484550"/>
                <a:ext cx="22947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15365" extrusionOk="0">
                    <a:moveTo>
                      <a:pt x="4358" y="1"/>
                    </a:moveTo>
                    <a:lnTo>
                      <a:pt x="1" y="484"/>
                    </a:lnTo>
                    <a:cubicBezTo>
                      <a:pt x="1" y="484"/>
                      <a:pt x="1376" y="11803"/>
                      <a:pt x="2521" y="13368"/>
                    </a:cubicBezTo>
                    <a:cubicBezTo>
                      <a:pt x="3361" y="14534"/>
                      <a:pt x="4600" y="15248"/>
                      <a:pt x="5639" y="15248"/>
                    </a:cubicBezTo>
                    <a:cubicBezTo>
                      <a:pt x="6325" y="15248"/>
                      <a:pt x="7221" y="15365"/>
                      <a:pt x="7823" y="15365"/>
                    </a:cubicBezTo>
                    <a:cubicBezTo>
                      <a:pt x="8125" y="15365"/>
                      <a:pt x="8352" y="15335"/>
                      <a:pt x="8443" y="15248"/>
                    </a:cubicBezTo>
                    <a:cubicBezTo>
                      <a:pt x="8705" y="14975"/>
                      <a:pt x="9178" y="13725"/>
                      <a:pt x="7529" y="13368"/>
                    </a:cubicBezTo>
                    <a:cubicBezTo>
                      <a:pt x="5870" y="13021"/>
                      <a:pt x="2888" y="10995"/>
                      <a:pt x="4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187;p71"/>
              <p:cNvSpPr/>
              <p:nvPr/>
            </p:nvSpPr>
            <p:spPr>
              <a:xfrm>
                <a:off x="3393350" y="4250125"/>
                <a:ext cx="5216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23862" extrusionOk="0">
                    <a:moveTo>
                      <a:pt x="11300" y="1"/>
                    </a:moveTo>
                    <a:cubicBezTo>
                      <a:pt x="11300" y="1"/>
                      <a:pt x="11089" y="431"/>
                      <a:pt x="10795" y="1051"/>
                    </a:cubicBezTo>
                    <a:lnTo>
                      <a:pt x="10701" y="1240"/>
                    </a:lnTo>
                    <a:cubicBezTo>
                      <a:pt x="10081" y="2521"/>
                      <a:pt x="9168" y="4421"/>
                      <a:pt x="8884" y="4978"/>
                    </a:cubicBezTo>
                    <a:lnTo>
                      <a:pt x="8874" y="4978"/>
                    </a:lnTo>
                    <a:cubicBezTo>
                      <a:pt x="8754" y="4960"/>
                      <a:pt x="7792" y="4831"/>
                      <a:pt x="6596" y="4831"/>
                    </a:cubicBezTo>
                    <a:cubicBezTo>
                      <a:pt x="4956" y="4831"/>
                      <a:pt x="2876" y="5075"/>
                      <a:pt x="1923" y="6185"/>
                    </a:cubicBezTo>
                    <a:cubicBezTo>
                      <a:pt x="526" y="7813"/>
                      <a:pt x="1" y="10313"/>
                      <a:pt x="22" y="12896"/>
                    </a:cubicBezTo>
                    <a:cubicBezTo>
                      <a:pt x="43" y="16686"/>
                      <a:pt x="1219" y="20634"/>
                      <a:pt x="2406" y="22230"/>
                    </a:cubicBezTo>
                    <a:cubicBezTo>
                      <a:pt x="3363" y="23497"/>
                      <a:pt x="6429" y="23861"/>
                      <a:pt x="9384" y="23861"/>
                    </a:cubicBezTo>
                    <a:cubicBezTo>
                      <a:pt x="12654" y="23861"/>
                      <a:pt x="15789" y="23415"/>
                      <a:pt x="15784" y="23249"/>
                    </a:cubicBezTo>
                    <a:cubicBezTo>
                      <a:pt x="15731" y="21422"/>
                      <a:pt x="15941" y="15332"/>
                      <a:pt x="16928" y="13410"/>
                    </a:cubicBezTo>
                    <a:cubicBezTo>
                      <a:pt x="18083" y="11153"/>
                      <a:pt x="20246" y="8958"/>
                      <a:pt x="20603" y="8044"/>
                    </a:cubicBezTo>
                    <a:cubicBezTo>
                      <a:pt x="20866" y="7393"/>
                      <a:pt x="20015" y="3550"/>
                      <a:pt x="19511" y="1418"/>
                    </a:cubicBezTo>
                    <a:cubicBezTo>
                      <a:pt x="19312" y="578"/>
                      <a:pt x="19175" y="1"/>
                      <a:pt x="19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188;p71"/>
              <p:cNvSpPr/>
              <p:nvPr/>
            </p:nvSpPr>
            <p:spPr>
              <a:xfrm>
                <a:off x="3550350" y="4714525"/>
                <a:ext cx="21527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5178" extrusionOk="0">
                    <a:moveTo>
                      <a:pt x="5492" y="0"/>
                    </a:moveTo>
                    <a:cubicBezTo>
                      <a:pt x="5492" y="0"/>
                      <a:pt x="3938" y="1565"/>
                      <a:pt x="0" y="1565"/>
                    </a:cubicBezTo>
                    <a:cubicBezTo>
                      <a:pt x="0" y="1565"/>
                      <a:pt x="483" y="4810"/>
                      <a:pt x="3423" y="5094"/>
                    </a:cubicBezTo>
                    <a:cubicBezTo>
                      <a:pt x="4048" y="5154"/>
                      <a:pt x="4641" y="5177"/>
                      <a:pt x="5188" y="5177"/>
                    </a:cubicBezTo>
                    <a:cubicBezTo>
                      <a:pt x="7217" y="5177"/>
                      <a:pt x="8611" y="4852"/>
                      <a:pt x="8611" y="4852"/>
                    </a:cubicBezTo>
                    <a:lnTo>
                      <a:pt x="5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189;p71"/>
              <p:cNvSpPr/>
              <p:nvPr/>
            </p:nvSpPr>
            <p:spPr>
              <a:xfrm>
                <a:off x="3816525" y="3996750"/>
                <a:ext cx="11897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471" extrusionOk="0">
                    <a:moveTo>
                      <a:pt x="4205" y="0"/>
                    </a:moveTo>
                    <a:cubicBezTo>
                      <a:pt x="3271" y="0"/>
                      <a:pt x="1" y="3520"/>
                      <a:pt x="1" y="3520"/>
                    </a:cubicBezTo>
                    <a:lnTo>
                      <a:pt x="3445" y="6471"/>
                    </a:lnTo>
                    <a:cubicBezTo>
                      <a:pt x="3445" y="6471"/>
                      <a:pt x="4758" y="1252"/>
                      <a:pt x="4432" y="170"/>
                    </a:cubicBezTo>
                    <a:cubicBezTo>
                      <a:pt x="4398" y="53"/>
                      <a:pt x="4319" y="0"/>
                      <a:pt x="4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190;p71"/>
              <p:cNvSpPr/>
              <p:nvPr/>
            </p:nvSpPr>
            <p:spPr>
              <a:xfrm>
                <a:off x="38383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2574" y="1"/>
                    </a:moveTo>
                    <a:cubicBezTo>
                      <a:pt x="1917" y="1"/>
                      <a:pt x="1" y="2051"/>
                      <a:pt x="1" y="2051"/>
                    </a:cubicBezTo>
                    <a:lnTo>
                      <a:pt x="1922" y="4067"/>
                    </a:lnTo>
                    <a:cubicBezTo>
                      <a:pt x="1922" y="4067"/>
                      <a:pt x="3161" y="444"/>
                      <a:pt x="2710" y="45"/>
                    </a:cubicBezTo>
                    <a:cubicBezTo>
                      <a:pt x="2675" y="15"/>
                      <a:pt x="2629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191;p71"/>
              <p:cNvSpPr/>
              <p:nvPr/>
            </p:nvSpPr>
            <p:spPr>
              <a:xfrm>
                <a:off x="3613625" y="3996750"/>
                <a:ext cx="11892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6471" extrusionOk="0">
                    <a:moveTo>
                      <a:pt x="556" y="0"/>
                    </a:moveTo>
                    <a:cubicBezTo>
                      <a:pt x="441" y="0"/>
                      <a:pt x="361" y="53"/>
                      <a:pt x="325" y="170"/>
                    </a:cubicBezTo>
                    <a:cubicBezTo>
                      <a:pt x="0" y="1252"/>
                      <a:pt x="1312" y="6471"/>
                      <a:pt x="1312" y="6471"/>
                    </a:cubicBezTo>
                    <a:lnTo>
                      <a:pt x="4757" y="3520"/>
                    </a:lnTo>
                    <a:cubicBezTo>
                      <a:pt x="4757" y="3520"/>
                      <a:pt x="1495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192;p71"/>
              <p:cNvSpPr/>
              <p:nvPr/>
            </p:nvSpPr>
            <p:spPr>
              <a:xfrm>
                <a:off x="36317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596" y="1"/>
                    </a:moveTo>
                    <a:cubicBezTo>
                      <a:pt x="542" y="1"/>
                      <a:pt x="497" y="15"/>
                      <a:pt x="462" y="45"/>
                    </a:cubicBezTo>
                    <a:cubicBezTo>
                      <a:pt x="0" y="444"/>
                      <a:pt x="1239" y="4067"/>
                      <a:pt x="1239" y="4067"/>
                    </a:cubicBezTo>
                    <a:lnTo>
                      <a:pt x="3162" y="2051"/>
                    </a:lnTo>
                    <a:cubicBezTo>
                      <a:pt x="3162" y="2051"/>
                      <a:pt x="1245" y="1"/>
                      <a:pt x="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193;p71"/>
              <p:cNvSpPr/>
              <p:nvPr/>
            </p:nvSpPr>
            <p:spPr>
              <a:xfrm>
                <a:off x="3556650" y="4047975"/>
                <a:ext cx="374650" cy="2561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0247" extrusionOk="0">
                    <a:moveTo>
                      <a:pt x="8818" y="0"/>
                    </a:moveTo>
                    <a:cubicBezTo>
                      <a:pt x="8391" y="0"/>
                      <a:pt x="7925" y="41"/>
                      <a:pt x="7435" y="148"/>
                    </a:cubicBezTo>
                    <a:cubicBezTo>
                      <a:pt x="7099" y="221"/>
                      <a:pt x="6753" y="337"/>
                      <a:pt x="6396" y="484"/>
                    </a:cubicBezTo>
                    <a:cubicBezTo>
                      <a:pt x="4064" y="1439"/>
                      <a:pt x="0" y="7215"/>
                      <a:pt x="4106" y="9294"/>
                    </a:cubicBezTo>
                    <a:lnTo>
                      <a:pt x="4169" y="9326"/>
                    </a:lnTo>
                    <a:cubicBezTo>
                      <a:pt x="4242" y="9368"/>
                      <a:pt x="4337" y="9410"/>
                      <a:pt x="4431" y="9441"/>
                    </a:cubicBezTo>
                    <a:cubicBezTo>
                      <a:pt x="5691" y="9957"/>
                      <a:pt x="7802" y="10247"/>
                      <a:pt x="9574" y="10247"/>
                    </a:cubicBezTo>
                    <a:cubicBezTo>
                      <a:pt x="10579" y="10247"/>
                      <a:pt x="11475" y="10154"/>
                      <a:pt x="12045" y="9956"/>
                    </a:cubicBezTo>
                    <a:cubicBezTo>
                      <a:pt x="12045" y="9956"/>
                      <a:pt x="12465" y="9819"/>
                      <a:pt x="12979" y="9504"/>
                    </a:cubicBezTo>
                    <a:cubicBezTo>
                      <a:pt x="13777" y="9011"/>
                      <a:pt x="14806" y="8066"/>
                      <a:pt x="14901" y="6449"/>
                    </a:cubicBezTo>
                    <a:cubicBezTo>
                      <a:pt x="14985" y="5136"/>
                      <a:pt x="13767" y="1985"/>
                      <a:pt x="11278" y="463"/>
                    </a:cubicBezTo>
                    <a:cubicBezTo>
                      <a:pt x="11278" y="463"/>
                      <a:pt x="10711" y="211"/>
                      <a:pt x="9829" y="74"/>
                    </a:cubicBezTo>
                    <a:cubicBezTo>
                      <a:pt x="9527" y="31"/>
                      <a:pt x="9187" y="0"/>
                      <a:pt x="8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194;p71"/>
              <p:cNvSpPr/>
              <p:nvPr/>
            </p:nvSpPr>
            <p:spPr>
              <a:xfrm>
                <a:off x="3710475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4" y="0"/>
                      <a:pt x="21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195;p71"/>
              <p:cNvSpPr/>
              <p:nvPr/>
            </p:nvSpPr>
            <p:spPr>
              <a:xfrm>
                <a:off x="3811800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5" y="0"/>
                      <a:pt x="22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196;p71"/>
              <p:cNvSpPr/>
              <p:nvPr/>
            </p:nvSpPr>
            <p:spPr>
              <a:xfrm>
                <a:off x="3657450" y="4047975"/>
                <a:ext cx="272525" cy="792050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31682" extrusionOk="0">
                    <a:moveTo>
                      <a:pt x="4786" y="0"/>
                    </a:moveTo>
                    <a:cubicBezTo>
                      <a:pt x="4359" y="0"/>
                      <a:pt x="3893" y="41"/>
                      <a:pt x="3403" y="148"/>
                    </a:cubicBezTo>
                    <a:cubicBezTo>
                      <a:pt x="3645" y="1429"/>
                      <a:pt x="4128" y="4391"/>
                      <a:pt x="3823" y="5126"/>
                    </a:cubicBezTo>
                    <a:cubicBezTo>
                      <a:pt x="3414" y="6060"/>
                      <a:pt x="347" y="7919"/>
                      <a:pt x="179" y="8507"/>
                    </a:cubicBezTo>
                    <a:cubicBezTo>
                      <a:pt x="116" y="8717"/>
                      <a:pt x="147" y="8927"/>
                      <a:pt x="231" y="9137"/>
                    </a:cubicBezTo>
                    <a:cubicBezTo>
                      <a:pt x="263" y="9242"/>
                      <a:pt x="326" y="9347"/>
                      <a:pt x="399" y="9441"/>
                    </a:cubicBezTo>
                    <a:cubicBezTo>
                      <a:pt x="0" y="11772"/>
                      <a:pt x="5293" y="13169"/>
                      <a:pt x="4821" y="15038"/>
                    </a:cubicBezTo>
                    <a:cubicBezTo>
                      <a:pt x="1366" y="28657"/>
                      <a:pt x="5556" y="31682"/>
                      <a:pt x="5556" y="31682"/>
                    </a:cubicBezTo>
                    <a:cubicBezTo>
                      <a:pt x="5503" y="29854"/>
                      <a:pt x="5377" y="23418"/>
                      <a:pt x="6364" y="21496"/>
                    </a:cubicBezTo>
                    <a:cubicBezTo>
                      <a:pt x="7519" y="19239"/>
                      <a:pt x="9682" y="17044"/>
                      <a:pt x="10039" y="16130"/>
                    </a:cubicBezTo>
                    <a:cubicBezTo>
                      <a:pt x="10302" y="15479"/>
                      <a:pt x="9451" y="11636"/>
                      <a:pt x="8947" y="9504"/>
                    </a:cubicBezTo>
                    <a:cubicBezTo>
                      <a:pt x="8947" y="9504"/>
                      <a:pt x="10900" y="8528"/>
                      <a:pt x="10092" y="7163"/>
                    </a:cubicBezTo>
                    <a:cubicBezTo>
                      <a:pt x="9724" y="6543"/>
                      <a:pt x="6144" y="7152"/>
                      <a:pt x="5629" y="4779"/>
                    </a:cubicBezTo>
                    <a:cubicBezTo>
                      <a:pt x="5304" y="3267"/>
                      <a:pt x="5566" y="1187"/>
                      <a:pt x="5797" y="74"/>
                    </a:cubicBezTo>
                    <a:cubicBezTo>
                      <a:pt x="5495" y="31"/>
                      <a:pt x="5155" y="0"/>
                      <a:pt x="47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197;p71"/>
              <p:cNvSpPr/>
              <p:nvPr/>
            </p:nvSpPr>
            <p:spPr>
              <a:xfrm>
                <a:off x="3640650" y="4484550"/>
                <a:ext cx="25232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5365" extrusionOk="0">
                    <a:moveTo>
                      <a:pt x="4548" y="1"/>
                    </a:moveTo>
                    <a:lnTo>
                      <a:pt x="0" y="1051"/>
                    </a:lnTo>
                    <a:cubicBezTo>
                      <a:pt x="0" y="1051"/>
                      <a:pt x="819" y="11257"/>
                      <a:pt x="2805" y="13368"/>
                    </a:cubicBezTo>
                    <a:cubicBezTo>
                      <a:pt x="3792" y="14419"/>
                      <a:pt x="5514" y="15248"/>
                      <a:pt x="6543" y="15248"/>
                    </a:cubicBezTo>
                    <a:cubicBezTo>
                      <a:pt x="7236" y="15248"/>
                      <a:pt x="8134" y="15365"/>
                      <a:pt x="8734" y="15365"/>
                    </a:cubicBezTo>
                    <a:cubicBezTo>
                      <a:pt x="9034" y="15365"/>
                      <a:pt x="9259" y="15335"/>
                      <a:pt x="9346" y="15248"/>
                    </a:cubicBezTo>
                    <a:cubicBezTo>
                      <a:pt x="9619" y="14975"/>
                      <a:pt x="10092" y="13725"/>
                      <a:pt x="8433" y="13368"/>
                    </a:cubicBezTo>
                    <a:cubicBezTo>
                      <a:pt x="6774" y="13021"/>
                      <a:pt x="3078" y="10995"/>
                      <a:pt x="4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98;p71"/>
              <p:cNvSpPr/>
              <p:nvPr/>
            </p:nvSpPr>
            <p:spPr>
              <a:xfrm>
                <a:off x="3775575" y="4205950"/>
                <a:ext cx="276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264" extrusionOk="0">
                    <a:moveTo>
                      <a:pt x="91" y="1"/>
                    </a:moveTo>
                    <a:cubicBezTo>
                      <a:pt x="71" y="1"/>
                      <a:pt x="62" y="20"/>
                      <a:pt x="54" y="46"/>
                    </a:cubicBezTo>
                    <a:cubicBezTo>
                      <a:pt x="54" y="77"/>
                      <a:pt x="1" y="886"/>
                      <a:pt x="285" y="1169"/>
                    </a:cubicBezTo>
                    <a:cubicBezTo>
                      <a:pt x="348" y="1232"/>
                      <a:pt x="432" y="1264"/>
                      <a:pt x="516" y="1264"/>
                    </a:cubicBezTo>
                    <a:lnTo>
                      <a:pt x="537" y="1264"/>
                    </a:lnTo>
                    <a:cubicBezTo>
                      <a:pt x="1104" y="1232"/>
                      <a:pt x="1093" y="739"/>
                      <a:pt x="1093" y="739"/>
                    </a:cubicBezTo>
                    <a:cubicBezTo>
                      <a:pt x="1093" y="718"/>
                      <a:pt x="1072" y="697"/>
                      <a:pt x="1051" y="697"/>
                    </a:cubicBezTo>
                    <a:cubicBezTo>
                      <a:pt x="1020" y="697"/>
                      <a:pt x="1009" y="718"/>
                      <a:pt x="1009" y="739"/>
                    </a:cubicBezTo>
                    <a:cubicBezTo>
                      <a:pt x="1009" y="760"/>
                      <a:pt x="1020" y="1148"/>
                      <a:pt x="537" y="1180"/>
                    </a:cubicBezTo>
                    <a:cubicBezTo>
                      <a:pt x="527" y="1181"/>
                      <a:pt x="518" y="1182"/>
                      <a:pt x="509" y="1182"/>
                    </a:cubicBezTo>
                    <a:cubicBezTo>
                      <a:pt x="447" y="1182"/>
                      <a:pt x="392" y="1152"/>
                      <a:pt x="337" y="1106"/>
                    </a:cubicBezTo>
                    <a:cubicBezTo>
                      <a:pt x="85" y="844"/>
                      <a:pt x="148" y="56"/>
                      <a:pt x="148" y="46"/>
                    </a:cubicBezTo>
                    <a:cubicBezTo>
                      <a:pt x="148" y="25"/>
                      <a:pt x="127" y="4"/>
                      <a:pt x="106" y="4"/>
                    </a:cubicBezTo>
                    <a:cubicBezTo>
                      <a:pt x="100" y="2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99;p71"/>
              <p:cNvSpPr/>
              <p:nvPr/>
            </p:nvSpPr>
            <p:spPr>
              <a:xfrm>
                <a:off x="3753275" y="4205950"/>
                <a:ext cx="273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4" extrusionOk="0">
                    <a:moveTo>
                      <a:pt x="989" y="1"/>
                    </a:moveTo>
                    <a:cubicBezTo>
                      <a:pt x="985" y="1"/>
                      <a:pt x="981" y="2"/>
                      <a:pt x="977" y="4"/>
                    </a:cubicBezTo>
                    <a:cubicBezTo>
                      <a:pt x="946" y="4"/>
                      <a:pt x="935" y="25"/>
                      <a:pt x="935" y="46"/>
                    </a:cubicBezTo>
                    <a:cubicBezTo>
                      <a:pt x="935" y="56"/>
                      <a:pt x="1009" y="844"/>
                      <a:pt x="757" y="1106"/>
                    </a:cubicBezTo>
                    <a:cubicBezTo>
                      <a:pt x="704" y="1169"/>
                      <a:pt x="641" y="1190"/>
                      <a:pt x="568" y="1190"/>
                    </a:cubicBezTo>
                    <a:cubicBezTo>
                      <a:pt x="85" y="1169"/>
                      <a:pt x="85" y="781"/>
                      <a:pt x="85" y="760"/>
                    </a:cubicBezTo>
                    <a:cubicBezTo>
                      <a:pt x="85" y="739"/>
                      <a:pt x="74" y="718"/>
                      <a:pt x="43" y="718"/>
                    </a:cubicBezTo>
                    <a:cubicBezTo>
                      <a:pt x="22" y="718"/>
                      <a:pt x="1" y="739"/>
                      <a:pt x="1" y="760"/>
                    </a:cubicBezTo>
                    <a:cubicBezTo>
                      <a:pt x="1" y="760"/>
                      <a:pt x="1" y="1253"/>
                      <a:pt x="568" y="1274"/>
                    </a:cubicBezTo>
                    <a:lnTo>
                      <a:pt x="578" y="1274"/>
                    </a:lnTo>
                    <a:cubicBezTo>
                      <a:pt x="673" y="1274"/>
                      <a:pt x="757" y="1243"/>
                      <a:pt x="820" y="1169"/>
                    </a:cubicBezTo>
                    <a:cubicBezTo>
                      <a:pt x="1093" y="875"/>
                      <a:pt x="1019" y="77"/>
                      <a:pt x="1019" y="35"/>
                    </a:cubicBezTo>
                    <a:cubicBezTo>
                      <a:pt x="1019" y="18"/>
                      <a:pt x="1005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00;p71"/>
              <p:cNvSpPr/>
              <p:nvPr/>
            </p:nvSpPr>
            <p:spPr>
              <a:xfrm>
                <a:off x="3759575" y="4197300"/>
                <a:ext cx="378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780" extrusionOk="0">
                    <a:moveTo>
                      <a:pt x="933" y="0"/>
                    </a:moveTo>
                    <a:cubicBezTo>
                      <a:pt x="556" y="0"/>
                      <a:pt x="89" y="69"/>
                      <a:pt x="64" y="203"/>
                    </a:cubicBezTo>
                    <a:cubicBezTo>
                      <a:pt x="1" y="497"/>
                      <a:pt x="526" y="780"/>
                      <a:pt x="746" y="780"/>
                    </a:cubicBezTo>
                    <a:cubicBezTo>
                      <a:pt x="977" y="780"/>
                      <a:pt x="1513" y="308"/>
                      <a:pt x="1408" y="87"/>
                    </a:cubicBezTo>
                    <a:cubicBezTo>
                      <a:pt x="1383" y="29"/>
                      <a:pt x="1177" y="0"/>
                      <a:pt x="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01;p71"/>
              <p:cNvSpPr/>
              <p:nvPr/>
            </p:nvSpPr>
            <p:spPr>
              <a:xfrm>
                <a:off x="3417825" y="4595050"/>
                <a:ext cx="282450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1190" extrusionOk="0">
                    <a:moveTo>
                      <a:pt x="3250" y="1"/>
                    </a:moveTo>
                    <a:cubicBezTo>
                      <a:pt x="495" y="1"/>
                      <a:pt x="1" y="4508"/>
                      <a:pt x="282" y="7352"/>
                    </a:cubicBezTo>
                    <a:cubicBezTo>
                      <a:pt x="585" y="10553"/>
                      <a:pt x="3508" y="11189"/>
                      <a:pt x="6228" y="11189"/>
                    </a:cubicBezTo>
                    <a:cubicBezTo>
                      <a:pt x="7649" y="11189"/>
                      <a:pt x="9014" y="11016"/>
                      <a:pt x="9921" y="10944"/>
                    </a:cubicBezTo>
                    <a:cubicBezTo>
                      <a:pt x="11276" y="10839"/>
                      <a:pt x="11297" y="10009"/>
                      <a:pt x="10835" y="9211"/>
                    </a:cubicBezTo>
                    <a:cubicBezTo>
                      <a:pt x="10749" y="9061"/>
                      <a:pt x="10384" y="9041"/>
                      <a:pt x="9907" y="9041"/>
                    </a:cubicBezTo>
                    <a:cubicBezTo>
                      <a:pt x="9739" y="9041"/>
                      <a:pt x="9557" y="9044"/>
                      <a:pt x="9369" y="9044"/>
                    </a:cubicBezTo>
                    <a:cubicBezTo>
                      <a:pt x="8142" y="9044"/>
                      <a:pt x="6640" y="8941"/>
                      <a:pt x="6897" y="7394"/>
                    </a:cubicBezTo>
                    <a:cubicBezTo>
                      <a:pt x="7454" y="3971"/>
                      <a:pt x="6131" y="86"/>
                      <a:pt x="3317" y="2"/>
                    </a:cubicBezTo>
                    <a:cubicBezTo>
                      <a:pt x="3294" y="1"/>
                      <a:pt x="3272" y="1"/>
                      <a:pt x="3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02;p71"/>
              <p:cNvSpPr/>
              <p:nvPr/>
            </p:nvSpPr>
            <p:spPr>
              <a:xfrm>
                <a:off x="3650375" y="4281100"/>
                <a:ext cx="2355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1910" extrusionOk="0">
                    <a:moveTo>
                      <a:pt x="420" y="1"/>
                    </a:moveTo>
                    <a:lnTo>
                      <a:pt x="420" y="1"/>
                    </a:lnTo>
                    <a:cubicBezTo>
                      <a:pt x="0" y="116"/>
                      <a:pt x="283" y="1586"/>
                      <a:pt x="4883" y="1880"/>
                    </a:cubicBezTo>
                    <a:cubicBezTo>
                      <a:pt x="5196" y="1900"/>
                      <a:pt x="5487" y="1910"/>
                      <a:pt x="5757" y="1910"/>
                    </a:cubicBezTo>
                    <a:cubicBezTo>
                      <a:pt x="9422" y="1910"/>
                      <a:pt x="9230" y="179"/>
                      <a:pt x="9230" y="179"/>
                    </a:cubicBezTo>
                    <a:lnTo>
                      <a:pt x="9230" y="179"/>
                    </a:lnTo>
                    <a:cubicBezTo>
                      <a:pt x="7979" y="772"/>
                      <a:pt x="6646" y="975"/>
                      <a:pt x="5405" y="975"/>
                    </a:cubicBezTo>
                    <a:cubicBezTo>
                      <a:pt x="2691" y="975"/>
                      <a:pt x="421" y="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03;p71"/>
              <p:cNvSpPr/>
              <p:nvPr/>
            </p:nvSpPr>
            <p:spPr>
              <a:xfrm>
                <a:off x="3619625" y="4172125"/>
                <a:ext cx="83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207" extrusionOk="0">
                    <a:moveTo>
                      <a:pt x="144" y="1"/>
                    </a:moveTo>
                    <a:cubicBezTo>
                      <a:pt x="70" y="1"/>
                      <a:pt x="0" y="93"/>
                      <a:pt x="75" y="160"/>
                    </a:cubicBezTo>
                    <a:cubicBezTo>
                      <a:pt x="988" y="1000"/>
                      <a:pt x="2028" y="1682"/>
                      <a:pt x="3162" y="2197"/>
                    </a:cubicBezTo>
                    <a:cubicBezTo>
                      <a:pt x="3176" y="2204"/>
                      <a:pt x="3190" y="2207"/>
                      <a:pt x="3203" y="2207"/>
                    </a:cubicBezTo>
                    <a:cubicBezTo>
                      <a:pt x="3289" y="2207"/>
                      <a:pt x="3346" y="2074"/>
                      <a:pt x="3246" y="2029"/>
                    </a:cubicBezTo>
                    <a:cubicBezTo>
                      <a:pt x="2133" y="1525"/>
                      <a:pt x="1114" y="853"/>
                      <a:pt x="201" y="23"/>
                    </a:cubicBezTo>
                    <a:cubicBezTo>
                      <a:pt x="184" y="7"/>
                      <a:pt x="164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04;p71"/>
              <p:cNvSpPr/>
              <p:nvPr/>
            </p:nvSpPr>
            <p:spPr>
              <a:xfrm>
                <a:off x="3595925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143" y="1"/>
                    </a:moveTo>
                    <a:cubicBezTo>
                      <a:pt x="41" y="1"/>
                      <a:pt x="1" y="152"/>
                      <a:pt x="109" y="182"/>
                    </a:cubicBezTo>
                    <a:cubicBezTo>
                      <a:pt x="1126" y="455"/>
                      <a:pt x="2157" y="596"/>
                      <a:pt x="3197" y="596"/>
                    </a:cubicBezTo>
                    <a:cubicBezTo>
                      <a:pt x="3393" y="596"/>
                      <a:pt x="3588" y="591"/>
                      <a:pt x="3785" y="581"/>
                    </a:cubicBezTo>
                    <a:cubicBezTo>
                      <a:pt x="3907" y="570"/>
                      <a:pt x="3910" y="391"/>
                      <a:pt x="3805" y="391"/>
                    </a:cubicBezTo>
                    <a:cubicBezTo>
                      <a:pt x="3802" y="391"/>
                      <a:pt x="3799" y="391"/>
                      <a:pt x="3795" y="392"/>
                    </a:cubicBezTo>
                    <a:cubicBezTo>
                      <a:pt x="3592" y="402"/>
                      <a:pt x="3388" y="407"/>
                      <a:pt x="3186" y="407"/>
                    </a:cubicBezTo>
                    <a:cubicBezTo>
                      <a:pt x="2166" y="407"/>
                      <a:pt x="1161" y="275"/>
                      <a:pt x="162" y="3"/>
                    </a:cubicBezTo>
                    <a:cubicBezTo>
                      <a:pt x="155" y="2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05;p71"/>
              <p:cNvSpPr/>
              <p:nvPr/>
            </p:nvSpPr>
            <p:spPr>
              <a:xfrm>
                <a:off x="3590775" y="4267550"/>
                <a:ext cx="9660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58" extrusionOk="0">
                    <a:moveTo>
                      <a:pt x="3741" y="1"/>
                    </a:moveTo>
                    <a:cubicBezTo>
                      <a:pt x="3731" y="1"/>
                      <a:pt x="3719" y="3"/>
                      <a:pt x="3707" y="7"/>
                    </a:cubicBezTo>
                    <a:cubicBezTo>
                      <a:pt x="2552" y="417"/>
                      <a:pt x="1355" y="637"/>
                      <a:pt x="126" y="669"/>
                    </a:cubicBezTo>
                    <a:cubicBezTo>
                      <a:pt x="0" y="679"/>
                      <a:pt x="0" y="858"/>
                      <a:pt x="126" y="858"/>
                    </a:cubicBezTo>
                    <a:cubicBezTo>
                      <a:pt x="1365" y="826"/>
                      <a:pt x="2583" y="606"/>
                      <a:pt x="3760" y="186"/>
                    </a:cubicBezTo>
                    <a:cubicBezTo>
                      <a:pt x="3863" y="148"/>
                      <a:pt x="3832" y="1"/>
                      <a:pt x="3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06;p71"/>
              <p:cNvSpPr/>
              <p:nvPr/>
            </p:nvSpPr>
            <p:spPr>
              <a:xfrm>
                <a:off x="3869125" y="4172125"/>
                <a:ext cx="835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207" extrusionOk="0">
                    <a:moveTo>
                      <a:pt x="3199" y="1"/>
                    </a:moveTo>
                    <a:cubicBezTo>
                      <a:pt x="3178" y="1"/>
                      <a:pt x="3157" y="7"/>
                      <a:pt x="3137" y="23"/>
                    </a:cubicBezTo>
                    <a:cubicBezTo>
                      <a:pt x="2234" y="853"/>
                      <a:pt x="1215" y="1525"/>
                      <a:pt x="92" y="2029"/>
                    </a:cubicBezTo>
                    <a:cubicBezTo>
                      <a:pt x="1" y="2074"/>
                      <a:pt x="52" y="2207"/>
                      <a:pt x="143" y="2207"/>
                    </a:cubicBezTo>
                    <a:cubicBezTo>
                      <a:pt x="156" y="2207"/>
                      <a:pt x="171" y="2204"/>
                      <a:pt x="186" y="2197"/>
                    </a:cubicBezTo>
                    <a:cubicBezTo>
                      <a:pt x="1320" y="1682"/>
                      <a:pt x="2349" y="1000"/>
                      <a:pt x="3273" y="160"/>
                    </a:cubicBezTo>
                    <a:cubicBezTo>
                      <a:pt x="3340" y="93"/>
                      <a:pt x="3275" y="1"/>
                      <a:pt x="3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07;p71"/>
              <p:cNvSpPr/>
              <p:nvPr/>
            </p:nvSpPr>
            <p:spPr>
              <a:xfrm>
                <a:off x="3878500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3769" y="1"/>
                    </a:moveTo>
                    <a:cubicBezTo>
                      <a:pt x="3763" y="1"/>
                      <a:pt x="3756" y="2"/>
                      <a:pt x="3749" y="3"/>
                    </a:cubicBezTo>
                    <a:cubicBezTo>
                      <a:pt x="2759" y="275"/>
                      <a:pt x="1747" y="407"/>
                      <a:pt x="726" y="407"/>
                    </a:cubicBezTo>
                    <a:cubicBezTo>
                      <a:pt x="523" y="407"/>
                      <a:pt x="320" y="402"/>
                      <a:pt x="116" y="392"/>
                    </a:cubicBezTo>
                    <a:cubicBezTo>
                      <a:pt x="113" y="391"/>
                      <a:pt x="110" y="391"/>
                      <a:pt x="107" y="391"/>
                    </a:cubicBezTo>
                    <a:cubicBezTo>
                      <a:pt x="1" y="391"/>
                      <a:pt x="14" y="570"/>
                      <a:pt x="126" y="581"/>
                    </a:cubicBezTo>
                    <a:cubicBezTo>
                      <a:pt x="322" y="591"/>
                      <a:pt x="518" y="596"/>
                      <a:pt x="714" y="596"/>
                    </a:cubicBezTo>
                    <a:cubicBezTo>
                      <a:pt x="1756" y="596"/>
                      <a:pt x="2794" y="455"/>
                      <a:pt x="3801" y="182"/>
                    </a:cubicBezTo>
                    <a:cubicBezTo>
                      <a:pt x="3911" y="152"/>
                      <a:pt x="3870" y="1"/>
                      <a:pt x="3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08;p71"/>
              <p:cNvSpPr/>
              <p:nvPr/>
            </p:nvSpPr>
            <p:spPr>
              <a:xfrm>
                <a:off x="3885075" y="4267550"/>
                <a:ext cx="9635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58" extrusionOk="0">
                    <a:moveTo>
                      <a:pt x="113" y="1"/>
                    </a:moveTo>
                    <a:cubicBezTo>
                      <a:pt x="24" y="1"/>
                      <a:pt x="0" y="148"/>
                      <a:pt x="94" y="186"/>
                    </a:cubicBezTo>
                    <a:cubicBezTo>
                      <a:pt x="1270" y="606"/>
                      <a:pt x="2488" y="826"/>
                      <a:pt x="3738" y="858"/>
                    </a:cubicBezTo>
                    <a:cubicBezTo>
                      <a:pt x="3853" y="858"/>
                      <a:pt x="3853" y="679"/>
                      <a:pt x="3738" y="669"/>
                    </a:cubicBezTo>
                    <a:cubicBezTo>
                      <a:pt x="2509" y="637"/>
                      <a:pt x="1302" y="417"/>
                      <a:pt x="147" y="7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09;p71"/>
              <p:cNvSpPr/>
              <p:nvPr/>
            </p:nvSpPr>
            <p:spPr>
              <a:xfrm>
                <a:off x="3759075" y="4319950"/>
                <a:ext cx="73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302" extrusionOk="0">
                    <a:moveTo>
                      <a:pt x="1200" y="1"/>
                    </a:moveTo>
                    <a:cubicBezTo>
                      <a:pt x="1" y="1"/>
                      <a:pt x="71" y="2082"/>
                      <a:pt x="1228" y="2290"/>
                    </a:cubicBezTo>
                    <a:cubicBezTo>
                      <a:pt x="1274" y="2298"/>
                      <a:pt x="1319" y="2302"/>
                      <a:pt x="1363" y="2302"/>
                    </a:cubicBezTo>
                    <a:cubicBezTo>
                      <a:pt x="2446" y="2302"/>
                      <a:pt x="2923" y="41"/>
                      <a:pt x="1228" y="1"/>
                    </a:cubicBezTo>
                    <a:cubicBezTo>
                      <a:pt x="1219" y="1"/>
                      <a:pt x="1209" y="1"/>
                      <a:pt x="1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10;p71"/>
              <p:cNvSpPr/>
              <p:nvPr/>
            </p:nvSpPr>
            <p:spPr>
              <a:xfrm>
                <a:off x="3393350" y="4370875"/>
                <a:ext cx="299575" cy="239900"/>
              </a:xfrm>
              <a:custGeom>
                <a:avLst/>
                <a:gdLst/>
                <a:ahLst/>
                <a:cxnLst/>
                <a:rect l="l" t="t" r="r" b="b"/>
                <a:pathLst>
                  <a:path w="11983" h="9596" extrusionOk="0">
                    <a:moveTo>
                      <a:pt x="6596" y="1"/>
                    </a:moveTo>
                    <a:cubicBezTo>
                      <a:pt x="4956" y="1"/>
                      <a:pt x="2876" y="245"/>
                      <a:pt x="1923" y="1355"/>
                    </a:cubicBezTo>
                    <a:cubicBezTo>
                      <a:pt x="526" y="2983"/>
                      <a:pt x="1" y="5483"/>
                      <a:pt x="22" y="8066"/>
                    </a:cubicBezTo>
                    <a:cubicBezTo>
                      <a:pt x="587" y="9170"/>
                      <a:pt x="1561" y="9596"/>
                      <a:pt x="2474" y="9596"/>
                    </a:cubicBezTo>
                    <a:cubicBezTo>
                      <a:pt x="3444" y="9596"/>
                      <a:pt x="4346" y="9114"/>
                      <a:pt x="4611" y="8454"/>
                    </a:cubicBezTo>
                    <a:cubicBezTo>
                      <a:pt x="5545" y="6123"/>
                      <a:pt x="6889" y="4758"/>
                      <a:pt x="9084" y="3665"/>
                    </a:cubicBezTo>
                    <a:cubicBezTo>
                      <a:pt x="11982" y="2227"/>
                      <a:pt x="8884" y="148"/>
                      <a:pt x="8884" y="148"/>
                    </a:cubicBezTo>
                    <a:lnTo>
                      <a:pt x="8874" y="148"/>
                    </a:lnTo>
                    <a:cubicBezTo>
                      <a:pt x="8754" y="130"/>
                      <a:pt x="7792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211;p71"/>
          <p:cNvGrpSpPr/>
          <p:nvPr/>
        </p:nvGrpSpPr>
        <p:grpSpPr>
          <a:xfrm>
            <a:off x="449404" y="1890401"/>
            <a:ext cx="450653" cy="595249"/>
            <a:chOff x="5739200" y="4198349"/>
            <a:chExt cx="307215" cy="405759"/>
          </a:xfrm>
        </p:grpSpPr>
        <p:sp>
          <p:nvSpPr>
            <p:cNvPr id="44" name="Google Shape;4212;p71"/>
            <p:cNvSpPr/>
            <p:nvPr/>
          </p:nvSpPr>
          <p:spPr>
            <a:xfrm>
              <a:off x="5739200" y="4198349"/>
              <a:ext cx="307215" cy="405759"/>
            </a:xfrm>
            <a:custGeom>
              <a:avLst/>
              <a:gdLst/>
              <a:ahLst/>
              <a:cxnLst/>
              <a:rect l="l" t="t" r="r" b="b"/>
              <a:pathLst>
                <a:path w="6977" h="9215" extrusionOk="0">
                  <a:moveTo>
                    <a:pt x="3458" y="1"/>
                  </a:moveTo>
                  <a:cubicBezTo>
                    <a:pt x="2764" y="1"/>
                    <a:pt x="2071" y="384"/>
                    <a:pt x="1726" y="1149"/>
                  </a:cubicBezTo>
                  <a:cubicBezTo>
                    <a:pt x="1640" y="1343"/>
                    <a:pt x="1586" y="1537"/>
                    <a:pt x="1586" y="1720"/>
                  </a:cubicBezTo>
                  <a:cubicBezTo>
                    <a:pt x="1586" y="2001"/>
                    <a:pt x="1640" y="2271"/>
                    <a:pt x="1737" y="2518"/>
                  </a:cubicBezTo>
                  <a:cubicBezTo>
                    <a:pt x="1456" y="2767"/>
                    <a:pt x="1122" y="3198"/>
                    <a:pt x="820" y="3747"/>
                  </a:cubicBezTo>
                  <a:cubicBezTo>
                    <a:pt x="249" y="4772"/>
                    <a:pt x="1" y="5807"/>
                    <a:pt x="249" y="6055"/>
                  </a:cubicBezTo>
                  <a:cubicBezTo>
                    <a:pt x="285" y="6091"/>
                    <a:pt x="330" y="6109"/>
                    <a:pt x="383" y="6109"/>
                  </a:cubicBezTo>
                  <a:cubicBezTo>
                    <a:pt x="566" y="6109"/>
                    <a:pt x="840" y="5898"/>
                    <a:pt x="1133" y="5537"/>
                  </a:cubicBezTo>
                  <a:cubicBezTo>
                    <a:pt x="1370" y="6314"/>
                    <a:pt x="2071" y="6864"/>
                    <a:pt x="2642" y="7188"/>
                  </a:cubicBezTo>
                  <a:lnTo>
                    <a:pt x="2642" y="8664"/>
                  </a:lnTo>
                  <a:lnTo>
                    <a:pt x="2189" y="8945"/>
                  </a:lnTo>
                  <a:cubicBezTo>
                    <a:pt x="2136" y="8977"/>
                    <a:pt x="2114" y="9064"/>
                    <a:pt x="2146" y="9117"/>
                  </a:cubicBezTo>
                  <a:cubicBezTo>
                    <a:pt x="2167" y="9159"/>
                    <a:pt x="2206" y="9183"/>
                    <a:pt x="2246" y="9183"/>
                  </a:cubicBezTo>
                  <a:cubicBezTo>
                    <a:pt x="2267" y="9183"/>
                    <a:pt x="2289" y="9176"/>
                    <a:pt x="2308" y="9160"/>
                  </a:cubicBezTo>
                  <a:lnTo>
                    <a:pt x="2642" y="8956"/>
                  </a:lnTo>
                  <a:lnTo>
                    <a:pt x="2642" y="9074"/>
                  </a:lnTo>
                  <a:cubicBezTo>
                    <a:pt x="2642" y="9150"/>
                    <a:pt x="2697" y="9215"/>
                    <a:pt x="2761" y="9215"/>
                  </a:cubicBezTo>
                  <a:cubicBezTo>
                    <a:pt x="2826" y="9215"/>
                    <a:pt x="2880" y="9150"/>
                    <a:pt x="2880" y="9074"/>
                  </a:cubicBezTo>
                  <a:lnTo>
                    <a:pt x="2880" y="8956"/>
                  </a:lnTo>
                  <a:lnTo>
                    <a:pt x="3214" y="9160"/>
                  </a:lnTo>
                  <a:cubicBezTo>
                    <a:pt x="3233" y="9176"/>
                    <a:pt x="3255" y="9183"/>
                    <a:pt x="3277" y="9183"/>
                  </a:cubicBezTo>
                  <a:cubicBezTo>
                    <a:pt x="3316" y="9183"/>
                    <a:pt x="3355" y="9159"/>
                    <a:pt x="3376" y="9117"/>
                  </a:cubicBezTo>
                  <a:cubicBezTo>
                    <a:pt x="3408" y="9064"/>
                    <a:pt x="3387" y="8977"/>
                    <a:pt x="3332" y="8945"/>
                  </a:cubicBezTo>
                  <a:lnTo>
                    <a:pt x="2880" y="8664"/>
                  </a:lnTo>
                  <a:lnTo>
                    <a:pt x="2880" y="7327"/>
                  </a:lnTo>
                  <a:cubicBezTo>
                    <a:pt x="3203" y="7489"/>
                    <a:pt x="3430" y="7565"/>
                    <a:pt x="3430" y="7565"/>
                  </a:cubicBezTo>
                  <a:cubicBezTo>
                    <a:pt x="3430" y="7565"/>
                    <a:pt x="3677" y="7478"/>
                    <a:pt x="4001" y="7317"/>
                  </a:cubicBezTo>
                  <a:lnTo>
                    <a:pt x="4001" y="8664"/>
                  </a:lnTo>
                  <a:lnTo>
                    <a:pt x="3548" y="8945"/>
                  </a:lnTo>
                  <a:cubicBezTo>
                    <a:pt x="3495" y="8977"/>
                    <a:pt x="3473" y="9064"/>
                    <a:pt x="3505" y="9117"/>
                  </a:cubicBezTo>
                  <a:cubicBezTo>
                    <a:pt x="3526" y="9159"/>
                    <a:pt x="3565" y="9183"/>
                    <a:pt x="3604" y="9183"/>
                  </a:cubicBezTo>
                  <a:cubicBezTo>
                    <a:pt x="3626" y="9183"/>
                    <a:pt x="3648" y="9176"/>
                    <a:pt x="3667" y="9160"/>
                  </a:cubicBezTo>
                  <a:lnTo>
                    <a:pt x="4001" y="8956"/>
                  </a:lnTo>
                  <a:lnTo>
                    <a:pt x="4001" y="9074"/>
                  </a:lnTo>
                  <a:cubicBezTo>
                    <a:pt x="4001" y="9150"/>
                    <a:pt x="4055" y="9215"/>
                    <a:pt x="4120" y="9215"/>
                  </a:cubicBezTo>
                  <a:cubicBezTo>
                    <a:pt x="4185" y="9215"/>
                    <a:pt x="4249" y="9150"/>
                    <a:pt x="4249" y="9074"/>
                  </a:cubicBezTo>
                  <a:lnTo>
                    <a:pt x="4249" y="8956"/>
                  </a:lnTo>
                  <a:lnTo>
                    <a:pt x="4573" y="9160"/>
                  </a:lnTo>
                  <a:cubicBezTo>
                    <a:pt x="4596" y="9176"/>
                    <a:pt x="4619" y="9183"/>
                    <a:pt x="4640" y="9183"/>
                  </a:cubicBezTo>
                  <a:cubicBezTo>
                    <a:pt x="4679" y="9183"/>
                    <a:pt x="4713" y="9159"/>
                    <a:pt x="4734" y="9117"/>
                  </a:cubicBezTo>
                  <a:cubicBezTo>
                    <a:pt x="4767" y="9064"/>
                    <a:pt x="4745" y="8977"/>
                    <a:pt x="4691" y="8945"/>
                  </a:cubicBezTo>
                  <a:lnTo>
                    <a:pt x="4249" y="8664"/>
                  </a:lnTo>
                  <a:lnTo>
                    <a:pt x="4249" y="7176"/>
                  </a:lnTo>
                  <a:cubicBezTo>
                    <a:pt x="4799" y="6853"/>
                    <a:pt x="5489" y="6325"/>
                    <a:pt x="5726" y="5559"/>
                  </a:cubicBezTo>
                  <a:cubicBezTo>
                    <a:pt x="6010" y="5902"/>
                    <a:pt x="6275" y="6109"/>
                    <a:pt x="6455" y="6109"/>
                  </a:cubicBezTo>
                  <a:cubicBezTo>
                    <a:pt x="6507" y="6109"/>
                    <a:pt x="6552" y="6091"/>
                    <a:pt x="6589" y="6055"/>
                  </a:cubicBezTo>
                  <a:cubicBezTo>
                    <a:pt x="6826" y="5818"/>
                    <a:pt x="6610" y="4859"/>
                    <a:pt x="6093" y="3877"/>
                  </a:cubicBezTo>
                  <a:cubicBezTo>
                    <a:pt x="6514" y="3112"/>
                    <a:pt x="6945" y="2077"/>
                    <a:pt x="6977" y="1095"/>
                  </a:cubicBezTo>
                  <a:cubicBezTo>
                    <a:pt x="6977" y="1095"/>
                    <a:pt x="6976" y="1095"/>
                    <a:pt x="6973" y="1095"/>
                  </a:cubicBezTo>
                  <a:cubicBezTo>
                    <a:pt x="6917" y="1095"/>
                    <a:pt x="6197" y="1104"/>
                    <a:pt x="5328" y="1581"/>
                  </a:cubicBezTo>
                  <a:cubicBezTo>
                    <a:pt x="5306" y="1440"/>
                    <a:pt x="5263" y="1289"/>
                    <a:pt x="5198" y="1149"/>
                  </a:cubicBezTo>
                  <a:cubicBezTo>
                    <a:pt x="4848" y="384"/>
                    <a:pt x="4152" y="1"/>
                    <a:pt x="345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213;p71"/>
            <p:cNvGrpSpPr/>
            <p:nvPr/>
          </p:nvGrpSpPr>
          <p:grpSpPr>
            <a:xfrm>
              <a:off x="5739200" y="4198563"/>
              <a:ext cx="307213" cy="405313"/>
              <a:chOff x="5739200" y="681675"/>
              <a:chExt cx="307213" cy="405313"/>
            </a:xfrm>
          </p:grpSpPr>
          <p:sp>
            <p:nvSpPr>
              <p:cNvPr id="46" name="Google Shape;4214;p71"/>
              <p:cNvSpPr/>
              <p:nvPr/>
            </p:nvSpPr>
            <p:spPr>
              <a:xfrm>
                <a:off x="5845096" y="729890"/>
                <a:ext cx="201317" cy="176658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4012" extrusionOk="0">
                    <a:moveTo>
                      <a:pt x="4566" y="1"/>
                    </a:moveTo>
                    <a:cubicBezTo>
                      <a:pt x="4452" y="1"/>
                      <a:pt x="2756" y="31"/>
                      <a:pt x="1402" y="1822"/>
                    </a:cubicBezTo>
                    <a:cubicBezTo>
                      <a:pt x="0" y="3688"/>
                      <a:pt x="2911" y="4012"/>
                      <a:pt x="2911" y="4012"/>
                    </a:cubicBezTo>
                    <a:cubicBezTo>
                      <a:pt x="2911" y="4012"/>
                      <a:pt x="4518" y="1909"/>
                      <a:pt x="4572" y="1"/>
                    </a:cubicBezTo>
                    <a:cubicBezTo>
                      <a:pt x="4572" y="1"/>
                      <a:pt x="4570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215;p71"/>
              <p:cNvSpPr/>
              <p:nvPr/>
            </p:nvSpPr>
            <p:spPr>
              <a:xfrm>
                <a:off x="5832283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7" y="1"/>
                    </a:moveTo>
                    <a:cubicBezTo>
                      <a:pt x="583" y="1"/>
                      <a:pt x="528" y="66"/>
                      <a:pt x="528" y="142"/>
                    </a:cubicBezTo>
                    <a:lnTo>
                      <a:pt x="528" y="1802"/>
                    </a:lnTo>
                    <a:lnTo>
                      <a:pt x="75" y="2082"/>
                    </a:lnTo>
                    <a:cubicBezTo>
                      <a:pt x="22" y="2114"/>
                      <a:pt x="0" y="2190"/>
                      <a:pt x="32" y="2255"/>
                    </a:cubicBezTo>
                    <a:cubicBezTo>
                      <a:pt x="55" y="2291"/>
                      <a:pt x="97" y="2313"/>
                      <a:pt x="138" y="2313"/>
                    </a:cubicBezTo>
                    <a:cubicBezTo>
                      <a:pt x="158" y="2313"/>
                      <a:pt x="177" y="2308"/>
                      <a:pt x="194" y="2298"/>
                    </a:cubicBezTo>
                    <a:lnTo>
                      <a:pt x="528" y="2093"/>
                    </a:lnTo>
                    <a:lnTo>
                      <a:pt x="528" y="2212"/>
                    </a:lnTo>
                    <a:cubicBezTo>
                      <a:pt x="528" y="2287"/>
                      <a:pt x="583" y="2341"/>
                      <a:pt x="647" y="2341"/>
                    </a:cubicBezTo>
                    <a:cubicBezTo>
                      <a:pt x="712" y="2341"/>
                      <a:pt x="766" y="2287"/>
                      <a:pt x="766" y="2212"/>
                    </a:cubicBezTo>
                    <a:lnTo>
                      <a:pt x="766" y="2093"/>
                    </a:lnTo>
                    <a:lnTo>
                      <a:pt x="1100" y="2298"/>
                    </a:lnTo>
                    <a:cubicBezTo>
                      <a:pt x="1117" y="2308"/>
                      <a:pt x="1137" y="2313"/>
                      <a:pt x="1156" y="2313"/>
                    </a:cubicBezTo>
                    <a:cubicBezTo>
                      <a:pt x="1198" y="2313"/>
                      <a:pt x="1240" y="2291"/>
                      <a:pt x="1262" y="2255"/>
                    </a:cubicBezTo>
                    <a:cubicBezTo>
                      <a:pt x="1294" y="2190"/>
                      <a:pt x="1273" y="2114"/>
                      <a:pt x="1218" y="2082"/>
                    </a:cubicBezTo>
                    <a:lnTo>
                      <a:pt x="766" y="1791"/>
                    </a:lnTo>
                    <a:lnTo>
                      <a:pt x="766" y="142"/>
                    </a:lnTo>
                    <a:cubicBezTo>
                      <a:pt x="766" y="66"/>
                      <a:pt x="712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216;p71"/>
              <p:cNvSpPr/>
              <p:nvPr/>
            </p:nvSpPr>
            <p:spPr>
              <a:xfrm>
                <a:off x="5892078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8" y="1"/>
                    </a:moveTo>
                    <a:cubicBezTo>
                      <a:pt x="583" y="1"/>
                      <a:pt x="529" y="66"/>
                      <a:pt x="529" y="142"/>
                    </a:cubicBezTo>
                    <a:lnTo>
                      <a:pt x="529" y="1802"/>
                    </a:lnTo>
                    <a:lnTo>
                      <a:pt x="76" y="2082"/>
                    </a:lnTo>
                    <a:cubicBezTo>
                      <a:pt x="23" y="2114"/>
                      <a:pt x="1" y="2190"/>
                      <a:pt x="33" y="2255"/>
                    </a:cubicBezTo>
                    <a:cubicBezTo>
                      <a:pt x="55" y="2291"/>
                      <a:pt x="97" y="2313"/>
                      <a:pt x="139" y="2313"/>
                    </a:cubicBezTo>
                    <a:cubicBezTo>
                      <a:pt x="158" y="2313"/>
                      <a:pt x="178" y="2308"/>
                      <a:pt x="195" y="2298"/>
                    </a:cubicBezTo>
                    <a:lnTo>
                      <a:pt x="529" y="2093"/>
                    </a:lnTo>
                    <a:lnTo>
                      <a:pt x="529" y="2212"/>
                    </a:lnTo>
                    <a:cubicBezTo>
                      <a:pt x="529" y="2287"/>
                      <a:pt x="583" y="2341"/>
                      <a:pt x="648" y="2341"/>
                    </a:cubicBezTo>
                    <a:cubicBezTo>
                      <a:pt x="713" y="2341"/>
                      <a:pt x="777" y="2287"/>
                      <a:pt x="777" y="2212"/>
                    </a:cubicBezTo>
                    <a:lnTo>
                      <a:pt x="777" y="2093"/>
                    </a:lnTo>
                    <a:lnTo>
                      <a:pt x="1101" y="2298"/>
                    </a:lnTo>
                    <a:cubicBezTo>
                      <a:pt x="1121" y="2308"/>
                      <a:pt x="1142" y="2313"/>
                      <a:pt x="1162" y="2313"/>
                    </a:cubicBezTo>
                    <a:cubicBezTo>
                      <a:pt x="1203" y="2313"/>
                      <a:pt x="1240" y="2291"/>
                      <a:pt x="1262" y="2255"/>
                    </a:cubicBezTo>
                    <a:cubicBezTo>
                      <a:pt x="1295" y="2190"/>
                      <a:pt x="1273" y="2114"/>
                      <a:pt x="1219" y="2082"/>
                    </a:cubicBezTo>
                    <a:lnTo>
                      <a:pt x="777" y="1791"/>
                    </a:lnTo>
                    <a:lnTo>
                      <a:pt x="777" y="142"/>
                    </a:lnTo>
                    <a:cubicBezTo>
                      <a:pt x="777" y="66"/>
                      <a:pt x="71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217;p71"/>
              <p:cNvSpPr/>
              <p:nvPr/>
            </p:nvSpPr>
            <p:spPr>
              <a:xfrm>
                <a:off x="5785741" y="762165"/>
                <a:ext cx="209419" cy="252658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5738" extrusionOk="0">
                    <a:moveTo>
                      <a:pt x="2373" y="1"/>
                    </a:moveTo>
                    <a:cubicBezTo>
                      <a:pt x="1068" y="1"/>
                      <a:pt x="1" y="1424"/>
                      <a:pt x="1" y="3171"/>
                    </a:cubicBezTo>
                    <a:cubicBezTo>
                      <a:pt x="1" y="4918"/>
                      <a:pt x="2373" y="5737"/>
                      <a:pt x="2373" y="5737"/>
                    </a:cubicBezTo>
                    <a:cubicBezTo>
                      <a:pt x="2373" y="5737"/>
                      <a:pt x="4755" y="4918"/>
                      <a:pt x="4755" y="3171"/>
                    </a:cubicBezTo>
                    <a:cubicBezTo>
                      <a:pt x="4755" y="1424"/>
                      <a:pt x="3688" y="1"/>
                      <a:pt x="23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18;p71"/>
              <p:cNvSpPr/>
              <p:nvPr/>
            </p:nvSpPr>
            <p:spPr>
              <a:xfrm>
                <a:off x="5739200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2163" y="1"/>
                    </a:moveTo>
                    <a:cubicBezTo>
                      <a:pt x="1857" y="1"/>
                      <a:pt x="1299" y="592"/>
                      <a:pt x="820" y="1467"/>
                    </a:cubicBezTo>
                    <a:cubicBezTo>
                      <a:pt x="249" y="2491"/>
                      <a:pt x="1" y="3526"/>
                      <a:pt x="249" y="3763"/>
                    </a:cubicBezTo>
                    <a:cubicBezTo>
                      <a:pt x="285" y="3800"/>
                      <a:pt x="331" y="3818"/>
                      <a:pt x="385" y="3818"/>
                    </a:cubicBezTo>
                    <a:cubicBezTo>
                      <a:pt x="693" y="3818"/>
                      <a:pt x="1249" y="3235"/>
                      <a:pt x="1726" y="2362"/>
                    </a:cubicBezTo>
                    <a:cubicBezTo>
                      <a:pt x="2297" y="1338"/>
                      <a:pt x="2546" y="303"/>
                      <a:pt x="2297" y="54"/>
                    </a:cubicBezTo>
                    <a:cubicBezTo>
                      <a:pt x="2261" y="18"/>
                      <a:pt x="2216" y="1"/>
                      <a:pt x="2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19;p71"/>
              <p:cNvSpPr/>
              <p:nvPr/>
            </p:nvSpPr>
            <p:spPr>
              <a:xfrm>
                <a:off x="5928184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385" y="1"/>
                    </a:moveTo>
                    <a:cubicBezTo>
                      <a:pt x="332" y="1"/>
                      <a:pt x="286" y="18"/>
                      <a:pt x="248" y="54"/>
                    </a:cubicBezTo>
                    <a:cubicBezTo>
                      <a:pt x="0" y="303"/>
                      <a:pt x="248" y="1338"/>
                      <a:pt x="820" y="2362"/>
                    </a:cubicBezTo>
                    <a:cubicBezTo>
                      <a:pt x="1298" y="3235"/>
                      <a:pt x="1853" y="3818"/>
                      <a:pt x="2161" y="3818"/>
                    </a:cubicBezTo>
                    <a:cubicBezTo>
                      <a:pt x="2214" y="3818"/>
                      <a:pt x="2260" y="3800"/>
                      <a:pt x="2297" y="3763"/>
                    </a:cubicBezTo>
                    <a:cubicBezTo>
                      <a:pt x="2545" y="3526"/>
                      <a:pt x="2297" y="2491"/>
                      <a:pt x="1726" y="1467"/>
                    </a:cubicBezTo>
                    <a:cubicBezTo>
                      <a:pt x="1247" y="592"/>
                      <a:pt x="697" y="1"/>
                      <a:pt x="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20;p71"/>
              <p:cNvSpPr/>
              <p:nvPr/>
            </p:nvSpPr>
            <p:spPr>
              <a:xfrm>
                <a:off x="5808990" y="681675"/>
                <a:ext cx="165254" cy="16551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759" extrusionOk="0">
                    <a:moveTo>
                      <a:pt x="1873" y="1"/>
                    </a:moveTo>
                    <a:cubicBezTo>
                      <a:pt x="1179" y="1"/>
                      <a:pt x="486" y="384"/>
                      <a:pt x="141" y="1149"/>
                    </a:cubicBezTo>
                    <a:cubicBezTo>
                      <a:pt x="55" y="1333"/>
                      <a:pt x="1" y="1527"/>
                      <a:pt x="1" y="1721"/>
                    </a:cubicBezTo>
                    <a:cubicBezTo>
                      <a:pt x="1" y="2842"/>
                      <a:pt x="842" y="3759"/>
                      <a:pt x="1877" y="3759"/>
                    </a:cubicBezTo>
                    <a:cubicBezTo>
                      <a:pt x="2912" y="3759"/>
                      <a:pt x="3753" y="2842"/>
                      <a:pt x="3753" y="1721"/>
                    </a:cubicBezTo>
                    <a:cubicBezTo>
                      <a:pt x="3753" y="1527"/>
                      <a:pt x="3699" y="1333"/>
                      <a:pt x="3613" y="1149"/>
                    </a:cubicBezTo>
                    <a:cubicBezTo>
                      <a:pt x="3263" y="384"/>
                      <a:pt x="2567" y="1"/>
                      <a:pt x="1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21;p71"/>
              <p:cNvSpPr/>
              <p:nvPr/>
            </p:nvSpPr>
            <p:spPr>
              <a:xfrm>
                <a:off x="5864074" y="783520"/>
                <a:ext cx="57022" cy="3615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21" extrusionOk="0">
                    <a:moveTo>
                      <a:pt x="647" y="1"/>
                    </a:moveTo>
                    <a:cubicBezTo>
                      <a:pt x="292" y="1"/>
                      <a:pt x="0" y="130"/>
                      <a:pt x="0" y="281"/>
                    </a:cubicBezTo>
                    <a:cubicBezTo>
                      <a:pt x="0" y="443"/>
                      <a:pt x="453" y="820"/>
                      <a:pt x="647" y="820"/>
                    </a:cubicBezTo>
                    <a:cubicBezTo>
                      <a:pt x="820" y="820"/>
                      <a:pt x="1294" y="443"/>
                      <a:pt x="1294" y="281"/>
                    </a:cubicBezTo>
                    <a:cubicBezTo>
                      <a:pt x="1294" y="130"/>
                      <a:pt x="1004" y="1"/>
                      <a:pt x="6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22;p71"/>
              <p:cNvSpPr/>
              <p:nvPr/>
            </p:nvSpPr>
            <p:spPr>
              <a:xfrm>
                <a:off x="5876403" y="744596"/>
                <a:ext cx="7662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48" extrusionOk="0">
                    <a:moveTo>
                      <a:pt x="87" y="0"/>
                    </a:moveTo>
                    <a:cubicBezTo>
                      <a:pt x="44" y="0"/>
                      <a:pt x="1" y="141"/>
                      <a:pt x="1" y="324"/>
                    </a:cubicBezTo>
                    <a:cubicBezTo>
                      <a:pt x="1" y="508"/>
                      <a:pt x="44" y="647"/>
                      <a:pt x="87" y="647"/>
                    </a:cubicBezTo>
                    <a:cubicBezTo>
                      <a:pt x="141" y="647"/>
                      <a:pt x="173" y="508"/>
                      <a:pt x="173" y="324"/>
                    </a:cubicBezTo>
                    <a:cubicBezTo>
                      <a:pt x="173" y="141"/>
                      <a:pt x="14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23;p71"/>
              <p:cNvSpPr/>
              <p:nvPr/>
            </p:nvSpPr>
            <p:spPr>
              <a:xfrm>
                <a:off x="5900664" y="744596"/>
                <a:ext cx="7618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48" extrusionOk="0">
                    <a:moveTo>
                      <a:pt x="86" y="0"/>
                    </a:moveTo>
                    <a:cubicBezTo>
                      <a:pt x="43" y="0"/>
                      <a:pt x="0" y="141"/>
                      <a:pt x="0" y="324"/>
                    </a:cubicBezTo>
                    <a:cubicBezTo>
                      <a:pt x="0" y="508"/>
                      <a:pt x="43" y="647"/>
                      <a:pt x="86" y="647"/>
                    </a:cubicBezTo>
                    <a:cubicBezTo>
                      <a:pt x="129" y="647"/>
                      <a:pt x="173" y="508"/>
                      <a:pt x="173" y="324"/>
                    </a:cubicBezTo>
                    <a:cubicBezTo>
                      <a:pt x="173" y="141"/>
                      <a:pt x="129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4224;p71"/>
          <p:cNvGrpSpPr/>
          <p:nvPr/>
        </p:nvGrpSpPr>
        <p:grpSpPr>
          <a:xfrm>
            <a:off x="4585612" y="2551495"/>
            <a:ext cx="597453" cy="699536"/>
            <a:chOff x="7902450" y="3791150"/>
            <a:chExt cx="745325" cy="872675"/>
          </a:xfrm>
        </p:grpSpPr>
        <p:sp>
          <p:nvSpPr>
            <p:cNvPr id="57" name="Google Shape;4225;p71"/>
            <p:cNvSpPr/>
            <p:nvPr/>
          </p:nvSpPr>
          <p:spPr>
            <a:xfrm>
              <a:off x="7909963" y="3791150"/>
              <a:ext cx="730300" cy="872675"/>
            </a:xfrm>
            <a:custGeom>
              <a:avLst/>
              <a:gdLst/>
              <a:ahLst/>
              <a:cxnLst/>
              <a:rect l="l" t="t" r="r" b="b"/>
              <a:pathLst>
                <a:path w="29212" h="34907" extrusionOk="0">
                  <a:moveTo>
                    <a:pt x="8317" y="31770"/>
                  </a:moveTo>
                  <a:cubicBezTo>
                    <a:pt x="8569" y="31886"/>
                    <a:pt x="8810" y="31991"/>
                    <a:pt x="9062" y="32096"/>
                  </a:cubicBezTo>
                  <a:cubicBezTo>
                    <a:pt x="9587" y="32316"/>
                    <a:pt x="10060" y="32474"/>
                    <a:pt x="10417" y="32579"/>
                  </a:cubicBezTo>
                  <a:cubicBezTo>
                    <a:pt x="10406" y="32611"/>
                    <a:pt x="10385" y="32642"/>
                    <a:pt x="10375" y="32663"/>
                  </a:cubicBezTo>
                  <a:cubicBezTo>
                    <a:pt x="10289" y="32651"/>
                    <a:pt x="10198" y="32646"/>
                    <a:pt x="10106" y="32646"/>
                  </a:cubicBezTo>
                  <a:cubicBezTo>
                    <a:pt x="10042" y="32646"/>
                    <a:pt x="9978" y="32648"/>
                    <a:pt x="9913" y="32653"/>
                  </a:cubicBezTo>
                  <a:cubicBezTo>
                    <a:pt x="9913" y="32653"/>
                    <a:pt x="9912" y="32653"/>
                    <a:pt x="9908" y="32653"/>
                  </a:cubicBezTo>
                  <a:cubicBezTo>
                    <a:pt x="9808" y="32653"/>
                    <a:pt x="8293" y="32662"/>
                    <a:pt x="7582" y="33230"/>
                  </a:cubicBezTo>
                  <a:cubicBezTo>
                    <a:pt x="7823" y="32884"/>
                    <a:pt x="8086" y="32401"/>
                    <a:pt x="8317" y="31770"/>
                  </a:cubicBezTo>
                  <a:close/>
                  <a:moveTo>
                    <a:pt x="17548" y="0"/>
                  </a:moveTo>
                  <a:cubicBezTo>
                    <a:pt x="15842" y="0"/>
                    <a:pt x="13017" y="4809"/>
                    <a:pt x="12780" y="5225"/>
                  </a:cubicBezTo>
                  <a:cubicBezTo>
                    <a:pt x="12591" y="5183"/>
                    <a:pt x="12413" y="5151"/>
                    <a:pt x="12224" y="5120"/>
                  </a:cubicBezTo>
                  <a:lnTo>
                    <a:pt x="12213" y="5120"/>
                  </a:lnTo>
                  <a:cubicBezTo>
                    <a:pt x="11131" y="4907"/>
                    <a:pt x="10284" y="4835"/>
                    <a:pt x="9636" y="4835"/>
                  </a:cubicBezTo>
                  <a:cubicBezTo>
                    <a:pt x="8334" y="4835"/>
                    <a:pt x="7831" y="5123"/>
                    <a:pt x="7823" y="5130"/>
                  </a:cubicBezTo>
                  <a:cubicBezTo>
                    <a:pt x="7655" y="5151"/>
                    <a:pt x="7487" y="5183"/>
                    <a:pt x="7330" y="5214"/>
                  </a:cubicBezTo>
                  <a:cubicBezTo>
                    <a:pt x="7063" y="4769"/>
                    <a:pt x="4252" y="2"/>
                    <a:pt x="2558" y="2"/>
                  </a:cubicBezTo>
                  <a:cubicBezTo>
                    <a:pt x="2453" y="2"/>
                    <a:pt x="2353" y="20"/>
                    <a:pt x="2258" y="58"/>
                  </a:cubicBezTo>
                  <a:cubicBezTo>
                    <a:pt x="2069" y="132"/>
                    <a:pt x="1912" y="226"/>
                    <a:pt x="1765" y="321"/>
                  </a:cubicBezTo>
                  <a:cubicBezTo>
                    <a:pt x="1" y="1560"/>
                    <a:pt x="1324" y="4531"/>
                    <a:pt x="893" y="6328"/>
                  </a:cubicBezTo>
                  <a:cubicBezTo>
                    <a:pt x="550" y="7738"/>
                    <a:pt x="1862" y="9719"/>
                    <a:pt x="3889" y="9719"/>
                  </a:cubicBezTo>
                  <a:cubicBezTo>
                    <a:pt x="3974" y="9719"/>
                    <a:pt x="4060" y="9716"/>
                    <a:pt x="4148" y="9709"/>
                  </a:cubicBezTo>
                  <a:lnTo>
                    <a:pt x="4148" y="9709"/>
                  </a:lnTo>
                  <a:cubicBezTo>
                    <a:pt x="4148" y="10181"/>
                    <a:pt x="4159" y="10549"/>
                    <a:pt x="4106" y="10748"/>
                  </a:cubicBezTo>
                  <a:cubicBezTo>
                    <a:pt x="3970" y="11231"/>
                    <a:pt x="2804" y="13709"/>
                    <a:pt x="5219" y="14539"/>
                  </a:cubicBezTo>
                  <a:cubicBezTo>
                    <a:pt x="5261" y="14770"/>
                    <a:pt x="5335" y="15001"/>
                    <a:pt x="5450" y="15200"/>
                  </a:cubicBezTo>
                  <a:cubicBezTo>
                    <a:pt x="4505" y="15673"/>
                    <a:pt x="5083" y="16954"/>
                    <a:pt x="5461" y="17069"/>
                  </a:cubicBezTo>
                  <a:cubicBezTo>
                    <a:pt x="5345" y="18382"/>
                    <a:pt x="5114" y="19979"/>
                    <a:pt x="4652" y="21165"/>
                  </a:cubicBezTo>
                  <a:cubicBezTo>
                    <a:pt x="4400" y="21806"/>
                    <a:pt x="4180" y="22593"/>
                    <a:pt x="4043" y="23444"/>
                  </a:cubicBezTo>
                  <a:cubicBezTo>
                    <a:pt x="3791" y="24966"/>
                    <a:pt x="3802" y="26688"/>
                    <a:pt x="4358" y="28137"/>
                  </a:cubicBezTo>
                  <a:cubicBezTo>
                    <a:pt x="4400" y="29964"/>
                    <a:pt x="4306" y="31823"/>
                    <a:pt x="3865" y="32663"/>
                  </a:cubicBezTo>
                  <a:cubicBezTo>
                    <a:pt x="3778" y="32651"/>
                    <a:pt x="3687" y="32646"/>
                    <a:pt x="3595" y="32646"/>
                  </a:cubicBezTo>
                  <a:cubicBezTo>
                    <a:pt x="3532" y="32646"/>
                    <a:pt x="3467" y="32648"/>
                    <a:pt x="3403" y="32653"/>
                  </a:cubicBezTo>
                  <a:cubicBezTo>
                    <a:pt x="3403" y="32653"/>
                    <a:pt x="3400" y="32652"/>
                    <a:pt x="3394" y="32652"/>
                  </a:cubicBezTo>
                  <a:cubicBezTo>
                    <a:pt x="3233" y="32652"/>
                    <a:pt x="857" y="32672"/>
                    <a:pt x="715" y="33829"/>
                  </a:cubicBezTo>
                  <a:cubicBezTo>
                    <a:pt x="620" y="34627"/>
                    <a:pt x="914" y="34858"/>
                    <a:pt x="1124" y="34879"/>
                  </a:cubicBezTo>
                  <a:cubicBezTo>
                    <a:pt x="1219" y="34890"/>
                    <a:pt x="1796" y="34890"/>
                    <a:pt x="2510" y="34890"/>
                  </a:cubicBezTo>
                  <a:cubicBezTo>
                    <a:pt x="3434" y="34890"/>
                    <a:pt x="5230" y="34879"/>
                    <a:pt x="5881" y="34879"/>
                  </a:cubicBezTo>
                  <a:cubicBezTo>
                    <a:pt x="6269" y="34879"/>
                    <a:pt x="6553" y="34554"/>
                    <a:pt x="6763" y="34113"/>
                  </a:cubicBezTo>
                  <a:cubicBezTo>
                    <a:pt x="6784" y="34102"/>
                    <a:pt x="6983" y="33976"/>
                    <a:pt x="7267" y="33640"/>
                  </a:cubicBezTo>
                  <a:lnTo>
                    <a:pt x="7267" y="33640"/>
                  </a:lnTo>
                  <a:cubicBezTo>
                    <a:pt x="7246" y="33703"/>
                    <a:pt x="7235" y="33766"/>
                    <a:pt x="7225" y="33829"/>
                  </a:cubicBezTo>
                  <a:cubicBezTo>
                    <a:pt x="7120" y="34627"/>
                    <a:pt x="7414" y="34858"/>
                    <a:pt x="7634" y="34879"/>
                  </a:cubicBezTo>
                  <a:cubicBezTo>
                    <a:pt x="7718" y="34890"/>
                    <a:pt x="8306" y="34890"/>
                    <a:pt x="9010" y="34890"/>
                  </a:cubicBezTo>
                  <a:cubicBezTo>
                    <a:pt x="9944" y="34890"/>
                    <a:pt x="11740" y="34879"/>
                    <a:pt x="12392" y="34879"/>
                  </a:cubicBezTo>
                  <a:cubicBezTo>
                    <a:pt x="12717" y="34879"/>
                    <a:pt x="12969" y="34648"/>
                    <a:pt x="13169" y="34312"/>
                  </a:cubicBezTo>
                  <a:cubicBezTo>
                    <a:pt x="13518" y="34827"/>
                    <a:pt x="14717" y="34906"/>
                    <a:pt x="15557" y="34906"/>
                  </a:cubicBezTo>
                  <a:cubicBezTo>
                    <a:pt x="15727" y="34906"/>
                    <a:pt x="15883" y="34903"/>
                    <a:pt x="16014" y="34900"/>
                  </a:cubicBezTo>
                  <a:cubicBezTo>
                    <a:pt x="16119" y="34900"/>
                    <a:pt x="16245" y="34900"/>
                    <a:pt x="16382" y="34890"/>
                  </a:cubicBezTo>
                  <a:cubicBezTo>
                    <a:pt x="16571" y="34879"/>
                    <a:pt x="16749" y="34858"/>
                    <a:pt x="16928" y="34837"/>
                  </a:cubicBezTo>
                  <a:cubicBezTo>
                    <a:pt x="17306" y="34893"/>
                    <a:pt x="17712" y="34907"/>
                    <a:pt x="18059" y="34907"/>
                  </a:cubicBezTo>
                  <a:cubicBezTo>
                    <a:pt x="18232" y="34907"/>
                    <a:pt x="18391" y="34903"/>
                    <a:pt x="18524" y="34900"/>
                  </a:cubicBezTo>
                  <a:cubicBezTo>
                    <a:pt x="18639" y="34900"/>
                    <a:pt x="18765" y="34900"/>
                    <a:pt x="18902" y="34890"/>
                  </a:cubicBezTo>
                  <a:cubicBezTo>
                    <a:pt x="25875" y="34291"/>
                    <a:pt x="26505" y="31340"/>
                    <a:pt x="26431" y="30048"/>
                  </a:cubicBezTo>
                  <a:lnTo>
                    <a:pt x="26431" y="30048"/>
                  </a:lnTo>
                  <a:cubicBezTo>
                    <a:pt x="26465" y="30049"/>
                    <a:pt x="26498" y="30050"/>
                    <a:pt x="26532" y="30050"/>
                  </a:cubicBezTo>
                  <a:cubicBezTo>
                    <a:pt x="28658" y="30050"/>
                    <a:pt x="29211" y="28106"/>
                    <a:pt x="28620" y="28106"/>
                  </a:cubicBezTo>
                  <a:cubicBezTo>
                    <a:pt x="28618" y="28106"/>
                    <a:pt x="28616" y="28106"/>
                    <a:pt x="28615" y="28106"/>
                  </a:cubicBezTo>
                  <a:cubicBezTo>
                    <a:pt x="27922" y="28106"/>
                    <a:pt x="26599" y="28001"/>
                    <a:pt x="26599" y="28001"/>
                  </a:cubicBezTo>
                  <a:cubicBezTo>
                    <a:pt x="26599" y="28001"/>
                    <a:pt x="26935" y="26037"/>
                    <a:pt x="24898" y="24410"/>
                  </a:cubicBezTo>
                  <a:cubicBezTo>
                    <a:pt x="24320" y="23927"/>
                    <a:pt x="23574" y="23475"/>
                    <a:pt x="22629" y="23087"/>
                  </a:cubicBezTo>
                  <a:cubicBezTo>
                    <a:pt x="21716" y="22709"/>
                    <a:pt x="20613" y="22383"/>
                    <a:pt x="19290" y="22121"/>
                  </a:cubicBezTo>
                  <a:cubicBezTo>
                    <a:pt x="16991" y="21680"/>
                    <a:pt x="16098" y="18623"/>
                    <a:pt x="15741" y="16219"/>
                  </a:cubicBezTo>
                  <a:cubicBezTo>
                    <a:pt x="16046" y="15788"/>
                    <a:pt x="16550" y="14990"/>
                    <a:pt x="16434" y="14423"/>
                  </a:cubicBezTo>
                  <a:cubicBezTo>
                    <a:pt x="16371" y="14098"/>
                    <a:pt x="16203" y="13835"/>
                    <a:pt x="16025" y="13636"/>
                  </a:cubicBezTo>
                  <a:cubicBezTo>
                    <a:pt x="16340" y="13142"/>
                    <a:pt x="16518" y="12428"/>
                    <a:pt x="16245" y="11420"/>
                  </a:cubicBezTo>
                  <a:cubicBezTo>
                    <a:pt x="16077" y="10780"/>
                    <a:pt x="16109" y="10234"/>
                    <a:pt x="16161" y="9719"/>
                  </a:cubicBezTo>
                  <a:lnTo>
                    <a:pt x="16161" y="9719"/>
                  </a:lnTo>
                  <a:cubicBezTo>
                    <a:pt x="16182" y="9719"/>
                    <a:pt x="16203" y="9719"/>
                    <a:pt x="16224" y="9719"/>
                  </a:cubicBezTo>
                  <a:cubicBezTo>
                    <a:pt x="18246" y="9719"/>
                    <a:pt x="19550" y="7730"/>
                    <a:pt x="19217" y="6328"/>
                  </a:cubicBezTo>
                  <a:cubicBezTo>
                    <a:pt x="18776" y="4531"/>
                    <a:pt x="20099" y="1560"/>
                    <a:pt x="18335" y="321"/>
                  </a:cubicBezTo>
                  <a:cubicBezTo>
                    <a:pt x="18198" y="226"/>
                    <a:pt x="18041" y="132"/>
                    <a:pt x="17852" y="58"/>
                  </a:cubicBezTo>
                  <a:cubicBezTo>
                    <a:pt x="17756" y="19"/>
                    <a:pt x="17654" y="0"/>
                    <a:pt x="1754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4226;p71"/>
            <p:cNvGrpSpPr/>
            <p:nvPr/>
          </p:nvGrpSpPr>
          <p:grpSpPr>
            <a:xfrm>
              <a:off x="7902450" y="3791175"/>
              <a:ext cx="745325" cy="872600"/>
              <a:chOff x="7902450" y="3791175"/>
              <a:chExt cx="745325" cy="872600"/>
            </a:xfrm>
          </p:grpSpPr>
          <p:sp>
            <p:nvSpPr>
              <p:cNvPr id="59" name="Google Shape;4227;p71"/>
              <p:cNvSpPr/>
              <p:nvPr/>
            </p:nvSpPr>
            <p:spPr>
              <a:xfrm>
                <a:off x="8215900" y="4531600"/>
                <a:ext cx="9610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287" extrusionOk="0">
                    <a:moveTo>
                      <a:pt x="1006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22" y="756"/>
                      <a:pt x="421" y="3591"/>
                      <a:pt x="537" y="4453"/>
                    </a:cubicBezTo>
                    <a:cubicBezTo>
                      <a:pt x="632" y="5185"/>
                      <a:pt x="2052" y="5286"/>
                      <a:pt x="3012" y="5286"/>
                    </a:cubicBezTo>
                    <a:cubicBezTo>
                      <a:pt x="3381" y="5286"/>
                      <a:pt x="3682" y="5271"/>
                      <a:pt x="3813" y="5271"/>
                    </a:cubicBezTo>
                    <a:cubicBezTo>
                      <a:pt x="3825" y="5271"/>
                      <a:pt x="3835" y="5271"/>
                      <a:pt x="3844" y="5272"/>
                    </a:cubicBezTo>
                    <a:cubicBezTo>
                      <a:pt x="384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28;p71"/>
              <p:cNvSpPr/>
              <p:nvPr/>
            </p:nvSpPr>
            <p:spPr>
              <a:xfrm>
                <a:off x="8245450" y="4493675"/>
                <a:ext cx="291550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6800" extrusionOk="0">
                    <a:moveTo>
                      <a:pt x="6439" y="0"/>
                    </a:moveTo>
                    <a:cubicBezTo>
                      <a:pt x="3205" y="0"/>
                      <a:pt x="1234" y="3207"/>
                      <a:pt x="1234" y="3207"/>
                    </a:cubicBezTo>
                    <a:cubicBezTo>
                      <a:pt x="1234" y="3207"/>
                      <a:pt x="1" y="6800"/>
                      <a:pt x="2422" y="6800"/>
                    </a:cubicBezTo>
                    <a:cubicBezTo>
                      <a:pt x="2498" y="6800"/>
                      <a:pt x="2578" y="6796"/>
                      <a:pt x="2662" y="6789"/>
                    </a:cubicBezTo>
                    <a:cubicBezTo>
                      <a:pt x="11661" y="6012"/>
                      <a:pt x="10096" y="1328"/>
                      <a:pt x="10096" y="1328"/>
                    </a:cubicBezTo>
                    <a:cubicBezTo>
                      <a:pt x="8753" y="362"/>
                      <a:pt x="7525" y="0"/>
                      <a:pt x="6439" y="0"/>
                    </a:cubicBezTo>
                    <a:close/>
                  </a:path>
                </a:pathLst>
              </a:custGeom>
              <a:solidFill>
                <a:srgbClr val="3B5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29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30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31;p71"/>
              <p:cNvSpPr/>
              <p:nvPr/>
            </p:nvSpPr>
            <p:spPr>
              <a:xfrm>
                <a:off x="7917675" y="4607225"/>
                <a:ext cx="1366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246" extrusionOk="0">
                    <a:moveTo>
                      <a:pt x="2976" y="0"/>
                    </a:moveTo>
                    <a:cubicBezTo>
                      <a:pt x="2916" y="0"/>
                      <a:pt x="2856" y="3"/>
                      <a:pt x="2794" y="10"/>
                    </a:cubicBezTo>
                    <a:cubicBezTo>
                      <a:pt x="2794" y="10"/>
                      <a:pt x="2791" y="9"/>
                      <a:pt x="2785" y="9"/>
                    </a:cubicBezTo>
                    <a:cubicBezTo>
                      <a:pt x="2624" y="9"/>
                      <a:pt x="248" y="29"/>
                      <a:pt x="106" y="1186"/>
                    </a:cubicBezTo>
                    <a:cubicBezTo>
                      <a:pt x="1" y="1984"/>
                      <a:pt x="295" y="2215"/>
                      <a:pt x="516" y="2236"/>
                    </a:cubicBezTo>
                    <a:cubicBezTo>
                      <a:pt x="586" y="2243"/>
                      <a:pt x="950" y="2245"/>
                      <a:pt x="1436" y="2245"/>
                    </a:cubicBezTo>
                    <a:cubicBezTo>
                      <a:pt x="2409" y="2245"/>
                      <a:pt x="3872" y="2236"/>
                      <a:pt x="4453" y="2236"/>
                    </a:cubicBezTo>
                    <a:cubicBezTo>
                      <a:pt x="5466" y="2236"/>
                      <a:pt x="4584" y="0"/>
                      <a:pt x="2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32;p71"/>
              <p:cNvSpPr/>
              <p:nvPr/>
            </p:nvSpPr>
            <p:spPr>
              <a:xfrm>
                <a:off x="7938425" y="4591700"/>
                <a:ext cx="1470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2867" extrusionOk="0">
                    <a:moveTo>
                      <a:pt x="5881" y="0"/>
                    </a:moveTo>
                    <a:lnTo>
                      <a:pt x="5881" y="0"/>
                    </a:lnTo>
                    <a:cubicBezTo>
                      <a:pt x="5881" y="1"/>
                      <a:pt x="4516" y="452"/>
                      <a:pt x="2783" y="631"/>
                    </a:cubicBezTo>
                    <a:cubicBezTo>
                      <a:pt x="2783" y="631"/>
                      <a:pt x="2780" y="630"/>
                      <a:pt x="2774" y="630"/>
                    </a:cubicBezTo>
                    <a:cubicBezTo>
                      <a:pt x="2614" y="630"/>
                      <a:pt x="237" y="650"/>
                      <a:pt x="95" y="1807"/>
                    </a:cubicBezTo>
                    <a:cubicBezTo>
                      <a:pt x="1" y="2605"/>
                      <a:pt x="295" y="2836"/>
                      <a:pt x="505" y="2857"/>
                    </a:cubicBezTo>
                    <a:cubicBezTo>
                      <a:pt x="575" y="2864"/>
                      <a:pt x="940" y="2866"/>
                      <a:pt x="1428" y="2866"/>
                    </a:cubicBezTo>
                    <a:cubicBezTo>
                      <a:pt x="2403" y="2866"/>
                      <a:pt x="3868" y="2857"/>
                      <a:pt x="4442" y="2857"/>
                    </a:cubicBezTo>
                    <a:cubicBezTo>
                      <a:pt x="5503" y="2857"/>
                      <a:pt x="5818" y="358"/>
                      <a:pt x="5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33;p71"/>
              <p:cNvSpPr/>
              <p:nvPr/>
            </p:nvSpPr>
            <p:spPr>
              <a:xfrm>
                <a:off x="7993550" y="4122075"/>
                <a:ext cx="654225" cy="504050"/>
              </a:xfrm>
              <a:custGeom>
                <a:avLst/>
                <a:gdLst/>
                <a:ahLst/>
                <a:cxnLst/>
                <a:rect l="l" t="t" r="r" b="b"/>
                <a:pathLst>
                  <a:path w="26169" h="20162" extrusionOk="0">
                    <a:moveTo>
                      <a:pt x="11867" y="0"/>
                    </a:moveTo>
                    <a:lnTo>
                      <a:pt x="1912" y="1407"/>
                    </a:lnTo>
                    <a:cubicBezTo>
                      <a:pt x="1912" y="1407"/>
                      <a:pt x="1922" y="2467"/>
                      <a:pt x="1807" y="3832"/>
                    </a:cubicBezTo>
                    <a:cubicBezTo>
                      <a:pt x="1702" y="5145"/>
                      <a:pt x="1471" y="6742"/>
                      <a:pt x="998" y="7928"/>
                    </a:cubicBezTo>
                    <a:cubicBezTo>
                      <a:pt x="746" y="8569"/>
                      <a:pt x="526" y="9356"/>
                      <a:pt x="389" y="10207"/>
                    </a:cubicBezTo>
                    <a:cubicBezTo>
                      <a:pt x="1" y="12548"/>
                      <a:pt x="242" y="15373"/>
                      <a:pt x="2132" y="16927"/>
                    </a:cubicBezTo>
                    <a:cubicBezTo>
                      <a:pt x="5111" y="19388"/>
                      <a:pt x="9175" y="20162"/>
                      <a:pt x="12978" y="20162"/>
                    </a:cubicBezTo>
                    <a:cubicBezTo>
                      <a:pt x="15796" y="20162"/>
                      <a:pt x="18472" y="19737"/>
                      <a:pt x="20456" y="19258"/>
                    </a:cubicBezTo>
                    <a:cubicBezTo>
                      <a:pt x="21622" y="18974"/>
                      <a:pt x="26169" y="12821"/>
                      <a:pt x="18986" y="9850"/>
                    </a:cubicBezTo>
                    <a:cubicBezTo>
                      <a:pt x="18072" y="9472"/>
                      <a:pt x="16970" y="9146"/>
                      <a:pt x="15636" y="8884"/>
                    </a:cubicBezTo>
                    <a:cubicBezTo>
                      <a:pt x="13347" y="8443"/>
                      <a:pt x="12444" y="5386"/>
                      <a:pt x="12098" y="2982"/>
                    </a:cubicBezTo>
                    <a:cubicBezTo>
                      <a:pt x="12402" y="2551"/>
                      <a:pt x="12896" y="1753"/>
                      <a:pt x="12791" y="1186"/>
                    </a:cubicBezTo>
                    <a:cubicBezTo>
                      <a:pt x="12633" y="388"/>
                      <a:pt x="11867" y="0"/>
                      <a:pt x="11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34;p71"/>
              <p:cNvSpPr/>
              <p:nvPr/>
            </p:nvSpPr>
            <p:spPr>
              <a:xfrm>
                <a:off x="8535925" y="4491175"/>
                <a:ext cx="96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042" extrusionOk="0">
                    <a:moveTo>
                      <a:pt x="1261" y="0"/>
                    </a:moveTo>
                    <a:lnTo>
                      <a:pt x="0" y="1858"/>
                    </a:lnTo>
                    <a:cubicBezTo>
                      <a:pt x="448" y="1987"/>
                      <a:pt x="849" y="2042"/>
                      <a:pt x="1205" y="2042"/>
                    </a:cubicBezTo>
                    <a:cubicBezTo>
                      <a:pt x="3319" y="2042"/>
                      <a:pt x="3867" y="105"/>
                      <a:pt x="3281" y="105"/>
                    </a:cubicBezTo>
                    <a:cubicBezTo>
                      <a:pt x="3280" y="105"/>
                      <a:pt x="3278" y="105"/>
                      <a:pt x="3277" y="105"/>
                    </a:cubicBezTo>
                    <a:cubicBezTo>
                      <a:pt x="2573" y="105"/>
                      <a:pt x="1261" y="0"/>
                      <a:pt x="1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35;p71"/>
              <p:cNvSpPr/>
              <p:nvPr/>
            </p:nvSpPr>
            <p:spPr>
              <a:xfrm>
                <a:off x="8014825" y="4350925"/>
                <a:ext cx="173275" cy="2599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0399" extrusionOk="0">
                    <a:moveTo>
                      <a:pt x="2974" y="0"/>
                    </a:moveTo>
                    <a:cubicBezTo>
                      <a:pt x="2887" y="0"/>
                      <a:pt x="2799" y="8"/>
                      <a:pt x="2709" y="24"/>
                    </a:cubicBezTo>
                    <a:cubicBezTo>
                      <a:pt x="0" y="496"/>
                      <a:pt x="1260" y="7804"/>
                      <a:pt x="1953" y="8287"/>
                    </a:cubicBezTo>
                    <a:cubicBezTo>
                      <a:pt x="4316" y="9925"/>
                      <a:pt x="6710" y="10398"/>
                      <a:pt x="6710" y="10398"/>
                    </a:cubicBezTo>
                    <a:cubicBezTo>
                      <a:pt x="6878" y="9631"/>
                      <a:pt x="6931" y="7888"/>
                      <a:pt x="6437" y="5610"/>
                    </a:cubicBezTo>
                    <a:cubicBezTo>
                      <a:pt x="5985" y="3563"/>
                      <a:pt x="4844" y="0"/>
                      <a:pt x="2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36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37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38;p71"/>
              <p:cNvSpPr/>
              <p:nvPr/>
            </p:nvSpPr>
            <p:spPr>
              <a:xfrm>
                <a:off x="8390500" y="4401100"/>
                <a:ext cx="1853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5983" extrusionOk="0">
                    <a:moveTo>
                      <a:pt x="5366" y="1"/>
                    </a:moveTo>
                    <a:cubicBezTo>
                      <a:pt x="5366" y="1"/>
                      <a:pt x="0" y="2952"/>
                      <a:pt x="924" y="5220"/>
                    </a:cubicBezTo>
                    <a:cubicBezTo>
                      <a:pt x="1148" y="5770"/>
                      <a:pt x="1486" y="5982"/>
                      <a:pt x="1882" y="5982"/>
                    </a:cubicBezTo>
                    <a:cubicBezTo>
                      <a:pt x="2786" y="5982"/>
                      <a:pt x="3997" y="4875"/>
                      <a:pt x="4851" y="4159"/>
                    </a:cubicBezTo>
                    <a:cubicBezTo>
                      <a:pt x="5488" y="3621"/>
                      <a:pt x="6063" y="3491"/>
                      <a:pt x="6469" y="3491"/>
                    </a:cubicBezTo>
                    <a:cubicBezTo>
                      <a:pt x="6846" y="3491"/>
                      <a:pt x="7078" y="3603"/>
                      <a:pt x="7078" y="3603"/>
                    </a:cubicBezTo>
                    <a:cubicBezTo>
                      <a:pt x="7078" y="3603"/>
                      <a:pt x="7414" y="1639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39;p71"/>
              <p:cNvSpPr/>
              <p:nvPr/>
            </p:nvSpPr>
            <p:spPr>
              <a:xfrm>
                <a:off x="8012725" y="4169050"/>
                <a:ext cx="49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84" extrusionOk="0">
                    <a:moveTo>
                      <a:pt x="1271" y="0"/>
                    </a:moveTo>
                    <a:lnTo>
                      <a:pt x="1271" y="0"/>
                    </a:lnTo>
                    <a:cubicBezTo>
                      <a:pt x="0" y="357"/>
                      <a:pt x="641" y="1827"/>
                      <a:pt x="1040" y="1953"/>
                    </a:cubicBezTo>
                    <a:cubicBezTo>
                      <a:pt x="1109" y="1974"/>
                      <a:pt x="1170" y="1983"/>
                      <a:pt x="1223" y="1983"/>
                    </a:cubicBezTo>
                    <a:cubicBezTo>
                      <a:pt x="1996" y="1983"/>
                      <a:pt x="1271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40;p71"/>
              <p:cNvSpPr/>
              <p:nvPr/>
            </p:nvSpPr>
            <p:spPr>
              <a:xfrm>
                <a:off x="7902450" y="3791175"/>
                <a:ext cx="1977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724" extrusionOk="0">
                    <a:moveTo>
                      <a:pt x="2549" y="0"/>
                    </a:moveTo>
                    <a:cubicBezTo>
                      <a:pt x="2444" y="0"/>
                      <a:pt x="2344" y="19"/>
                      <a:pt x="2248" y="57"/>
                    </a:cubicBezTo>
                    <a:cubicBezTo>
                      <a:pt x="2070" y="131"/>
                      <a:pt x="1902" y="225"/>
                      <a:pt x="1765" y="320"/>
                    </a:cubicBezTo>
                    <a:cubicBezTo>
                      <a:pt x="1" y="1559"/>
                      <a:pt x="1324" y="4530"/>
                      <a:pt x="883" y="6327"/>
                    </a:cubicBezTo>
                    <a:cubicBezTo>
                      <a:pt x="548" y="7736"/>
                      <a:pt x="1866" y="9723"/>
                      <a:pt x="3894" y="9723"/>
                    </a:cubicBezTo>
                    <a:cubicBezTo>
                      <a:pt x="4343" y="9723"/>
                      <a:pt x="4827" y="9626"/>
                      <a:pt x="5335" y="9403"/>
                    </a:cubicBezTo>
                    <a:cubicBezTo>
                      <a:pt x="5755" y="9214"/>
                      <a:pt x="6102" y="8983"/>
                      <a:pt x="6375" y="8731"/>
                    </a:cubicBezTo>
                    <a:cubicBezTo>
                      <a:pt x="7908" y="7345"/>
                      <a:pt x="7341" y="5255"/>
                      <a:pt x="7341" y="5255"/>
                    </a:cubicBezTo>
                    <a:cubicBezTo>
                      <a:pt x="7341" y="5255"/>
                      <a:pt x="4334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41;p71"/>
              <p:cNvSpPr/>
              <p:nvPr/>
            </p:nvSpPr>
            <p:spPr>
              <a:xfrm>
                <a:off x="7902450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1856" y="0"/>
                    </a:moveTo>
                    <a:cubicBezTo>
                      <a:pt x="1797" y="0"/>
                      <a:pt x="1765" y="5"/>
                      <a:pt x="1765" y="5"/>
                    </a:cubicBezTo>
                    <a:cubicBezTo>
                      <a:pt x="1" y="1244"/>
                      <a:pt x="1324" y="4215"/>
                      <a:pt x="883" y="6012"/>
                    </a:cubicBezTo>
                    <a:cubicBezTo>
                      <a:pt x="548" y="7421"/>
                      <a:pt x="1866" y="9408"/>
                      <a:pt x="3894" y="9408"/>
                    </a:cubicBezTo>
                    <a:cubicBezTo>
                      <a:pt x="4343" y="9408"/>
                      <a:pt x="4827" y="9311"/>
                      <a:pt x="5335" y="9088"/>
                    </a:cubicBezTo>
                    <a:cubicBezTo>
                      <a:pt x="5755" y="8899"/>
                      <a:pt x="6102" y="8668"/>
                      <a:pt x="6375" y="8416"/>
                    </a:cubicBezTo>
                    <a:cubicBezTo>
                      <a:pt x="7120" y="5770"/>
                      <a:pt x="4684" y="2126"/>
                      <a:pt x="3697" y="1034"/>
                    </a:cubicBezTo>
                    <a:cubicBezTo>
                      <a:pt x="2847" y="90"/>
                      <a:pt x="2106" y="0"/>
                      <a:pt x="1856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42;p71"/>
              <p:cNvSpPr/>
              <p:nvPr/>
            </p:nvSpPr>
            <p:spPr>
              <a:xfrm>
                <a:off x="8206975" y="3791175"/>
                <a:ext cx="19797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724" extrusionOk="0">
                    <a:moveTo>
                      <a:pt x="5370" y="0"/>
                    </a:moveTo>
                    <a:cubicBezTo>
                      <a:pt x="3585" y="0"/>
                      <a:pt x="579" y="5255"/>
                      <a:pt x="579" y="5255"/>
                    </a:cubicBezTo>
                    <a:cubicBezTo>
                      <a:pt x="579" y="5255"/>
                      <a:pt x="1" y="7345"/>
                      <a:pt x="1534" y="8731"/>
                    </a:cubicBezTo>
                    <a:cubicBezTo>
                      <a:pt x="1818" y="8983"/>
                      <a:pt x="2154" y="9214"/>
                      <a:pt x="2584" y="9403"/>
                    </a:cubicBezTo>
                    <a:cubicBezTo>
                      <a:pt x="3092" y="9626"/>
                      <a:pt x="3576" y="9723"/>
                      <a:pt x="4025" y="9723"/>
                    </a:cubicBezTo>
                    <a:cubicBezTo>
                      <a:pt x="6053" y="9723"/>
                      <a:pt x="7370" y="7736"/>
                      <a:pt x="7026" y="6327"/>
                    </a:cubicBezTo>
                    <a:cubicBezTo>
                      <a:pt x="6595" y="4530"/>
                      <a:pt x="7918" y="1559"/>
                      <a:pt x="6154" y="320"/>
                    </a:cubicBezTo>
                    <a:cubicBezTo>
                      <a:pt x="6018" y="225"/>
                      <a:pt x="5850" y="131"/>
                      <a:pt x="5671" y="57"/>
                    </a:cubicBezTo>
                    <a:cubicBezTo>
                      <a:pt x="5575" y="19"/>
                      <a:pt x="5475" y="0"/>
                      <a:pt x="5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43;p71"/>
              <p:cNvSpPr/>
              <p:nvPr/>
            </p:nvSpPr>
            <p:spPr>
              <a:xfrm>
                <a:off x="8226925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5264" y="0"/>
                    </a:moveTo>
                    <a:cubicBezTo>
                      <a:pt x="5011" y="0"/>
                      <a:pt x="4264" y="90"/>
                      <a:pt x="3414" y="1034"/>
                    </a:cubicBezTo>
                    <a:cubicBezTo>
                      <a:pt x="2437" y="2126"/>
                      <a:pt x="1" y="5770"/>
                      <a:pt x="736" y="8416"/>
                    </a:cubicBezTo>
                    <a:cubicBezTo>
                      <a:pt x="1020" y="8668"/>
                      <a:pt x="1356" y="8899"/>
                      <a:pt x="1786" y="9088"/>
                    </a:cubicBezTo>
                    <a:cubicBezTo>
                      <a:pt x="2294" y="9311"/>
                      <a:pt x="2778" y="9408"/>
                      <a:pt x="3227" y="9408"/>
                    </a:cubicBezTo>
                    <a:cubicBezTo>
                      <a:pt x="5255" y="9408"/>
                      <a:pt x="6572" y="7421"/>
                      <a:pt x="6228" y="6012"/>
                    </a:cubicBezTo>
                    <a:cubicBezTo>
                      <a:pt x="5797" y="4215"/>
                      <a:pt x="7120" y="1244"/>
                      <a:pt x="5356" y="5"/>
                    </a:cubicBezTo>
                    <a:cubicBezTo>
                      <a:pt x="5356" y="5"/>
                      <a:pt x="5324" y="0"/>
                      <a:pt x="5264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44;p71"/>
              <p:cNvSpPr/>
              <p:nvPr/>
            </p:nvSpPr>
            <p:spPr>
              <a:xfrm>
                <a:off x="7969925" y="3912300"/>
                <a:ext cx="3573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9799" extrusionOk="0">
                    <a:moveTo>
                      <a:pt x="6624" y="155"/>
                    </a:moveTo>
                    <a:cubicBezTo>
                      <a:pt x="4961" y="155"/>
                      <a:pt x="1940" y="765"/>
                      <a:pt x="1618" y="2196"/>
                    </a:cubicBezTo>
                    <a:cubicBezTo>
                      <a:pt x="1282" y="3729"/>
                      <a:pt x="1544" y="5398"/>
                      <a:pt x="1397" y="5902"/>
                    </a:cubicBezTo>
                    <a:cubicBezTo>
                      <a:pt x="1261" y="6406"/>
                      <a:pt x="1" y="9084"/>
                      <a:pt x="2857" y="9798"/>
                    </a:cubicBezTo>
                    <a:lnTo>
                      <a:pt x="12108" y="9798"/>
                    </a:lnTo>
                    <a:cubicBezTo>
                      <a:pt x="12108" y="9798"/>
                      <a:pt x="14219" y="9052"/>
                      <a:pt x="13547" y="6574"/>
                    </a:cubicBezTo>
                    <a:cubicBezTo>
                      <a:pt x="13043" y="4705"/>
                      <a:pt x="14292" y="3708"/>
                      <a:pt x="12612" y="1849"/>
                    </a:cubicBezTo>
                    <a:cubicBezTo>
                      <a:pt x="10932" y="0"/>
                      <a:pt x="8884" y="221"/>
                      <a:pt x="6826" y="158"/>
                    </a:cubicBezTo>
                    <a:cubicBezTo>
                      <a:pt x="6762" y="156"/>
                      <a:pt x="6694" y="155"/>
                      <a:pt x="6624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45;p71"/>
              <p:cNvSpPr/>
              <p:nvPr/>
            </p:nvSpPr>
            <p:spPr>
              <a:xfrm>
                <a:off x="8021400" y="3911950"/>
                <a:ext cx="261725" cy="2810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1240" extrusionOk="0">
                    <a:moveTo>
                      <a:pt x="4875" y="1"/>
                    </a:moveTo>
                    <a:cubicBezTo>
                      <a:pt x="3555" y="1"/>
                      <a:pt x="3055" y="298"/>
                      <a:pt x="3055" y="298"/>
                    </a:cubicBezTo>
                    <a:cubicBezTo>
                      <a:pt x="2226" y="2304"/>
                      <a:pt x="3517" y="4709"/>
                      <a:pt x="2898" y="5822"/>
                    </a:cubicBezTo>
                    <a:cubicBezTo>
                      <a:pt x="2289" y="6935"/>
                      <a:pt x="1407" y="7880"/>
                      <a:pt x="808" y="8363"/>
                    </a:cubicBezTo>
                    <a:cubicBezTo>
                      <a:pt x="0" y="9035"/>
                      <a:pt x="525" y="11103"/>
                      <a:pt x="1858" y="11219"/>
                    </a:cubicBezTo>
                    <a:cubicBezTo>
                      <a:pt x="1992" y="11231"/>
                      <a:pt x="2122" y="11237"/>
                      <a:pt x="2248" y="11237"/>
                    </a:cubicBezTo>
                    <a:cubicBezTo>
                      <a:pt x="3555" y="11237"/>
                      <a:pt x="4459" y="10587"/>
                      <a:pt x="5397" y="9150"/>
                    </a:cubicBezTo>
                    <a:cubicBezTo>
                      <a:pt x="5397" y="9150"/>
                      <a:pt x="6583" y="11239"/>
                      <a:pt x="8075" y="11239"/>
                    </a:cubicBezTo>
                    <a:cubicBezTo>
                      <a:pt x="8134" y="11239"/>
                      <a:pt x="8194" y="11236"/>
                      <a:pt x="8254" y="11229"/>
                    </a:cubicBezTo>
                    <a:cubicBezTo>
                      <a:pt x="9829" y="11051"/>
                      <a:pt x="10469" y="10053"/>
                      <a:pt x="10091" y="8919"/>
                    </a:cubicBezTo>
                    <a:cubicBezTo>
                      <a:pt x="9713" y="7775"/>
                      <a:pt x="7508" y="6578"/>
                      <a:pt x="7424" y="5748"/>
                    </a:cubicBezTo>
                    <a:cubicBezTo>
                      <a:pt x="7351" y="4961"/>
                      <a:pt x="8138" y="3753"/>
                      <a:pt x="8086" y="2336"/>
                    </a:cubicBezTo>
                    <a:cubicBezTo>
                      <a:pt x="8054" y="1443"/>
                      <a:pt x="7456" y="288"/>
                      <a:pt x="7456" y="288"/>
                    </a:cubicBezTo>
                    <a:cubicBezTo>
                      <a:pt x="6372" y="73"/>
                      <a:pt x="5525" y="1"/>
                      <a:pt x="48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46;p71"/>
              <p:cNvSpPr/>
              <p:nvPr/>
            </p:nvSpPr>
            <p:spPr>
              <a:xfrm>
                <a:off x="8120100" y="4050200"/>
                <a:ext cx="687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68" extrusionOk="0">
                    <a:moveTo>
                      <a:pt x="1420" y="0"/>
                    </a:moveTo>
                    <a:cubicBezTo>
                      <a:pt x="726" y="0"/>
                      <a:pt x="0" y="151"/>
                      <a:pt x="0" y="439"/>
                    </a:cubicBezTo>
                    <a:cubicBezTo>
                      <a:pt x="0" y="1279"/>
                      <a:pt x="1039" y="1646"/>
                      <a:pt x="1354" y="1667"/>
                    </a:cubicBezTo>
                    <a:cubicBezTo>
                      <a:pt x="1359" y="1667"/>
                      <a:pt x="1363" y="1667"/>
                      <a:pt x="1367" y="1667"/>
                    </a:cubicBezTo>
                    <a:cubicBezTo>
                      <a:pt x="1717" y="1667"/>
                      <a:pt x="2750" y="1236"/>
                      <a:pt x="2667" y="376"/>
                    </a:cubicBezTo>
                    <a:cubicBezTo>
                      <a:pt x="2642" y="122"/>
                      <a:pt x="2044" y="0"/>
                      <a:pt x="1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47;p71"/>
              <p:cNvSpPr/>
              <p:nvPr/>
            </p:nvSpPr>
            <p:spPr>
              <a:xfrm>
                <a:off x="8088600" y="4136750"/>
                <a:ext cx="13862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687" extrusionOk="0">
                    <a:moveTo>
                      <a:pt x="2668" y="0"/>
                    </a:moveTo>
                    <a:cubicBezTo>
                      <a:pt x="1864" y="0"/>
                      <a:pt x="948" y="335"/>
                      <a:pt x="0" y="1324"/>
                    </a:cubicBezTo>
                    <a:cubicBezTo>
                      <a:pt x="0" y="1324"/>
                      <a:pt x="556" y="3686"/>
                      <a:pt x="2656" y="3686"/>
                    </a:cubicBezTo>
                    <a:cubicBezTo>
                      <a:pt x="4747" y="3686"/>
                      <a:pt x="5545" y="1460"/>
                      <a:pt x="5545" y="1460"/>
                    </a:cubicBezTo>
                    <a:cubicBezTo>
                      <a:pt x="5545" y="1460"/>
                      <a:pt x="4349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48;p71"/>
              <p:cNvSpPr/>
              <p:nvPr/>
            </p:nvSpPr>
            <p:spPr>
              <a:xfrm>
                <a:off x="8096725" y="4087125"/>
                <a:ext cx="622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4181" extrusionOk="0">
                    <a:moveTo>
                      <a:pt x="2405" y="1"/>
                    </a:moveTo>
                    <a:lnTo>
                      <a:pt x="2342" y="2133"/>
                    </a:lnTo>
                    <a:cubicBezTo>
                      <a:pt x="2268" y="2259"/>
                      <a:pt x="1386" y="3792"/>
                      <a:pt x="0" y="4096"/>
                    </a:cubicBezTo>
                    <a:lnTo>
                      <a:pt x="21" y="4180"/>
                    </a:lnTo>
                    <a:cubicBezTo>
                      <a:pt x="1502" y="3855"/>
                      <a:pt x="2415" y="2175"/>
                      <a:pt x="2415" y="2164"/>
                    </a:cubicBez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49;p71"/>
              <p:cNvSpPr/>
              <p:nvPr/>
            </p:nvSpPr>
            <p:spPr>
              <a:xfrm>
                <a:off x="8155275" y="4140175"/>
                <a:ext cx="619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2133" extrusionOk="0">
                    <a:moveTo>
                      <a:pt x="73" y="0"/>
                    </a:moveTo>
                    <a:lnTo>
                      <a:pt x="0" y="42"/>
                    </a:lnTo>
                    <a:cubicBezTo>
                      <a:pt x="10" y="63"/>
                      <a:pt x="998" y="1859"/>
                      <a:pt x="2468" y="2132"/>
                    </a:cubicBezTo>
                    <a:lnTo>
                      <a:pt x="2479" y="2048"/>
                    </a:lnTo>
                    <a:cubicBezTo>
                      <a:pt x="1050" y="1785"/>
                      <a:pt x="84" y="21"/>
                      <a:pt x="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50;p71"/>
              <p:cNvSpPr/>
              <p:nvPr/>
            </p:nvSpPr>
            <p:spPr>
              <a:xfrm>
                <a:off x="8063650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5" y="1"/>
                    </a:moveTo>
                    <a:cubicBezTo>
                      <a:pt x="231" y="1"/>
                      <a:pt x="0" y="274"/>
                      <a:pt x="0" y="620"/>
                    </a:cubicBezTo>
                    <a:cubicBezTo>
                      <a:pt x="0" y="956"/>
                      <a:pt x="231" y="1240"/>
                      <a:pt x="525" y="1240"/>
                    </a:cubicBezTo>
                    <a:cubicBezTo>
                      <a:pt x="809" y="1240"/>
                      <a:pt x="1050" y="956"/>
                      <a:pt x="1050" y="620"/>
                    </a:cubicBezTo>
                    <a:cubicBezTo>
                      <a:pt x="1050" y="274"/>
                      <a:pt x="809" y="1"/>
                      <a:pt x="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51;p71"/>
              <p:cNvSpPr/>
              <p:nvPr/>
            </p:nvSpPr>
            <p:spPr>
              <a:xfrm>
                <a:off x="8225875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6" y="1"/>
                    </a:moveTo>
                    <a:cubicBezTo>
                      <a:pt x="232" y="1"/>
                      <a:pt x="1" y="274"/>
                      <a:pt x="1" y="620"/>
                    </a:cubicBezTo>
                    <a:cubicBezTo>
                      <a:pt x="1" y="956"/>
                      <a:pt x="232" y="1240"/>
                      <a:pt x="526" y="1240"/>
                    </a:cubicBezTo>
                    <a:cubicBezTo>
                      <a:pt x="820" y="1240"/>
                      <a:pt x="1051" y="956"/>
                      <a:pt x="1051" y="620"/>
                    </a:cubicBezTo>
                    <a:cubicBezTo>
                      <a:pt x="1051" y="274"/>
                      <a:pt x="820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52;p71"/>
              <p:cNvSpPr/>
              <p:nvPr/>
            </p:nvSpPr>
            <p:spPr>
              <a:xfrm>
                <a:off x="8202000" y="4196625"/>
                <a:ext cx="266225" cy="3490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3960" extrusionOk="0">
                    <a:moveTo>
                      <a:pt x="3760" y="0"/>
                    </a:moveTo>
                    <a:cubicBezTo>
                      <a:pt x="3760" y="0"/>
                      <a:pt x="1" y="3077"/>
                      <a:pt x="326" y="4526"/>
                    </a:cubicBezTo>
                    <a:cubicBezTo>
                      <a:pt x="652" y="5975"/>
                      <a:pt x="2899" y="6878"/>
                      <a:pt x="3256" y="8180"/>
                    </a:cubicBezTo>
                    <a:cubicBezTo>
                      <a:pt x="3592" y="9419"/>
                      <a:pt x="1681" y="12695"/>
                      <a:pt x="3256" y="13745"/>
                    </a:cubicBezTo>
                    <a:cubicBezTo>
                      <a:pt x="3473" y="13890"/>
                      <a:pt x="3756" y="13960"/>
                      <a:pt x="4084" y="13960"/>
                    </a:cubicBezTo>
                    <a:cubicBezTo>
                      <a:pt x="6122" y="13960"/>
                      <a:pt x="9915" y="11263"/>
                      <a:pt x="10648" y="6868"/>
                    </a:cubicBezTo>
                    <a:cubicBezTo>
                      <a:pt x="9734" y="6490"/>
                      <a:pt x="8632" y="6164"/>
                      <a:pt x="7298" y="5902"/>
                    </a:cubicBezTo>
                    <a:cubicBezTo>
                      <a:pt x="5009" y="5461"/>
                      <a:pt x="4106" y="2404"/>
                      <a:pt x="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53;p71"/>
              <p:cNvSpPr/>
              <p:nvPr/>
            </p:nvSpPr>
            <p:spPr>
              <a:xfrm>
                <a:off x="8276275" y="4511375"/>
                <a:ext cx="7047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820" extrusionOk="0">
                    <a:moveTo>
                      <a:pt x="1003" y="0"/>
                    </a:moveTo>
                    <a:cubicBezTo>
                      <a:pt x="998" y="0"/>
                      <a:pt x="993" y="0"/>
                      <a:pt x="988" y="0"/>
                    </a:cubicBezTo>
                    <a:cubicBezTo>
                      <a:pt x="190" y="0"/>
                      <a:pt x="1" y="326"/>
                      <a:pt x="1" y="536"/>
                    </a:cubicBezTo>
                    <a:cubicBezTo>
                      <a:pt x="12" y="756"/>
                      <a:pt x="411" y="3581"/>
                      <a:pt x="526" y="4442"/>
                    </a:cubicBezTo>
                    <a:cubicBezTo>
                      <a:pt x="562" y="4704"/>
                      <a:pt x="729" y="4820"/>
                      <a:pt x="953" y="4820"/>
                    </a:cubicBezTo>
                    <a:cubicBezTo>
                      <a:pt x="1628" y="4820"/>
                      <a:pt x="2818" y="3769"/>
                      <a:pt x="2511" y="2499"/>
                    </a:cubicBezTo>
                    <a:cubicBezTo>
                      <a:pt x="2511" y="2499"/>
                      <a:pt x="2199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54;p71"/>
              <p:cNvSpPr/>
              <p:nvPr/>
            </p:nvSpPr>
            <p:spPr>
              <a:xfrm>
                <a:off x="8278900" y="4531600"/>
                <a:ext cx="9587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5287" extrusionOk="0">
                    <a:moveTo>
                      <a:pt x="1007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12" y="756"/>
                      <a:pt x="421" y="3591"/>
                      <a:pt x="537" y="4453"/>
                    </a:cubicBezTo>
                    <a:cubicBezTo>
                      <a:pt x="633" y="5185"/>
                      <a:pt x="2052" y="5286"/>
                      <a:pt x="3008" y="5286"/>
                    </a:cubicBezTo>
                    <a:cubicBezTo>
                      <a:pt x="3376" y="5286"/>
                      <a:pt x="3675" y="5271"/>
                      <a:pt x="3804" y="5271"/>
                    </a:cubicBezTo>
                    <a:cubicBezTo>
                      <a:pt x="3815" y="5271"/>
                      <a:pt x="3825" y="5271"/>
                      <a:pt x="3834" y="5272"/>
                    </a:cubicBezTo>
                    <a:cubicBezTo>
                      <a:pt x="383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55;p71"/>
              <p:cNvSpPr/>
              <p:nvPr/>
            </p:nvSpPr>
            <p:spPr>
              <a:xfrm>
                <a:off x="8308450" y="4493675"/>
                <a:ext cx="2912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6800" extrusionOk="0">
                    <a:moveTo>
                      <a:pt x="6433" y="0"/>
                    </a:moveTo>
                    <a:cubicBezTo>
                      <a:pt x="3195" y="0"/>
                      <a:pt x="1224" y="3207"/>
                      <a:pt x="1224" y="3207"/>
                    </a:cubicBezTo>
                    <a:cubicBezTo>
                      <a:pt x="1224" y="3207"/>
                      <a:pt x="0" y="6800"/>
                      <a:pt x="2413" y="6800"/>
                    </a:cubicBezTo>
                    <a:cubicBezTo>
                      <a:pt x="2489" y="6800"/>
                      <a:pt x="2569" y="6796"/>
                      <a:pt x="2652" y="6789"/>
                    </a:cubicBezTo>
                    <a:cubicBezTo>
                      <a:pt x="11651" y="6012"/>
                      <a:pt x="10097" y="1328"/>
                      <a:pt x="10097" y="1328"/>
                    </a:cubicBezTo>
                    <a:cubicBezTo>
                      <a:pt x="8750" y="362"/>
                      <a:pt x="7520" y="0"/>
                      <a:pt x="6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56;p71"/>
              <p:cNvSpPr/>
              <p:nvPr/>
            </p:nvSpPr>
            <p:spPr>
              <a:xfrm>
                <a:off x="8003275" y="4217875"/>
                <a:ext cx="76675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375" extrusionOk="0">
                    <a:moveTo>
                      <a:pt x="1418" y="0"/>
                    </a:moveTo>
                    <a:cubicBezTo>
                      <a:pt x="1313" y="1313"/>
                      <a:pt x="1082" y="2910"/>
                      <a:pt x="609" y="4096"/>
                    </a:cubicBezTo>
                    <a:cubicBezTo>
                      <a:pt x="357" y="4737"/>
                      <a:pt x="137" y="5524"/>
                      <a:pt x="0" y="6375"/>
                    </a:cubicBezTo>
                    <a:cubicBezTo>
                      <a:pt x="840" y="5787"/>
                      <a:pt x="2835" y="4317"/>
                      <a:pt x="2940" y="3487"/>
                    </a:cubicBezTo>
                    <a:cubicBezTo>
                      <a:pt x="3066" y="2458"/>
                      <a:pt x="1470" y="74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57;p71"/>
              <p:cNvSpPr/>
              <p:nvPr/>
            </p:nvSpPr>
            <p:spPr>
              <a:xfrm>
                <a:off x="8080450" y="4607225"/>
                <a:ext cx="1366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2246" extrusionOk="0">
                    <a:moveTo>
                      <a:pt x="2966" y="0"/>
                    </a:moveTo>
                    <a:cubicBezTo>
                      <a:pt x="2906" y="0"/>
                      <a:pt x="2845" y="3"/>
                      <a:pt x="2783" y="10"/>
                    </a:cubicBezTo>
                    <a:cubicBezTo>
                      <a:pt x="2783" y="10"/>
                      <a:pt x="2780" y="9"/>
                      <a:pt x="2775" y="9"/>
                    </a:cubicBezTo>
                    <a:cubicBezTo>
                      <a:pt x="2615" y="9"/>
                      <a:pt x="247" y="29"/>
                      <a:pt x="105" y="1186"/>
                    </a:cubicBezTo>
                    <a:cubicBezTo>
                      <a:pt x="0" y="1984"/>
                      <a:pt x="294" y="2215"/>
                      <a:pt x="504" y="2236"/>
                    </a:cubicBezTo>
                    <a:cubicBezTo>
                      <a:pt x="578" y="2243"/>
                      <a:pt x="944" y="2245"/>
                      <a:pt x="1432" y="2245"/>
                    </a:cubicBezTo>
                    <a:cubicBezTo>
                      <a:pt x="2408" y="2245"/>
                      <a:pt x="3868" y="2236"/>
                      <a:pt x="4442" y="2236"/>
                    </a:cubicBezTo>
                    <a:cubicBezTo>
                      <a:pt x="5465" y="2236"/>
                      <a:pt x="4583" y="0"/>
                      <a:pt x="2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58;p71"/>
              <p:cNvSpPr/>
              <p:nvPr/>
            </p:nvSpPr>
            <p:spPr>
              <a:xfrm>
                <a:off x="8100925" y="4591700"/>
                <a:ext cx="14730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867" extrusionOk="0">
                    <a:moveTo>
                      <a:pt x="5892" y="0"/>
                    </a:moveTo>
                    <a:cubicBezTo>
                      <a:pt x="5891" y="1"/>
                      <a:pt x="4516" y="452"/>
                      <a:pt x="2794" y="631"/>
                    </a:cubicBezTo>
                    <a:cubicBezTo>
                      <a:pt x="2794" y="631"/>
                      <a:pt x="2791" y="630"/>
                      <a:pt x="2785" y="630"/>
                    </a:cubicBezTo>
                    <a:cubicBezTo>
                      <a:pt x="2624" y="630"/>
                      <a:pt x="247" y="650"/>
                      <a:pt x="105" y="1807"/>
                    </a:cubicBezTo>
                    <a:cubicBezTo>
                      <a:pt x="0" y="2605"/>
                      <a:pt x="294" y="2836"/>
                      <a:pt x="515" y="2857"/>
                    </a:cubicBezTo>
                    <a:cubicBezTo>
                      <a:pt x="585" y="2864"/>
                      <a:pt x="949" y="2866"/>
                      <a:pt x="1436" y="2866"/>
                    </a:cubicBezTo>
                    <a:cubicBezTo>
                      <a:pt x="2409" y="2866"/>
                      <a:pt x="3872" y="2857"/>
                      <a:pt x="4453" y="2857"/>
                    </a:cubicBezTo>
                    <a:cubicBezTo>
                      <a:pt x="5503" y="2857"/>
                      <a:pt x="5829" y="358"/>
                      <a:pt x="58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20631" y="128400"/>
            <a:ext cx="7135540" cy="841800"/>
          </a:xfrm>
        </p:spPr>
        <p:txBody>
          <a:bodyPr/>
          <a:lstStyle/>
          <a:p>
            <a:r>
              <a:rPr lang="en-GB" sz="2200" dirty="0"/>
              <a:t>Tick      the correct picture</a:t>
            </a:r>
            <a:endParaRPr lang="en-US" sz="2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2D10-AED5-433F-AE0E-108C1E687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0"/>
          <a:stretch/>
        </p:blipFill>
        <p:spPr>
          <a:xfrm>
            <a:off x="70337" y="956625"/>
            <a:ext cx="9017391" cy="3941947"/>
          </a:xfrm>
          <a:prstGeom prst="rect">
            <a:avLst/>
          </a:prstGeom>
        </p:spPr>
      </p:pic>
      <p:pic>
        <p:nvPicPr>
          <p:cNvPr id="6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1591184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C9577538-B883-4D77-A1BC-E1BD34BF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3556768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59" y="128400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5D6FC6-5236-43FC-A72B-09310FAE4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39" y="457199"/>
            <a:ext cx="7677807" cy="4524703"/>
          </a:xfrm>
          <a:prstGeom prst="rect">
            <a:avLst/>
          </a:prstGeom>
        </p:spPr>
      </p:pic>
      <p:pic>
        <p:nvPicPr>
          <p:cNvPr id="10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E75DCC7E-E562-44FB-8E3E-3BC601AE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47" y="3960000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AEB7453B-8295-4B72-A767-3C6B840A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1" y="243057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5391C09B-D205-4C0E-8A3C-78488C4A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66" y="94726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>
            <a:extLst>
              <a:ext uri="{FF2B5EF4-FFF2-40B4-BE49-F238E27FC236}">
                <a16:creationId xmlns:a16="http://schemas.microsoft.com/office/drawing/2014/main" id="{CC1562DB-5642-3947-8127-B3AA5281B0C6}"/>
              </a:ext>
            </a:extLst>
          </p:cNvPr>
          <p:cNvSpPr/>
          <p:nvPr/>
        </p:nvSpPr>
        <p:spPr>
          <a:xfrm>
            <a:off x="0" y="778933"/>
            <a:ext cx="9144000" cy="4165600"/>
          </a:xfrm>
          <a:prstGeom prst="snip1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" y="99095"/>
            <a:ext cx="7704000" cy="475500"/>
          </a:xfrm>
        </p:spPr>
        <p:txBody>
          <a:bodyPr/>
          <a:lstStyle/>
          <a:p>
            <a:r>
              <a:rPr lang="en-US" dirty="0"/>
              <a:t>Look, read and write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1F79E30-1217-E54B-86C0-3A5E9054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400" y="824832"/>
            <a:ext cx="4348561" cy="484800"/>
          </a:xfrm>
        </p:spPr>
        <p:txBody>
          <a:bodyPr/>
          <a:lstStyle/>
          <a:p>
            <a:pPr marL="139700" indent="0" algn="l">
              <a:lnSpc>
                <a:spcPct val="200000"/>
              </a:lnSpc>
            </a:pPr>
            <a:r>
              <a:rPr lang="en-US" sz="2600" dirty="0"/>
              <a:t>1. This is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2. That’s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3. …………….. is a bird.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4. …………….. is a dog.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5. That’s a …………………</a:t>
            </a:r>
          </a:p>
        </p:txBody>
      </p:sp>
      <p:pic>
        <p:nvPicPr>
          <p:cNvPr id="30" name="Picture 29" descr="A grey rabbit with large ears&#10;&#10;Description automatically generated with low confidence">
            <a:extLst>
              <a:ext uri="{FF2B5EF4-FFF2-40B4-BE49-F238E27FC236}">
                <a16:creationId xmlns:a16="http://schemas.microsoft.com/office/drawing/2014/main" id="{06F2DB6E-6292-654A-9EF3-045B394C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78" y="915264"/>
            <a:ext cx="974678" cy="880533"/>
          </a:xfrm>
          <a:prstGeom prst="rect">
            <a:avLst/>
          </a:prstGeom>
        </p:spPr>
      </p:pic>
      <p:pic>
        <p:nvPicPr>
          <p:cNvPr id="32" name="Picture 31" descr="A picture containing cat, mammal, looking, domestic cat&#10;&#10;Description automatically generated">
            <a:extLst>
              <a:ext uri="{FF2B5EF4-FFF2-40B4-BE49-F238E27FC236}">
                <a16:creationId xmlns:a16="http://schemas.microsoft.com/office/drawing/2014/main" id="{5DAB5776-2954-7F44-8252-03A793DE2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034" y="1691217"/>
            <a:ext cx="442621" cy="880533"/>
          </a:xfrm>
          <a:prstGeom prst="rect">
            <a:avLst/>
          </a:prstGeom>
        </p:spPr>
      </p:pic>
      <p:pic>
        <p:nvPicPr>
          <p:cNvPr id="37" name="Picture 3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862E3C2-9964-204C-84D3-C701DC25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944" y="2370667"/>
            <a:ext cx="1102799" cy="99987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8ADC5EA-5D7B-5D43-B4CC-85580E31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6" y="3059289"/>
            <a:ext cx="86717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489F862-2BD4-6A4C-9BB5-C50EC54B9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165" y="3945408"/>
            <a:ext cx="925458" cy="880533"/>
          </a:xfrm>
          <a:prstGeom prst="rect">
            <a:avLst/>
          </a:prstGeom>
        </p:spPr>
      </p:pic>
      <p:pic>
        <p:nvPicPr>
          <p:cNvPr id="67" name="Picture 66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8A5917B2-041B-1544-805A-D0C92089BC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66" t="20497" r="28077" b="22221"/>
          <a:stretch/>
        </p:blipFill>
        <p:spPr>
          <a:xfrm>
            <a:off x="6887288" y="3656421"/>
            <a:ext cx="590928" cy="52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itle 10">
            <a:extLst>
              <a:ext uri="{FF2B5EF4-FFF2-40B4-BE49-F238E27FC236}">
                <a16:creationId xmlns:a16="http://schemas.microsoft.com/office/drawing/2014/main" id="{DBAB1EFD-3BBB-D24C-ACFB-287126643C1C}"/>
              </a:ext>
            </a:extLst>
          </p:cNvPr>
          <p:cNvSpPr txBox="1">
            <a:spLocks/>
          </p:cNvSpPr>
          <p:nvPr/>
        </p:nvSpPr>
        <p:spPr>
          <a:xfrm>
            <a:off x="708016" y="112465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93D1E36A-1DD7-A046-83B1-1892852773A1}"/>
              </a:ext>
            </a:extLst>
          </p:cNvPr>
          <p:cNvSpPr txBox="1">
            <a:spLocks/>
          </p:cNvSpPr>
          <p:nvPr/>
        </p:nvSpPr>
        <p:spPr>
          <a:xfrm>
            <a:off x="708016" y="1907590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70" name="Title 10">
            <a:extLst>
              <a:ext uri="{FF2B5EF4-FFF2-40B4-BE49-F238E27FC236}">
                <a16:creationId xmlns:a16="http://schemas.microsoft.com/office/drawing/2014/main" id="{C6FE4767-1B2C-0D4C-9777-4A443FAC39F9}"/>
              </a:ext>
            </a:extLst>
          </p:cNvPr>
          <p:cNvSpPr txBox="1">
            <a:spLocks/>
          </p:cNvSpPr>
          <p:nvPr/>
        </p:nvSpPr>
        <p:spPr>
          <a:xfrm>
            <a:off x="-565315" y="2702817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71" name="Title 10">
            <a:extLst>
              <a:ext uri="{FF2B5EF4-FFF2-40B4-BE49-F238E27FC236}">
                <a16:creationId xmlns:a16="http://schemas.microsoft.com/office/drawing/2014/main" id="{2FE810AE-7A4B-7648-A29D-03FC3078A791}"/>
              </a:ext>
            </a:extLst>
          </p:cNvPr>
          <p:cNvSpPr txBox="1">
            <a:spLocks/>
          </p:cNvSpPr>
          <p:nvPr/>
        </p:nvSpPr>
        <p:spPr>
          <a:xfrm>
            <a:off x="-537179" y="348936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72" name="Title 10">
            <a:extLst>
              <a:ext uri="{FF2B5EF4-FFF2-40B4-BE49-F238E27FC236}">
                <a16:creationId xmlns:a16="http://schemas.microsoft.com/office/drawing/2014/main" id="{2D19C68E-1D3A-1446-847E-E447F5857C50}"/>
              </a:ext>
            </a:extLst>
          </p:cNvPr>
          <p:cNvSpPr txBox="1">
            <a:spLocks/>
          </p:cNvSpPr>
          <p:nvPr/>
        </p:nvSpPr>
        <p:spPr>
          <a:xfrm>
            <a:off x="725707" y="429080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9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300248" y="1197957"/>
            <a:ext cx="2163541" cy="319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3999" cy="5316973"/>
          </a:xfrm>
          <a:prstGeom prst="rect">
            <a:avLst/>
          </a:prstGeom>
        </p:spPr>
      </p:pic>
      <p:pic>
        <p:nvPicPr>
          <p:cNvPr id="10" name="Picture 9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432747" y="759664"/>
            <a:ext cx="2858019" cy="421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974" y="-827242"/>
            <a:ext cx="3960885" cy="597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049" y="0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98" y="154379"/>
            <a:ext cx="3622981" cy="5461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424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4417640" y="725694"/>
            <a:ext cx="3918006" cy="424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7203528" y="559071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5" y="0"/>
            <a:ext cx="9373312" cy="552202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270" y="128849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2909654" y="-1715111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144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  <p:pic>
        <p:nvPicPr>
          <p:cNvPr id="9" name="Picture 8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4404985" y="118705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300830" y="121310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Presentation </a:t>
            </a:r>
            <a:endParaRPr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789387" y="1430013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Listen and repeat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05" y="1647369"/>
            <a:ext cx="3260999" cy="216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440976" y="2810208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524408" y="3046523"/>
            <a:ext cx="592697" cy="29033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376259" y="2305554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483348" y="3042542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dirty="0"/>
              <a:t> is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570152" y="2227604"/>
            <a:ext cx="1454407" cy="74192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485576" y="2141770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dirty="0"/>
              <a:t>’s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0" y="1244184"/>
            <a:ext cx="3904617" cy="2688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DC5A1066-AD04-E8FE-1944-06BAFF80C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2805" y="3129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946" y="-212689"/>
            <a:ext cx="6657624" cy="535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678" y="0"/>
            <a:ext cx="1590896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987" y="0"/>
            <a:ext cx="1590896" cy="51435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05102" y="2873830"/>
            <a:ext cx="3610098" cy="933672"/>
          </a:xfrm>
          <a:prstGeom prst="wedgeRoundRectCallout">
            <a:avLst>
              <a:gd name="adj1" fmla="val -69917"/>
              <a:gd name="adj2" fmla="val -3341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3.Unit 3 Lesson 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e7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jnu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Oe7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I57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Oe7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I57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Oe75UQ+ZiZ2IAAABkAAAAHAAAAHVuaXZlcnNhbC9sb2NhbF9zZXR0aW5ncy54bWyzsa/IzVEoSy0qzszPs1Uy1DNQUkjNS85PycxLt1UKDXHTtVBSKC5JzEtJzMnPS7VVystXUrC347LJyU9OzAlOLSkBKixWKMhJrEwtCknNBTJKUv0Sc4EqQ4Ic/dyV9O24AFBLAwQUAAIACACOe7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I57vlTnExsxTAAAAGoAAAAbAAAAdW5pdmVyc2FsL3VuaXZlcnNhbC5wbmcueG1ss7GvyM1RKEstKs7Mz7NVMtQzULK34+WyKShKLctMLVeoAIoBBSFASaHSVsnECMEtz0wpybBVsrBEEstIzUzPKLFVMjOzhAvqA40EAFBLAQIAABQAAgAIAIxeVlE2YVgCRwMAAOEJAAAUAAAAAAAAAAEAAAAAAAAAAAB1bml2ZXJzYWwvcGxheWVyLnhtbFBLAQIAABQAAgAIAI57vlScXjIIFAYAADcXAAAdAAAAAAAAAAEAAAAAAHkDAAB1bml2ZXJzYWwvY29tbW9uX21lc3NhZ2VzLmxuZ1BLAQIAABQAAgAIAI57vlQVHmAbowAAAH8BAAAuAAAAAAAAAAEAAAAAAMgJAAB1bml2ZXJzYWwvcGxheWJhY2tfYW5kX25hdmlnYXRpb25fc2V0dGluZ3MueG1sUEsBAgAAFAACAAgAjnu+VKenV+h8BAAAbxcAACcAAAAAAAAAAQAAAAAAtwoAAHVuaXZlcnNhbC9mbGFzaF9wdWJsaXNoaW5nX3NldHRpbmdzLnhtbFBLAQIAABQAAgAIAI57vlTtttYkagMAAJ0MAAAhAAAAAAAAAAEAAAAAAHgPAAB1bml2ZXJzYWwvZmxhc2hfc2tpbl9zZXR0aW5ncy54bWxQSwECAAAUAAIACACOe75UF9vd2HcEAAD5FgAAJgAAAAAAAAABAAAAAAAhEwAAdW5pdmVyc2FsL2h0bWxfcHVibGlzaGluZ19zZXR0aW5ncy54bWxQSwECAAAUAAIACACOe75UJR/xB6oBAABoBgAAHwAAAAAAAAABAAAAAADcFwAAdW5pdmVyc2FsL2h0bWxfc2tpbl9zZXR0aW5ncy5qc1BLAQIAABQAAgAIAI57vlRD5mJnYgAAAGQAAAAcAAAAAAAAAAEAAAAAAMMZAAB1bml2ZXJzYWwvbG9jYWxfc2V0dGluZ3MueG1sUEsBAgAAFAACAAgAjnu+VETW8CUqBgAAThUAABcAAAAAAAAAAAAAAAAAXxoAAHVuaXZlcnNhbC91bml2ZXJzYWwucG5nUEsBAgAAFAACAAgAjnu+VOcTGzFMAAAAagAAABsAAAAAAAAAAQAAAAAAviAAAHVuaXZlcnNhbC91bml2ZXJzYWwucG5nLnhtbFBLBQYAAAAACgAKAAYDAABDIQAAAAA="/>
  <p:tag name="ISPRING_LMS_API_VERSION" val="SCORM 2004 (2nd edition)"/>
  <p:tag name="ISPRING_ULTRA_SCORM_COURSE_ID" val="BE865D5E-DA3D-491A-9B0C-44C63C3A35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33.Unit 3 Lesson 1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285</Words>
  <Application>Microsoft Office PowerPoint</Application>
  <PresentationFormat>On-screen Show (16:9)</PresentationFormat>
  <Paragraphs>85</Paragraphs>
  <Slides>26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Comic Sans MS</vt:lpstr>
      <vt:lpstr>Arial</vt:lpstr>
      <vt:lpstr>Quicksand</vt:lpstr>
      <vt:lpstr>Hind Madurai</vt:lpstr>
      <vt:lpstr>Quicksand SemiBold</vt:lpstr>
      <vt:lpstr>Aharoni</vt:lpstr>
      <vt:lpstr>Roboto Condensed Light</vt:lpstr>
      <vt:lpstr>Calibri</vt:lpstr>
      <vt:lpstr>Life Savers</vt:lpstr>
      <vt:lpstr>Bebas Neue</vt:lpstr>
      <vt:lpstr>Life Savers ExtraBold</vt:lpstr>
      <vt:lpstr>PT Sans</vt:lpstr>
      <vt:lpstr>Lexend</vt:lpstr>
      <vt:lpstr>Titan One</vt:lpstr>
      <vt:lpstr>Nunito</vt:lpstr>
      <vt:lpstr>Roboto</vt:lpstr>
      <vt:lpstr>黑体</vt:lpstr>
      <vt:lpstr>宋体</vt:lpstr>
      <vt:lpstr>US National Pet Day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2 Presentation </vt:lpstr>
      <vt:lpstr>4 Listen and repeat </vt:lpstr>
      <vt:lpstr>PowerPoint Presentation</vt:lpstr>
      <vt:lpstr>PowerPoint Presentation</vt:lpstr>
      <vt:lpstr>LISTEN AND TICK </vt:lpstr>
      <vt:lpstr>PowerPoint Presentation</vt:lpstr>
      <vt:lpstr>Practice</vt:lpstr>
      <vt:lpstr>PowerPoint Presentation</vt:lpstr>
      <vt:lpstr>That’s a dog.</vt:lpstr>
      <vt:lpstr>This is a cat.</vt:lpstr>
      <vt:lpstr>That’s a bird.</vt:lpstr>
      <vt:lpstr>This is a rabbit.</vt:lpstr>
      <vt:lpstr>This is a fish.</vt:lpstr>
      <vt:lpstr>Production</vt:lpstr>
      <vt:lpstr>PowerPoint Presentation</vt:lpstr>
      <vt:lpstr>Assessment</vt:lpstr>
      <vt:lpstr>PowerPoint Presentation</vt:lpstr>
      <vt:lpstr>PowerPoint Presentation</vt:lpstr>
      <vt:lpstr>Look, read and write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33.Unit 3 Lesson 1-Period 2</dc:title>
  <dc:creator>Chiêm Thủy</dc:creator>
  <cp:lastModifiedBy>DELL</cp:lastModifiedBy>
  <cp:revision>35</cp:revision>
  <dcterms:modified xsi:type="dcterms:W3CDTF">2023-11-18T15:55:56Z</dcterms:modified>
</cp:coreProperties>
</file>