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9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9" r:id="rId2"/>
    <p:sldMasterId id="2147483687" r:id="rId3"/>
    <p:sldMasterId id="2147483699" r:id="rId4"/>
    <p:sldMasterId id="2147483711" r:id="rId5"/>
    <p:sldMasterId id="2147483723" r:id="rId6"/>
    <p:sldMasterId id="2147483735" r:id="rId7"/>
    <p:sldMasterId id="2147483747" r:id="rId8"/>
    <p:sldMasterId id="2147483759" r:id="rId9"/>
  </p:sldMasterIdLst>
  <p:notesMasterIdLst>
    <p:notesMasterId r:id="rId36"/>
  </p:notesMasterIdLst>
  <p:sldIdLst>
    <p:sldId id="319" r:id="rId10"/>
    <p:sldId id="320" r:id="rId11"/>
    <p:sldId id="318" r:id="rId12"/>
    <p:sldId id="321" r:id="rId13"/>
    <p:sldId id="259" r:id="rId14"/>
    <p:sldId id="322" r:id="rId15"/>
    <p:sldId id="303" r:id="rId16"/>
    <p:sldId id="305" r:id="rId17"/>
    <p:sldId id="306" r:id="rId18"/>
    <p:sldId id="307" r:id="rId19"/>
    <p:sldId id="323" r:id="rId20"/>
    <p:sldId id="261" r:id="rId21"/>
    <p:sldId id="308" r:id="rId22"/>
    <p:sldId id="325" r:id="rId23"/>
    <p:sldId id="263" r:id="rId24"/>
    <p:sldId id="264" r:id="rId25"/>
    <p:sldId id="309" r:id="rId26"/>
    <p:sldId id="310" r:id="rId27"/>
    <p:sldId id="311" r:id="rId28"/>
    <p:sldId id="312" r:id="rId29"/>
    <p:sldId id="313" r:id="rId30"/>
    <p:sldId id="324" r:id="rId31"/>
    <p:sldId id="260" r:id="rId32"/>
    <p:sldId id="326" r:id="rId33"/>
    <p:sldId id="262" r:id="rId34"/>
    <p:sldId id="327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Baloo 2" panose="020B0604020202020204" charset="0"/>
      <p:regular r:id="rId41"/>
      <p:bold r:id="rId42"/>
    </p:embeddedFont>
    <p:embeddedFont>
      <p:font typeface="微软雅黑" panose="020B0503020204020204" pitchFamily="34" charset="-122"/>
      <p:regular r:id="rId43"/>
      <p:bold r:id="rId44"/>
    </p:embeddedFont>
    <p:embeddedFont>
      <p:font typeface="Quicksand"/>
      <p:regular r:id="rId45"/>
      <p:bold r:id="rId46"/>
    </p:embeddedFont>
    <p:embeddedFont>
      <p:font typeface="Bebas Neue" panose="020B0604020202020204" charset="0"/>
      <p:regular r:id="rId47"/>
    </p:embeddedFont>
    <p:embeddedFont>
      <p:font typeface="Book Antiqua" panose="02040602050305030304" pitchFamily="18" charset="0"/>
      <p:regular r:id="rId48"/>
      <p:bold r:id="rId49"/>
      <p:italic r:id="rId50"/>
      <p:boldItalic r:id="rId51"/>
    </p:embeddedFont>
    <p:embeddedFont>
      <p:font typeface="宋体" panose="02010600030101010101" pitchFamily="2" charset="-122"/>
      <p:regular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Pangolin" panose="020B0604020202020204" charset="0"/>
      <p:regular r:id="rId57"/>
    </p:embeddedFont>
  </p:embeddedFontLst>
  <p:custDataLst>
    <p:tags r:id="rId58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D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BF47040-2B36-409A-8F1B-C037DAE9C942}">
  <a:tblStyle styleId="{8BF47040-2B36-409A-8F1B-C037DAE9C9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717"/>
  </p:normalViewPr>
  <p:slideViewPr>
    <p:cSldViewPr snapToGrid="0" snapToObjects="1">
      <p:cViewPr varScale="1">
        <p:scale>
          <a:sx n="81" d="100"/>
          <a:sy n="81" d="100"/>
        </p:scale>
        <p:origin x="17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3.fntdata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gs" Target="tags/tag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presProps" Target="presProps.xml"/><Relationship Id="rId20" Type="http://schemas.openxmlformats.org/officeDocument/2006/relationships/slide" Target="slides/slide11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743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268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093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789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71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-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next part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bay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Point and say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Ở SLIDE 17 ĐẾN 21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0017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6272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704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9073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488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0504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15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18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 HỎI NÀY.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905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10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357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336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40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750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4109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16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029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93543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843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831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66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4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39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51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46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6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71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811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14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7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6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32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29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407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292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834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70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926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179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81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650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49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91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78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132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3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4020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B1CF2E77-4E87-4338-A6B2-93E833A84A3C}" type="datetimeFigureOut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10/11/2023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>
              <a:buClrTx/>
              <a:defRPr/>
            </a:pPr>
            <a:fld id="{796E19DA-92E0-4635-8627-DEB5FDE3EBA8}" type="slidenum">
              <a:rPr lang="en-US" sz="1350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defTabSz="685800">
                <a:buClrTx/>
                <a:defRPr/>
              </a:pPr>
              <a:t>‹#›</a:t>
            </a:fld>
            <a:endParaRPr lang="en-US" sz="1350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95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957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61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460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100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925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3812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3851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2607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/>
          <p:nvPr/>
        </p:nvSpPr>
        <p:spPr>
          <a:xfrm>
            <a:off x="-83050" y="1228675"/>
            <a:ext cx="9309944" cy="3209964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7" name="Google Shape;77;p13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78" name="Google Shape;78;p1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2" hasCustomPrompt="1"/>
          </p:nvPr>
        </p:nvSpPr>
        <p:spPr>
          <a:xfrm>
            <a:off x="1220324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1"/>
          </p:nvPr>
        </p:nvSpPr>
        <p:spPr>
          <a:xfrm>
            <a:off x="713100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3"/>
          </p:nvPr>
        </p:nvSpPr>
        <p:spPr>
          <a:xfrm>
            <a:off x="713100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4" hasCustomPrompt="1"/>
          </p:nvPr>
        </p:nvSpPr>
        <p:spPr>
          <a:xfrm>
            <a:off x="3185736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5"/>
          </p:nvPr>
        </p:nvSpPr>
        <p:spPr>
          <a:xfrm>
            <a:off x="2678513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6"/>
          </p:nvPr>
        </p:nvSpPr>
        <p:spPr>
          <a:xfrm>
            <a:off x="2678513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title" idx="7" hasCustomPrompt="1"/>
          </p:nvPr>
        </p:nvSpPr>
        <p:spPr>
          <a:xfrm>
            <a:off x="51511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8"/>
          </p:nvPr>
        </p:nvSpPr>
        <p:spPr>
          <a:xfrm>
            <a:off x="46439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9"/>
          </p:nvPr>
        </p:nvSpPr>
        <p:spPr>
          <a:xfrm>
            <a:off x="46439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13" hasCustomPrompt="1"/>
          </p:nvPr>
        </p:nvSpPr>
        <p:spPr>
          <a:xfrm>
            <a:off x="7116549" y="1840488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4"/>
          </p:nvPr>
        </p:nvSpPr>
        <p:spPr>
          <a:xfrm>
            <a:off x="6609325" y="3043200"/>
            <a:ext cx="18198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5"/>
          </p:nvPr>
        </p:nvSpPr>
        <p:spPr>
          <a:xfrm>
            <a:off x="6609325" y="3390942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0133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988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34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90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34804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82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97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420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10/11/2023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766">
              <a:defRPr/>
            </a:pPr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76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36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6873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517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7753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6139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232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547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547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55090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379367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59464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83488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40902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382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1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343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627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31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080741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29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333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146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5953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69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912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1922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2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60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88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0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8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44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8363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6545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285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70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4289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08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14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61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535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89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52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6932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8584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8267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5708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8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0967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69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2950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0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75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96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9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602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31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9227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6790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7765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0025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949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6243921" y="4909070"/>
            <a:ext cx="58135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0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5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25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13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24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188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0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9842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audio" Target="../media/audio1.wav"/><Relationship Id="rId4" Type="http://schemas.openxmlformats.org/officeDocument/2006/relationships/slideLayout" Target="../slideLayouts/slideLayout30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slideLayout" Target="../slideLayouts/slideLayout121.xml"/><Relationship Id="rId26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5" Type="http://schemas.openxmlformats.org/officeDocument/2006/relationships/slideLayout" Target="../slideLayouts/slideLayout128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20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24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23" Type="http://schemas.openxmlformats.org/officeDocument/2006/relationships/slideLayout" Target="../slideLayouts/slideLayout126.xml"/><Relationship Id="rId28" Type="http://schemas.openxmlformats.org/officeDocument/2006/relationships/audio" Target="NULL"/><Relationship Id="rId10" Type="http://schemas.openxmlformats.org/officeDocument/2006/relationships/slideLayout" Target="../slideLayouts/slideLayout113.xml"/><Relationship Id="rId19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Relationship Id="rId22" Type="http://schemas.openxmlformats.org/officeDocument/2006/relationships/slideLayout" Target="../slideLayouts/slideLayout12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797" r:id="rId2"/>
    <p:sldLayoutId id="2147483796" r:id="rId3"/>
    <p:sldLayoutId id="2147483795" r:id="rId4"/>
    <p:sldLayoutId id="2147483794" r:id="rId5"/>
    <p:sldLayoutId id="2147483651" r:id="rId6"/>
    <p:sldLayoutId id="2147483652" r:id="rId7"/>
    <p:sldLayoutId id="2147483803" r:id="rId8"/>
    <p:sldLayoutId id="2147483802" r:id="rId9"/>
    <p:sldLayoutId id="2147483801" r:id="rId10"/>
    <p:sldLayoutId id="2147483800" r:id="rId11"/>
    <p:sldLayoutId id="2147483799" r:id="rId12"/>
    <p:sldLayoutId id="2147483653" r:id="rId13"/>
    <p:sldLayoutId id="2147483804" r:id="rId14"/>
    <p:sldLayoutId id="2147483792" r:id="rId15"/>
    <p:sldLayoutId id="2147483791" r:id="rId16"/>
    <p:sldLayoutId id="2147483790" r:id="rId17"/>
    <p:sldLayoutId id="2147483789" r:id="rId18"/>
    <p:sldLayoutId id="2147483788" r:id="rId19"/>
    <p:sldLayoutId id="2147483787" r:id="rId20"/>
    <p:sldLayoutId id="2147483655" r:id="rId21"/>
    <p:sldLayoutId id="2147483658" r:id="rId22"/>
    <p:sldLayoutId id="2147483659" r:id="rId23"/>
    <p:sldLayoutId id="2147483785" r:id="rId24"/>
    <p:sldLayoutId id="2147483660" r:id="rId25"/>
    <p:sldLayoutId id="2147483661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17063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1202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19571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86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8150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93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1968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805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6176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98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469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2895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  <p:sldLayoutId id="2147483778" r:id="rId19"/>
    <p:sldLayoutId id="2147483779" r:id="rId20"/>
    <p:sldLayoutId id="2147483780" r:id="rId21"/>
    <p:sldLayoutId id="2147483781" r:id="rId22"/>
    <p:sldLayoutId id="2147483782" r:id="rId23"/>
    <p:sldLayoutId id="2147483783" r:id="rId24"/>
    <p:sldLayoutId id="214748378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26" Type="http://schemas.openxmlformats.org/officeDocument/2006/relationships/image" Target="../media/image21.png"/><Relationship Id="rId3" Type="http://schemas.openxmlformats.org/officeDocument/2006/relationships/audio" Target="../media/media1.mp3"/><Relationship Id="rId21" Type="http://schemas.openxmlformats.org/officeDocument/2006/relationships/image" Target="../media/image16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5" Type="http://schemas.openxmlformats.org/officeDocument/2006/relationships/image" Target="../media/image20.gif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24" Type="http://schemas.openxmlformats.org/officeDocument/2006/relationships/image" Target="../media/image19.png"/><Relationship Id="rId45" Type="http://schemas.openxmlformats.org/officeDocument/2006/relationships/audio" Target="../media/audio1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0.png"/><Relationship Id="rId23" Type="http://schemas.openxmlformats.org/officeDocument/2006/relationships/image" Target="../media/image18.em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4.png"/><Relationship Id="rId14" Type="http://schemas.openxmlformats.org/officeDocument/2006/relationships/image" Target="../media/image9.png"/><Relationship Id="rId22" Type="http://schemas.openxmlformats.org/officeDocument/2006/relationships/image" Target="../media/image17.png"/><Relationship Id="rId27" Type="http://schemas.openxmlformats.org/officeDocument/2006/relationships/image" Target="../media/image2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../media/audio2.wav"/><Relationship Id="rId18" Type="http://schemas.openxmlformats.org/officeDocument/2006/relationships/image" Target="../media/image38.png"/><Relationship Id="rId3" Type="http://schemas.microsoft.com/office/2007/relationships/media" Target="../media/media3.mp3"/><Relationship Id="rId21" Type="http://schemas.openxmlformats.org/officeDocument/2006/relationships/image" Target="../media/image29.png"/><Relationship Id="rId7" Type="http://schemas.microsoft.com/office/2007/relationships/media" Target="../media/media5.mp3"/><Relationship Id="rId12" Type="http://schemas.openxmlformats.org/officeDocument/2006/relationships/notesSlide" Target="../notesSlides/notesSlide10.xml"/><Relationship Id="rId17" Type="http://schemas.openxmlformats.org/officeDocument/2006/relationships/image" Target="../media/image34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3.xml"/><Relationship Id="rId5" Type="http://schemas.microsoft.com/office/2007/relationships/media" Target="../media/media4.mp3"/><Relationship Id="rId15" Type="http://schemas.openxmlformats.org/officeDocument/2006/relationships/image" Target="../media/image37.png"/><Relationship Id="rId10" Type="http://schemas.openxmlformats.org/officeDocument/2006/relationships/audio" Target="../media/media6.mp3"/><Relationship Id="rId19" Type="http://schemas.openxmlformats.org/officeDocument/2006/relationships/image" Target="../media/image39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36.png"/><Relationship Id="rId22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43.png"/><Relationship Id="rId5" Type="http://schemas.openxmlformats.org/officeDocument/2006/relationships/audio" Target="../media/audio5.wav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13" Type="http://schemas.openxmlformats.org/officeDocument/2006/relationships/image" Target="../media/image35.png"/><Relationship Id="rId3" Type="http://schemas.microsoft.com/office/2007/relationships/media" Target="../media/media9.mp3"/><Relationship Id="rId7" Type="http://schemas.microsoft.com/office/2007/relationships/media" Target="../media/media11.mp3"/><Relationship Id="rId12" Type="http://schemas.openxmlformats.org/officeDocument/2006/relationships/image" Target="../media/image29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11" Type="http://schemas.openxmlformats.org/officeDocument/2006/relationships/image" Target="../media/image43.png"/><Relationship Id="rId5" Type="http://schemas.microsoft.com/office/2007/relationships/media" Target="../media/media10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81.xml"/><Relationship Id="rId1" Type="http://schemas.openxmlformats.org/officeDocument/2006/relationships/tags" Target="../tags/tag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slide" Target="slide21.xml"/><Relationship Id="rId3" Type="http://schemas.openxmlformats.org/officeDocument/2006/relationships/slide" Target="slide18.xml"/><Relationship Id="rId7" Type="http://schemas.openxmlformats.org/officeDocument/2006/relationships/slide" Target="slide17.xml"/><Relationship Id="rId12" Type="http://schemas.openxmlformats.org/officeDocument/2006/relationships/image" Target="../media/image48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5.gif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0" Type="http://schemas.openxmlformats.org/officeDocument/2006/relationships/image" Target="../media/image47.gif"/><Relationship Id="rId4" Type="http://schemas.openxmlformats.org/officeDocument/2006/relationships/image" Target="../media/image44.gif"/><Relationship Id="rId9" Type="http://schemas.openxmlformats.org/officeDocument/2006/relationships/slide" Target="slide19.xml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0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9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8.png"/><Relationship Id="rId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93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50.png"/><Relationship Id="rId4" Type="http://schemas.openxmlformats.org/officeDocument/2006/relationships/audio" Target="../media/audio2.wav"/><Relationship Id="rId9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4.png"/><Relationship Id="rId4" Type="http://schemas.openxmlformats.org/officeDocument/2006/relationships/image" Target="../media/image41.png"/><Relationship Id="rId9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audio" Target="../media/media12.mp3"/><Relationship Id="rId7" Type="http://schemas.openxmlformats.org/officeDocument/2006/relationships/image" Target="../media/image51.jpeg"/><Relationship Id="rId2" Type="http://schemas.microsoft.com/office/2007/relationships/media" Target="../media/media12.mp3"/><Relationship Id="rId1" Type="http://schemas.openxmlformats.org/officeDocument/2006/relationships/tags" Target="../tags/tag9.xml"/><Relationship Id="rId6" Type="http://schemas.openxmlformats.org/officeDocument/2006/relationships/audio" Target="../media/audio1.wav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26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128.xml"/><Relationship Id="rId9" Type="http://schemas.openxmlformats.org/officeDocument/2006/relationships/image" Target="../media/image53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4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audio" Target="../media/audio2.wav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audio" Target="../media/audio2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35.png"/><Relationship Id="rId5" Type="http://schemas.openxmlformats.org/officeDocument/2006/relationships/audio" Target="../media/audio2.wav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766">
              <a:defRPr/>
            </a:pPr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defRPr/>
              </a:pPr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defTabSz="914378">
                <a:defRPr/>
              </a:pP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>Unit </a:t>
              </a:r>
              <a:r>
                <a:rPr lang="en-US" sz="3500" b="1" dirty="0" smtClean="0">
                  <a:latin typeface="Comic Sans MS" panose="030F0702030302020204" pitchFamily="66" charset="0"/>
                  <a:ea typeface="+mn-ea"/>
                </a:rPr>
                <a:t>2</a:t>
              </a:r>
              <a:r>
                <a:rPr lang="en-US" sz="35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latin typeface="Comic Sans MS" panose="030F0702030302020204" pitchFamily="66" charset="0"/>
                  <a:ea typeface="+mn-ea"/>
                </a:rPr>
              </a:b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My </a:t>
              </a:r>
              <a:r>
                <a:rPr lang="en-US" sz="3500" b="1" dirty="0" smtClean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>school</a:t>
              </a:r>
              <a: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500" b="1" dirty="0">
                  <a:solidFill>
                    <a:srgbClr val="FF0000"/>
                  </a:solidFill>
                  <a:latin typeface="Comic Sans MS" panose="030F0702030302020204" pitchFamily="66" charset="0"/>
                  <a:ea typeface="+mn-ea"/>
                </a:rPr>
              </a:b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Lesson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 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>– Task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1,2,3</a:t>
              </a:r>
              <a:r>
                <a:rPr lang="en-US" sz="3000" b="1" dirty="0">
                  <a:latin typeface="Comic Sans MS" panose="030F0702030302020204" pitchFamily="66" charset="0"/>
                  <a:ea typeface="+mn-ea"/>
                </a:rPr>
                <a:t/>
              </a:r>
              <a:br>
                <a:rPr lang="en-US" sz="3000" b="1" dirty="0">
                  <a:latin typeface="Comic Sans MS" panose="030F0702030302020204" pitchFamily="66" charset="0"/>
                  <a:ea typeface="+mn-ea"/>
                </a:rPr>
              </a:br>
              <a:endParaRPr lang="en-US" sz="3000" b="1" dirty="0">
                <a:latin typeface="Comic Sans MS" panose="030F0702030302020204" pitchFamily="66" charset="0"/>
                <a:ea typeface="+mn-ea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712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4286" r="36190" b="17301"/>
          <a:stretch/>
        </p:blipFill>
        <p:spPr>
          <a:xfrm>
            <a:off x="-328871" y="1805213"/>
            <a:ext cx="1756147" cy="2766996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41071" t="15662" r="38691" b="14074"/>
          <a:stretch/>
        </p:blipFill>
        <p:spPr>
          <a:xfrm>
            <a:off x="8048849" y="2262213"/>
            <a:ext cx="1310052" cy="2558453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8147743" y="4554770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498260" y="4189590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6658" t="14184" r="6952" b="10926"/>
          <a:stretch/>
        </p:blipFill>
        <p:spPr>
          <a:xfrm>
            <a:off x="5038308" y="2498362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87825" y="1801457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6227" t="12791" r="5554" b="9959"/>
          <a:stretch/>
        </p:blipFill>
        <p:spPr>
          <a:xfrm>
            <a:off x="316283" y="139054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962" t="12264" r="6666" b="9951"/>
          <a:stretch/>
        </p:blipFill>
        <p:spPr>
          <a:xfrm>
            <a:off x="3204348" y="127860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4014467" y="1801457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722909" y="1801457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6645" t="12264" r="7053" b="9771"/>
          <a:stretch/>
        </p:blipFill>
        <p:spPr>
          <a:xfrm>
            <a:off x="6238005" y="139054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1867943" y="4234686"/>
            <a:ext cx="16854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6248" t="12265" r="6223" b="9768"/>
          <a:stretch/>
        </p:blipFill>
        <p:spPr>
          <a:xfrm>
            <a:off x="1623335" y="2498362"/>
            <a:ext cx="2680654" cy="168736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401ACE88-FFF2-6D87-6D3D-7F8BD88C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2571877" y="1673907"/>
            <a:ext cx="812800" cy="812800"/>
          </a:xfrm>
          <a:prstGeom prst="rect">
            <a:avLst/>
          </a:prstGeom>
        </p:spPr>
      </p:pic>
      <p:pic>
        <p:nvPicPr>
          <p:cNvPr id="4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911FB386-6BF0-F9C9-537D-2EF362E4610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274047" y="1673908"/>
            <a:ext cx="812800" cy="812800"/>
          </a:xfrm>
          <a:prstGeom prst="rect">
            <a:avLst/>
          </a:prstGeom>
        </p:spPr>
      </p:pic>
      <p:pic>
        <p:nvPicPr>
          <p:cNvPr id="6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609D222E-55D8-311B-A8A7-636A60D28D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497877" y="1665275"/>
            <a:ext cx="812800" cy="812800"/>
          </a:xfrm>
          <a:prstGeom prst="rect">
            <a:avLst/>
          </a:prstGeom>
        </p:spPr>
      </p:pic>
      <p:pic>
        <p:nvPicPr>
          <p:cNvPr id="7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0A579095-C45C-B701-D138-02182BADF1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99485" y="4107136"/>
            <a:ext cx="812800" cy="812800"/>
          </a:xfrm>
          <a:prstGeom prst="rect">
            <a:avLst/>
          </a:prstGeom>
        </p:spPr>
      </p:pic>
      <p:pic>
        <p:nvPicPr>
          <p:cNvPr id="9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B3E3D2B3-8FCA-D555-3870-9C50FD7391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068321" y="410713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7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1" grpId="0"/>
      <p:bldP spid="26" grpId="0"/>
      <p:bldP spid="29" grpId="0"/>
      <p:bldP spid="30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362693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2: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tick</a:t>
            </a:r>
          </a:p>
          <a:p>
            <a:pPr defTabSz="342892">
              <a:buClrTx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817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36015" y="417667"/>
            <a:ext cx="3338705" cy="1284780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7" y="3573033"/>
            <a:ext cx="2231136" cy="1327404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-202489" y="909576"/>
            <a:ext cx="2006486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/>
              <a:t>This is my </a:t>
            </a:r>
            <a:endParaRPr sz="22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C0997B7-176B-D149-BD68-FF370C27A20E}"/>
              </a:ext>
            </a:extLst>
          </p:cNvPr>
          <p:cNvSpPr/>
          <p:nvPr/>
        </p:nvSpPr>
        <p:spPr>
          <a:xfrm>
            <a:off x="158496" y="64099"/>
            <a:ext cx="4498848" cy="34137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  <a:r>
              <a:rPr lang="en-US" sz="2200" dirty="0">
                <a:solidFill>
                  <a:schemeClr val="tx1"/>
                </a:solidFill>
              </a:rPr>
              <a:t> in my school.</a:t>
            </a:r>
          </a:p>
        </p:txBody>
      </p:sp>
      <p:sp>
        <p:nvSpPr>
          <p:cNvPr id="39" name="Google Shape;296;p27">
            <a:extLst>
              <a:ext uri="{FF2B5EF4-FFF2-40B4-BE49-F238E27FC236}">
                <a16:creationId xmlns:a16="http://schemas.microsoft.com/office/drawing/2014/main" id="{7031F416-DF35-6142-8EA7-5D8C23F8A199}"/>
              </a:ext>
            </a:extLst>
          </p:cNvPr>
          <p:cNvSpPr txBox="1">
            <a:spLocks/>
          </p:cNvSpPr>
          <p:nvPr/>
        </p:nvSpPr>
        <p:spPr>
          <a:xfrm>
            <a:off x="1486175" y="509403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mum</a:t>
            </a:r>
          </a:p>
        </p:txBody>
      </p:sp>
      <p:sp>
        <p:nvSpPr>
          <p:cNvPr id="40" name="Google Shape;296;p27">
            <a:extLst>
              <a:ext uri="{FF2B5EF4-FFF2-40B4-BE49-F238E27FC236}">
                <a16:creationId xmlns:a16="http://schemas.microsoft.com/office/drawing/2014/main" id="{FC27AFD2-E76C-EF4F-92D4-B8D6FE2BE6D4}"/>
              </a:ext>
            </a:extLst>
          </p:cNvPr>
          <p:cNvSpPr txBox="1">
            <a:spLocks/>
          </p:cNvSpPr>
          <p:nvPr/>
        </p:nvSpPr>
        <p:spPr>
          <a:xfrm>
            <a:off x="1674402" y="846431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sp>
        <p:nvSpPr>
          <p:cNvPr id="41" name="Google Shape;296;p27">
            <a:extLst>
              <a:ext uri="{FF2B5EF4-FFF2-40B4-BE49-F238E27FC236}">
                <a16:creationId xmlns:a16="http://schemas.microsoft.com/office/drawing/2014/main" id="{48B21162-07D6-0148-83BA-913AD5BAC483}"/>
              </a:ext>
            </a:extLst>
          </p:cNvPr>
          <p:cNvSpPr txBox="1">
            <a:spLocks/>
          </p:cNvSpPr>
          <p:nvPr/>
        </p:nvSpPr>
        <p:spPr>
          <a:xfrm>
            <a:off x="1674402" y="1183767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B12745-C6BC-9947-BCE1-4E1B9A3BB1DD}"/>
              </a:ext>
            </a:extLst>
          </p:cNvPr>
          <p:cNvSpPr/>
          <p:nvPr/>
        </p:nvSpPr>
        <p:spPr>
          <a:xfrm>
            <a:off x="1755229" y="599590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20949E7-CE90-C642-9530-5C05651639CB}"/>
              </a:ext>
            </a:extLst>
          </p:cNvPr>
          <p:cNvSpPr/>
          <p:nvPr/>
        </p:nvSpPr>
        <p:spPr>
          <a:xfrm>
            <a:off x="1760164" y="921748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D79E45D-6138-4B43-96A1-0E6E36136214}"/>
              </a:ext>
            </a:extLst>
          </p:cNvPr>
          <p:cNvSpPr/>
          <p:nvPr/>
        </p:nvSpPr>
        <p:spPr>
          <a:xfrm>
            <a:off x="1755228" y="1255763"/>
            <a:ext cx="244259" cy="219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E03C0B-D033-AC42-9A80-CD179A0870A4}"/>
              </a:ext>
            </a:extLst>
          </p:cNvPr>
          <p:cNvSpPr txBox="1"/>
          <p:nvPr/>
        </p:nvSpPr>
        <p:spPr>
          <a:xfrm>
            <a:off x="1640306" y="989201"/>
            <a:ext cx="729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4000" dirty="0">
                <a:solidFill>
                  <a:srgbClr val="00B050"/>
                </a:solidFill>
              </a:rPr>
              <a:t> 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812D413-43DA-4A4A-B73B-BFEE2750EA55}"/>
              </a:ext>
            </a:extLst>
          </p:cNvPr>
          <p:cNvGrpSpPr/>
          <p:nvPr/>
        </p:nvGrpSpPr>
        <p:grpSpPr>
          <a:xfrm>
            <a:off x="4302278" y="671755"/>
            <a:ext cx="1328928" cy="612866"/>
            <a:chOff x="4257520" y="1261896"/>
            <a:chExt cx="1328928" cy="612866"/>
          </a:xfrm>
        </p:grpSpPr>
        <p:sp>
          <p:nvSpPr>
            <p:cNvPr id="49" name="Pentagon 48">
              <a:extLst>
                <a:ext uri="{FF2B5EF4-FFF2-40B4-BE49-F238E27FC236}">
                  <a16:creationId xmlns:a16="http://schemas.microsoft.com/office/drawing/2014/main" id="{85D3CE60-49CD-114B-8F6E-424EA77C7A49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Google Shape;332;p28">
              <a:extLst>
                <a:ext uri="{FF2B5EF4-FFF2-40B4-BE49-F238E27FC236}">
                  <a16:creationId xmlns:a16="http://schemas.microsoft.com/office/drawing/2014/main" id="{9DCABA94-0FF0-F54B-986A-C4260FBB30D4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F33AF81C-CDAE-C04D-9384-C1A1CBD3B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47" y="53320"/>
            <a:ext cx="812800" cy="812800"/>
          </a:xfrm>
          <a:prstGeom prst="rect">
            <a:avLst/>
          </a:prstGeom>
        </p:spPr>
      </p:pic>
      <p:sp>
        <p:nvSpPr>
          <p:cNvPr id="4" name="Google Shape;296;p27">
            <a:extLst>
              <a:ext uri="{FF2B5EF4-FFF2-40B4-BE49-F238E27FC236}">
                <a16:creationId xmlns:a16="http://schemas.microsoft.com/office/drawing/2014/main" id="{5C7BED81-D0C8-20F7-92F8-2A6266C697EF}"/>
              </a:ext>
            </a:extLst>
          </p:cNvPr>
          <p:cNvSpPr txBox="1">
            <a:spLocks/>
          </p:cNvSpPr>
          <p:nvPr/>
        </p:nvSpPr>
        <p:spPr>
          <a:xfrm>
            <a:off x="1377294" y="4095710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/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5" grpId="0" build="p"/>
      <p:bldP spid="36" grpId="0"/>
      <p:bldP spid="16" grpId="0" animBg="1"/>
      <p:bldP spid="39" grpId="0"/>
      <p:bldP spid="40" grpId="0"/>
      <p:bldP spid="41" grpId="0"/>
      <p:bldP spid="17" grpId="0" animBg="1"/>
      <p:bldP spid="43" grpId="0" animBg="1"/>
      <p:bldP spid="44" grpId="0" animBg="1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B7C1677-CA28-FA4A-B525-D0E2EC17F2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912" y="359821"/>
            <a:ext cx="8095488" cy="4740850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BC901E-0180-DC48-AA23-6E67F1780A86}"/>
              </a:ext>
            </a:extLst>
          </p:cNvPr>
          <p:cNvSpPr/>
          <p:nvPr/>
        </p:nvSpPr>
        <p:spPr>
          <a:xfrm>
            <a:off x="37346" y="4686300"/>
            <a:ext cx="1133085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2BD5AD1-BCED-044D-8BA5-5AB03A0E0784}"/>
              </a:ext>
            </a:extLst>
          </p:cNvPr>
          <p:cNvSpPr/>
          <p:nvPr/>
        </p:nvSpPr>
        <p:spPr>
          <a:xfrm>
            <a:off x="160867" y="463856"/>
            <a:ext cx="3865882" cy="1116114"/>
          </a:xfrm>
          <a:prstGeom prst="wedgeEllipseCallout">
            <a:avLst>
              <a:gd name="adj1" fmla="val 5626"/>
              <a:gd name="adj2" fmla="val 7420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This is a 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  <a:cs typeface="Baloo 2" panose="020B0604020202020204" charset="0"/>
              </a:rPr>
              <a:t>classroom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cs typeface="Baloo 2" panose="020B0604020202020204" charset="0"/>
              </a:rPr>
              <a:t> in my school.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527306" y="3573033"/>
            <a:ext cx="2802339" cy="1506368"/>
          </a:xfrm>
          <a:prstGeom prst="wedgeEllipseCallout">
            <a:avLst>
              <a:gd name="adj1" fmla="val -50853"/>
              <a:gd name="adj2" fmla="val -5414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0FD0FBB3-CEF3-0149-9655-A9664B07AAA6}"/>
              </a:ext>
            </a:extLst>
          </p:cNvPr>
          <p:cNvSpPr/>
          <p:nvPr/>
        </p:nvSpPr>
        <p:spPr>
          <a:xfrm>
            <a:off x="6902575" y="877848"/>
            <a:ext cx="1328928" cy="768096"/>
          </a:xfrm>
          <a:prstGeom prst="wedgeEllipseCallout">
            <a:avLst>
              <a:gd name="adj1" fmla="val 4855"/>
              <a:gd name="adj2" fmla="val 830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Google Shape;332;p28">
            <a:extLst>
              <a:ext uri="{FF2B5EF4-FFF2-40B4-BE49-F238E27FC236}">
                <a16:creationId xmlns:a16="http://schemas.microsoft.com/office/drawing/2014/main" id="{B4D86714-3A51-814C-AE8D-BA08D1C28891}"/>
              </a:ext>
            </a:extLst>
          </p:cNvPr>
          <p:cNvSpPr txBox="1">
            <a:spLocks/>
          </p:cNvSpPr>
          <p:nvPr/>
        </p:nvSpPr>
        <p:spPr>
          <a:xfrm>
            <a:off x="79359" y="4617605"/>
            <a:ext cx="126951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Tomas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A5A8D32-D1FB-8441-8583-AC27C666EBA8}"/>
              </a:ext>
            </a:extLst>
          </p:cNvPr>
          <p:cNvSpPr/>
          <p:nvPr/>
        </p:nvSpPr>
        <p:spPr>
          <a:xfrm>
            <a:off x="8130522" y="4660732"/>
            <a:ext cx="970420" cy="4203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Google Shape;332;p28">
            <a:extLst>
              <a:ext uri="{FF2B5EF4-FFF2-40B4-BE49-F238E27FC236}">
                <a16:creationId xmlns:a16="http://schemas.microsoft.com/office/drawing/2014/main" id="{687B5243-03E2-9C48-AAED-921F82CB77D6}"/>
              </a:ext>
            </a:extLst>
          </p:cNvPr>
          <p:cNvSpPr txBox="1">
            <a:spLocks/>
          </p:cNvSpPr>
          <p:nvPr/>
        </p:nvSpPr>
        <p:spPr>
          <a:xfrm>
            <a:off x="8231503" y="4592037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2200" dirty="0"/>
              <a:t>Alex</a:t>
            </a:r>
          </a:p>
        </p:txBody>
      </p:sp>
      <p:sp>
        <p:nvSpPr>
          <p:cNvPr id="33" name="Google Shape;297;p27">
            <a:extLst>
              <a:ext uri="{FF2B5EF4-FFF2-40B4-BE49-F238E27FC236}">
                <a16:creationId xmlns:a16="http://schemas.microsoft.com/office/drawing/2014/main" id="{3D707536-36B9-1445-811D-0D0499F886C3}"/>
              </a:ext>
            </a:extLst>
          </p:cNvPr>
          <p:cNvSpPr txBox="1">
            <a:spLocks/>
          </p:cNvSpPr>
          <p:nvPr/>
        </p:nvSpPr>
        <p:spPr>
          <a:xfrm>
            <a:off x="1053012" y="658344"/>
            <a:ext cx="18198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5" name="Google Shape;296;p27">
            <a:extLst>
              <a:ext uri="{FF2B5EF4-FFF2-40B4-BE49-F238E27FC236}">
                <a16:creationId xmlns:a16="http://schemas.microsoft.com/office/drawing/2014/main" id="{DBDF00C8-2222-6B44-9AEB-C427A6EB3F1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713884" y="4106516"/>
            <a:ext cx="2531161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omic Sans MS" panose="030F0702030302020204" pitchFamily="66" charset="0"/>
              </a:rPr>
              <a:t>This is Mrs. Lee.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She’s the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teacher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6" name="Google Shape;296;p27">
            <a:extLst>
              <a:ext uri="{FF2B5EF4-FFF2-40B4-BE49-F238E27FC236}">
                <a16:creationId xmlns:a16="http://schemas.microsoft.com/office/drawing/2014/main" id="{745647E5-A88F-8041-84CA-A9978F4C65D4}"/>
              </a:ext>
            </a:extLst>
          </p:cNvPr>
          <p:cNvSpPr txBox="1">
            <a:spLocks/>
          </p:cNvSpPr>
          <p:nvPr/>
        </p:nvSpPr>
        <p:spPr>
          <a:xfrm>
            <a:off x="6563796" y="1418742"/>
            <a:ext cx="2006486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200" dirty="0">
                <a:solidFill>
                  <a:srgbClr val="00B0F0"/>
                </a:solidFill>
                <a:latin typeface="Comic Sans MS" panose="030F0702030302020204" pitchFamily="66" charset="0"/>
              </a:rPr>
              <a:t>It’s cool.</a:t>
            </a:r>
          </a:p>
          <a:p>
            <a:pPr marL="0" indent="0"/>
            <a:endParaRPr lang="en-US" sz="2200" dirty="0">
              <a:solidFill>
                <a:srgbClr val="00B0F0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895F3F0-D93E-C747-8D1D-421C7D588882}"/>
              </a:ext>
            </a:extLst>
          </p:cNvPr>
          <p:cNvGrpSpPr/>
          <p:nvPr/>
        </p:nvGrpSpPr>
        <p:grpSpPr>
          <a:xfrm>
            <a:off x="4329646" y="827243"/>
            <a:ext cx="1328928" cy="612866"/>
            <a:chOff x="4257520" y="1261896"/>
            <a:chExt cx="1328928" cy="612866"/>
          </a:xfrm>
        </p:grpSpPr>
        <p:sp>
          <p:nvSpPr>
            <p:cNvPr id="4" name="Pentagon 3">
              <a:extLst>
                <a:ext uri="{FF2B5EF4-FFF2-40B4-BE49-F238E27FC236}">
                  <a16:creationId xmlns:a16="http://schemas.microsoft.com/office/drawing/2014/main" id="{93ED8099-9907-7E48-8E18-7F076EF15D8E}"/>
                </a:ext>
              </a:extLst>
            </p:cNvPr>
            <p:cNvSpPr/>
            <p:nvPr/>
          </p:nvSpPr>
          <p:spPr>
            <a:xfrm rot="10800000">
              <a:off x="4257520" y="1357775"/>
              <a:ext cx="1328928" cy="448199"/>
            </a:xfrm>
            <a:prstGeom prst="homePlat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2334D1AA-7049-8A42-8A2C-45B4F5FF2F3E}"/>
                </a:ext>
              </a:extLst>
            </p:cNvPr>
            <p:cNvSpPr txBox="1">
              <a:spLocks/>
            </p:cNvSpPr>
            <p:nvPr/>
          </p:nvSpPr>
          <p:spPr>
            <a:xfrm>
              <a:off x="4406208" y="1261896"/>
              <a:ext cx="1180240" cy="6128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-US" sz="2200" dirty="0"/>
                <a:t>Mrs. Lee</a:t>
              </a:r>
            </a:p>
          </p:txBody>
        </p:sp>
      </p:grpSp>
      <p:sp>
        <p:nvSpPr>
          <p:cNvPr id="29" name="Google Shape;296;p27">
            <a:extLst>
              <a:ext uri="{FF2B5EF4-FFF2-40B4-BE49-F238E27FC236}">
                <a16:creationId xmlns:a16="http://schemas.microsoft.com/office/drawing/2014/main" id="{6ECBF4D8-28A0-9646-8C46-330ECFD3A920}"/>
              </a:ext>
            </a:extLst>
          </p:cNvPr>
          <p:cNvSpPr txBox="1">
            <a:spLocks/>
          </p:cNvSpPr>
          <p:nvPr/>
        </p:nvSpPr>
        <p:spPr>
          <a:xfrm>
            <a:off x="1629285" y="4478477"/>
            <a:ext cx="2531161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2000" dirty="0">
                <a:latin typeface="Comic Sans MS" panose="030F0702030302020204" pitchFamily="66" charset="0"/>
              </a:rPr>
              <a:t>We’re </a:t>
            </a:r>
            <a:r>
              <a:rPr lang="en-US" sz="2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students</a:t>
            </a:r>
            <a:r>
              <a:rPr lang="en-US" sz="2400" dirty="0"/>
              <a:t>.</a:t>
            </a:r>
            <a:endParaRPr lang="en-US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Pentagon 5">
            <a:extLst>
              <a:ext uri="{FF2B5EF4-FFF2-40B4-BE49-F238E27FC236}">
                <a16:creationId xmlns:a16="http://schemas.microsoft.com/office/drawing/2014/main" id="{BEF09697-BF30-BD47-AE09-B21CFC98EFCA}"/>
              </a:ext>
            </a:extLst>
          </p:cNvPr>
          <p:cNvSpPr/>
          <p:nvPr/>
        </p:nvSpPr>
        <p:spPr>
          <a:xfrm rot="5400000">
            <a:off x="2726255" y="2035739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entagon 29">
            <a:extLst>
              <a:ext uri="{FF2B5EF4-FFF2-40B4-BE49-F238E27FC236}">
                <a16:creationId xmlns:a16="http://schemas.microsoft.com/office/drawing/2014/main" id="{0DA5E08D-50CD-A045-A6E5-94E685EB2AC7}"/>
              </a:ext>
            </a:extLst>
          </p:cNvPr>
          <p:cNvSpPr/>
          <p:nvPr/>
        </p:nvSpPr>
        <p:spPr>
          <a:xfrm rot="5400000">
            <a:off x="4507464" y="1836662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E8966210-33D1-A74B-AEF1-B158C8928FB4}"/>
              </a:ext>
            </a:extLst>
          </p:cNvPr>
          <p:cNvSpPr/>
          <p:nvPr/>
        </p:nvSpPr>
        <p:spPr>
          <a:xfrm rot="5400000">
            <a:off x="6499260" y="1258146"/>
            <a:ext cx="371258" cy="242186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14" name="2.2.mp3" descr="2.2.mp3">
            <a:hlinkClick r:id="" action="ppaction://media"/>
            <a:extLst>
              <a:ext uri="{FF2B5EF4-FFF2-40B4-BE49-F238E27FC236}">
                <a16:creationId xmlns:a16="http://schemas.microsoft.com/office/drawing/2014/main" id="{66ED35E5-15F1-C952-5741-FE2790841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36056" y="133123"/>
            <a:ext cx="749537" cy="749537"/>
          </a:xfrm>
          <a:prstGeom prst="rect">
            <a:avLst/>
          </a:prstGeom>
        </p:spPr>
      </p:pic>
      <p:pic>
        <p:nvPicPr>
          <p:cNvPr id="15" name="2.2-2.mp3" descr="2.2-2.mp3">
            <a:hlinkClick r:id="" action="ppaction://media"/>
            <a:extLst>
              <a:ext uri="{FF2B5EF4-FFF2-40B4-BE49-F238E27FC236}">
                <a16:creationId xmlns:a16="http://schemas.microsoft.com/office/drawing/2014/main" id="{3809346C-8EE2-81E9-8C88-FE50F358FF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73408" y="510034"/>
            <a:ext cx="780172" cy="780172"/>
          </a:xfrm>
          <a:prstGeom prst="rect">
            <a:avLst/>
          </a:prstGeom>
        </p:spPr>
      </p:pic>
      <p:pic>
        <p:nvPicPr>
          <p:cNvPr id="16" name="2.2-3.mp3" descr="2.2-3.mp3">
            <a:hlinkClick r:id="" action="ppaction://media"/>
            <a:extLst>
              <a:ext uri="{FF2B5EF4-FFF2-40B4-BE49-F238E27FC236}">
                <a16:creationId xmlns:a16="http://schemas.microsoft.com/office/drawing/2014/main" id="{125673D7-5EA9-C516-44B3-0FF15DA267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6565" y="3656234"/>
            <a:ext cx="691889" cy="691889"/>
          </a:xfrm>
          <a:prstGeom prst="rect">
            <a:avLst/>
          </a:prstGeom>
        </p:spPr>
      </p:pic>
      <p:pic>
        <p:nvPicPr>
          <p:cNvPr id="17" name="2.2-4.mp3" descr="2.2-4.mp3">
            <a:hlinkClick r:id="" action="ppaction://media"/>
            <a:extLst>
              <a:ext uri="{FF2B5EF4-FFF2-40B4-BE49-F238E27FC236}">
                <a16:creationId xmlns:a16="http://schemas.microsoft.com/office/drawing/2014/main" id="{9BB3A126-C6B7-8A4A-C0BD-09EFB53560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3901" y="4294938"/>
            <a:ext cx="731588" cy="73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0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4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5" grpId="0" uiExpand="1" build="p"/>
      <p:bldP spid="36" grpId="0"/>
      <p:bldP spid="29" grpId="0" build="p"/>
      <p:bldP spid="6" grpId="0" animBg="1"/>
      <p:bldP spid="6" grpId="1" animBg="1"/>
      <p:bldP spid="30" grpId="0" animBg="1"/>
      <p:bldP spid="30" grpId="1" animBg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383987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6" y="2009468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87677" y="2920127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8270" y="-133072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358053" y="1969202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202226" y="989905"/>
            <a:ext cx="244009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3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lang="zh-CN" altLang="en-US" sz="4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561" y="894414"/>
            <a:ext cx="1580569" cy="107478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150284" y="2556960"/>
            <a:ext cx="575331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892">
              <a:buClrTx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3: Write. Point and say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010" y="116726"/>
            <a:ext cx="947357" cy="52106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340966" y="208083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301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4390587" y="0"/>
            <a:ext cx="1996490" cy="658597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32"/>
          <p:cNvSpPr txBox="1">
            <a:spLocks noGrp="1"/>
          </p:cNvSpPr>
          <p:nvPr>
            <p:ph type="subTitle" idx="1"/>
          </p:nvPr>
        </p:nvSpPr>
        <p:spPr>
          <a:xfrm>
            <a:off x="2466625" y="322194"/>
            <a:ext cx="3379995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/>
            <a:r>
              <a:rPr lang="en-AU" sz="4000" dirty="0">
                <a:solidFill>
                  <a:schemeClr val="accent6">
                    <a:lumMod val="50000"/>
                  </a:schemeClr>
                </a:solidFill>
              </a:rPr>
              <a:t>Writing Game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60" name="Google Shape;460;p32"/>
          <p:cNvSpPr/>
          <p:nvPr/>
        </p:nvSpPr>
        <p:spPr>
          <a:xfrm rot="2006702">
            <a:off x="52321" y="4527274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This sticker GIF by Studios Stickers has everything: birthday, TRANSPARENT!  | Cumpleaños">
            <a:hlinkClick r:id="rId3" action="ppaction://hlinksldjump"/>
            <a:extLst>
              <a:ext uri="{FF2B5EF4-FFF2-40B4-BE49-F238E27FC236}">
                <a16:creationId xmlns:a16="http://schemas.microsoft.com/office/drawing/2014/main" id="{A7ABCD2C-1A6C-6D49-9459-BEA1B0303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744" y="926749"/>
            <a:ext cx="1359231" cy="298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eburtstag anniversaire aniversario GIF on GIFER - by Arcanedefender">
            <a:hlinkClick r:id="rId5" action="ppaction://hlinksldjump"/>
            <a:extLst>
              <a:ext uri="{FF2B5EF4-FFF2-40B4-BE49-F238E27FC236}">
                <a16:creationId xmlns:a16="http://schemas.microsoft.com/office/drawing/2014/main" id="{2C95E079-EFE9-B84B-90F8-ED31DCEF8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66" y="949820"/>
            <a:ext cx="1551855" cy="3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eburtstag anniversaire GIF on GIFER - by Gorn">
            <a:hlinkClick r:id="rId7" action="ppaction://hlinksldjump"/>
            <a:extLst>
              <a:ext uri="{FF2B5EF4-FFF2-40B4-BE49-F238E27FC236}">
                <a16:creationId xmlns:a16="http://schemas.microsoft.com/office/drawing/2014/main" id="{76804A7B-AE25-C447-8DBA-299E059AC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62" y="989145"/>
            <a:ext cx="1544690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Sticker by Originals for iOS &amp;amp; Android | GIPHY">
            <a:hlinkClick r:id="rId9" action="ppaction://hlinksldjump"/>
            <a:extLst>
              <a:ext uri="{FF2B5EF4-FFF2-40B4-BE49-F238E27FC236}">
                <a16:creationId xmlns:a16="http://schemas.microsoft.com/office/drawing/2014/main" id="{B6640C63-CFCE-C141-BF80-500797411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821" y="3111475"/>
            <a:ext cx="1544691" cy="3397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What colour is it? | Baamboozle">
            <a:hlinkClick r:id="rId11" action="ppaction://hlinksldjump"/>
            <a:extLst>
              <a:ext uri="{FF2B5EF4-FFF2-40B4-BE49-F238E27FC236}">
                <a16:creationId xmlns:a16="http://schemas.microsoft.com/office/drawing/2014/main" id="{574CF070-BF62-4148-9E99-E9FCAB664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989" y="2977362"/>
            <a:ext cx="1984551" cy="503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Pentagon 65">
            <a:hlinkClick r:id="rId13" action="ppaction://hlinksldjump"/>
            <a:extLst>
              <a:ext uri="{FF2B5EF4-FFF2-40B4-BE49-F238E27FC236}">
                <a16:creationId xmlns:a16="http://schemas.microsoft.com/office/drawing/2014/main" id="{B6C2D1D9-3623-9744-BE1D-848FB01536CF}"/>
              </a:ext>
            </a:extLst>
          </p:cNvPr>
          <p:cNvSpPr/>
          <p:nvPr/>
        </p:nvSpPr>
        <p:spPr>
          <a:xfrm>
            <a:off x="7784769" y="4618056"/>
            <a:ext cx="1359231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part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15A292FA-B0BC-0049-907C-C1B36FD6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27" t="12791" r="5554" b="9959"/>
          <a:stretch/>
        </p:blipFill>
        <p:spPr>
          <a:xfrm>
            <a:off x="1649316" y="208245"/>
            <a:ext cx="5592732" cy="3460766"/>
          </a:xfrm>
          <a:prstGeom prst="rect">
            <a:avLst/>
          </a:prstGeom>
        </p:spPr>
      </p:pic>
      <p:sp>
        <p:nvSpPr>
          <p:cNvPr id="4" name="Pentagon 3">
            <a:hlinkClick r:id="rId5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72" name="Google Shape;440;p32">
            <a:extLst>
              <a:ext uri="{FF2B5EF4-FFF2-40B4-BE49-F238E27FC236}">
                <a16:creationId xmlns:a16="http://schemas.microsoft.com/office/drawing/2014/main" id="{8E900D1C-373C-6848-BCE3-33B7C0A31692}"/>
              </a:ext>
            </a:extLst>
          </p:cNvPr>
          <p:cNvSpPr txBox="1">
            <a:spLocks/>
          </p:cNvSpPr>
          <p:nvPr/>
        </p:nvSpPr>
        <p:spPr>
          <a:xfrm>
            <a:off x="2057715" y="3680577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c _ a _ _ r _ _ m</a:t>
            </a:r>
          </a:p>
        </p:txBody>
      </p:sp>
      <p:sp>
        <p:nvSpPr>
          <p:cNvPr id="73" name="Google Shape;440;p32">
            <a:extLst>
              <a:ext uri="{FF2B5EF4-FFF2-40B4-BE49-F238E27FC236}">
                <a16:creationId xmlns:a16="http://schemas.microsoft.com/office/drawing/2014/main" id="{F161274D-8B9D-E24A-B5B2-E74C1A4BDCD1}"/>
              </a:ext>
            </a:extLst>
          </p:cNvPr>
          <p:cNvSpPr txBox="1">
            <a:spLocks/>
          </p:cNvSpPr>
          <p:nvPr/>
        </p:nvSpPr>
        <p:spPr>
          <a:xfrm>
            <a:off x="2160903" y="3689576"/>
            <a:ext cx="4822193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l     s  s    o o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sp>
        <p:nvSpPr>
          <p:cNvPr id="9" name="Google Shape;440;p32">
            <a:extLst>
              <a:ext uri="{FF2B5EF4-FFF2-40B4-BE49-F238E27FC236}">
                <a16:creationId xmlns:a16="http://schemas.microsoft.com/office/drawing/2014/main" id="{23449D0D-E42B-D444-9866-D515E3D75CFE}"/>
              </a:ext>
            </a:extLst>
          </p:cNvPr>
          <p:cNvSpPr txBox="1">
            <a:spLocks/>
          </p:cNvSpPr>
          <p:nvPr/>
        </p:nvSpPr>
        <p:spPr>
          <a:xfrm>
            <a:off x="3224652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t _ _ c _ e _</a:t>
            </a:r>
          </a:p>
          <a:p>
            <a:endParaRPr lang="en-US" sz="4000" dirty="0"/>
          </a:p>
        </p:txBody>
      </p:sp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83DBB75B-8240-5D40-B8D4-E7DD1E4227CC}"/>
              </a:ext>
            </a:extLst>
          </p:cNvPr>
          <p:cNvSpPr txBox="1">
            <a:spLocks/>
          </p:cNvSpPr>
          <p:nvPr/>
        </p:nvSpPr>
        <p:spPr>
          <a:xfrm>
            <a:off x="3340476" y="3481614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e  a     h    r</a:t>
            </a:r>
          </a:p>
          <a:p>
            <a:endParaRPr lang="en-US" sz="4000" dirty="0">
              <a:solidFill>
                <a:srgbClr val="00B05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0D94AD-C8AF-264B-8709-45290B6F0C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48" t="12265" r="6223" b="9768"/>
          <a:stretch/>
        </p:blipFill>
        <p:spPr>
          <a:xfrm>
            <a:off x="2069252" y="160917"/>
            <a:ext cx="5218699" cy="32849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5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0B8CC-2DFA-0C48-B3E5-ED59E00D1F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3E803777-094E-D340-A4AC-421F96BA3415}"/>
              </a:ext>
            </a:extLst>
          </p:cNvPr>
          <p:cNvSpPr txBox="1">
            <a:spLocks/>
          </p:cNvSpPr>
          <p:nvPr/>
        </p:nvSpPr>
        <p:spPr>
          <a:xfrm>
            <a:off x="2858219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h _ _ e _ _ r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CCB2F7B-1256-F649-8D6B-A4D520D26582}"/>
              </a:ext>
            </a:extLst>
          </p:cNvPr>
          <p:cNvSpPr txBox="1">
            <a:spLocks/>
          </p:cNvSpPr>
          <p:nvPr/>
        </p:nvSpPr>
        <p:spPr>
          <a:xfrm>
            <a:off x="2923793" y="3823267"/>
            <a:ext cx="3583191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o m    w o    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790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7F8BE3-3403-4A42-84AF-D4BAF8F2D6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sp>
        <p:nvSpPr>
          <p:cNvPr id="10" name="Google Shape;440;p32">
            <a:extLst>
              <a:ext uri="{FF2B5EF4-FFF2-40B4-BE49-F238E27FC236}">
                <a16:creationId xmlns:a16="http://schemas.microsoft.com/office/drawing/2014/main" id="{8C740F85-3D7C-D841-AEF8-33F7421807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28849" y="390205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s </a:t>
            </a:r>
            <a:r>
              <a:rPr lang="en" sz="4000" dirty="0"/>
              <a:t>t _ d _ _ t</a:t>
            </a:r>
            <a:endParaRPr sz="4000" dirty="0"/>
          </a:p>
        </p:txBody>
      </p:sp>
      <p:sp>
        <p:nvSpPr>
          <p:cNvPr id="14" name="Google Shape;440;p32">
            <a:extLst>
              <a:ext uri="{FF2B5EF4-FFF2-40B4-BE49-F238E27FC236}">
                <a16:creationId xmlns:a16="http://schemas.microsoft.com/office/drawing/2014/main" id="{D6117A0B-1D3F-A747-B79B-2CBB39E09ABD}"/>
              </a:ext>
            </a:extLst>
          </p:cNvPr>
          <p:cNvSpPr txBox="1">
            <a:spLocks/>
          </p:cNvSpPr>
          <p:nvPr/>
        </p:nvSpPr>
        <p:spPr>
          <a:xfrm>
            <a:off x="3430574" y="3902055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   u     e n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3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2" y="2511945"/>
            <a:ext cx="9157083" cy="26315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9" y="1936806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31624" y="30350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85" y="-171887"/>
            <a:ext cx="5003340" cy="2958548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5404" y="679378"/>
            <a:ext cx="1891323" cy="1297697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25571" y="1969732"/>
            <a:ext cx="603135" cy="28091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783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3119231" y="876334"/>
            <a:ext cx="2892458" cy="76174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9"/>
            <a:ext cx="1173108" cy="56248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395794" y="2472619"/>
            <a:ext cx="5638098" cy="4732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892">
              <a:buClrTx/>
              <a:defRPr/>
            </a:pPr>
            <a:r>
              <a:rPr lang="en-US" sz="26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Song: Move and freeze</a:t>
            </a: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07405" y="258328"/>
            <a:ext cx="2382236" cy="1575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37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3"/>
          <p:cNvSpPr/>
          <p:nvPr/>
        </p:nvSpPr>
        <p:spPr>
          <a:xfrm>
            <a:off x="6718863" y="468953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33"/>
          <p:cNvSpPr/>
          <p:nvPr/>
        </p:nvSpPr>
        <p:spPr>
          <a:xfrm rot="2006702">
            <a:off x="8246201" y="735516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33"/>
          <p:cNvSpPr/>
          <p:nvPr/>
        </p:nvSpPr>
        <p:spPr>
          <a:xfrm>
            <a:off x="387496" y="42649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Pentagon 3">
            <a:hlinkClick r:id="rId4" action="ppaction://hlinksldjump"/>
            <a:extLst>
              <a:ext uri="{FF2B5EF4-FFF2-40B4-BE49-F238E27FC236}">
                <a16:creationId xmlns:a16="http://schemas.microsoft.com/office/drawing/2014/main" id="{855464CA-090B-0C43-A2F3-328126CE8A4E}"/>
              </a:ext>
            </a:extLst>
          </p:cNvPr>
          <p:cNvSpPr/>
          <p:nvPr/>
        </p:nvSpPr>
        <p:spPr>
          <a:xfrm>
            <a:off x="8083296" y="4618056"/>
            <a:ext cx="1060704" cy="476822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166504-3FDB-3540-AB17-74B1A2F6C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2" t="12264" r="6666" b="9951"/>
          <a:stretch/>
        </p:blipFill>
        <p:spPr>
          <a:xfrm>
            <a:off x="1810583" y="691200"/>
            <a:ext cx="5475009" cy="3144053"/>
          </a:xfrm>
          <a:prstGeom prst="rect">
            <a:avLst/>
          </a:prstGeom>
        </p:spPr>
      </p:pic>
      <p:sp>
        <p:nvSpPr>
          <p:cNvPr id="12" name="Google Shape;440;p32">
            <a:extLst>
              <a:ext uri="{FF2B5EF4-FFF2-40B4-BE49-F238E27FC236}">
                <a16:creationId xmlns:a16="http://schemas.microsoft.com/office/drawing/2014/main" id="{FF06D1B1-E1EA-F24C-AAF1-09F6CF6F8221}"/>
              </a:ext>
            </a:extLst>
          </p:cNvPr>
          <p:cNvSpPr txBox="1">
            <a:spLocks/>
          </p:cNvSpPr>
          <p:nvPr/>
        </p:nvSpPr>
        <p:spPr>
          <a:xfrm>
            <a:off x="3253223" y="3972778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/>
              <a:t>_ e _ _ o _</a:t>
            </a:r>
          </a:p>
        </p:txBody>
      </p:sp>
      <p:sp>
        <p:nvSpPr>
          <p:cNvPr id="13" name="Google Shape;440;p32">
            <a:extLst>
              <a:ext uri="{FF2B5EF4-FFF2-40B4-BE49-F238E27FC236}">
                <a16:creationId xmlns:a16="http://schemas.microsoft.com/office/drawing/2014/main" id="{AAFC7D47-B4A8-CD4A-A904-E41F351DD5F3}"/>
              </a:ext>
            </a:extLst>
          </p:cNvPr>
          <p:cNvSpPr txBox="1">
            <a:spLocks/>
          </p:cNvSpPr>
          <p:nvPr/>
        </p:nvSpPr>
        <p:spPr>
          <a:xfrm>
            <a:off x="3253223" y="4002303"/>
            <a:ext cx="2907900" cy="10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dirty="0">
                <a:solidFill>
                  <a:srgbClr val="00B050"/>
                </a:solidFill>
              </a:rPr>
              <a:t> l     s  s     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870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8"/>
          <p:cNvSpPr/>
          <p:nvPr/>
        </p:nvSpPr>
        <p:spPr>
          <a:xfrm>
            <a:off x="37811" y="609570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5693816" y="4689462"/>
            <a:ext cx="1756147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5233864" y="2998234"/>
            <a:ext cx="2675084" cy="1638710"/>
          </a:xfrm>
          <a:prstGeom prst="rect">
            <a:avLst/>
          </a:prstGeom>
        </p:spPr>
      </p:pic>
      <p:sp>
        <p:nvSpPr>
          <p:cNvPr id="26" name="Google Shape;332;p28">
            <a:extLst>
              <a:ext uri="{FF2B5EF4-FFF2-40B4-BE49-F238E27FC236}">
                <a16:creationId xmlns:a16="http://schemas.microsoft.com/office/drawing/2014/main" id="{4FB752C8-41C8-9445-AFBE-F474ACE4C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4563" y="2561928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classroom</a:t>
            </a:r>
            <a:endParaRPr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5F0F0BD-4814-D442-95D6-6A9F74C79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173021" y="899525"/>
            <a:ext cx="2668561" cy="16512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53698B9-6A1A-434B-872F-186D001E4B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3061086" y="888331"/>
            <a:ext cx="2842884" cy="1673598"/>
          </a:xfrm>
          <a:prstGeom prst="rect">
            <a:avLst/>
          </a:prstGeom>
        </p:spPr>
      </p:pic>
      <p:sp>
        <p:nvSpPr>
          <p:cNvPr id="29" name="Google Shape;332;p28">
            <a:extLst>
              <a:ext uri="{FF2B5EF4-FFF2-40B4-BE49-F238E27FC236}">
                <a16:creationId xmlns:a16="http://schemas.microsoft.com/office/drawing/2014/main" id="{DE9E8969-462B-6440-B08D-0BE398FC33D2}"/>
              </a:ext>
            </a:extLst>
          </p:cNvPr>
          <p:cNvSpPr txBox="1">
            <a:spLocks/>
          </p:cNvSpPr>
          <p:nvPr/>
        </p:nvSpPr>
        <p:spPr>
          <a:xfrm>
            <a:off x="3871205" y="2561928"/>
            <a:ext cx="139198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</a:t>
            </a:r>
          </a:p>
        </p:txBody>
      </p:sp>
      <p:sp>
        <p:nvSpPr>
          <p:cNvPr id="30" name="Google Shape;332;p28">
            <a:extLst>
              <a:ext uri="{FF2B5EF4-FFF2-40B4-BE49-F238E27FC236}">
                <a16:creationId xmlns:a16="http://schemas.microsoft.com/office/drawing/2014/main" id="{0F98E71C-3CCD-9D49-8508-E41A5CB75678}"/>
              </a:ext>
            </a:extLst>
          </p:cNvPr>
          <p:cNvSpPr txBox="1">
            <a:spLocks/>
          </p:cNvSpPr>
          <p:nvPr/>
        </p:nvSpPr>
        <p:spPr>
          <a:xfrm>
            <a:off x="6579647" y="2561928"/>
            <a:ext cx="198096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homework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AE5200B-A827-124F-A713-FD725F3B80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094743" y="899525"/>
            <a:ext cx="2710439" cy="1662403"/>
          </a:xfrm>
          <a:prstGeom prst="rect">
            <a:avLst/>
          </a:prstGeom>
        </p:spPr>
      </p:pic>
      <p:sp>
        <p:nvSpPr>
          <p:cNvPr id="34" name="Google Shape;332;p28">
            <a:extLst>
              <a:ext uri="{FF2B5EF4-FFF2-40B4-BE49-F238E27FC236}">
                <a16:creationId xmlns:a16="http://schemas.microsoft.com/office/drawing/2014/main" id="{070240EA-A613-9C42-8F47-127210A65A0D}"/>
              </a:ext>
            </a:extLst>
          </p:cNvPr>
          <p:cNvSpPr txBox="1">
            <a:spLocks/>
          </p:cNvSpPr>
          <p:nvPr/>
        </p:nvSpPr>
        <p:spPr>
          <a:xfrm>
            <a:off x="2366004" y="4685595"/>
            <a:ext cx="1335356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teacher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1DD89C-E277-7743-AABB-8CF5EC3BE4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1818891" y="2998234"/>
            <a:ext cx="2680654" cy="1687361"/>
          </a:xfrm>
          <a:prstGeom prst="rect">
            <a:avLst/>
          </a:prstGeom>
        </p:spPr>
      </p:pic>
      <p:sp>
        <p:nvSpPr>
          <p:cNvPr id="17" name="Google Shape;332;p28">
            <a:extLst>
              <a:ext uri="{FF2B5EF4-FFF2-40B4-BE49-F238E27FC236}">
                <a16:creationId xmlns:a16="http://schemas.microsoft.com/office/drawing/2014/main" id="{87629A05-F87F-2749-96FA-D10C1A027DEC}"/>
              </a:ext>
            </a:extLst>
          </p:cNvPr>
          <p:cNvSpPr txBox="1">
            <a:spLocks/>
          </p:cNvSpPr>
          <p:nvPr/>
        </p:nvSpPr>
        <p:spPr>
          <a:xfrm>
            <a:off x="3033516" y="301338"/>
            <a:ext cx="393651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000" b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</a:t>
            </a:r>
            <a:r>
              <a:rPr lang="en-US" sz="4000" b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….. </a:t>
            </a:r>
            <a:endParaRPr lang="en-US" sz="4000" b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Google Shape;332;p28">
            <a:extLst>
              <a:ext uri="{FF2B5EF4-FFF2-40B4-BE49-F238E27FC236}">
                <a16:creationId xmlns:a16="http://schemas.microsoft.com/office/drawing/2014/main" id="{BFA7E4B9-FECB-C449-954E-49202B9AEA67}"/>
              </a:ext>
            </a:extLst>
          </p:cNvPr>
          <p:cNvSpPr txBox="1">
            <a:spLocks/>
          </p:cNvSpPr>
          <p:nvPr/>
        </p:nvSpPr>
        <p:spPr>
          <a:xfrm>
            <a:off x="355901" y="123672"/>
            <a:ext cx="2582371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Point and say</a:t>
            </a:r>
            <a:r>
              <a:rPr lang="en-US" b="0" i="1" u="sng" dirty="0">
                <a:ln w="0"/>
                <a:solidFill>
                  <a:schemeClr val="tx2">
                    <a:lumMod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38272" y="143883"/>
            <a:ext cx="4305366" cy="5577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5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6" grpId="0"/>
      <p:bldP spid="29" grpId="0"/>
      <p:bldP spid="30" grpId="0"/>
      <p:bldP spid="34" grpId="0"/>
      <p:bldP spid="17" grpId="0"/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22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2" y="1896474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9044" y="3108515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741" y="-13537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19045" y="2020955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849737" y="989557"/>
            <a:ext cx="3270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Production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987080" y="2511536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Draw and say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6" name="图片 65">
            <a:extLst>
              <a:ext uri="{FF2B5EF4-FFF2-40B4-BE49-F238E27FC236}">
                <a16:creationId xmlns:a16="http://schemas.microsoft.com/office/drawing/2014/main" id="{44AE5A3C-3E64-4046-9779-44221E598C7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67233" y="859458"/>
            <a:ext cx="1582504" cy="1049408"/>
          </a:xfrm>
          <a:custGeom>
            <a:avLst/>
            <a:gdLst>
              <a:gd name="connsiteX0" fmla="*/ 0 w 4351728"/>
              <a:gd name="connsiteY0" fmla="*/ 0 h 2885770"/>
              <a:gd name="connsiteX1" fmla="*/ 2684410 w 4351728"/>
              <a:gd name="connsiteY1" fmla="*/ 0 h 2885770"/>
              <a:gd name="connsiteX2" fmla="*/ 2684410 w 4351728"/>
              <a:gd name="connsiteY2" fmla="*/ 206739 h 2885770"/>
              <a:gd name="connsiteX3" fmla="*/ 4351728 w 4351728"/>
              <a:gd name="connsiteY3" fmla="*/ 206739 h 2885770"/>
              <a:gd name="connsiteX4" fmla="*/ 4351728 w 4351728"/>
              <a:gd name="connsiteY4" fmla="*/ 2885770 h 2885770"/>
              <a:gd name="connsiteX5" fmla="*/ 0 w 4351728"/>
              <a:gd name="connsiteY5" fmla="*/ 2885770 h 2885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51728" h="2885770">
                <a:moveTo>
                  <a:pt x="0" y="0"/>
                </a:moveTo>
                <a:lnTo>
                  <a:pt x="2684410" y="0"/>
                </a:lnTo>
                <a:lnTo>
                  <a:pt x="2684410" y="206739"/>
                </a:lnTo>
                <a:lnTo>
                  <a:pt x="4351728" y="206739"/>
                </a:lnTo>
                <a:lnTo>
                  <a:pt x="4351728" y="2885770"/>
                </a:lnTo>
                <a:lnTo>
                  <a:pt x="0" y="2885770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  <p:pic>
        <p:nvPicPr>
          <p:cNvPr id="38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759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"/>
          <p:cNvSpPr txBox="1">
            <a:spLocks noGrp="1"/>
          </p:cNvSpPr>
          <p:nvPr>
            <p:ph type="title"/>
          </p:nvPr>
        </p:nvSpPr>
        <p:spPr>
          <a:xfrm>
            <a:off x="1084550" y="1032013"/>
            <a:ext cx="2738742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n w="6600">
                  <a:solidFill>
                    <a:schemeClr val="bg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Draw and say</a:t>
            </a:r>
            <a:endParaRPr sz="3000" dirty="0">
              <a:ln w="6600">
                <a:solidFill>
                  <a:schemeClr val="bg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362" name="Google Shape;362;p29"/>
          <p:cNvGrpSpPr/>
          <p:nvPr/>
        </p:nvGrpSpPr>
        <p:grpSpPr>
          <a:xfrm>
            <a:off x="175926" y="1092016"/>
            <a:ext cx="958995" cy="559149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F29E7A40-F960-AC42-9531-C229B8724F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4527306"/>
              </p:ext>
            </p:extLst>
          </p:nvPr>
        </p:nvGraphicFramePr>
        <p:xfrm>
          <a:off x="135627" y="1833848"/>
          <a:ext cx="8969139" cy="3245812"/>
        </p:xfrm>
        <a:graphic>
          <a:graphicData uri="http://schemas.openxmlformats.org/drawingml/2006/table">
            <a:tbl>
              <a:tblPr firstRow="1" firstCol="1" bandRow="1">
                <a:tableStyleId>{8BF47040-2B36-409A-8F1B-C037DAE9C942}</a:tableStyleId>
              </a:tblPr>
              <a:tblGrid>
                <a:gridCol w="1678323">
                  <a:extLst>
                    <a:ext uri="{9D8B030D-6E8A-4147-A177-3AD203B41FA5}">
                      <a16:colId xmlns:a16="http://schemas.microsoft.com/office/drawing/2014/main" val="1518883087"/>
                    </a:ext>
                  </a:extLst>
                </a:gridCol>
                <a:gridCol w="1648267">
                  <a:extLst>
                    <a:ext uri="{9D8B030D-6E8A-4147-A177-3AD203B41FA5}">
                      <a16:colId xmlns:a16="http://schemas.microsoft.com/office/drawing/2014/main" val="3254294077"/>
                    </a:ext>
                  </a:extLst>
                </a:gridCol>
                <a:gridCol w="1864278">
                  <a:extLst>
                    <a:ext uri="{9D8B030D-6E8A-4147-A177-3AD203B41FA5}">
                      <a16:colId xmlns:a16="http://schemas.microsoft.com/office/drawing/2014/main" val="2976590404"/>
                    </a:ext>
                  </a:extLst>
                </a:gridCol>
                <a:gridCol w="1961663">
                  <a:extLst>
                    <a:ext uri="{9D8B030D-6E8A-4147-A177-3AD203B41FA5}">
                      <a16:colId xmlns:a16="http://schemas.microsoft.com/office/drawing/2014/main" val="3357575853"/>
                    </a:ext>
                  </a:extLst>
                </a:gridCol>
                <a:gridCol w="1816608">
                  <a:extLst>
                    <a:ext uri="{9D8B030D-6E8A-4147-A177-3AD203B41FA5}">
                      <a16:colId xmlns:a16="http://schemas.microsoft.com/office/drawing/2014/main" val="1182639095"/>
                    </a:ext>
                  </a:extLst>
                </a:gridCol>
              </a:tblGrid>
              <a:tr h="53564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 smtClean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</a:t>
                      </a: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b="1" i="0" dirty="0">
                          <a:solidFill>
                            <a:srgbClr val="7030A0"/>
                          </a:solidFill>
                          <a:effectLst/>
                          <a:latin typeface="Comic Sans MS" panose="030F0702030302020204" pitchFamily="66" charset="0"/>
                          <a:ea typeface="Baskerville SemiBold" panose="02020502070401020303" pitchFamily="18" charset="0"/>
                          <a:cs typeface="Angsana New" panose="02020603050405020304" pitchFamily="18" charset="-34"/>
                        </a:rPr>
                        <a:t>This is my…</a:t>
                      </a:r>
                      <a:endParaRPr lang="en-US" sz="2000" b="1" i="0" dirty="0">
                        <a:solidFill>
                          <a:srgbClr val="7030A0"/>
                        </a:solidFill>
                        <a:effectLst/>
                        <a:latin typeface="Comic Sans MS" panose="030F0702030302020204" pitchFamily="66" charset="0"/>
                        <a:ea typeface="Baskerville SemiBold" panose="02020502070401020303" pitchFamily="18" charset="0"/>
                        <a:cs typeface="Angsana New" panose="02020603050405020304" pitchFamily="18" charset="-34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4036397"/>
                  </a:ext>
                </a:extLst>
              </a:tr>
              <a:tr h="27101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4908552"/>
                  </a:ext>
                </a:extLst>
              </a:tr>
            </a:tbl>
          </a:graphicData>
        </a:graphic>
      </p:graphicFrame>
      <p:grpSp>
        <p:nvGrpSpPr>
          <p:cNvPr id="24" name="Google Shape;430;p32">
            <a:extLst>
              <a:ext uri="{FF2B5EF4-FFF2-40B4-BE49-F238E27FC236}">
                <a16:creationId xmlns:a16="http://schemas.microsoft.com/office/drawing/2014/main" id="{F12B57AA-A1E2-4649-BDCB-46BD306EB558}"/>
              </a:ext>
            </a:extLst>
          </p:cNvPr>
          <p:cNvGrpSpPr/>
          <p:nvPr/>
        </p:nvGrpSpPr>
        <p:grpSpPr>
          <a:xfrm>
            <a:off x="2372930" y="1144198"/>
            <a:ext cx="1961381" cy="448797"/>
            <a:chOff x="6999675" y="4238205"/>
            <a:chExt cx="1996490" cy="658597"/>
          </a:xfrm>
        </p:grpSpPr>
        <p:grpSp>
          <p:nvGrpSpPr>
            <p:cNvPr id="25" name="Google Shape;431;p32">
              <a:extLst>
                <a:ext uri="{FF2B5EF4-FFF2-40B4-BE49-F238E27FC236}">
                  <a16:creationId xmlns:a16="http://schemas.microsoft.com/office/drawing/2014/main" id="{A1C98183-BB5C-8A43-9AAE-3EBF7C43BA51}"/>
                </a:ext>
              </a:extLst>
            </p:cNvPr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27" name="Google Shape;432;p32">
                <a:extLst>
                  <a:ext uri="{FF2B5EF4-FFF2-40B4-BE49-F238E27FC236}">
                    <a16:creationId xmlns:a16="http://schemas.microsoft.com/office/drawing/2014/main" id="{76DC7BF8-EC92-1E4E-A708-AF6C6E231AF7}"/>
                  </a:ext>
                </a:extLst>
              </p:cNvPr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433;p32">
                <a:extLst>
                  <a:ext uri="{FF2B5EF4-FFF2-40B4-BE49-F238E27FC236}">
                    <a16:creationId xmlns:a16="http://schemas.microsoft.com/office/drawing/2014/main" id="{ED68F580-B64D-F848-B902-0EC5BEE8B14A}"/>
                  </a:ext>
                </a:extLst>
              </p:cNvPr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434;p32">
                <a:extLst>
                  <a:ext uri="{FF2B5EF4-FFF2-40B4-BE49-F238E27FC236}">
                    <a16:creationId xmlns:a16="http://schemas.microsoft.com/office/drawing/2014/main" id="{6A3460E6-E593-BA40-95F0-69F0D56A103B}"/>
                  </a:ext>
                </a:extLst>
              </p:cNvPr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435;p32">
                <a:extLst>
                  <a:ext uri="{FF2B5EF4-FFF2-40B4-BE49-F238E27FC236}">
                    <a16:creationId xmlns:a16="http://schemas.microsoft.com/office/drawing/2014/main" id="{347E5BAD-3F9E-E648-93E9-E6A22579AAB3}"/>
                  </a:ext>
                </a:extLst>
              </p:cNvPr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436;p32">
                <a:extLst>
                  <a:ext uri="{FF2B5EF4-FFF2-40B4-BE49-F238E27FC236}">
                    <a16:creationId xmlns:a16="http://schemas.microsoft.com/office/drawing/2014/main" id="{9D49FABD-C4DE-D74E-909E-874E106D8C6A}"/>
                  </a:ext>
                </a:extLst>
              </p:cNvPr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437;p32">
                <a:extLst>
                  <a:ext uri="{FF2B5EF4-FFF2-40B4-BE49-F238E27FC236}">
                    <a16:creationId xmlns:a16="http://schemas.microsoft.com/office/drawing/2014/main" id="{68CF6C5E-7357-7841-BF34-0E309E806CEA}"/>
                  </a:ext>
                </a:extLst>
              </p:cNvPr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438;p32">
                <a:extLst>
                  <a:ext uri="{FF2B5EF4-FFF2-40B4-BE49-F238E27FC236}">
                    <a16:creationId xmlns:a16="http://schemas.microsoft.com/office/drawing/2014/main" id="{B077A875-DD5B-1F4C-AE0E-74C009F5E363}"/>
                  </a:ext>
                </a:extLst>
              </p:cNvPr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439;p32">
              <a:extLst>
                <a:ext uri="{FF2B5EF4-FFF2-40B4-BE49-F238E27FC236}">
                  <a16:creationId xmlns:a16="http://schemas.microsoft.com/office/drawing/2014/main" id="{D3F8150E-D6AA-7E47-89C1-A8705D5905F8}"/>
                </a:ext>
              </a:extLst>
            </p:cNvPr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2837;p71"/>
          <p:cNvSpPr/>
          <p:nvPr/>
        </p:nvSpPr>
        <p:spPr>
          <a:xfrm>
            <a:off x="1634024" y="29633"/>
            <a:ext cx="5809022" cy="819612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36" name="Rectangle 9"/>
          <p:cNvSpPr/>
          <p:nvPr/>
        </p:nvSpPr>
        <p:spPr>
          <a:xfrm>
            <a:off x="1105735" y="87258"/>
            <a:ext cx="686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4</a:t>
            </a:r>
            <a:r>
              <a:rPr lang="en-US" sz="4000" b="1" dirty="0">
                <a:solidFill>
                  <a:srgbClr val="000000"/>
                </a:solidFill>
                <a:latin typeface="Comic Sans MS" panose="030F0702030302020204" pitchFamily="66" charset="0"/>
              </a:rPr>
              <a:t> PRODUCTION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083" y="2383986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5" y="2029061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6598" y="2975824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487" y="-177557"/>
            <a:ext cx="5003340" cy="2958548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297746" y="1955036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772691" y="945553"/>
            <a:ext cx="386997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5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Assessment </a:t>
            </a:r>
            <a:r>
              <a:rPr lang="en-AU" sz="405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 </a:t>
            </a:r>
            <a:endParaRPr lang="zh-CN" altLang="en-US" sz="149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708922" y="2481904"/>
            <a:ext cx="5362693" cy="53091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Look read and write</a:t>
            </a: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21" name="图片 74">
            <a:extLst>
              <a:ext uri="{FF2B5EF4-FFF2-40B4-BE49-F238E27FC236}">
                <a16:creationId xmlns:a16="http://schemas.microsoft.com/office/drawing/2014/main" id="{67F2E58E-6090-44DB-94EF-26F33890E6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41225" y="965935"/>
            <a:ext cx="1309863" cy="891265"/>
          </a:xfrm>
          <a:custGeom>
            <a:avLst/>
            <a:gdLst>
              <a:gd name="connsiteX0" fmla="*/ 0 w 1583140"/>
              <a:gd name="connsiteY0" fmla="*/ 0 h 1077209"/>
              <a:gd name="connsiteX1" fmla="*/ 1583140 w 1583140"/>
              <a:gd name="connsiteY1" fmla="*/ 0 h 1077209"/>
              <a:gd name="connsiteX2" fmla="*/ 1583140 w 1583140"/>
              <a:gd name="connsiteY2" fmla="*/ 1077209 h 1077209"/>
              <a:gd name="connsiteX3" fmla="*/ 0 w 1583140"/>
              <a:gd name="connsiteY3" fmla="*/ 1077209 h 1077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3140" h="1077209">
                <a:moveTo>
                  <a:pt x="0" y="0"/>
                </a:moveTo>
                <a:lnTo>
                  <a:pt x="1583140" y="0"/>
                </a:lnTo>
                <a:lnTo>
                  <a:pt x="1583140" y="1077209"/>
                </a:lnTo>
                <a:lnTo>
                  <a:pt x="0" y="1077209"/>
                </a:lnTo>
                <a:close/>
              </a:path>
            </a:pathLst>
          </a:cu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8028" y="116725"/>
            <a:ext cx="804338" cy="3856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91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31"/>
          <p:cNvGrpSpPr/>
          <p:nvPr/>
        </p:nvGrpSpPr>
        <p:grpSpPr>
          <a:xfrm rot="193856">
            <a:off x="-15616" y="266042"/>
            <a:ext cx="9544456" cy="4812945"/>
            <a:chOff x="680048" y="840275"/>
            <a:chExt cx="13729725" cy="4531717"/>
          </a:xfrm>
        </p:grpSpPr>
        <p:sp>
          <p:nvSpPr>
            <p:cNvPr id="397" name="Google Shape;397;p31"/>
            <p:cNvSpPr/>
            <p:nvPr/>
          </p:nvSpPr>
          <p:spPr>
            <a:xfrm rot="21470825">
              <a:off x="1819661" y="1074518"/>
              <a:ext cx="12590112" cy="4230308"/>
            </a:xfrm>
            <a:prstGeom prst="roundRect">
              <a:avLst>
                <a:gd name="adj" fmla="val 24491"/>
              </a:avLst>
            </a:prstGeom>
            <a:noFill/>
            <a:ln w="2857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1"/>
            <p:cNvSpPr/>
            <p:nvPr/>
          </p:nvSpPr>
          <p:spPr>
            <a:xfrm rot="21470825">
              <a:off x="680048" y="840275"/>
              <a:ext cx="12580094" cy="4531717"/>
            </a:xfrm>
            <a:prstGeom prst="roundRect">
              <a:avLst>
                <a:gd name="adj" fmla="val 24491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3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31"/>
          <p:cNvSpPr/>
          <p:nvPr/>
        </p:nvSpPr>
        <p:spPr>
          <a:xfrm>
            <a:off x="7848474" y="1317447"/>
            <a:ext cx="867284" cy="86728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" name="Google Shape;404;p31"/>
          <p:cNvGrpSpPr/>
          <p:nvPr/>
        </p:nvGrpSpPr>
        <p:grpSpPr>
          <a:xfrm>
            <a:off x="8066370" y="1527564"/>
            <a:ext cx="485880" cy="448193"/>
            <a:chOff x="712875" y="2205450"/>
            <a:chExt cx="233675" cy="215550"/>
          </a:xfrm>
        </p:grpSpPr>
        <p:sp>
          <p:nvSpPr>
            <p:cNvPr id="405" name="Google Shape;405;p31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1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1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1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1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6" name="Google Shape;416;p31"/>
          <p:cNvSpPr/>
          <p:nvPr/>
        </p:nvSpPr>
        <p:spPr>
          <a:xfrm rot="2006702">
            <a:off x="185170" y="439338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1"/>
          <p:cNvSpPr txBox="1">
            <a:spLocks noGrp="1"/>
          </p:cNvSpPr>
          <p:nvPr>
            <p:ph type="subTitle" idx="2"/>
          </p:nvPr>
        </p:nvSpPr>
        <p:spPr>
          <a:xfrm>
            <a:off x="2508219" y="695578"/>
            <a:ext cx="5508683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1.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2. This is my ……… ………</a:t>
            </a: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3.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4.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  <a:p>
            <a:pPr lvl="0" algn="l">
              <a:lnSpc>
                <a:spcPct val="250000"/>
              </a:lnSpc>
            </a:pPr>
            <a:r>
              <a:rPr lang="en-AU" sz="2200" b="1" i="1" dirty="0">
                <a:solidFill>
                  <a:srgbClr val="0070C0"/>
                </a:solidFill>
                <a:latin typeface="Book Antiqua" panose="02040602050305030304" pitchFamily="18" charset="0"/>
                <a:cs typeface="Aldhabi" pitchFamily="2" charset="-78"/>
              </a:rPr>
              <a:t>5. This is my ………………</a:t>
            </a:r>
            <a:endParaRPr lang="en-US" sz="2200" b="1" i="1" dirty="0">
              <a:solidFill>
                <a:srgbClr val="0070C0"/>
              </a:solidFill>
              <a:latin typeface="Book Antiqua" panose="02040602050305030304" pitchFamily="18" charset="0"/>
              <a:cs typeface="Aldhabi" pitchFamily="2" charset="-78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2F331AE-9CB0-1941-9DBA-AEA8E358C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8" t="14184" r="6952" b="10926"/>
          <a:stretch/>
        </p:blipFill>
        <p:spPr>
          <a:xfrm>
            <a:off x="6283681" y="4364764"/>
            <a:ext cx="1129312" cy="69179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D5754DB-71E0-DA4D-9F49-5A3EB5E9B4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27" t="12791" r="5554" b="9959"/>
          <a:stretch/>
        </p:blipFill>
        <p:spPr>
          <a:xfrm>
            <a:off x="6219575" y="1618998"/>
            <a:ext cx="1193418" cy="73848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8039342-BD52-1E46-B3E0-820111D540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62" t="12264" r="6666" b="9951"/>
          <a:stretch/>
        </p:blipFill>
        <p:spPr>
          <a:xfrm>
            <a:off x="6182659" y="911498"/>
            <a:ext cx="1254436" cy="73848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7AC2001-B4FD-B348-A2B0-712AA27F9B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645" t="12264" r="7053" b="9771"/>
          <a:stretch/>
        </p:blipFill>
        <p:spPr>
          <a:xfrm>
            <a:off x="6243374" y="2562867"/>
            <a:ext cx="1211222" cy="74288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FD4D7A-4C1F-4044-B9B7-941FBD10B33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48" t="12265" r="6223" b="9768"/>
          <a:stretch/>
        </p:blipFill>
        <p:spPr>
          <a:xfrm>
            <a:off x="6283680" y="3440681"/>
            <a:ext cx="1170916" cy="737043"/>
          </a:xfrm>
          <a:prstGeom prst="rect">
            <a:avLst/>
          </a:prstGeom>
        </p:spPr>
      </p:pic>
      <p:sp>
        <p:nvSpPr>
          <p:cNvPr id="40" name="Google Shape;443;p32">
            <a:extLst>
              <a:ext uri="{FF2B5EF4-FFF2-40B4-BE49-F238E27FC236}">
                <a16:creationId xmlns:a16="http://schemas.microsoft.com/office/drawing/2014/main" id="{D04E391C-64DE-A548-AEDB-14F3E978E21A}"/>
              </a:ext>
            </a:extLst>
          </p:cNvPr>
          <p:cNvSpPr txBox="1">
            <a:spLocks/>
          </p:cNvSpPr>
          <p:nvPr/>
        </p:nvSpPr>
        <p:spPr>
          <a:xfrm>
            <a:off x="4483568" y="946944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lesson</a:t>
            </a:r>
          </a:p>
        </p:txBody>
      </p:sp>
      <p:sp>
        <p:nvSpPr>
          <p:cNvPr id="41" name="Google Shape;443;p32">
            <a:extLst>
              <a:ext uri="{FF2B5EF4-FFF2-40B4-BE49-F238E27FC236}">
                <a16:creationId xmlns:a16="http://schemas.microsoft.com/office/drawing/2014/main" id="{7F1E5FDB-8C3F-2145-B91B-90390219FB36}"/>
              </a:ext>
            </a:extLst>
          </p:cNvPr>
          <p:cNvSpPr txBox="1">
            <a:spLocks/>
          </p:cNvSpPr>
          <p:nvPr/>
        </p:nvSpPr>
        <p:spPr>
          <a:xfrm>
            <a:off x="4339984" y="1799425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classroom</a:t>
            </a:r>
          </a:p>
        </p:txBody>
      </p:sp>
      <p:sp>
        <p:nvSpPr>
          <p:cNvPr id="42" name="Google Shape;443;p32">
            <a:extLst>
              <a:ext uri="{FF2B5EF4-FFF2-40B4-BE49-F238E27FC236}">
                <a16:creationId xmlns:a16="http://schemas.microsoft.com/office/drawing/2014/main" id="{71A1AD78-6482-8245-8424-BBB0AD74E206}"/>
              </a:ext>
            </a:extLst>
          </p:cNvPr>
          <p:cNvSpPr txBox="1">
            <a:spLocks/>
          </p:cNvSpPr>
          <p:nvPr/>
        </p:nvSpPr>
        <p:spPr>
          <a:xfrm>
            <a:off x="4305409" y="263686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homework</a:t>
            </a:r>
          </a:p>
        </p:txBody>
      </p:sp>
      <p:sp>
        <p:nvSpPr>
          <p:cNvPr id="43" name="Google Shape;443;p32">
            <a:extLst>
              <a:ext uri="{FF2B5EF4-FFF2-40B4-BE49-F238E27FC236}">
                <a16:creationId xmlns:a16="http://schemas.microsoft.com/office/drawing/2014/main" id="{BE7D669C-F7E4-F649-8197-2E17C77C0A69}"/>
              </a:ext>
            </a:extLst>
          </p:cNvPr>
          <p:cNvSpPr txBox="1">
            <a:spLocks/>
          </p:cNvSpPr>
          <p:nvPr/>
        </p:nvSpPr>
        <p:spPr>
          <a:xfrm>
            <a:off x="4534423" y="3480659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teacher</a:t>
            </a:r>
          </a:p>
        </p:txBody>
      </p:sp>
      <p:sp>
        <p:nvSpPr>
          <p:cNvPr id="44" name="Google Shape;443;p32">
            <a:extLst>
              <a:ext uri="{FF2B5EF4-FFF2-40B4-BE49-F238E27FC236}">
                <a16:creationId xmlns:a16="http://schemas.microsoft.com/office/drawing/2014/main" id="{EEB728D0-D0BB-2543-A75F-8F416C3B3563}"/>
              </a:ext>
            </a:extLst>
          </p:cNvPr>
          <p:cNvSpPr txBox="1">
            <a:spLocks/>
          </p:cNvSpPr>
          <p:nvPr/>
        </p:nvSpPr>
        <p:spPr>
          <a:xfrm>
            <a:off x="4534423" y="4312857"/>
            <a:ext cx="24231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ngolin"/>
              <a:buNone/>
              <a:defRPr sz="1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Baloo 2"/>
              <a:buNone/>
              <a:defRPr sz="1800" b="1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 algn="l"/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student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sp>
        <p:nvSpPr>
          <p:cNvPr id="29" name="Google Shape;418;p31"/>
          <p:cNvSpPr txBox="1">
            <a:spLocks noGrp="1"/>
          </p:cNvSpPr>
          <p:nvPr>
            <p:ph type="title"/>
          </p:nvPr>
        </p:nvSpPr>
        <p:spPr>
          <a:xfrm>
            <a:off x="558995" y="38327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AU" sz="35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Look, read and write</a:t>
            </a:r>
            <a:r>
              <a:rPr lang="en-US" sz="30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3000" dirty="0">
                <a:ln w="6600">
                  <a:solidFill>
                    <a:schemeClr val="accent1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</a:br>
            <a:endParaRPr lang="en-US" sz="3000" dirty="0">
              <a:ln w="6600">
                <a:solidFill>
                  <a:schemeClr val="accent1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Good bye.</a:t>
            </a:r>
          </a:p>
          <a:p>
            <a:pPr algn="ctr" defTabSz="814434">
              <a:spcBef>
                <a:spcPct val="50000"/>
              </a:spcBef>
              <a:buClrTx/>
              <a:defRPr/>
            </a:pPr>
            <a:r>
              <a:rPr lang="en-US" altLang="zh-CN" sz="5250" b="1" kern="1200" dirty="0"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See you again!</a:t>
            </a:r>
            <a:endParaRPr lang="zh-CN" altLang="en-US" sz="5250" b="1" kern="1200" dirty="0"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51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281;p26">
            <a:extLst>
              <a:ext uri="{FF2B5EF4-FFF2-40B4-BE49-F238E27FC236}">
                <a16:creationId xmlns:a16="http://schemas.microsoft.com/office/drawing/2014/main" id="{FB4F4116-DCA4-BD43-AFA9-54878325044C}"/>
              </a:ext>
            </a:extLst>
          </p:cNvPr>
          <p:cNvGrpSpPr/>
          <p:nvPr/>
        </p:nvGrpSpPr>
        <p:grpSpPr>
          <a:xfrm>
            <a:off x="8458200" y="4511090"/>
            <a:ext cx="683266" cy="599920"/>
            <a:chOff x="6075750" y="3009125"/>
            <a:chExt cx="550400" cy="463175"/>
          </a:xfrm>
        </p:grpSpPr>
        <p:sp>
          <p:nvSpPr>
            <p:cNvPr id="16" name="Google Shape;282;p26">
              <a:extLst>
                <a:ext uri="{FF2B5EF4-FFF2-40B4-BE49-F238E27FC236}">
                  <a16:creationId xmlns:a16="http://schemas.microsoft.com/office/drawing/2014/main" id="{E2756BD7-B762-2542-B33C-5F1057768D28}"/>
                </a:ext>
              </a:extLst>
            </p:cNvPr>
            <p:cNvSpPr/>
            <p:nvPr/>
          </p:nvSpPr>
          <p:spPr>
            <a:xfrm>
              <a:off x="6076650" y="3020750"/>
              <a:ext cx="538175" cy="433700"/>
            </a:xfrm>
            <a:custGeom>
              <a:avLst/>
              <a:gdLst/>
              <a:ahLst/>
              <a:cxnLst/>
              <a:rect l="l" t="t" r="r" b="b"/>
              <a:pathLst>
                <a:path w="21527" h="17348" extrusionOk="0">
                  <a:moveTo>
                    <a:pt x="7572" y="17347"/>
                  </a:moveTo>
                  <a:cubicBezTo>
                    <a:pt x="7858" y="16657"/>
                    <a:pt x="8108" y="16097"/>
                    <a:pt x="8311" y="15538"/>
                  </a:cubicBezTo>
                  <a:cubicBezTo>
                    <a:pt x="8430" y="15204"/>
                    <a:pt x="8465" y="14847"/>
                    <a:pt x="8513" y="14514"/>
                  </a:cubicBezTo>
                  <a:cubicBezTo>
                    <a:pt x="8573" y="14014"/>
                    <a:pt x="8489" y="13883"/>
                    <a:pt x="7989" y="13752"/>
                  </a:cubicBezTo>
                  <a:cubicBezTo>
                    <a:pt x="7358" y="13573"/>
                    <a:pt x="6703" y="13418"/>
                    <a:pt x="6072" y="13228"/>
                  </a:cubicBezTo>
                  <a:cubicBezTo>
                    <a:pt x="5167" y="12942"/>
                    <a:pt x="4239" y="12680"/>
                    <a:pt x="3370" y="12299"/>
                  </a:cubicBezTo>
                  <a:cubicBezTo>
                    <a:pt x="2036" y="11752"/>
                    <a:pt x="1048" y="10775"/>
                    <a:pt x="714" y="9358"/>
                  </a:cubicBezTo>
                  <a:cubicBezTo>
                    <a:pt x="0" y="6287"/>
                    <a:pt x="988" y="3334"/>
                    <a:pt x="3727" y="1441"/>
                  </a:cubicBezTo>
                  <a:cubicBezTo>
                    <a:pt x="4703" y="774"/>
                    <a:pt x="5775" y="393"/>
                    <a:pt x="6977" y="274"/>
                  </a:cubicBezTo>
                  <a:cubicBezTo>
                    <a:pt x="9632" y="0"/>
                    <a:pt x="12252" y="274"/>
                    <a:pt x="14871" y="619"/>
                  </a:cubicBezTo>
                  <a:cubicBezTo>
                    <a:pt x="16014" y="774"/>
                    <a:pt x="17133" y="1012"/>
                    <a:pt x="18252" y="1369"/>
                  </a:cubicBezTo>
                  <a:cubicBezTo>
                    <a:pt x="19514" y="1762"/>
                    <a:pt x="20396" y="2524"/>
                    <a:pt x="20812" y="3810"/>
                  </a:cubicBezTo>
                  <a:cubicBezTo>
                    <a:pt x="21527" y="5929"/>
                    <a:pt x="21467" y="8049"/>
                    <a:pt x="20610" y="10097"/>
                  </a:cubicBezTo>
                  <a:cubicBezTo>
                    <a:pt x="20217" y="11085"/>
                    <a:pt x="19562" y="11942"/>
                    <a:pt x="18574" y="12525"/>
                  </a:cubicBezTo>
                  <a:cubicBezTo>
                    <a:pt x="16645" y="13668"/>
                    <a:pt x="14585" y="14288"/>
                    <a:pt x="12323" y="14109"/>
                  </a:cubicBezTo>
                  <a:cubicBezTo>
                    <a:pt x="12037" y="14085"/>
                    <a:pt x="11835" y="14133"/>
                    <a:pt x="11668" y="14383"/>
                  </a:cubicBezTo>
                  <a:cubicBezTo>
                    <a:pt x="11490" y="14669"/>
                    <a:pt x="11359" y="14978"/>
                    <a:pt x="11132" y="15216"/>
                  </a:cubicBezTo>
                  <a:cubicBezTo>
                    <a:pt x="10359" y="16133"/>
                    <a:pt x="9394" y="16800"/>
                    <a:pt x="8287" y="17240"/>
                  </a:cubicBezTo>
                  <a:cubicBezTo>
                    <a:pt x="8108" y="17324"/>
                    <a:pt x="7906" y="17312"/>
                    <a:pt x="7572" y="17347"/>
                  </a:cubicBezTo>
                  <a:close/>
                  <a:moveTo>
                    <a:pt x="10299" y="3298"/>
                  </a:moveTo>
                  <a:cubicBezTo>
                    <a:pt x="10287" y="3465"/>
                    <a:pt x="10251" y="3655"/>
                    <a:pt x="10239" y="3858"/>
                  </a:cubicBezTo>
                  <a:cubicBezTo>
                    <a:pt x="10132" y="4751"/>
                    <a:pt x="10049" y="5644"/>
                    <a:pt x="9942" y="6537"/>
                  </a:cubicBezTo>
                  <a:cubicBezTo>
                    <a:pt x="9882" y="7049"/>
                    <a:pt x="9811" y="7572"/>
                    <a:pt x="9763" y="8096"/>
                  </a:cubicBezTo>
                  <a:cubicBezTo>
                    <a:pt x="9739" y="8382"/>
                    <a:pt x="9870" y="8537"/>
                    <a:pt x="10168" y="8561"/>
                  </a:cubicBezTo>
                  <a:cubicBezTo>
                    <a:pt x="10573" y="8573"/>
                    <a:pt x="10990" y="8596"/>
                    <a:pt x="11382" y="8561"/>
                  </a:cubicBezTo>
                  <a:cubicBezTo>
                    <a:pt x="11918" y="8501"/>
                    <a:pt x="12264" y="8156"/>
                    <a:pt x="12430" y="7644"/>
                  </a:cubicBezTo>
                  <a:cubicBezTo>
                    <a:pt x="12621" y="7037"/>
                    <a:pt x="12514" y="6775"/>
                    <a:pt x="12025" y="6370"/>
                  </a:cubicBezTo>
                  <a:cubicBezTo>
                    <a:pt x="11918" y="6298"/>
                    <a:pt x="11835" y="6203"/>
                    <a:pt x="11763" y="6156"/>
                  </a:cubicBezTo>
                  <a:cubicBezTo>
                    <a:pt x="12025" y="5775"/>
                    <a:pt x="12323" y="5465"/>
                    <a:pt x="12490" y="5084"/>
                  </a:cubicBezTo>
                  <a:cubicBezTo>
                    <a:pt x="12656" y="4679"/>
                    <a:pt x="12633" y="4239"/>
                    <a:pt x="12371" y="3858"/>
                  </a:cubicBezTo>
                  <a:cubicBezTo>
                    <a:pt x="11894" y="3227"/>
                    <a:pt x="10990" y="2977"/>
                    <a:pt x="10299" y="3298"/>
                  </a:cubicBezTo>
                  <a:close/>
                  <a:moveTo>
                    <a:pt x="7418" y="6560"/>
                  </a:moveTo>
                  <a:cubicBezTo>
                    <a:pt x="7787" y="7096"/>
                    <a:pt x="7549" y="7715"/>
                    <a:pt x="7870" y="8215"/>
                  </a:cubicBezTo>
                  <a:cubicBezTo>
                    <a:pt x="8204" y="7942"/>
                    <a:pt x="8204" y="7942"/>
                    <a:pt x="8156" y="7680"/>
                  </a:cubicBezTo>
                  <a:cubicBezTo>
                    <a:pt x="8096" y="7346"/>
                    <a:pt x="8049" y="7025"/>
                    <a:pt x="7977" y="6691"/>
                  </a:cubicBezTo>
                  <a:cubicBezTo>
                    <a:pt x="7811" y="5917"/>
                    <a:pt x="7668" y="5132"/>
                    <a:pt x="7477" y="4358"/>
                  </a:cubicBezTo>
                  <a:cubicBezTo>
                    <a:pt x="7406" y="4108"/>
                    <a:pt x="7275" y="3881"/>
                    <a:pt x="7180" y="3643"/>
                  </a:cubicBezTo>
                  <a:cubicBezTo>
                    <a:pt x="7132" y="3631"/>
                    <a:pt x="7072" y="3608"/>
                    <a:pt x="7025" y="3584"/>
                  </a:cubicBezTo>
                  <a:cubicBezTo>
                    <a:pt x="6977" y="3655"/>
                    <a:pt x="6941" y="3715"/>
                    <a:pt x="6906" y="3786"/>
                  </a:cubicBezTo>
                  <a:cubicBezTo>
                    <a:pt x="6287" y="5167"/>
                    <a:pt x="5656" y="6513"/>
                    <a:pt x="5036" y="7882"/>
                  </a:cubicBezTo>
                  <a:cubicBezTo>
                    <a:pt x="5001" y="7953"/>
                    <a:pt x="5072" y="8072"/>
                    <a:pt x="5096" y="8168"/>
                  </a:cubicBezTo>
                  <a:cubicBezTo>
                    <a:pt x="5298" y="8001"/>
                    <a:pt x="5394" y="7822"/>
                    <a:pt x="5477" y="7632"/>
                  </a:cubicBezTo>
                  <a:cubicBezTo>
                    <a:pt x="5608" y="7334"/>
                    <a:pt x="5727" y="7001"/>
                    <a:pt x="5882" y="6727"/>
                  </a:cubicBezTo>
                  <a:cubicBezTo>
                    <a:pt x="5941" y="6608"/>
                    <a:pt x="6108" y="6489"/>
                    <a:pt x="6239" y="6489"/>
                  </a:cubicBezTo>
                  <a:cubicBezTo>
                    <a:pt x="6644" y="6501"/>
                    <a:pt x="7061" y="6548"/>
                    <a:pt x="7418" y="6560"/>
                  </a:cubicBezTo>
                  <a:close/>
                  <a:moveTo>
                    <a:pt x="16562" y="8120"/>
                  </a:moveTo>
                  <a:cubicBezTo>
                    <a:pt x="16431" y="8144"/>
                    <a:pt x="16324" y="8144"/>
                    <a:pt x="16240" y="8168"/>
                  </a:cubicBezTo>
                  <a:cubicBezTo>
                    <a:pt x="15871" y="8299"/>
                    <a:pt x="15514" y="8251"/>
                    <a:pt x="15133" y="8168"/>
                  </a:cubicBezTo>
                  <a:cubicBezTo>
                    <a:pt x="14121" y="7930"/>
                    <a:pt x="13657" y="6941"/>
                    <a:pt x="14121" y="6025"/>
                  </a:cubicBezTo>
                  <a:cubicBezTo>
                    <a:pt x="14538" y="5179"/>
                    <a:pt x="15181" y="4632"/>
                    <a:pt x="16169" y="4548"/>
                  </a:cubicBezTo>
                  <a:cubicBezTo>
                    <a:pt x="16347" y="4536"/>
                    <a:pt x="16526" y="4536"/>
                    <a:pt x="16502" y="4251"/>
                  </a:cubicBezTo>
                  <a:cubicBezTo>
                    <a:pt x="16169" y="4048"/>
                    <a:pt x="15824" y="4179"/>
                    <a:pt x="15514" y="4298"/>
                  </a:cubicBezTo>
                  <a:cubicBezTo>
                    <a:pt x="14597" y="4608"/>
                    <a:pt x="13978" y="5263"/>
                    <a:pt x="13645" y="6144"/>
                  </a:cubicBezTo>
                  <a:cubicBezTo>
                    <a:pt x="13287" y="7060"/>
                    <a:pt x="13526" y="7870"/>
                    <a:pt x="14359" y="8406"/>
                  </a:cubicBezTo>
                  <a:cubicBezTo>
                    <a:pt x="14942" y="8775"/>
                    <a:pt x="15609" y="8834"/>
                    <a:pt x="16288" y="8715"/>
                  </a:cubicBezTo>
                  <a:cubicBezTo>
                    <a:pt x="16550" y="8644"/>
                    <a:pt x="16681" y="8477"/>
                    <a:pt x="16562" y="81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83;p26">
              <a:extLst>
                <a:ext uri="{FF2B5EF4-FFF2-40B4-BE49-F238E27FC236}">
                  <a16:creationId xmlns:a16="http://schemas.microsoft.com/office/drawing/2014/main" id="{391687F9-E0AD-9945-B529-9D1885C9CB7E}"/>
                </a:ext>
              </a:extLst>
            </p:cNvPr>
            <p:cNvSpPr/>
            <p:nvPr/>
          </p:nvSpPr>
          <p:spPr>
            <a:xfrm>
              <a:off x="6332025" y="3176125"/>
              <a:ext cx="50025" cy="49125"/>
            </a:xfrm>
            <a:custGeom>
              <a:avLst/>
              <a:gdLst/>
              <a:ahLst/>
              <a:cxnLst/>
              <a:rect l="l" t="t" r="r" b="b"/>
              <a:pathLst>
                <a:path w="2001" h="1965" extrusionOk="0">
                  <a:moveTo>
                    <a:pt x="1" y="1762"/>
                  </a:moveTo>
                  <a:cubicBezTo>
                    <a:pt x="24" y="1226"/>
                    <a:pt x="72" y="679"/>
                    <a:pt x="96" y="107"/>
                  </a:cubicBezTo>
                  <a:cubicBezTo>
                    <a:pt x="691" y="0"/>
                    <a:pt x="1132" y="226"/>
                    <a:pt x="1548" y="476"/>
                  </a:cubicBezTo>
                  <a:cubicBezTo>
                    <a:pt x="1787" y="631"/>
                    <a:pt x="2001" y="834"/>
                    <a:pt x="1918" y="1143"/>
                  </a:cubicBezTo>
                  <a:cubicBezTo>
                    <a:pt x="1822" y="1441"/>
                    <a:pt x="1668" y="1738"/>
                    <a:pt x="1322" y="1822"/>
                  </a:cubicBezTo>
                  <a:cubicBezTo>
                    <a:pt x="906" y="1929"/>
                    <a:pt x="489" y="1965"/>
                    <a:pt x="1" y="176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84;p26">
              <a:extLst>
                <a:ext uri="{FF2B5EF4-FFF2-40B4-BE49-F238E27FC236}">
                  <a16:creationId xmlns:a16="http://schemas.microsoft.com/office/drawing/2014/main" id="{241CF265-66D7-8443-AAB1-E0D7F7B2689B}"/>
                </a:ext>
              </a:extLst>
            </p:cNvPr>
            <p:cNvSpPr/>
            <p:nvPr/>
          </p:nvSpPr>
          <p:spPr>
            <a:xfrm>
              <a:off x="6337100" y="3105875"/>
              <a:ext cx="45850" cy="61625"/>
            </a:xfrm>
            <a:custGeom>
              <a:avLst/>
              <a:gdLst/>
              <a:ahLst/>
              <a:cxnLst/>
              <a:rect l="l" t="t" r="r" b="b"/>
              <a:pathLst>
                <a:path w="1834" h="2465" extrusionOk="0">
                  <a:moveTo>
                    <a:pt x="131" y="1167"/>
                  </a:moveTo>
                  <a:cubicBezTo>
                    <a:pt x="167" y="905"/>
                    <a:pt x="179" y="655"/>
                    <a:pt x="226" y="405"/>
                  </a:cubicBezTo>
                  <a:cubicBezTo>
                    <a:pt x="262" y="131"/>
                    <a:pt x="476" y="0"/>
                    <a:pt x="679" y="131"/>
                  </a:cubicBezTo>
                  <a:cubicBezTo>
                    <a:pt x="1000" y="310"/>
                    <a:pt x="1322" y="524"/>
                    <a:pt x="1548" y="786"/>
                  </a:cubicBezTo>
                  <a:cubicBezTo>
                    <a:pt x="1834" y="1131"/>
                    <a:pt x="1726" y="1655"/>
                    <a:pt x="1381" y="1953"/>
                  </a:cubicBezTo>
                  <a:cubicBezTo>
                    <a:pt x="1238" y="2072"/>
                    <a:pt x="1060" y="2167"/>
                    <a:pt x="881" y="2227"/>
                  </a:cubicBezTo>
                  <a:cubicBezTo>
                    <a:pt x="179" y="2465"/>
                    <a:pt x="0" y="2310"/>
                    <a:pt x="72" y="1560"/>
                  </a:cubicBezTo>
                  <a:cubicBezTo>
                    <a:pt x="95" y="1429"/>
                    <a:pt x="107" y="1298"/>
                    <a:pt x="131" y="11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85;p26">
              <a:extLst>
                <a:ext uri="{FF2B5EF4-FFF2-40B4-BE49-F238E27FC236}">
                  <a16:creationId xmlns:a16="http://schemas.microsoft.com/office/drawing/2014/main" id="{4D691D12-1F7B-134C-B863-4F7826E9AB3A}"/>
                </a:ext>
              </a:extLst>
            </p:cNvPr>
            <p:cNvSpPr/>
            <p:nvPr/>
          </p:nvSpPr>
          <p:spPr>
            <a:xfrm>
              <a:off x="6234100" y="3131775"/>
              <a:ext cx="27100" cy="42275"/>
            </a:xfrm>
            <a:custGeom>
              <a:avLst/>
              <a:gdLst/>
              <a:ahLst/>
              <a:cxnLst/>
              <a:rect l="l" t="t" r="r" b="b"/>
              <a:pathLst>
                <a:path w="1084" h="1691" extrusionOk="0">
                  <a:moveTo>
                    <a:pt x="1084" y="1584"/>
                  </a:moveTo>
                  <a:cubicBezTo>
                    <a:pt x="667" y="1679"/>
                    <a:pt x="322" y="1691"/>
                    <a:pt x="1" y="1476"/>
                  </a:cubicBezTo>
                  <a:cubicBezTo>
                    <a:pt x="60" y="929"/>
                    <a:pt x="358" y="512"/>
                    <a:pt x="703" y="0"/>
                  </a:cubicBezTo>
                  <a:cubicBezTo>
                    <a:pt x="965" y="524"/>
                    <a:pt x="1024" y="1036"/>
                    <a:pt x="1084" y="15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86;p26">
              <a:extLst>
                <a:ext uri="{FF2B5EF4-FFF2-40B4-BE49-F238E27FC236}">
                  <a16:creationId xmlns:a16="http://schemas.microsoft.com/office/drawing/2014/main" id="{D12A122D-0FDD-E849-8A6E-20EA3C776F65}"/>
                </a:ext>
              </a:extLst>
            </p:cNvPr>
            <p:cNvSpPr/>
            <p:nvPr/>
          </p:nvSpPr>
          <p:spPr>
            <a:xfrm>
              <a:off x="6075750" y="3009125"/>
              <a:ext cx="550400" cy="463175"/>
            </a:xfrm>
            <a:custGeom>
              <a:avLst/>
              <a:gdLst/>
              <a:ahLst/>
              <a:cxnLst/>
              <a:rect l="l" t="t" r="r" b="b"/>
              <a:pathLst>
                <a:path w="22016" h="18527" extrusionOk="0">
                  <a:moveTo>
                    <a:pt x="21515" y="4323"/>
                  </a:moveTo>
                  <a:cubicBezTo>
                    <a:pt x="21229" y="3394"/>
                    <a:pt x="20801" y="2382"/>
                    <a:pt x="19777" y="1846"/>
                  </a:cubicBezTo>
                  <a:cubicBezTo>
                    <a:pt x="19146" y="1525"/>
                    <a:pt x="18407" y="1168"/>
                    <a:pt x="17610" y="1001"/>
                  </a:cubicBezTo>
                  <a:cubicBezTo>
                    <a:pt x="16241" y="715"/>
                    <a:pt x="14443" y="370"/>
                    <a:pt x="12633" y="191"/>
                  </a:cubicBezTo>
                  <a:cubicBezTo>
                    <a:pt x="11657" y="108"/>
                    <a:pt x="10514" y="1"/>
                    <a:pt x="9359" y="1"/>
                  </a:cubicBezTo>
                  <a:cubicBezTo>
                    <a:pt x="8561" y="1"/>
                    <a:pt x="7847" y="48"/>
                    <a:pt x="7168" y="132"/>
                  </a:cubicBezTo>
                  <a:cubicBezTo>
                    <a:pt x="5811" y="310"/>
                    <a:pt x="4811" y="632"/>
                    <a:pt x="3906" y="1168"/>
                  </a:cubicBezTo>
                  <a:cubicBezTo>
                    <a:pt x="1810" y="2430"/>
                    <a:pt x="572" y="4216"/>
                    <a:pt x="119" y="6621"/>
                  </a:cubicBezTo>
                  <a:cubicBezTo>
                    <a:pt x="0" y="7311"/>
                    <a:pt x="60" y="7978"/>
                    <a:pt x="108" y="8633"/>
                  </a:cubicBezTo>
                  <a:cubicBezTo>
                    <a:pt x="143" y="8907"/>
                    <a:pt x="155" y="9180"/>
                    <a:pt x="167" y="9466"/>
                  </a:cubicBezTo>
                  <a:cubicBezTo>
                    <a:pt x="203" y="10252"/>
                    <a:pt x="608" y="10871"/>
                    <a:pt x="1001" y="11443"/>
                  </a:cubicBezTo>
                  <a:cubicBezTo>
                    <a:pt x="1143" y="11657"/>
                    <a:pt x="1286" y="11859"/>
                    <a:pt x="1405" y="12086"/>
                  </a:cubicBezTo>
                  <a:cubicBezTo>
                    <a:pt x="1441" y="12145"/>
                    <a:pt x="1489" y="12193"/>
                    <a:pt x="1536" y="12217"/>
                  </a:cubicBezTo>
                  <a:lnTo>
                    <a:pt x="1572" y="12252"/>
                  </a:lnTo>
                  <a:cubicBezTo>
                    <a:pt x="2489" y="12990"/>
                    <a:pt x="3608" y="13550"/>
                    <a:pt x="5084" y="13943"/>
                  </a:cubicBezTo>
                  <a:cubicBezTo>
                    <a:pt x="5918" y="14181"/>
                    <a:pt x="6775" y="14455"/>
                    <a:pt x="7644" y="14741"/>
                  </a:cubicBezTo>
                  <a:cubicBezTo>
                    <a:pt x="8061" y="14872"/>
                    <a:pt x="8061" y="14872"/>
                    <a:pt x="7966" y="15348"/>
                  </a:cubicBezTo>
                  <a:cubicBezTo>
                    <a:pt x="7787" y="16265"/>
                    <a:pt x="7335" y="17074"/>
                    <a:pt x="6918" y="17741"/>
                  </a:cubicBezTo>
                  <a:cubicBezTo>
                    <a:pt x="6823" y="17872"/>
                    <a:pt x="6763" y="18110"/>
                    <a:pt x="6823" y="18289"/>
                  </a:cubicBezTo>
                  <a:cubicBezTo>
                    <a:pt x="6882" y="18455"/>
                    <a:pt x="7156" y="18527"/>
                    <a:pt x="7287" y="18527"/>
                  </a:cubicBezTo>
                  <a:lnTo>
                    <a:pt x="7335" y="18527"/>
                  </a:lnTo>
                  <a:cubicBezTo>
                    <a:pt x="7406" y="18527"/>
                    <a:pt x="7478" y="18515"/>
                    <a:pt x="7549" y="18515"/>
                  </a:cubicBezTo>
                  <a:cubicBezTo>
                    <a:pt x="7870" y="18491"/>
                    <a:pt x="8192" y="18467"/>
                    <a:pt x="8478" y="18336"/>
                  </a:cubicBezTo>
                  <a:cubicBezTo>
                    <a:pt x="9692" y="17753"/>
                    <a:pt x="11061" y="16979"/>
                    <a:pt x="11930" y="15586"/>
                  </a:cubicBezTo>
                  <a:cubicBezTo>
                    <a:pt x="12073" y="15348"/>
                    <a:pt x="12240" y="15253"/>
                    <a:pt x="12514" y="15253"/>
                  </a:cubicBezTo>
                  <a:lnTo>
                    <a:pt x="12657" y="15253"/>
                  </a:lnTo>
                  <a:lnTo>
                    <a:pt x="13026" y="15253"/>
                  </a:lnTo>
                  <a:cubicBezTo>
                    <a:pt x="13419" y="15253"/>
                    <a:pt x="13859" y="15241"/>
                    <a:pt x="14300" y="15169"/>
                  </a:cubicBezTo>
                  <a:cubicBezTo>
                    <a:pt x="15550" y="14943"/>
                    <a:pt x="17003" y="14598"/>
                    <a:pt x="18324" y="13848"/>
                  </a:cubicBezTo>
                  <a:lnTo>
                    <a:pt x="18384" y="13812"/>
                  </a:lnTo>
                  <a:cubicBezTo>
                    <a:pt x="19015" y="13455"/>
                    <a:pt x="19658" y="13086"/>
                    <a:pt x="20134" y="12467"/>
                  </a:cubicBezTo>
                  <a:cubicBezTo>
                    <a:pt x="21158" y="11145"/>
                    <a:pt x="21717" y="9788"/>
                    <a:pt x="21801" y="8478"/>
                  </a:cubicBezTo>
                  <a:cubicBezTo>
                    <a:pt x="22015" y="6966"/>
                    <a:pt x="21920" y="5609"/>
                    <a:pt x="21515" y="4323"/>
                  </a:cubicBezTo>
                  <a:close/>
                  <a:moveTo>
                    <a:pt x="11573" y="14764"/>
                  </a:moveTo>
                  <a:cubicBezTo>
                    <a:pt x="11526" y="14860"/>
                    <a:pt x="11466" y="14931"/>
                    <a:pt x="11418" y="15014"/>
                  </a:cubicBezTo>
                  <a:cubicBezTo>
                    <a:pt x="11299" y="15229"/>
                    <a:pt x="11204" y="15419"/>
                    <a:pt x="11049" y="15586"/>
                  </a:cubicBezTo>
                  <a:cubicBezTo>
                    <a:pt x="10311" y="16443"/>
                    <a:pt x="9371" y="17122"/>
                    <a:pt x="8263" y="17562"/>
                  </a:cubicBezTo>
                  <a:cubicBezTo>
                    <a:pt x="8168" y="17610"/>
                    <a:pt x="8049" y="17610"/>
                    <a:pt x="7894" y="17622"/>
                  </a:cubicBezTo>
                  <a:lnTo>
                    <a:pt x="7835" y="17622"/>
                  </a:lnTo>
                  <a:cubicBezTo>
                    <a:pt x="7894" y="17491"/>
                    <a:pt x="7942" y="17372"/>
                    <a:pt x="8001" y="17229"/>
                  </a:cubicBezTo>
                  <a:cubicBezTo>
                    <a:pt x="8180" y="16789"/>
                    <a:pt x="8335" y="16419"/>
                    <a:pt x="8478" y="16015"/>
                  </a:cubicBezTo>
                  <a:cubicBezTo>
                    <a:pt x="8585" y="15717"/>
                    <a:pt x="8632" y="15407"/>
                    <a:pt x="8704" y="14955"/>
                  </a:cubicBezTo>
                  <a:cubicBezTo>
                    <a:pt x="8763" y="14395"/>
                    <a:pt x="8621" y="14193"/>
                    <a:pt x="8073" y="14038"/>
                  </a:cubicBezTo>
                  <a:lnTo>
                    <a:pt x="7227" y="13812"/>
                  </a:lnTo>
                  <a:cubicBezTo>
                    <a:pt x="6870" y="13717"/>
                    <a:pt x="6513" y="13633"/>
                    <a:pt x="6156" y="13514"/>
                  </a:cubicBezTo>
                  <a:lnTo>
                    <a:pt x="5715" y="13383"/>
                  </a:lnTo>
                  <a:cubicBezTo>
                    <a:pt x="4965" y="13145"/>
                    <a:pt x="4191" y="12907"/>
                    <a:pt x="3441" y="12586"/>
                  </a:cubicBezTo>
                  <a:cubicBezTo>
                    <a:pt x="2060" y="12014"/>
                    <a:pt x="1179" y="11026"/>
                    <a:pt x="870" y="9752"/>
                  </a:cubicBezTo>
                  <a:cubicBezTo>
                    <a:pt x="119" y="6609"/>
                    <a:pt x="1215" y="3775"/>
                    <a:pt x="3810" y="1989"/>
                  </a:cubicBezTo>
                  <a:cubicBezTo>
                    <a:pt x="4739" y="1358"/>
                    <a:pt x="5775" y="977"/>
                    <a:pt x="7013" y="846"/>
                  </a:cubicBezTo>
                  <a:cubicBezTo>
                    <a:pt x="7739" y="775"/>
                    <a:pt x="8490" y="727"/>
                    <a:pt x="9275" y="727"/>
                  </a:cubicBezTo>
                  <a:cubicBezTo>
                    <a:pt x="11180" y="727"/>
                    <a:pt x="13073" y="953"/>
                    <a:pt x="14859" y="1191"/>
                  </a:cubicBezTo>
                  <a:cubicBezTo>
                    <a:pt x="16062" y="1358"/>
                    <a:pt x="17145" y="1596"/>
                    <a:pt x="18205" y="1918"/>
                  </a:cubicBezTo>
                  <a:cubicBezTo>
                    <a:pt x="19503" y="2334"/>
                    <a:pt x="20277" y="3084"/>
                    <a:pt x="20682" y="4251"/>
                  </a:cubicBezTo>
                  <a:cubicBezTo>
                    <a:pt x="21372" y="6359"/>
                    <a:pt x="21313" y="8442"/>
                    <a:pt x="20503" y="10442"/>
                  </a:cubicBezTo>
                  <a:cubicBezTo>
                    <a:pt x="20086" y="11478"/>
                    <a:pt x="19408" y="12264"/>
                    <a:pt x="18515" y="12800"/>
                  </a:cubicBezTo>
                  <a:cubicBezTo>
                    <a:pt x="16705" y="13871"/>
                    <a:pt x="14931" y="14395"/>
                    <a:pt x="13097" y="14395"/>
                  </a:cubicBezTo>
                  <a:cubicBezTo>
                    <a:pt x="12847" y="14395"/>
                    <a:pt x="12597" y="14372"/>
                    <a:pt x="12347" y="14360"/>
                  </a:cubicBezTo>
                  <a:lnTo>
                    <a:pt x="12228" y="14360"/>
                  </a:lnTo>
                  <a:cubicBezTo>
                    <a:pt x="11930" y="14407"/>
                    <a:pt x="11716" y="14526"/>
                    <a:pt x="11573" y="147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87;p26">
              <a:extLst>
                <a:ext uri="{FF2B5EF4-FFF2-40B4-BE49-F238E27FC236}">
                  <a16:creationId xmlns:a16="http://schemas.microsoft.com/office/drawing/2014/main" id="{737F12F0-C548-EF4E-BC86-D230819374B6}"/>
                </a:ext>
              </a:extLst>
            </p:cNvPr>
            <p:cNvSpPr/>
            <p:nvPr/>
          </p:nvSpPr>
          <p:spPr>
            <a:xfrm>
              <a:off x="6315950" y="3095450"/>
              <a:ext cx="81000" cy="143200"/>
            </a:xfrm>
            <a:custGeom>
              <a:avLst/>
              <a:gdLst/>
              <a:ahLst/>
              <a:cxnLst/>
              <a:rect l="l" t="t" r="r" b="b"/>
              <a:pathLst>
                <a:path w="3240" h="5728" extrusionOk="0">
                  <a:moveTo>
                    <a:pt x="2549" y="3263"/>
                  </a:moveTo>
                  <a:lnTo>
                    <a:pt x="2382" y="3132"/>
                  </a:lnTo>
                  <a:cubicBezTo>
                    <a:pt x="2442" y="3049"/>
                    <a:pt x="2501" y="2977"/>
                    <a:pt x="2549" y="2906"/>
                  </a:cubicBezTo>
                  <a:cubicBezTo>
                    <a:pt x="2739" y="2644"/>
                    <a:pt x="2918" y="2417"/>
                    <a:pt x="3037" y="2132"/>
                  </a:cubicBezTo>
                  <a:cubicBezTo>
                    <a:pt x="3239" y="1655"/>
                    <a:pt x="3180" y="1144"/>
                    <a:pt x="2882" y="751"/>
                  </a:cubicBezTo>
                  <a:cubicBezTo>
                    <a:pt x="2549" y="286"/>
                    <a:pt x="1965" y="1"/>
                    <a:pt x="1382" y="1"/>
                  </a:cubicBezTo>
                  <a:cubicBezTo>
                    <a:pt x="1132" y="1"/>
                    <a:pt x="882" y="60"/>
                    <a:pt x="656" y="167"/>
                  </a:cubicBezTo>
                  <a:lnTo>
                    <a:pt x="584" y="191"/>
                  </a:lnTo>
                  <a:lnTo>
                    <a:pt x="548" y="465"/>
                  </a:lnTo>
                  <a:lnTo>
                    <a:pt x="501" y="822"/>
                  </a:lnTo>
                  <a:lnTo>
                    <a:pt x="382" y="1894"/>
                  </a:lnTo>
                  <a:lnTo>
                    <a:pt x="203" y="3501"/>
                  </a:lnTo>
                  <a:cubicBezTo>
                    <a:pt x="191" y="3691"/>
                    <a:pt x="167" y="3870"/>
                    <a:pt x="144" y="4061"/>
                  </a:cubicBezTo>
                  <a:cubicBezTo>
                    <a:pt x="96" y="4394"/>
                    <a:pt x="72" y="4727"/>
                    <a:pt x="25" y="5073"/>
                  </a:cubicBezTo>
                  <a:cubicBezTo>
                    <a:pt x="1" y="5311"/>
                    <a:pt x="84" y="5442"/>
                    <a:pt x="144" y="5525"/>
                  </a:cubicBezTo>
                  <a:cubicBezTo>
                    <a:pt x="215" y="5596"/>
                    <a:pt x="334" y="5680"/>
                    <a:pt x="584" y="5704"/>
                  </a:cubicBezTo>
                  <a:cubicBezTo>
                    <a:pt x="667" y="5704"/>
                    <a:pt x="763" y="5704"/>
                    <a:pt x="858" y="5716"/>
                  </a:cubicBezTo>
                  <a:cubicBezTo>
                    <a:pt x="1025" y="5716"/>
                    <a:pt x="1179" y="5727"/>
                    <a:pt x="1334" y="5727"/>
                  </a:cubicBezTo>
                  <a:cubicBezTo>
                    <a:pt x="1537" y="5727"/>
                    <a:pt x="1680" y="5716"/>
                    <a:pt x="1834" y="5704"/>
                  </a:cubicBezTo>
                  <a:cubicBezTo>
                    <a:pt x="2394" y="5644"/>
                    <a:pt x="2811" y="5287"/>
                    <a:pt x="2989" y="4692"/>
                  </a:cubicBezTo>
                  <a:cubicBezTo>
                    <a:pt x="3204" y="4049"/>
                    <a:pt x="3096" y="3703"/>
                    <a:pt x="2549" y="3263"/>
                  </a:cubicBezTo>
                  <a:close/>
                  <a:moveTo>
                    <a:pt x="2287" y="1310"/>
                  </a:moveTo>
                  <a:cubicBezTo>
                    <a:pt x="2513" y="1584"/>
                    <a:pt x="2442" y="2013"/>
                    <a:pt x="2144" y="2263"/>
                  </a:cubicBezTo>
                  <a:cubicBezTo>
                    <a:pt x="2025" y="2370"/>
                    <a:pt x="1858" y="2453"/>
                    <a:pt x="1680" y="2513"/>
                  </a:cubicBezTo>
                  <a:cubicBezTo>
                    <a:pt x="1501" y="2572"/>
                    <a:pt x="1370" y="2608"/>
                    <a:pt x="1263" y="2608"/>
                  </a:cubicBezTo>
                  <a:cubicBezTo>
                    <a:pt x="1179" y="2608"/>
                    <a:pt x="1144" y="2572"/>
                    <a:pt x="1120" y="2560"/>
                  </a:cubicBezTo>
                  <a:cubicBezTo>
                    <a:pt x="1060" y="2489"/>
                    <a:pt x="1037" y="2310"/>
                    <a:pt x="1072" y="2013"/>
                  </a:cubicBezTo>
                  <a:cubicBezTo>
                    <a:pt x="1084" y="1917"/>
                    <a:pt x="1084" y="1834"/>
                    <a:pt x="1096" y="1763"/>
                  </a:cubicBezTo>
                  <a:lnTo>
                    <a:pt x="1120" y="1763"/>
                  </a:lnTo>
                  <a:lnTo>
                    <a:pt x="1132" y="1608"/>
                  </a:lnTo>
                  <a:cubicBezTo>
                    <a:pt x="1144" y="1536"/>
                    <a:pt x="1144" y="1465"/>
                    <a:pt x="1156" y="1382"/>
                  </a:cubicBezTo>
                  <a:cubicBezTo>
                    <a:pt x="1179" y="1227"/>
                    <a:pt x="1203" y="1048"/>
                    <a:pt x="1239" y="870"/>
                  </a:cubicBezTo>
                  <a:cubicBezTo>
                    <a:pt x="1251" y="774"/>
                    <a:pt x="1299" y="667"/>
                    <a:pt x="1394" y="667"/>
                  </a:cubicBezTo>
                  <a:cubicBezTo>
                    <a:pt x="1429" y="667"/>
                    <a:pt x="1453" y="691"/>
                    <a:pt x="1489" y="703"/>
                  </a:cubicBezTo>
                  <a:cubicBezTo>
                    <a:pt x="1715" y="822"/>
                    <a:pt x="2072" y="1024"/>
                    <a:pt x="2287" y="1310"/>
                  </a:cubicBezTo>
                  <a:close/>
                  <a:moveTo>
                    <a:pt x="894" y="3453"/>
                  </a:moveTo>
                  <a:cubicBezTo>
                    <a:pt x="953" y="3453"/>
                    <a:pt x="1001" y="3441"/>
                    <a:pt x="1037" y="3441"/>
                  </a:cubicBezTo>
                  <a:cubicBezTo>
                    <a:pt x="1453" y="3441"/>
                    <a:pt x="1787" y="3620"/>
                    <a:pt x="2108" y="3811"/>
                  </a:cubicBezTo>
                  <a:cubicBezTo>
                    <a:pt x="2453" y="4025"/>
                    <a:pt x="2453" y="4180"/>
                    <a:pt x="2406" y="4299"/>
                  </a:cubicBezTo>
                  <a:cubicBezTo>
                    <a:pt x="2311" y="4644"/>
                    <a:pt x="2156" y="4823"/>
                    <a:pt x="1930" y="4870"/>
                  </a:cubicBezTo>
                  <a:cubicBezTo>
                    <a:pt x="1751" y="4906"/>
                    <a:pt x="1560" y="4954"/>
                    <a:pt x="1334" y="4954"/>
                  </a:cubicBezTo>
                  <a:cubicBezTo>
                    <a:pt x="1144" y="4954"/>
                    <a:pt x="965" y="4930"/>
                    <a:pt x="787" y="48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88;p26">
              <a:extLst>
                <a:ext uri="{FF2B5EF4-FFF2-40B4-BE49-F238E27FC236}">
                  <a16:creationId xmlns:a16="http://schemas.microsoft.com/office/drawing/2014/main" id="{05F1EB7F-E05A-3048-AA40-C4B718E67831}"/>
                </a:ext>
              </a:extLst>
            </p:cNvPr>
            <p:cNvSpPr/>
            <p:nvPr/>
          </p:nvSpPr>
          <p:spPr>
            <a:xfrm>
              <a:off x="6197775" y="3106750"/>
              <a:ext cx="87250" cy="125350"/>
            </a:xfrm>
            <a:custGeom>
              <a:avLst/>
              <a:gdLst/>
              <a:ahLst/>
              <a:cxnLst/>
              <a:rect l="l" t="t" r="r" b="b"/>
              <a:pathLst>
                <a:path w="3490" h="5014" extrusionOk="0">
                  <a:moveTo>
                    <a:pt x="3263" y="3239"/>
                  </a:moveTo>
                  <a:lnTo>
                    <a:pt x="3192" y="2858"/>
                  </a:lnTo>
                  <a:cubicBezTo>
                    <a:pt x="3061" y="2216"/>
                    <a:pt x="2930" y="1561"/>
                    <a:pt x="2775" y="906"/>
                  </a:cubicBezTo>
                  <a:cubicBezTo>
                    <a:pt x="2727" y="715"/>
                    <a:pt x="2644" y="549"/>
                    <a:pt x="2573" y="382"/>
                  </a:cubicBezTo>
                  <a:cubicBezTo>
                    <a:pt x="2537" y="311"/>
                    <a:pt x="2489" y="239"/>
                    <a:pt x="2466" y="180"/>
                  </a:cubicBezTo>
                  <a:lnTo>
                    <a:pt x="2430" y="120"/>
                  </a:lnTo>
                  <a:lnTo>
                    <a:pt x="2370" y="96"/>
                  </a:lnTo>
                  <a:cubicBezTo>
                    <a:pt x="2335" y="84"/>
                    <a:pt x="2263" y="72"/>
                    <a:pt x="2227" y="37"/>
                  </a:cubicBezTo>
                  <a:lnTo>
                    <a:pt x="2108" y="1"/>
                  </a:lnTo>
                  <a:lnTo>
                    <a:pt x="2049" y="96"/>
                  </a:lnTo>
                  <a:cubicBezTo>
                    <a:pt x="2037" y="120"/>
                    <a:pt x="2013" y="144"/>
                    <a:pt x="2013" y="156"/>
                  </a:cubicBezTo>
                  <a:cubicBezTo>
                    <a:pt x="1989" y="203"/>
                    <a:pt x="1954" y="263"/>
                    <a:pt x="1930" y="322"/>
                  </a:cubicBezTo>
                  <a:lnTo>
                    <a:pt x="1715" y="775"/>
                  </a:lnTo>
                  <a:cubicBezTo>
                    <a:pt x="1168" y="1965"/>
                    <a:pt x="596" y="3192"/>
                    <a:pt x="49" y="4418"/>
                  </a:cubicBezTo>
                  <a:cubicBezTo>
                    <a:pt x="1" y="4525"/>
                    <a:pt x="49" y="4621"/>
                    <a:pt x="84" y="4716"/>
                  </a:cubicBezTo>
                  <a:cubicBezTo>
                    <a:pt x="96" y="4740"/>
                    <a:pt x="96" y="4775"/>
                    <a:pt x="108" y="4787"/>
                  </a:cubicBezTo>
                  <a:lnTo>
                    <a:pt x="168" y="5013"/>
                  </a:lnTo>
                  <a:lnTo>
                    <a:pt x="346" y="4859"/>
                  </a:lnTo>
                  <a:cubicBezTo>
                    <a:pt x="584" y="4680"/>
                    <a:pt x="692" y="4478"/>
                    <a:pt x="763" y="4287"/>
                  </a:cubicBezTo>
                  <a:lnTo>
                    <a:pt x="906" y="3966"/>
                  </a:lnTo>
                  <a:cubicBezTo>
                    <a:pt x="989" y="3763"/>
                    <a:pt x="1061" y="3573"/>
                    <a:pt x="1168" y="3394"/>
                  </a:cubicBezTo>
                  <a:cubicBezTo>
                    <a:pt x="1215" y="3311"/>
                    <a:pt x="1334" y="3228"/>
                    <a:pt x="1394" y="3228"/>
                  </a:cubicBezTo>
                  <a:lnTo>
                    <a:pt x="1537" y="3228"/>
                  </a:lnTo>
                  <a:cubicBezTo>
                    <a:pt x="1775" y="3228"/>
                    <a:pt x="2013" y="3239"/>
                    <a:pt x="2251" y="3251"/>
                  </a:cubicBezTo>
                  <a:cubicBezTo>
                    <a:pt x="2335" y="3251"/>
                    <a:pt x="2406" y="3275"/>
                    <a:pt x="2477" y="3275"/>
                  </a:cubicBezTo>
                  <a:cubicBezTo>
                    <a:pt x="2608" y="3489"/>
                    <a:pt x="2644" y="3751"/>
                    <a:pt x="2656" y="4013"/>
                  </a:cubicBezTo>
                  <a:cubicBezTo>
                    <a:pt x="2692" y="4299"/>
                    <a:pt x="2716" y="4597"/>
                    <a:pt x="2894" y="4883"/>
                  </a:cubicBezTo>
                  <a:lnTo>
                    <a:pt x="2978" y="5013"/>
                  </a:lnTo>
                  <a:lnTo>
                    <a:pt x="3120" y="4894"/>
                  </a:lnTo>
                  <a:cubicBezTo>
                    <a:pt x="3430" y="4621"/>
                    <a:pt x="3489" y="4585"/>
                    <a:pt x="3430" y="4240"/>
                  </a:cubicBezTo>
                  <a:cubicBezTo>
                    <a:pt x="3406" y="3906"/>
                    <a:pt x="3347" y="3585"/>
                    <a:pt x="3263" y="3239"/>
                  </a:cubicBezTo>
                  <a:close/>
                  <a:moveTo>
                    <a:pt x="2370" y="2466"/>
                  </a:moveTo>
                  <a:cubicBezTo>
                    <a:pt x="2239" y="2501"/>
                    <a:pt x="2132" y="2501"/>
                    <a:pt x="2037" y="2501"/>
                  </a:cubicBezTo>
                  <a:cubicBezTo>
                    <a:pt x="1870" y="2501"/>
                    <a:pt x="1739" y="2466"/>
                    <a:pt x="1596" y="2394"/>
                  </a:cubicBezTo>
                  <a:cubicBezTo>
                    <a:pt x="1656" y="2001"/>
                    <a:pt x="1858" y="1680"/>
                    <a:pt x="2108" y="1287"/>
                  </a:cubicBezTo>
                  <a:cubicBezTo>
                    <a:pt x="2275" y="1680"/>
                    <a:pt x="2335" y="2049"/>
                    <a:pt x="2370" y="2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89;p26">
              <a:extLst>
                <a:ext uri="{FF2B5EF4-FFF2-40B4-BE49-F238E27FC236}">
                  <a16:creationId xmlns:a16="http://schemas.microsoft.com/office/drawing/2014/main" id="{FD184C41-6825-D045-9D2A-4587A43AD88C}"/>
                </a:ext>
              </a:extLst>
            </p:cNvPr>
            <p:cNvSpPr/>
            <p:nvPr/>
          </p:nvSpPr>
          <p:spPr>
            <a:xfrm>
              <a:off x="6404950" y="3120750"/>
              <a:ext cx="91400" cy="122375"/>
            </a:xfrm>
            <a:custGeom>
              <a:avLst/>
              <a:gdLst/>
              <a:ahLst/>
              <a:cxnLst/>
              <a:rect l="l" t="t" r="r" b="b"/>
              <a:pathLst>
                <a:path w="3656" h="4895" extrusionOk="0">
                  <a:moveTo>
                    <a:pt x="1156" y="4513"/>
                  </a:moveTo>
                  <a:cubicBezTo>
                    <a:pt x="1560" y="4763"/>
                    <a:pt x="2025" y="4894"/>
                    <a:pt x="2537" y="4894"/>
                  </a:cubicBezTo>
                  <a:cubicBezTo>
                    <a:pt x="2751" y="4894"/>
                    <a:pt x="2953" y="4882"/>
                    <a:pt x="3180" y="4834"/>
                  </a:cubicBezTo>
                  <a:cubicBezTo>
                    <a:pt x="3358" y="4811"/>
                    <a:pt x="3489" y="4739"/>
                    <a:pt x="3573" y="4596"/>
                  </a:cubicBezTo>
                  <a:cubicBezTo>
                    <a:pt x="3656" y="4465"/>
                    <a:pt x="3656" y="4287"/>
                    <a:pt x="3584" y="4061"/>
                  </a:cubicBezTo>
                  <a:lnTo>
                    <a:pt x="3537" y="3942"/>
                  </a:lnTo>
                  <a:lnTo>
                    <a:pt x="3418" y="3965"/>
                  </a:lnTo>
                  <a:cubicBezTo>
                    <a:pt x="3370" y="3965"/>
                    <a:pt x="3334" y="3977"/>
                    <a:pt x="3299" y="3977"/>
                  </a:cubicBezTo>
                  <a:cubicBezTo>
                    <a:pt x="3227" y="3977"/>
                    <a:pt x="3132" y="3989"/>
                    <a:pt x="3061" y="4025"/>
                  </a:cubicBezTo>
                  <a:cubicBezTo>
                    <a:pt x="2930" y="4061"/>
                    <a:pt x="2799" y="4096"/>
                    <a:pt x="2632" y="4096"/>
                  </a:cubicBezTo>
                  <a:cubicBezTo>
                    <a:pt x="2418" y="4096"/>
                    <a:pt x="2227" y="4049"/>
                    <a:pt x="2049" y="4001"/>
                  </a:cubicBezTo>
                  <a:cubicBezTo>
                    <a:pt x="1596" y="3906"/>
                    <a:pt x="1263" y="3632"/>
                    <a:pt x="1096" y="3275"/>
                  </a:cubicBezTo>
                  <a:cubicBezTo>
                    <a:pt x="917" y="2906"/>
                    <a:pt x="929" y="2489"/>
                    <a:pt x="1144" y="2084"/>
                  </a:cubicBezTo>
                  <a:cubicBezTo>
                    <a:pt x="1572" y="1227"/>
                    <a:pt x="2191" y="763"/>
                    <a:pt x="3073" y="703"/>
                  </a:cubicBezTo>
                  <a:cubicBezTo>
                    <a:pt x="3239" y="691"/>
                    <a:pt x="3561" y="655"/>
                    <a:pt x="3549" y="251"/>
                  </a:cubicBezTo>
                  <a:lnTo>
                    <a:pt x="3549" y="179"/>
                  </a:lnTo>
                  <a:lnTo>
                    <a:pt x="3477" y="132"/>
                  </a:lnTo>
                  <a:cubicBezTo>
                    <a:pt x="3323" y="48"/>
                    <a:pt x="3180" y="1"/>
                    <a:pt x="3013" y="1"/>
                  </a:cubicBezTo>
                  <a:cubicBezTo>
                    <a:pt x="2787" y="1"/>
                    <a:pt x="2596" y="72"/>
                    <a:pt x="2394" y="155"/>
                  </a:cubicBezTo>
                  <a:lnTo>
                    <a:pt x="2346" y="167"/>
                  </a:lnTo>
                  <a:cubicBezTo>
                    <a:pt x="1418" y="489"/>
                    <a:pt x="751" y="1144"/>
                    <a:pt x="394" y="2096"/>
                  </a:cubicBezTo>
                  <a:cubicBezTo>
                    <a:pt x="1" y="3084"/>
                    <a:pt x="263" y="3942"/>
                    <a:pt x="1156" y="45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90;p26">
            <a:extLst>
              <a:ext uri="{FF2B5EF4-FFF2-40B4-BE49-F238E27FC236}">
                <a16:creationId xmlns:a16="http://schemas.microsoft.com/office/drawing/2014/main" id="{092E7828-7028-CF43-A436-77F6E89558BF}"/>
              </a:ext>
            </a:extLst>
          </p:cNvPr>
          <p:cNvSpPr/>
          <p:nvPr/>
        </p:nvSpPr>
        <p:spPr>
          <a:xfrm>
            <a:off x="139762" y="47321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Picture 27" descr="A teacher teaching 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AF3F134B-4A91-074B-80C2-130865C2A9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6981" y="26449"/>
            <a:ext cx="4107045" cy="5143500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927A7600-CD38-5546-B2B9-6D15F484471F}"/>
              </a:ext>
            </a:extLst>
          </p:cNvPr>
          <p:cNvSpPr/>
          <p:nvPr/>
        </p:nvSpPr>
        <p:spPr>
          <a:xfrm>
            <a:off x="357809" y="3048391"/>
            <a:ext cx="2011680" cy="11483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Google Shape;418;p31">
            <a:extLst>
              <a:ext uri="{FF2B5EF4-FFF2-40B4-BE49-F238E27FC236}">
                <a16:creationId xmlns:a16="http://schemas.microsoft.com/office/drawing/2014/main" id="{E29EF6F7-3903-2B49-B4DE-128CCB813C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0151" y="978685"/>
            <a:ext cx="371111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2400" dirty="0"/>
              <a:t>1. Look and remember. </a:t>
            </a:r>
            <a:br>
              <a:rPr lang="en-US" sz="2400" dirty="0"/>
            </a:br>
            <a:r>
              <a:rPr lang="en-US" sz="2400" dirty="0"/>
              <a:t>Which </a:t>
            </a:r>
            <a:r>
              <a:rPr lang="en-US" sz="2400" dirty="0" err="1"/>
              <a:t>colours</a:t>
            </a:r>
            <a:r>
              <a:rPr lang="en-US" sz="2400" dirty="0"/>
              <a:t> can you see?</a:t>
            </a:r>
            <a:r>
              <a:rPr lang="en-US" dirty="0"/>
              <a:t/>
            </a:r>
            <a:br>
              <a:rPr lang="en-US" dirty="0"/>
            </a:br>
            <a:endParaRPr b="0" dirty="0"/>
          </a:p>
        </p:txBody>
      </p:sp>
      <p:sp>
        <p:nvSpPr>
          <p:cNvPr id="49" name="Google Shape;290;p26">
            <a:extLst>
              <a:ext uri="{FF2B5EF4-FFF2-40B4-BE49-F238E27FC236}">
                <a16:creationId xmlns:a16="http://schemas.microsoft.com/office/drawing/2014/main" id="{5C9A9300-30D2-F844-AE8C-08B2293ED6ED}"/>
              </a:ext>
            </a:extLst>
          </p:cNvPr>
          <p:cNvSpPr/>
          <p:nvPr/>
        </p:nvSpPr>
        <p:spPr>
          <a:xfrm>
            <a:off x="62644" y="594168"/>
            <a:ext cx="449818" cy="43245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68B28C-63E5-7E43-A4A1-C4298ED1C080}"/>
              </a:ext>
            </a:extLst>
          </p:cNvPr>
          <p:cNvGrpSpPr/>
          <p:nvPr/>
        </p:nvGrpSpPr>
        <p:grpSpPr>
          <a:xfrm>
            <a:off x="894173" y="3157687"/>
            <a:ext cx="1023258" cy="925286"/>
            <a:chOff x="1654629" y="642257"/>
            <a:chExt cx="1023258" cy="92528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53D00CA-84AA-094A-A21C-39A1C651290B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7CD50DD-9AB2-5945-927B-1680DA5D0FB9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9D1649AF-9D7C-7049-9155-F419FA7A2D38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Google Shape;332;p28">
              <a:extLst>
                <a:ext uri="{FF2B5EF4-FFF2-40B4-BE49-F238E27FC236}">
                  <a16:creationId xmlns:a16="http://schemas.microsoft.com/office/drawing/2014/main" id="{7295DBDC-4189-9D43-9E4E-9139E42FD0C9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0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AEF98BE-33AC-0842-8BF6-88E0E9F881D5}"/>
              </a:ext>
            </a:extLst>
          </p:cNvPr>
          <p:cNvGrpSpPr/>
          <p:nvPr/>
        </p:nvGrpSpPr>
        <p:grpSpPr>
          <a:xfrm>
            <a:off x="898688" y="3146065"/>
            <a:ext cx="1023258" cy="925286"/>
            <a:chOff x="1654629" y="642257"/>
            <a:chExt cx="1023258" cy="92528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2133A9-C839-8749-95C1-C642841DE013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E0FF8A41-373D-234B-B843-C1F60B9FFF4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16B7430D-167D-F644-A74C-DF9986B37192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5" name="Google Shape;332;p28">
              <a:extLst>
                <a:ext uri="{FF2B5EF4-FFF2-40B4-BE49-F238E27FC236}">
                  <a16:creationId xmlns:a16="http://schemas.microsoft.com/office/drawing/2014/main" id="{1E218106-640B-B04F-885C-A1CFC8EFE9E2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C1ED62F-1FB4-7543-9234-78CFC41E7E99}"/>
              </a:ext>
            </a:extLst>
          </p:cNvPr>
          <p:cNvGrpSpPr/>
          <p:nvPr/>
        </p:nvGrpSpPr>
        <p:grpSpPr>
          <a:xfrm>
            <a:off x="881023" y="3124649"/>
            <a:ext cx="1023258" cy="925286"/>
            <a:chOff x="1654629" y="642257"/>
            <a:chExt cx="1023258" cy="9252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F6F65A53-29E3-E24B-8F92-D4EF2C86C0A2}"/>
                </a:ext>
              </a:extLst>
            </p:cNvPr>
            <p:cNvGrpSpPr/>
            <p:nvPr/>
          </p:nvGrpSpPr>
          <p:grpSpPr>
            <a:xfrm>
              <a:off x="1654629" y="642257"/>
              <a:ext cx="1023258" cy="925286"/>
              <a:chOff x="631371" y="544285"/>
              <a:chExt cx="1328058" cy="121920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BF72288B-5A0B-DC49-BFD4-6786CE959201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264465B-3CCF-6D4F-BF78-0EB1EE133491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Google Shape;332;p28">
              <a:extLst>
                <a:ext uri="{FF2B5EF4-FFF2-40B4-BE49-F238E27FC236}">
                  <a16:creationId xmlns:a16="http://schemas.microsoft.com/office/drawing/2014/main" id="{FB5AFB3E-5563-7F42-81D2-0CCF38E2E3A5}"/>
                </a:ext>
              </a:extLst>
            </p:cNvPr>
            <p:cNvSpPr txBox="1">
              <a:spLocks/>
            </p:cNvSpPr>
            <p:nvPr/>
          </p:nvSpPr>
          <p:spPr>
            <a:xfrm>
              <a:off x="195087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7AC849C-302E-8444-A7A8-BC41B7D16750}"/>
              </a:ext>
            </a:extLst>
          </p:cNvPr>
          <p:cNvGrpSpPr/>
          <p:nvPr/>
        </p:nvGrpSpPr>
        <p:grpSpPr>
          <a:xfrm>
            <a:off x="881023" y="3122417"/>
            <a:ext cx="1023258" cy="925286"/>
            <a:chOff x="3048001" y="642257"/>
            <a:chExt cx="1023258" cy="925286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35E877D2-CD7A-5D47-9E9A-12F2F8E4D582}"/>
                </a:ext>
              </a:extLst>
            </p:cNvPr>
            <p:cNvGrpSpPr/>
            <p:nvPr/>
          </p:nvGrpSpPr>
          <p:grpSpPr>
            <a:xfrm>
              <a:off x="3048001" y="642257"/>
              <a:ext cx="1023258" cy="925286"/>
              <a:chOff x="631371" y="544285"/>
              <a:chExt cx="1328058" cy="121920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43CA5227-46EC-4740-90E0-3ED33821C36F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36E93161-C4BF-4B49-A886-95308087A024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Google Shape;332;p28">
              <a:extLst>
                <a:ext uri="{FF2B5EF4-FFF2-40B4-BE49-F238E27FC236}">
                  <a16:creationId xmlns:a16="http://schemas.microsoft.com/office/drawing/2014/main" id="{85A8494B-D869-674C-98E7-DCA5BC44EC56}"/>
                </a:ext>
              </a:extLst>
            </p:cNvPr>
            <p:cNvSpPr txBox="1">
              <a:spLocks/>
            </p:cNvSpPr>
            <p:nvPr/>
          </p:nvSpPr>
          <p:spPr>
            <a:xfrm>
              <a:off x="3361483" y="877950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3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43FCD2A-9055-D14A-A192-1021C3F93D70}"/>
              </a:ext>
            </a:extLst>
          </p:cNvPr>
          <p:cNvGrpSpPr/>
          <p:nvPr/>
        </p:nvGrpSpPr>
        <p:grpSpPr>
          <a:xfrm>
            <a:off x="893838" y="3136874"/>
            <a:ext cx="1023258" cy="925286"/>
            <a:chOff x="4343401" y="642257"/>
            <a:chExt cx="1023258" cy="92528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458F425-BA1E-1346-AC58-015F569EFBDC}"/>
                </a:ext>
              </a:extLst>
            </p:cNvPr>
            <p:cNvGrpSpPr/>
            <p:nvPr/>
          </p:nvGrpSpPr>
          <p:grpSpPr>
            <a:xfrm>
              <a:off x="4343401" y="642257"/>
              <a:ext cx="1023258" cy="925286"/>
              <a:chOff x="631371" y="544285"/>
              <a:chExt cx="1328058" cy="1219200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1D4E5953-DCF9-F947-95FE-AC772F97F3D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9EDB42FF-7797-FE4F-8EFD-77DA9868923E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Google Shape;332;p28">
              <a:extLst>
                <a:ext uri="{FF2B5EF4-FFF2-40B4-BE49-F238E27FC236}">
                  <a16:creationId xmlns:a16="http://schemas.microsoft.com/office/drawing/2014/main" id="{1185047A-AF91-3741-8912-A13BC290A39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878728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4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DE6E50-2C4A-C247-835B-B80781956F26}"/>
              </a:ext>
            </a:extLst>
          </p:cNvPr>
          <p:cNvGrpSpPr/>
          <p:nvPr/>
        </p:nvGrpSpPr>
        <p:grpSpPr>
          <a:xfrm>
            <a:off x="867066" y="3112982"/>
            <a:ext cx="1023258" cy="925286"/>
            <a:chOff x="5780315" y="642257"/>
            <a:chExt cx="1023258" cy="92528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34F2EE8E-7F72-B840-8B11-E2219A47B9B3}"/>
                </a:ext>
              </a:extLst>
            </p:cNvPr>
            <p:cNvGrpSpPr/>
            <p:nvPr/>
          </p:nvGrpSpPr>
          <p:grpSpPr>
            <a:xfrm>
              <a:off x="5780315" y="642257"/>
              <a:ext cx="1023258" cy="925286"/>
              <a:chOff x="631371" y="544285"/>
              <a:chExt cx="1328058" cy="12192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A4DE501C-4398-454A-AE8F-F8252865D5E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3CB58DA-D577-7340-9207-B7E5DFED07E3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Google Shape;332;p28">
              <a:extLst>
                <a:ext uri="{FF2B5EF4-FFF2-40B4-BE49-F238E27FC236}">
                  <a16:creationId xmlns:a16="http://schemas.microsoft.com/office/drawing/2014/main" id="{D7FDF68F-122C-CA4D-9CD1-A7F75EFCFD80}"/>
                </a:ext>
              </a:extLst>
            </p:cNvPr>
            <p:cNvSpPr txBox="1">
              <a:spLocks/>
            </p:cNvSpPr>
            <p:nvPr/>
          </p:nvSpPr>
          <p:spPr>
            <a:xfrm>
              <a:off x="6111772" y="883344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5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12231CE-292A-2748-966F-112BEEB14EB1}"/>
              </a:ext>
            </a:extLst>
          </p:cNvPr>
          <p:cNvGrpSpPr/>
          <p:nvPr/>
        </p:nvGrpSpPr>
        <p:grpSpPr>
          <a:xfrm>
            <a:off x="899181" y="3118019"/>
            <a:ext cx="1023258" cy="925286"/>
            <a:chOff x="359229" y="1861457"/>
            <a:chExt cx="1023258" cy="925286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FA7F876-3A66-3E4C-9758-16B5E7003E4F}"/>
                </a:ext>
              </a:extLst>
            </p:cNvPr>
            <p:cNvGrpSpPr/>
            <p:nvPr/>
          </p:nvGrpSpPr>
          <p:grpSpPr>
            <a:xfrm>
              <a:off x="359229" y="1861457"/>
              <a:ext cx="1023258" cy="925286"/>
              <a:chOff x="631371" y="544285"/>
              <a:chExt cx="1328058" cy="1219200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1B96ECD6-3097-B448-98F1-35CCF575476C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A02EF477-F9EB-7E4E-B54B-F5D8398BD04F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Google Shape;332;p28">
              <a:extLst>
                <a:ext uri="{FF2B5EF4-FFF2-40B4-BE49-F238E27FC236}">
                  <a16:creationId xmlns:a16="http://schemas.microsoft.com/office/drawing/2014/main" id="{A12C0C20-84FD-934C-9710-A669904192D1}"/>
                </a:ext>
              </a:extLst>
            </p:cNvPr>
            <p:cNvSpPr txBox="1">
              <a:spLocks/>
            </p:cNvSpPr>
            <p:nvPr/>
          </p:nvSpPr>
          <p:spPr>
            <a:xfrm>
              <a:off x="667932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6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B495D72-ACF5-4B43-89C1-B4CDFFD1017F}"/>
              </a:ext>
            </a:extLst>
          </p:cNvPr>
          <p:cNvGrpSpPr/>
          <p:nvPr/>
        </p:nvGrpSpPr>
        <p:grpSpPr>
          <a:xfrm>
            <a:off x="893838" y="3133258"/>
            <a:ext cx="1023258" cy="925286"/>
            <a:chOff x="1654629" y="1861457"/>
            <a:chExt cx="1023258" cy="925286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B0C7454F-DA08-A54C-9CA6-21722958184A}"/>
                </a:ext>
              </a:extLst>
            </p:cNvPr>
            <p:cNvGrpSpPr/>
            <p:nvPr/>
          </p:nvGrpSpPr>
          <p:grpSpPr>
            <a:xfrm>
              <a:off x="1654629" y="1861457"/>
              <a:ext cx="1023258" cy="925286"/>
              <a:chOff x="631371" y="544285"/>
              <a:chExt cx="1328058" cy="121920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5D823035-9481-3C47-885A-5C50BB4F2EB4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405668F7-8AF3-5E43-8F3C-33D506727AC5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7" name="Google Shape;332;p28">
              <a:extLst>
                <a:ext uri="{FF2B5EF4-FFF2-40B4-BE49-F238E27FC236}">
                  <a16:creationId xmlns:a16="http://schemas.microsoft.com/office/drawing/2014/main" id="{3656286C-D9C7-3044-A362-3E6772A1F9A3}"/>
                </a:ext>
              </a:extLst>
            </p:cNvPr>
            <p:cNvSpPr txBox="1">
              <a:spLocks/>
            </p:cNvSpPr>
            <p:nvPr/>
          </p:nvSpPr>
          <p:spPr>
            <a:xfrm>
              <a:off x="1941561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7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3E8170D9-0943-AC4A-BCC9-5C6016B7E80B}"/>
              </a:ext>
            </a:extLst>
          </p:cNvPr>
          <p:cNvGrpSpPr/>
          <p:nvPr/>
        </p:nvGrpSpPr>
        <p:grpSpPr>
          <a:xfrm>
            <a:off x="891782" y="3099681"/>
            <a:ext cx="1023258" cy="925286"/>
            <a:chOff x="3048001" y="1861457"/>
            <a:chExt cx="1023258" cy="9252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FAD4DC2-1064-6F44-B3C1-C04CB68A36E5}"/>
                </a:ext>
              </a:extLst>
            </p:cNvPr>
            <p:cNvGrpSpPr/>
            <p:nvPr/>
          </p:nvGrpSpPr>
          <p:grpSpPr>
            <a:xfrm>
              <a:off x="3048001" y="1861457"/>
              <a:ext cx="1023258" cy="925286"/>
              <a:chOff x="631371" y="544285"/>
              <a:chExt cx="1328058" cy="1219200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22FFF616-3E12-314E-9011-E5877D456875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F43E511-D320-C043-BF86-A359DDC967E7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Google Shape;332;p28">
              <a:extLst>
                <a:ext uri="{FF2B5EF4-FFF2-40B4-BE49-F238E27FC236}">
                  <a16:creationId xmlns:a16="http://schemas.microsoft.com/office/drawing/2014/main" id="{89BBE228-BE89-F04C-9D0D-EFA0918923F9}"/>
                </a:ext>
              </a:extLst>
            </p:cNvPr>
            <p:cNvSpPr txBox="1">
              <a:spLocks/>
            </p:cNvSpPr>
            <p:nvPr/>
          </p:nvSpPr>
          <p:spPr>
            <a:xfrm>
              <a:off x="3378476" y="2087432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8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1FFEE37-647D-464E-A227-F4BE4E078265}"/>
              </a:ext>
            </a:extLst>
          </p:cNvPr>
          <p:cNvGrpSpPr/>
          <p:nvPr/>
        </p:nvGrpSpPr>
        <p:grpSpPr>
          <a:xfrm>
            <a:off x="824668" y="3118019"/>
            <a:ext cx="1023258" cy="925286"/>
            <a:chOff x="4343401" y="1861457"/>
            <a:chExt cx="1023258" cy="925286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F306567-60C2-6344-904F-9DA3F6FEDF4D}"/>
                </a:ext>
              </a:extLst>
            </p:cNvPr>
            <p:cNvGrpSpPr/>
            <p:nvPr/>
          </p:nvGrpSpPr>
          <p:grpSpPr>
            <a:xfrm>
              <a:off x="4343401" y="1861457"/>
              <a:ext cx="1023258" cy="925286"/>
              <a:chOff x="631371" y="544285"/>
              <a:chExt cx="1328058" cy="1219200"/>
            </a:xfrm>
          </p:grpSpPr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B94F7A3D-4AC9-5744-892E-45D3F1D88950}"/>
                  </a:ext>
                </a:extLst>
              </p:cNvPr>
              <p:cNvSpPr/>
              <p:nvPr/>
            </p:nvSpPr>
            <p:spPr>
              <a:xfrm>
                <a:off x="631371" y="544285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29FF824B-9865-C64E-80BC-0688705041D6}"/>
                  </a:ext>
                </a:extLst>
              </p:cNvPr>
              <p:cNvSpPr/>
              <p:nvPr/>
            </p:nvSpPr>
            <p:spPr>
              <a:xfrm>
                <a:off x="838200" y="718457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7" name="Google Shape;332;p28">
              <a:extLst>
                <a:ext uri="{FF2B5EF4-FFF2-40B4-BE49-F238E27FC236}">
                  <a16:creationId xmlns:a16="http://schemas.microsoft.com/office/drawing/2014/main" id="{23B3D4EE-2930-8146-BCCE-FA899DED6680}"/>
                </a:ext>
              </a:extLst>
            </p:cNvPr>
            <p:cNvSpPr txBox="1">
              <a:spLocks/>
            </p:cNvSpPr>
            <p:nvPr/>
          </p:nvSpPr>
          <p:spPr>
            <a:xfrm>
              <a:off x="4642469" y="2095693"/>
              <a:ext cx="516727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A87DC4C-47F9-544B-9EE7-FB33B0C3F8FD}"/>
              </a:ext>
            </a:extLst>
          </p:cNvPr>
          <p:cNvGrpSpPr/>
          <p:nvPr/>
        </p:nvGrpSpPr>
        <p:grpSpPr>
          <a:xfrm>
            <a:off x="832762" y="3048391"/>
            <a:ext cx="1023258" cy="925286"/>
            <a:chOff x="5383056" y="-437618"/>
            <a:chExt cx="1023258" cy="9252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CABE70D-A59D-AF40-9AD6-6D10DAA57E74}"/>
                </a:ext>
              </a:extLst>
            </p:cNvPr>
            <p:cNvGrpSpPr/>
            <p:nvPr/>
          </p:nvGrpSpPr>
          <p:grpSpPr>
            <a:xfrm>
              <a:off x="5383056" y="-437618"/>
              <a:ext cx="1023258" cy="925286"/>
              <a:chOff x="115780" y="-2485083"/>
              <a:chExt cx="1328058" cy="121920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E5CABBF-FC5C-9B48-B4C6-1D7F2EF3A927}"/>
                  </a:ext>
                </a:extLst>
              </p:cNvPr>
              <p:cNvSpPr/>
              <p:nvPr/>
            </p:nvSpPr>
            <p:spPr>
              <a:xfrm>
                <a:off x="115780" y="-2485083"/>
                <a:ext cx="1328058" cy="1219200"/>
              </a:xfrm>
              <a:prstGeom prst="ellipse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E6E01724-B2DD-B84C-8493-690BB46A7916}"/>
                  </a:ext>
                </a:extLst>
              </p:cNvPr>
              <p:cNvSpPr/>
              <p:nvPr/>
            </p:nvSpPr>
            <p:spPr>
              <a:xfrm>
                <a:off x="362495" y="-2288930"/>
                <a:ext cx="903514" cy="849086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2" name="Google Shape;332;p28">
              <a:extLst>
                <a:ext uri="{FF2B5EF4-FFF2-40B4-BE49-F238E27FC236}">
                  <a16:creationId xmlns:a16="http://schemas.microsoft.com/office/drawing/2014/main" id="{A4CC82D6-AFCB-6D43-B8F5-36F5559E8424}"/>
                </a:ext>
              </a:extLst>
            </p:cNvPr>
            <p:cNvSpPr txBox="1">
              <a:spLocks/>
            </p:cNvSpPr>
            <p:nvPr/>
          </p:nvSpPr>
          <p:spPr>
            <a:xfrm>
              <a:off x="5567469" y="-156212"/>
              <a:ext cx="691801" cy="55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Pangolin"/>
                <a:buNone/>
                <a:defRPr sz="28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r>
                <a:rPr lang="en" sz="3200" dirty="0">
                  <a:solidFill>
                    <a:schemeClr val="tx2">
                      <a:lumMod val="25000"/>
                    </a:schemeClr>
                  </a:solidFill>
                </a:rPr>
                <a:t>10</a:t>
              </a:r>
            </a:p>
          </p:txBody>
        </p:sp>
      </p:grpSp>
      <p:sp>
        <p:nvSpPr>
          <p:cNvPr id="3" name="Pentagon 2">
            <a:extLst>
              <a:ext uri="{FF2B5EF4-FFF2-40B4-BE49-F238E27FC236}">
                <a16:creationId xmlns:a16="http://schemas.microsoft.com/office/drawing/2014/main" id="{A4D0D1EF-CD6E-0844-B92B-36C4E5A7257B}"/>
              </a:ext>
            </a:extLst>
          </p:cNvPr>
          <p:cNvSpPr/>
          <p:nvPr/>
        </p:nvSpPr>
        <p:spPr>
          <a:xfrm>
            <a:off x="5053608" y="2571750"/>
            <a:ext cx="972600" cy="365260"/>
          </a:xfrm>
          <a:prstGeom prst="homePlat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Blue</a:t>
            </a:r>
          </a:p>
        </p:txBody>
      </p:sp>
      <p:sp>
        <p:nvSpPr>
          <p:cNvPr id="85" name="Pentagon 84">
            <a:extLst>
              <a:ext uri="{FF2B5EF4-FFF2-40B4-BE49-F238E27FC236}">
                <a16:creationId xmlns:a16="http://schemas.microsoft.com/office/drawing/2014/main" id="{079BE6D6-1ADD-0646-BC2D-F69246B796D2}"/>
              </a:ext>
            </a:extLst>
          </p:cNvPr>
          <p:cNvSpPr/>
          <p:nvPr/>
        </p:nvSpPr>
        <p:spPr>
          <a:xfrm>
            <a:off x="3024381" y="4306819"/>
            <a:ext cx="972600" cy="365260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86" name="Pentagon 85">
            <a:extLst>
              <a:ext uri="{FF2B5EF4-FFF2-40B4-BE49-F238E27FC236}">
                <a16:creationId xmlns:a16="http://schemas.microsoft.com/office/drawing/2014/main" id="{21D64BE1-90A1-1E45-A2F9-A9DE172FBF28}"/>
              </a:ext>
            </a:extLst>
          </p:cNvPr>
          <p:cNvSpPr/>
          <p:nvPr/>
        </p:nvSpPr>
        <p:spPr>
          <a:xfrm>
            <a:off x="2945809" y="3251249"/>
            <a:ext cx="1484942" cy="365260"/>
          </a:xfrm>
          <a:prstGeom prst="homePlate">
            <a:avLst/>
          </a:prstGeom>
          <a:solidFill>
            <a:schemeClr val="bg1"/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3175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87" name="Pentagon 86">
            <a:extLst>
              <a:ext uri="{FF2B5EF4-FFF2-40B4-BE49-F238E27FC236}">
                <a16:creationId xmlns:a16="http://schemas.microsoft.com/office/drawing/2014/main" id="{4F6AF4D4-2328-D841-BDF3-D71E057C26E6}"/>
              </a:ext>
            </a:extLst>
          </p:cNvPr>
          <p:cNvSpPr/>
          <p:nvPr/>
        </p:nvSpPr>
        <p:spPr>
          <a:xfrm>
            <a:off x="3233057" y="561160"/>
            <a:ext cx="1148331" cy="365260"/>
          </a:xfrm>
          <a:prstGeom prst="homePlat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88" name="Pentagon 87">
            <a:extLst>
              <a:ext uri="{FF2B5EF4-FFF2-40B4-BE49-F238E27FC236}">
                <a16:creationId xmlns:a16="http://schemas.microsoft.com/office/drawing/2014/main" id="{DC19BD9D-9840-8A4D-A112-AA0BD8C7FDED}"/>
              </a:ext>
            </a:extLst>
          </p:cNvPr>
          <p:cNvSpPr/>
          <p:nvPr/>
        </p:nvSpPr>
        <p:spPr>
          <a:xfrm>
            <a:off x="2679590" y="1836473"/>
            <a:ext cx="1555129" cy="365260"/>
          </a:xfrm>
          <a:prstGeom prst="homePlat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Green</a:t>
            </a:r>
          </a:p>
        </p:txBody>
      </p:sp>
      <p:sp>
        <p:nvSpPr>
          <p:cNvPr id="89" name="Pentagon 88">
            <a:extLst>
              <a:ext uri="{FF2B5EF4-FFF2-40B4-BE49-F238E27FC236}">
                <a16:creationId xmlns:a16="http://schemas.microsoft.com/office/drawing/2014/main" id="{09F55992-E079-3C46-9D4E-695E244D5B26}"/>
              </a:ext>
            </a:extLst>
          </p:cNvPr>
          <p:cNvSpPr/>
          <p:nvPr/>
        </p:nvSpPr>
        <p:spPr>
          <a:xfrm>
            <a:off x="6774730" y="4150892"/>
            <a:ext cx="1040756" cy="365260"/>
          </a:xfrm>
          <a:prstGeom prst="homePlat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90" name="Pentagon 89">
            <a:extLst>
              <a:ext uri="{FF2B5EF4-FFF2-40B4-BE49-F238E27FC236}">
                <a16:creationId xmlns:a16="http://schemas.microsoft.com/office/drawing/2014/main" id="{B131CA14-73E9-2F40-ADC9-F2B82D4EED9E}"/>
              </a:ext>
            </a:extLst>
          </p:cNvPr>
          <p:cNvSpPr/>
          <p:nvPr/>
        </p:nvSpPr>
        <p:spPr>
          <a:xfrm rot="20496404">
            <a:off x="5571218" y="1437238"/>
            <a:ext cx="1278271" cy="36526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omic Sans MS" panose="030F0702030302020204" pitchFamily="66" charset="0"/>
              </a:rPr>
              <a:t>Orange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0" grpId="1" animBg="1"/>
      <p:bldP spid="40" grpId="0"/>
      <p:bldP spid="49" grpId="0" animBg="1"/>
      <p:bldP spid="3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2945"/>
            <a:ext cx="9157083" cy="27595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56" y="1938519"/>
            <a:ext cx="3679782" cy="29856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56185" y="2991413"/>
            <a:ext cx="2830073" cy="20288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1181" y="-165458"/>
            <a:ext cx="5003340" cy="295854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204220" y="724003"/>
            <a:ext cx="1916133" cy="12402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5154617" y="1971623"/>
            <a:ext cx="603135" cy="28091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685800">
                  <a:buClrTx/>
                  <a:defRPr/>
                </a:pPr>
                <a:endParaRPr lang="zh-CN" altLang="en-US" sz="1350" kern="1200"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2921041" y="961795"/>
            <a:ext cx="3340979" cy="7271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  <a:defRPr/>
            </a:pPr>
            <a:r>
              <a:rPr lang="en-AU" sz="4125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lang="zh-CN" altLang="en-US" sz="4125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1319917" y="2493298"/>
            <a:ext cx="696634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>
              <a:buClrTx/>
              <a:defRPr/>
            </a:pP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1: </a:t>
            </a:r>
            <a:r>
              <a:rPr lang="en-US" sz="3000" b="1" kern="12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3000" b="1" kern="120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  <a:cs typeface="+mn-cs"/>
              </a:rPr>
              <a:t>point. Repeat</a:t>
            </a:r>
          </a:p>
          <a:p>
            <a:pPr defTabSz="342900">
              <a:buClrTx/>
              <a:defRPr/>
            </a:pPr>
            <a:endParaRPr lang="en-US" sz="3000" b="1" kern="120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6257" y="96151"/>
            <a:ext cx="786512" cy="445631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5521341" y="198526"/>
            <a:ext cx="2923495" cy="17465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56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434380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classroom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65FDBC-FF9C-9B46-A5E2-5648822068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27" t="12791" r="5554" b="9959"/>
          <a:stretch/>
        </p:blipFill>
        <p:spPr>
          <a:xfrm>
            <a:off x="2185764" y="610915"/>
            <a:ext cx="5278276" cy="326618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.mp3" descr="2.1.mp3">
            <a:hlinkClick r:id="" action="ppaction://media"/>
            <a:extLst>
              <a:ext uri="{FF2B5EF4-FFF2-40B4-BE49-F238E27FC236}">
                <a16:creationId xmlns:a16="http://schemas.microsoft.com/office/drawing/2014/main" id="{896077B7-33C5-FCDC-38D7-9EFA16A791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6018" y="3848016"/>
            <a:ext cx="812800" cy="8128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/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r>
                  <a:rPr lang="en-US" dirty="0">
                    <a:latin typeface="Comic Sans MS" panose="030F0702030302020204" pitchFamily="66" charset="0"/>
                  </a:rPr>
                  <a:t>Alex</a:t>
                </a:r>
              </a:p>
            </p:txBody>
          </p:sp>
        </p:grp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8"/>
          <p:cNvSpPr txBox="1">
            <a:spLocks noGrp="1"/>
          </p:cNvSpPr>
          <p:nvPr>
            <p:ph type="title"/>
          </p:nvPr>
        </p:nvSpPr>
        <p:spPr>
          <a:xfrm>
            <a:off x="3667409" y="4118829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</a:t>
            </a:r>
            <a:endParaRPr sz="4500" b="0" dirty="0">
              <a:ln w="0"/>
              <a:solidFill>
                <a:schemeClr val="bg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56246" y="731000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512855" y="320249"/>
            <a:ext cx="11419074" cy="4809660"/>
            <a:chOff x="-512855" y="320249"/>
            <a:chExt cx="11419074" cy="4809660"/>
          </a:xfrm>
        </p:grpSpPr>
        <p:grpSp>
          <p:nvGrpSpPr>
            <p:cNvPr id="2" name="Group 1"/>
            <p:cNvGrpSpPr/>
            <p:nvPr/>
          </p:nvGrpSpPr>
          <p:grpSpPr>
            <a:xfrm>
              <a:off x="-512855" y="320249"/>
              <a:ext cx="3542147" cy="4809660"/>
              <a:chOff x="-512855" y="320249"/>
              <a:chExt cx="3542147" cy="48096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57F1FAD-E57D-DA40-8A0F-EEBA52E56E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4286" r="36190" b="17301"/>
              <a:stretch/>
            </p:blipFill>
            <p:spPr>
              <a:xfrm>
                <a:off x="-512855" y="320249"/>
                <a:ext cx="2698619" cy="4251960"/>
              </a:xfrm>
              <a:prstGeom prst="rect">
                <a:avLst/>
              </a:prstGeom>
            </p:spPr>
          </p:pic>
          <p:sp>
            <p:nvSpPr>
              <p:cNvPr id="23" name="Google Shape;332;p28">
                <a:extLst>
                  <a:ext uri="{FF2B5EF4-FFF2-40B4-BE49-F238E27FC236}">
                    <a16:creationId xmlns:a16="http://schemas.microsoft.com/office/drawing/2014/main" id="{5AD00CFB-E6EF-F646-8724-9CEB50911A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92" y="4572209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Pangolin"/>
                    <a:sym typeface="Pangolin"/>
                  </a:rPr>
                  <a:t>Tomas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464040" y="642992"/>
              <a:ext cx="3442179" cy="3876209"/>
              <a:chOff x="7464040" y="642992"/>
              <a:chExt cx="3442179" cy="3876209"/>
            </a:xfrm>
          </p:grpSpPr>
          <p:pic>
            <p:nvPicPr>
              <p:cNvPr id="29" name="Picture 28" descr="A picture containing silhouette&#10;&#10;Description automatically generated">
                <a:extLst>
                  <a:ext uri="{FF2B5EF4-FFF2-40B4-BE49-F238E27FC236}">
                    <a16:creationId xmlns:a16="http://schemas.microsoft.com/office/drawing/2014/main" id="{56222DBB-1644-804F-B339-895630CB77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41071" t="15662" r="38691" b="14074"/>
              <a:stretch/>
            </p:blipFill>
            <p:spPr>
              <a:xfrm>
                <a:off x="7464040" y="642992"/>
                <a:ext cx="1850573" cy="3614058"/>
              </a:xfrm>
              <a:prstGeom prst="rect">
                <a:avLst/>
              </a:prstGeom>
            </p:spPr>
          </p:pic>
          <p:sp>
            <p:nvSpPr>
              <p:cNvPr id="30" name="Google Shape;332;p28">
                <a:extLst>
                  <a:ext uri="{FF2B5EF4-FFF2-40B4-BE49-F238E27FC236}">
                    <a16:creationId xmlns:a16="http://schemas.microsoft.com/office/drawing/2014/main" id="{AC341161-99F2-7D4F-A10D-F3EE1183EE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9519" y="3961501"/>
                <a:ext cx="3026700" cy="557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b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2800"/>
                  <a:buFont typeface="Pangolin"/>
                  <a:buNone/>
                  <a:defRPr sz="2800" b="1" i="0" u="none" strike="noStrike" cap="none">
                    <a:solidFill>
                      <a:schemeClr val="dk1"/>
                    </a:solidFill>
                    <a:latin typeface="Pangolin"/>
                    <a:ea typeface="Pangolin"/>
                    <a:cs typeface="Pangolin"/>
                    <a:sym typeface="Pangolin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3849"/>
                  </a:buClr>
                  <a:buSzPts val="2800"/>
                  <a:buFont typeface="Pangolin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3849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Pangolin"/>
                  </a:rPr>
                  <a:t>Alex</a:t>
                </a:r>
              </a:p>
            </p:txBody>
          </p:sp>
        </p:grp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E48AA5DD-CDEC-6D4F-B745-F4F5530CE1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62" t="12264" r="6666" b="9951"/>
          <a:stretch/>
        </p:blipFill>
        <p:spPr>
          <a:xfrm>
            <a:off x="1937687" y="495533"/>
            <a:ext cx="5475009" cy="3164616"/>
          </a:xfrm>
          <a:prstGeom prst="rect">
            <a:avLst/>
          </a:prstGeom>
        </p:spPr>
      </p:pic>
      <p:pic>
        <p:nvPicPr>
          <p:cNvPr id="32" name="2.1-2.mp3" descr="2.1-2.mp3">
            <a:hlinkClick r:id="" action="ppaction://media"/>
            <a:extLst>
              <a:ext uri="{FF2B5EF4-FFF2-40B4-BE49-F238E27FC236}">
                <a16:creationId xmlns:a16="http://schemas.microsoft.com/office/drawing/2014/main" id="{64A8145B-85A2-A136-8934-EA68F35518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67614" y="38506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7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3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714395" y="756624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474233" y="40237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02CD2D-6B5D-6C45-971D-13D1BAF49FC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45" t="12264" r="7053" b="9771"/>
          <a:stretch/>
        </p:blipFill>
        <p:spPr>
          <a:xfrm>
            <a:off x="2017775" y="251362"/>
            <a:ext cx="5264080" cy="33605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4" name="2.1-3.mp3" descr="2.1-3.mp3">
            <a:hlinkClick r:id="" action="ppaction://media"/>
            <a:extLst>
              <a:ext uri="{FF2B5EF4-FFF2-40B4-BE49-F238E27FC236}">
                <a16:creationId xmlns:a16="http://schemas.microsoft.com/office/drawing/2014/main" id="{385E5447-8967-FA6A-31BE-EC707DC58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4533" y="37512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6631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627228" y="807366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603833" y="416059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teacher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81494C-500F-AC49-9223-0194D37D92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48" t="12265" r="6223" b="9768"/>
          <a:stretch/>
        </p:blipFill>
        <p:spPr>
          <a:xfrm>
            <a:off x="2155055" y="309025"/>
            <a:ext cx="5218699" cy="366028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3" name="2.1-5.mp3" descr="2.1-5.mp3">
            <a:hlinkClick r:id="" action="ppaction://media"/>
            <a:extLst>
              <a:ext uri="{FF2B5EF4-FFF2-40B4-BE49-F238E27FC236}">
                <a16:creationId xmlns:a16="http://schemas.microsoft.com/office/drawing/2014/main" id="{8939E0C4-E54A-54BA-9CA5-1F48925CF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83853" y="390332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538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8"/>
          <p:cNvSpPr/>
          <p:nvPr/>
        </p:nvSpPr>
        <p:spPr>
          <a:xfrm>
            <a:off x="4884524" y="4581499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8"/>
          <p:cNvSpPr/>
          <p:nvPr/>
        </p:nvSpPr>
        <p:spPr>
          <a:xfrm>
            <a:off x="181073" y="-150901"/>
            <a:ext cx="1213505" cy="1213505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" name="Google Shape;337;p28"/>
          <p:cNvGrpSpPr/>
          <p:nvPr/>
        </p:nvGrpSpPr>
        <p:grpSpPr>
          <a:xfrm>
            <a:off x="8566423" y="777192"/>
            <a:ext cx="469403" cy="401112"/>
            <a:chOff x="712875" y="2205450"/>
            <a:chExt cx="233675" cy="215550"/>
          </a:xfrm>
        </p:grpSpPr>
        <p:sp>
          <p:nvSpPr>
            <p:cNvPr id="338" name="Google Shape;338;p28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8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8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8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8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28"/>
          <p:cNvGrpSpPr/>
          <p:nvPr/>
        </p:nvGrpSpPr>
        <p:grpSpPr>
          <a:xfrm>
            <a:off x="8758949" y="4676529"/>
            <a:ext cx="323847" cy="385734"/>
            <a:chOff x="1731150" y="1748550"/>
            <a:chExt cx="228625" cy="313175"/>
          </a:xfrm>
        </p:grpSpPr>
        <p:sp>
          <p:nvSpPr>
            <p:cNvPr id="344" name="Google Shape;344;p28"/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8"/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8"/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8"/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8"/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8"/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8"/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57F1FAD-E57D-DA40-8A0F-EEBA52E56E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286" r="36190" b="17301"/>
          <a:stretch/>
        </p:blipFill>
        <p:spPr>
          <a:xfrm>
            <a:off x="-512855" y="320249"/>
            <a:ext cx="2698619" cy="4251960"/>
          </a:xfrm>
          <a:prstGeom prst="rect">
            <a:avLst/>
          </a:prstGeom>
        </p:spPr>
      </p:pic>
      <p:pic>
        <p:nvPicPr>
          <p:cNvPr id="22" name="Picture 2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56222DBB-1644-804F-B339-895630CB77F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071" t="15662" r="38691" b="14074"/>
          <a:stretch/>
        </p:blipFill>
        <p:spPr>
          <a:xfrm>
            <a:off x="7542296" y="799887"/>
            <a:ext cx="1850573" cy="3614058"/>
          </a:xfrm>
          <a:prstGeom prst="rect">
            <a:avLst/>
          </a:prstGeom>
        </p:spPr>
      </p:pic>
      <p:sp>
        <p:nvSpPr>
          <p:cNvPr id="23" name="Google Shape;332;p28">
            <a:extLst>
              <a:ext uri="{FF2B5EF4-FFF2-40B4-BE49-F238E27FC236}">
                <a16:creationId xmlns:a16="http://schemas.microsoft.com/office/drawing/2014/main" id="{5AD00CFB-E6EF-F646-8724-9CEB50911AE7}"/>
              </a:ext>
            </a:extLst>
          </p:cNvPr>
          <p:cNvSpPr txBox="1">
            <a:spLocks/>
          </p:cNvSpPr>
          <p:nvPr/>
        </p:nvSpPr>
        <p:spPr>
          <a:xfrm>
            <a:off x="2592" y="4572209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Tomas</a:t>
            </a:r>
          </a:p>
        </p:txBody>
      </p:sp>
      <p:pic>
        <p:nvPicPr>
          <p:cNvPr id="24" name="Picture 2" descr="School - Free education icons">
            <a:extLst>
              <a:ext uri="{FF2B5EF4-FFF2-40B4-BE49-F238E27FC236}">
                <a16:creationId xmlns:a16="http://schemas.microsoft.com/office/drawing/2014/main" id="{B1F6698E-FA94-E448-B028-B1102FF26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17" y="-59528"/>
            <a:ext cx="881875" cy="8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Google Shape;332;p28">
            <a:extLst>
              <a:ext uri="{FF2B5EF4-FFF2-40B4-BE49-F238E27FC236}">
                <a16:creationId xmlns:a16="http://schemas.microsoft.com/office/drawing/2014/main" id="{AC341161-99F2-7D4F-A10D-F3EE1183EE95}"/>
              </a:ext>
            </a:extLst>
          </p:cNvPr>
          <p:cNvSpPr txBox="1">
            <a:spLocks/>
          </p:cNvSpPr>
          <p:nvPr/>
        </p:nvSpPr>
        <p:spPr>
          <a:xfrm>
            <a:off x="7879519" y="4103116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dirty="0"/>
              <a:t>Alex</a:t>
            </a:r>
          </a:p>
        </p:txBody>
      </p:sp>
      <p:sp>
        <p:nvSpPr>
          <p:cNvPr id="31" name="Google Shape;332;p28">
            <a:extLst>
              <a:ext uri="{FF2B5EF4-FFF2-40B4-BE49-F238E27FC236}">
                <a16:creationId xmlns:a16="http://schemas.microsoft.com/office/drawing/2014/main" id="{408325A3-40F8-0747-8B66-34FCB3363649}"/>
              </a:ext>
            </a:extLst>
          </p:cNvPr>
          <p:cNvSpPr txBox="1">
            <a:spLocks/>
          </p:cNvSpPr>
          <p:nvPr/>
        </p:nvSpPr>
        <p:spPr>
          <a:xfrm>
            <a:off x="3323198" y="3912294"/>
            <a:ext cx="30267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r>
              <a:rPr lang="en-US" sz="4500" b="0" dirty="0">
                <a:ln w="0"/>
                <a:solidFill>
                  <a:schemeClr val="bg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student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A7A25-755D-1D42-9C50-A469BE046AD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658" t="14184" r="6952" b="10926"/>
          <a:stretch/>
        </p:blipFill>
        <p:spPr>
          <a:xfrm>
            <a:off x="1999487" y="251361"/>
            <a:ext cx="5511119" cy="337601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355" y="68265"/>
            <a:ext cx="1072451" cy="514220"/>
          </a:xfrm>
          <a:prstGeom prst="rect">
            <a:avLst/>
          </a:prstGeom>
        </p:spPr>
      </p:pic>
      <p:pic>
        <p:nvPicPr>
          <p:cNvPr id="2" name="2.1-4.mp3" descr="2.1-4.mp3">
            <a:hlinkClick r:id="" action="ppaction://media"/>
            <a:extLst>
              <a:ext uri="{FF2B5EF4-FFF2-40B4-BE49-F238E27FC236}">
                <a16:creationId xmlns:a16="http://schemas.microsoft.com/office/drawing/2014/main" id="{99FDFF74-DA99-D3F5-D2FC-38F9572F83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885" y="3684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0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3. Unit 2-Lesson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ncb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Z3G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ncb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dx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ncb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dx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ncb5UQ+ZiZ2IAAABkAAAAHAAAAHVuaXZlcnNhbC9sb2NhbF9zZXR0aW5ncy54bWyzsa/IzVEoSy0qzszPs1Uy1DNQUkjNS85PycxLt1UKDXHTtVBSKC5JzEtJzMnPS7VVystXUrC347LJyU9OzAlOLSkBKixWKMhJrEwtCknNBTJKUv0Sc4EqQ4Ic/dyV9O24AFBLAwQUAAIACABocb5UFu6r7kEGAABbHAAAFwAAAHVuaXZlcnNhbC91bml2ZXJzYWwucG5n7ZhrUBNXFMdXiYWAoBUVRRQfHR9jEWIQCYIJiiJViWUcnNRQQDBBgyKuSCAmEVvFZ6iDSsIrTOkMzqhJER/E1EQRZJSQwDgSEDBKdNc0QGQWgrB5NEmrtdN2pp1+7H7Yu3P23t/5n3vvOefDntoWH+vt6e8JAIB33KaYBADAZQCA20GPTxxf1qZY1zteE8CE2HWARB1gcBg4ZvTWaACoLfKypE5y2PgDm2ggAPg8cD4TmrMupwPAnLdxMdHb2V8P9NQKFtFmU1Kf+8R4LMSdn7js5KENno2bJ/9A+alRPjZtxeaQrphilZuqit+Y1Et4+uSWwUyL1C2x7s29eIV+q5qzvVeX5+UQoXxRNcHxOokPdYwAocAZ3PzFbU6jEefvGI8KKW4AcC8pH4HOyV6WR+Srm0O00xw7AeqXx55hgPKhuXS/Pa6lg4/bj3X17D/iPtHbYQXKqpuuE5roLoEX+wOCLpxbBiW4pnJfZ9Rm7l+tcOP34RxmoZfLjYczhAP1KWG3y4ae7rBH9ozWqlZ97PgEBSQ5AzwqP3gjRQIZpfYR84hRW4gqtiIXtCRFUAHUEmzPrrfKYP/3OvctnUfGDYHPbeZcJblndTfT3q5ohkqU4yPFG4/JBCTYQOdwWVAANadCX0ohFrwJ5lu7+XelmxvaW0qCdahVrkNtL/VwJcsVXs/F6klIGpHwwp1saZeviTMPIGim2IqaQaaAI5GHV64Mj3ydI2BNbD1NBOey1k5XC6BiKg95bkKZw3Tdg3b6etdxSAKChIFleLdYQkpvVJ17qWYtiq7W2PVim+W5GR/h6w/Vy8rSpgTWZU1suLPoFRKsYOdaVAFydd2gv2ig5n6quJpSJwYZyur0eSbUnFKbDEdmSZiVRFg+TBU/XFXAWNdpmBtCJNseUZV4JtLV/+k+Ccg9jIikwjBN2T6UeYNfiPSQNOOfQ2t2ogxotFpj6JGd+PWuSV+FkMPq2OLwEC8LF9XwbGdyvYa52eQzo3g/Yh0/aJBJICs15puXk1+mLWzmFaot5XA8XWg15nQQjPVRG8vVe6poUkL2LkGFsUvKIZvo+sjcphLrCAPNnwIKduJK866NTRaYBxZkJsHPVndrFV0KpU5kJUZwI5tbCUTfgsQ3IhPY0PnsNj8eVv+eBGO1NC90TDbzZwQM6qP62VhmSghZWzGHBdXPONiRx4R8BCTTOJesiWAMcDLi3Vq/PU4yKfb1clcSi0a5SM+MEmgVnL84oTUv2HsaetZxTSTx0B11NTcWfretqkun51XiV7JQlYFVSdRO/S3JvaBmRlD/ku+vNiPgsSbFW3EbIXeHykT0jepo4CW/ktI0pLteabeoN2iwiDaBOU/si3Mor5eS4YjTfigyqi0PDzVlN1VYhSDDQsaVjrAZZE1/GdIPGuAD3h8SmpdpPm5tvEDrl9rt14MtTB1viUrxoy5QKtIvZqvM1lUdZqsMVUStiwytOZ8qMQ77VJ6i+PotDq2w4dsjR4d9Srn2CAZfCavYEns0mF+BMhV8KkviHWpvmRvzx+0kd1LrhRvGPZeiDXye5DLhzDtwsIoWnbqr+Rm5Pc3ufs93fuL0zqKxtvKNJ2ZsT3wlBNUj16x1WXdrcgaMMpQ1eD5dMjQcFRXmrBkxStfzbj+2zO7I3KnUjFzV8BkSTpKObjeIl0RN3x1Pllvl3fZhFlRu6jskWeDsLQd2CGaqilp58CPc6Sfs62aNnnaPOksIb8mg5Qr7i7Sq7OXhW6aL9ImAyCNE6TjhbkcsKkJNNzSiHYMiRhGV/mYWQ/kNk99qJSHzgu+WpdN9Mxhmo1iUcV1po+ttYxpOJxm5mcVNRtgDnDdDKltvq/EacrVLzFF/VIOtAwz6nIzB3R+FBR0m4kpb8O+rvU7WO7kAOvihnzj61voqWfmHQinrPmeiOP0dfeBc+87Hlazh9H87wYYz2jMr+YdjUfIJ2SWne2Cqr/PKgF0ubcqWv2jUh7+syhvqO054OCvtrGvIS1+Rk+1a+CL177E/9/d/oIVBGIRBGIRBGIRBGIRBGIRBGIRBGIRBGIRBGIRBGPS/gXo/a3v/25XwUFgIP72yw75sGSxf6uLfDv9n1e/yUbPONm150N5vLxU7Z+M2xMdI1qUc+wVQSwMEFAACAAgAaHG+VKFtj2JMAAAAawAAABsAAAB1bml2ZXJzYWwvdW5pdmVyc2FsLnBuZy54bWyzsa/IzVEoSy0qzszPs1Uy1DNQsrfj5bIpKEoty0wtV6gAigEFIUBJodJWycQIwS3PTCnJAKkwMEEIZqRmpmeU2CpZGFnABfWBZgIAUEsBAgAAFAACAAgAjF5WUTZhWAJHAwAA4QkAABQAAAAAAAAAAQAAAAAAAAAAAHVuaXZlcnNhbC9wbGF5ZXIueG1sUEsBAgAAFAACAAgAZ3G+VJxeMggUBgAANxcAAB0AAAAAAAAAAQAAAAAAeQMAAHVuaXZlcnNhbC9jb21tb25fbWVzc2FnZXMubG5nUEsBAgAAFAACAAgAZ3G+VBUeYBujAAAAfwEAAC4AAAAAAAAAAQAAAAAAyAkAAHVuaXZlcnNhbC9wbGF5YmFja19hbmRfbmF2aWdhdGlvbl9zZXR0aW5ncy54bWxQSwECAAAUAAIACABncb5Up6dX6HwEAABvFwAAJwAAAAAAAAABAAAAAAC3CgAAdW5pdmVyc2FsL2ZsYXNoX3B1Ymxpc2hpbmdfc2V0dGluZ3MueG1sUEsBAgAAFAACAAgAZ3G+VO221iRqAwAAnQwAACEAAAAAAAAAAQAAAAAAeA8AAHVuaXZlcnNhbC9mbGFzaF9za2luX3NldHRpbmdzLnhtbFBLAQIAABQAAgAIAGdxvlQX293YdwQAAPkWAAAmAAAAAAAAAAEAAAAAACETAAB1bml2ZXJzYWwvaHRtbF9wdWJsaXNoaW5nX3NldHRpbmdzLnhtbFBLAQIAABQAAgAIAGdxvlQlH/EHqgEAAGgGAAAfAAAAAAAAAAEAAAAAANwXAAB1bml2ZXJzYWwvaHRtbF9za2luX3NldHRpbmdzLmpzUEsBAgAAFAACAAgAZ3G+VEPmYmdiAAAAZAAAABwAAAAAAAAAAQAAAAAAwxkAAHVuaXZlcnNhbC9sb2NhbF9zZXR0aW5ncy54bWxQSwECAAAUAAIACABocb5UFu6r7kEGAABbHAAAFwAAAAAAAAAAAAAAAABfGgAAdW5pdmVyc2FsL3VuaXZlcnNhbC5wbmdQSwECAAAUAAIACABocb5UoW2PYkwAAABrAAAAGwAAAAAAAAABAAAAAADVIAAAdW5pdmVyc2FsL3VuaXZlcnNhbC5wbmcueG1sUEsFBgAAAAAKAAoABgMAAFohAAAAAA=="/>
  <p:tag name="ISPRING_CURRENT_PLAYER_ID" val="universal"/>
  <p:tag name="ISPRING_LMS_API_VERSION" val="SCORM 2004 (2nd edition)"/>
  <p:tag name="ISPRING_ULTRA_SCORM_COURSE_ID" val="B9DBBD18-869C-4AE1-B4F4-2BB467433203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PRESENTATION_TITLE" val="23. Unit 2-Lesson1-Period 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Ժ\uFFFD\uFFFD{8618C171-E296-41C0-9B4D-C4837764CC66}&quot;,&quot;D:\\ww3_Myschool\\UNIT 2&quot;]]"/>
  <p:tag name="ISPRING_SCORM_RATE_QUIZZES" val="0"/>
  <p:tag name="INKNOELEADERBOARD" val="210593638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73BA23-0E77-4D3F-BE0A-8C0D7B3B5B66}:3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46BC61-B093-47EB-AD8A-67F61C972CE2}:31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A775FE"/>
      </a:dk2>
      <a:lt2>
        <a:srgbClr val="E3E7EA"/>
      </a:lt2>
      <a:accent1>
        <a:srgbClr val="FFC86D"/>
      </a:accent1>
      <a:accent2>
        <a:srgbClr val="FEB444"/>
      </a:accent2>
      <a:accent3>
        <a:srgbClr val="FE8966"/>
      </a:accent3>
      <a:accent4>
        <a:srgbClr val="FD6A5E"/>
      </a:accent4>
      <a:accent5>
        <a:srgbClr val="9FE4F5"/>
      </a:accent5>
      <a:accent6>
        <a:srgbClr val="6ED0E7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389</Words>
  <Application>Microsoft Office PowerPoint</Application>
  <PresentationFormat>On-screen Show (16:9)</PresentationFormat>
  <Paragraphs>136</Paragraphs>
  <Slides>26</Slides>
  <Notes>26</Notes>
  <HiddenSlides>0</HiddenSlides>
  <MMClips>17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26</vt:i4>
      </vt:variant>
    </vt:vector>
  </HeadingPairs>
  <TitlesOfParts>
    <vt:vector size="57" baseType="lpstr">
      <vt:lpstr>Life Savers ExtraBold</vt:lpstr>
      <vt:lpstr>Calibri</vt:lpstr>
      <vt:lpstr>PT Sans</vt:lpstr>
      <vt:lpstr>Roboto</vt:lpstr>
      <vt:lpstr>Baskerville SemiBold</vt:lpstr>
      <vt:lpstr>Baloo 2</vt:lpstr>
      <vt:lpstr>微软雅黑</vt:lpstr>
      <vt:lpstr>Aldhabi</vt:lpstr>
      <vt:lpstr>Quicksand</vt:lpstr>
      <vt:lpstr>Wingdings</vt:lpstr>
      <vt:lpstr>Bebas Neue</vt:lpstr>
      <vt:lpstr>Book Antiqua</vt:lpstr>
      <vt:lpstr>黑体</vt:lpstr>
      <vt:lpstr>Life Savers</vt:lpstr>
      <vt:lpstr>宋体</vt:lpstr>
      <vt:lpstr>Times New Roman</vt:lpstr>
      <vt:lpstr>Angsana New</vt:lpstr>
      <vt:lpstr>Comic Sans MS</vt:lpstr>
      <vt:lpstr>Nunito</vt:lpstr>
      <vt:lpstr>Pangolin</vt:lpstr>
      <vt:lpstr>Arial</vt:lpstr>
      <vt:lpstr>Quicksand SemiBold</vt:lpstr>
      <vt:lpstr>English Vocabulary Workshop by Slidesgo</vt:lpstr>
      <vt:lpstr>2_Science Subject for Elementary - 3rd Grade: Physical, Life, and Earth by Slidesgo</vt:lpstr>
      <vt:lpstr>6_第一PPT，www.1ppt.com</vt:lpstr>
      <vt:lpstr>1_第一PPT，www.1ppt.com</vt:lpstr>
      <vt:lpstr>7_第一PPT，www.1ppt.com</vt:lpstr>
      <vt:lpstr>4_第一PPT，www.1ppt.com</vt:lpstr>
      <vt:lpstr>8_第一PPT，www.1ppt.com</vt:lpstr>
      <vt:lpstr>5_第一PPT，www.1ppt.com</vt:lpstr>
      <vt:lpstr>P.E. Subject for Middle School - 6th Grade: Sports &amp; Games by Slidesgo</vt:lpstr>
      <vt:lpstr>PowerPoint Presentation</vt:lpstr>
      <vt:lpstr>PowerPoint Presentation</vt:lpstr>
      <vt:lpstr>1. Look and remember.  Which colours can you see? </vt:lpstr>
      <vt:lpstr>PowerPoint Presentation</vt:lpstr>
      <vt:lpstr>classroom</vt:lpstr>
      <vt:lpstr>lesson</vt:lpstr>
      <vt:lpstr>PowerPoint Presentation</vt:lpstr>
      <vt:lpstr>PowerPoint Presentation</vt:lpstr>
      <vt:lpstr>PowerPoint Presentation</vt:lpstr>
      <vt:lpstr>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 t _ d _ _ t</vt:lpstr>
      <vt:lpstr>PowerPoint Presentation</vt:lpstr>
      <vt:lpstr>classroom</vt:lpstr>
      <vt:lpstr>PowerPoint Presentation</vt:lpstr>
      <vt:lpstr>Draw and say</vt:lpstr>
      <vt:lpstr>PowerPoint Presentation</vt:lpstr>
      <vt:lpstr>Look, read and write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23. Unit 2-Lesson1-Period 1</dc:title>
  <dc:creator>Chiêm Thủy</dc:creator>
  <cp:lastModifiedBy>DELL</cp:lastModifiedBy>
  <cp:revision>69</cp:revision>
  <dcterms:modified xsi:type="dcterms:W3CDTF">2023-10-11T15:44:25Z</dcterms:modified>
</cp:coreProperties>
</file>