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media/audio2.wav" ContentType="audio/x-wav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media/audio14.wav" ContentType="audio/x-wav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929" r:id="rId2"/>
    <p:sldMasterId id="2147484054" r:id="rId3"/>
    <p:sldMasterId id="2147484173" r:id="rId4"/>
    <p:sldMasterId id="2147484186" r:id="rId5"/>
    <p:sldMasterId id="2147484196" r:id="rId6"/>
    <p:sldMasterId id="2147484231" r:id="rId7"/>
    <p:sldMasterId id="2147484239" r:id="rId8"/>
    <p:sldMasterId id="2147484251" r:id="rId9"/>
    <p:sldMasterId id="2147484263" r:id="rId10"/>
  </p:sldMasterIdLst>
  <p:notesMasterIdLst>
    <p:notesMasterId r:id="rId21"/>
  </p:notesMasterIdLst>
  <p:sldIdLst>
    <p:sldId id="440" r:id="rId11"/>
    <p:sldId id="441" r:id="rId12"/>
    <p:sldId id="410" r:id="rId13"/>
    <p:sldId id="412" r:id="rId14"/>
    <p:sldId id="438" r:id="rId15"/>
    <p:sldId id="388" r:id="rId16"/>
    <p:sldId id="394" r:id="rId17"/>
    <p:sldId id="443" r:id="rId18"/>
    <p:sldId id="409" r:id="rId19"/>
    <p:sldId id="444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731c25f521fd9ec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99FF"/>
    <a:srgbClr val="66FF33"/>
    <a:srgbClr val="FF9900"/>
    <a:srgbClr val="FF99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95" autoAdjust="0"/>
    <p:restoredTop sz="93883" autoAdjust="0"/>
  </p:normalViewPr>
  <p:slideViewPr>
    <p:cSldViewPr snapToGrid="0">
      <p:cViewPr varScale="1">
        <p:scale>
          <a:sx n="68" d="100"/>
          <a:sy n="68" d="100"/>
        </p:scale>
        <p:origin x="476" y="48"/>
      </p:cViewPr>
      <p:guideLst/>
    </p:cSldViewPr>
  </p:slideViewPr>
  <p:outlineViewPr>
    <p:cViewPr>
      <p:scale>
        <a:sx n="33" d="100"/>
        <a:sy n="33" d="100"/>
      </p:scale>
      <p:origin x="0" y="-14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734"/>
    </p:cViewPr>
  </p:sorterViewPr>
  <p:notesViewPr>
    <p:cSldViewPr snapToGrid="0">
      <p:cViewPr varScale="1">
        <p:scale>
          <a:sx n="56" d="100"/>
          <a:sy n="56" d="100"/>
        </p:scale>
        <p:origin x="28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74460-D9FF-49E7-9626-76D6E93F2AC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D01E-CD89-426E-AEDD-CB8FEAE1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 smtClean="0"/>
              <a:t>Để</a:t>
            </a:r>
            <a:r>
              <a:rPr lang="vi-VN" baseline="0" dirty="0" smtClean="0"/>
              <a:t> nguyên trang bìa như này, chỉ thay đổi tên bài trong quá trình làm. Logo của sách Wonderful World </a:t>
            </a:r>
            <a:endParaRPr lang="vi-V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085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693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all the pictures of family members on the screen.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read.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them to close their eyes.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 Choose a student from each team and go to the board.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Tell the rule and let children do a trial.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Check children’s understanding. (If children can’t understand well, T can explain the rule in Vietnamese).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removes a family member and asks pupils to identify who is missing.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winner is who can say the correct member first.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1776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all the pictures of family members on the screen.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read.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them to close their eyes.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 Choose a student from each team and go to the board.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Tell the rule and let children do a trial.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Check children’s understanding. (If children can’t understand well, T can explain the rule in Vietnamese).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removes a family member and asks pupils to identify who is missing.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winner is who can say the correct member first.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379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41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27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61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72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510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82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2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2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2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2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2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2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2.wav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2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2023/10/17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1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2023/10/17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876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313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926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206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670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79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14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719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73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3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471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2023/10/17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74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9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683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38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9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15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17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533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40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6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151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29082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405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881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85231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08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2023/10/17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7728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7271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11298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3400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5637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0952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4552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2023/10/17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64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3760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5682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5226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159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036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2068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7676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2473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89245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272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2023/10/17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3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565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2268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4831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70775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6915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0128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7619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52621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9662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7276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2023/10/17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3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65377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1546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6385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2590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10/17/2023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1337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61013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29761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405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275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430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2023/10/17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98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62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01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99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11381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7237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82981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22963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801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10/17/2023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67772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0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63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2023/10/17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228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9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919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980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9" y="5791603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1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8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7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157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0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71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5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8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2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75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10/17/2023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14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245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796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0381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278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2023/10/17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368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164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2766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648117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918875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065102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218221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994759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34474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74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93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2023/10/17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010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10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56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4924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954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091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7363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6968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643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71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theme" Target="../theme/theme10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audio" Target="NUL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audio" Target="../media/audio2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10" Type="http://schemas.openxmlformats.org/officeDocument/2006/relationships/audio" Target="../media/audio2.wav"/><Relationship Id="rId4" Type="http://schemas.openxmlformats.org/officeDocument/2006/relationships/slideLayout" Target="../slideLayouts/slideLayout72.xml"/><Relationship Id="rId9" Type="http://schemas.openxmlformats.org/officeDocument/2006/relationships/audio" Target="../media/audio2.wav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909192" y="2652142"/>
            <a:ext cx="7406640" cy="2358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555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7505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  <p:sldLayoutId id="2147484275" r:id="rId12"/>
    <p:sldLayoutId id="2147484276" r:id="rId13"/>
    <p:sldLayoutId id="2147484277" r:id="rId14"/>
    <p:sldLayoutId id="2147484278" r:id="rId15"/>
    <p:sldLayoutId id="2147484279" r:id="rId16"/>
    <p:sldLayoutId id="2147484280" r:id="rId17"/>
    <p:sldLayoutId id="2147484281" r:id="rId18"/>
    <p:sldLayoutId id="2147484282" r:id="rId19"/>
    <p:sldLayoutId id="2147484283" r:id="rId20"/>
    <p:sldLayoutId id="2147484284" r:id="rId21"/>
    <p:sldLayoutId id="2147484285" r:id="rId22"/>
    <p:sldLayoutId id="2147484286" r:id="rId23"/>
    <p:sldLayoutId id="2147484287" r:id="rId24"/>
    <p:sldLayoutId id="2147484288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999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42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  <p:sldLayoutId id="2147484185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1894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1859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294" r:id="rId3"/>
    <p:sldLayoutId id="2147484293" r:id="rId4"/>
    <p:sldLayoutId id="2147484292" r:id="rId5"/>
    <p:sldLayoutId id="2147484291" r:id="rId6"/>
    <p:sldLayoutId id="2147484290" r:id="rId7"/>
    <p:sldLayoutId id="2147484199" r:id="rId8"/>
    <p:sldLayoutId id="2147484200" r:id="rId9"/>
    <p:sldLayoutId id="2147484201" r:id="rId10"/>
    <p:sldLayoutId id="2147484202" r:id="rId11"/>
    <p:sldLayoutId id="2147484203" r:id="rId12"/>
    <p:sldLayoutId id="2147484204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53313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1911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89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  <p:sldLayoutId id="214748425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6163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audio" Target="../media/media1.mp3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gif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45" Type="http://schemas.openxmlformats.org/officeDocument/2006/relationships/audio" Target="../media/audio2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2.png"/><Relationship Id="rId23" Type="http://schemas.openxmlformats.org/officeDocument/2006/relationships/image" Target="../media/image20.emf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69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3.mp3"/><Relationship Id="rId7" Type="http://schemas.openxmlformats.org/officeDocument/2006/relationships/image" Target="../media/image61.jpeg"/><Relationship Id="rId2" Type="http://schemas.microsoft.com/office/2007/relationships/media" Target="../media/media3.mp3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11" Type="http://schemas.openxmlformats.org/officeDocument/2006/relationships/image" Target="../media/image64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23.xml"/><Relationship Id="rId9" Type="http://schemas.openxmlformats.org/officeDocument/2006/relationships/image" Target="../media/image63.png"/><Relationship Id="rId14" Type="http://schemas.openxmlformats.org/officeDocument/2006/relationships/audio" Target="NUL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0.wav"/><Relationship Id="rId18" Type="http://schemas.openxmlformats.org/officeDocument/2006/relationships/image" Target="../media/image35.png"/><Relationship Id="rId26" Type="http://schemas.openxmlformats.org/officeDocument/2006/relationships/image" Target="../media/image40.png"/><Relationship Id="rId3" Type="http://schemas.openxmlformats.org/officeDocument/2006/relationships/audio" Target="../media/media2.mp3"/><Relationship Id="rId21" Type="http://schemas.openxmlformats.org/officeDocument/2006/relationships/image" Target="../media/image37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image" Target="../media/image34.png"/><Relationship Id="rId25" Type="http://schemas.microsoft.com/office/2007/relationships/hdphoto" Target="../media/hdphoto3.wdp"/><Relationship Id="rId33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openxmlformats.org/officeDocument/2006/relationships/image" Target="../media/image33.jpeg"/><Relationship Id="rId20" Type="http://schemas.openxmlformats.org/officeDocument/2006/relationships/image" Target="../media/image36.png"/><Relationship Id="rId29" Type="http://schemas.openxmlformats.org/officeDocument/2006/relationships/image" Target="../media/image42.png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24" Type="http://schemas.openxmlformats.org/officeDocument/2006/relationships/image" Target="../media/image39.png"/><Relationship Id="rId32" Type="http://schemas.openxmlformats.org/officeDocument/2006/relationships/image" Target="../media/image21.png"/><Relationship Id="rId5" Type="http://schemas.openxmlformats.org/officeDocument/2006/relationships/notesSlide" Target="../notesSlides/notesSlide3.xml"/><Relationship Id="rId15" Type="http://schemas.openxmlformats.org/officeDocument/2006/relationships/audio" Target="../media/audio12.wav"/><Relationship Id="rId23" Type="http://schemas.openxmlformats.org/officeDocument/2006/relationships/image" Target="../media/image38.png"/><Relationship Id="rId28" Type="http://schemas.microsoft.com/office/2007/relationships/hdphoto" Target="../media/hdphoto4.wdp"/><Relationship Id="rId10" Type="http://schemas.openxmlformats.org/officeDocument/2006/relationships/audio" Target="../media/audio7.wav"/><Relationship Id="rId19" Type="http://schemas.microsoft.com/office/2007/relationships/hdphoto" Target="../media/hdphoto1.wdp"/><Relationship Id="rId31" Type="http://schemas.openxmlformats.org/officeDocument/2006/relationships/image" Target="../media/image43.gif"/><Relationship Id="rId4" Type="http://schemas.openxmlformats.org/officeDocument/2006/relationships/slideLayout" Target="../slideLayouts/slideLayout57.xml"/><Relationship Id="rId9" Type="http://schemas.openxmlformats.org/officeDocument/2006/relationships/audio" Target="../media/audio6.wav"/><Relationship Id="rId14" Type="http://schemas.openxmlformats.org/officeDocument/2006/relationships/audio" Target="../media/audio11.wav"/><Relationship Id="rId22" Type="http://schemas.microsoft.com/office/2007/relationships/hdphoto" Target="../media/hdphoto2.wdp"/><Relationship Id="rId27" Type="http://schemas.openxmlformats.org/officeDocument/2006/relationships/image" Target="../media/image41.png"/><Relationship Id="rId30" Type="http://schemas.microsoft.com/office/2007/relationships/hdphoto" Target="../media/hdphoto5.wdp"/><Relationship Id="rId8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microsoft.com/office/2007/relationships/hdphoto" Target="../media/hdphoto4.wdp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41.png"/><Relationship Id="rId20" Type="http://schemas.openxmlformats.org/officeDocument/2006/relationships/image" Target="../media/image31.png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11" Type="http://schemas.microsoft.com/office/2007/relationships/hdphoto" Target="../media/hdphoto2.wdp"/><Relationship Id="rId5" Type="http://schemas.openxmlformats.org/officeDocument/2006/relationships/image" Target="../media/image33.jpe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19" Type="http://schemas.microsoft.com/office/2007/relationships/hdphoto" Target="../media/hdphoto5.wdp"/><Relationship Id="rId4" Type="http://schemas.openxmlformats.org/officeDocument/2006/relationships/audio" Target="../media/audio13.wav"/><Relationship Id="rId9" Type="http://schemas.openxmlformats.org/officeDocument/2006/relationships/image" Target="../media/image36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gif"/><Relationship Id="rId18" Type="http://schemas.openxmlformats.org/officeDocument/2006/relationships/image" Target="../media/image3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5.png"/><Relationship Id="rId12" Type="http://schemas.openxmlformats.org/officeDocument/2006/relationships/image" Target="../media/image49.gif"/><Relationship Id="rId17" Type="http://schemas.openxmlformats.org/officeDocument/2006/relationships/image" Target="../media/image53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6.wdp"/><Relationship Id="rId20" Type="http://schemas.openxmlformats.org/officeDocument/2006/relationships/audio" Target="../media/audio2.wav"/><Relationship Id="rId1" Type="http://schemas.openxmlformats.org/officeDocument/2006/relationships/tags" Target="../tags/tag6.xml"/><Relationship Id="rId6" Type="http://schemas.openxmlformats.org/officeDocument/2006/relationships/image" Target="../media/image44.jpg"/><Relationship Id="rId11" Type="http://schemas.openxmlformats.org/officeDocument/2006/relationships/image" Target="../media/image48.jpeg"/><Relationship Id="rId5" Type="http://schemas.openxmlformats.org/officeDocument/2006/relationships/audio" Target="../media/audio2.wav"/><Relationship Id="rId15" Type="http://schemas.openxmlformats.org/officeDocument/2006/relationships/image" Target="../media/image52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47.jpeg"/><Relationship Id="rId14" Type="http://schemas.openxmlformats.org/officeDocument/2006/relationships/image" Target="../media/image5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gif"/><Relationship Id="rId18" Type="http://schemas.openxmlformats.org/officeDocument/2006/relationships/image" Target="../media/image53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55.png"/><Relationship Id="rId7" Type="http://schemas.openxmlformats.org/officeDocument/2006/relationships/image" Target="../media/image44.jpg"/><Relationship Id="rId12" Type="http://schemas.openxmlformats.org/officeDocument/2006/relationships/image" Target="../media/image48.jpeg"/><Relationship Id="rId17" Type="http://schemas.microsoft.com/office/2007/relationships/hdphoto" Target="../media/hdphoto6.wdp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1" Type="http://schemas.openxmlformats.org/officeDocument/2006/relationships/tags" Target="../tags/tag7.xml"/><Relationship Id="rId6" Type="http://schemas.openxmlformats.org/officeDocument/2006/relationships/audio" Target="../media/audio14.wav"/><Relationship Id="rId11" Type="http://schemas.openxmlformats.org/officeDocument/2006/relationships/image" Target="../media/image22.gif"/><Relationship Id="rId24" Type="http://schemas.openxmlformats.org/officeDocument/2006/relationships/audio" Target="../media/audio14.wav"/><Relationship Id="rId5" Type="http://schemas.openxmlformats.org/officeDocument/2006/relationships/audio" Target="../media/audio2.wav"/><Relationship Id="rId15" Type="http://schemas.openxmlformats.org/officeDocument/2006/relationships/image" Target="../media/image51.gif"/><Relationship Id="rId23" Type="http://schemas.openxmlformats.org/officeDocument/2006/relationships/audio" Target="../media/audio2.wav"/><Relationship Id="rId10" Type="http://schemas.openxmlformats.org/officeDocument/2006/relationships/image" Target="../media/image47.jpeg"/><Relationship Id="rId19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46.png"/><Relationship Id="rId14" Type="http://schemas.openxmlformats.org/officeDocument/2006/relationships/image" Target="../media/image50.gif"/><Relationship Id="rId22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5" Type="http://schemas.openxmlformats.org/officeDocument/2006/relationships/image" Target="../media/image56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14.wav"/><Relationship Id="rId9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image" Target="../media/image22.gif"/><Relationship Id="rId4" Type="http://schemas.openxmlformats.org/officeDocument/2006/relationships/audio" Target="../media/audio1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85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1" y="4927741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29891" y="-209863"/>
            <a:ext cx="8329112" cy="4842564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988159" y="598299"/>
              <a:ext cx="6096000" cy="286251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4667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Review 1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667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Part 4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874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0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341381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12" y="2593314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1" y="4046699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1043" y="-296090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538" y="905836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34095" y="2626309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57103" y="1168445"/>
            <a:ext cx="38603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6" y="344437"/>
            <a:ext cx="3176315" cy="21012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47538" y="3317512"/>
            <a:ext cx="496642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189">
              <a:defRPr/>
            </a:pPr>
            <a:r>
              <a:rPr lang="en-US" sz="35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Game: Who’s missing?</a:t>
            </a:r>
            <a:endParaRPr lang="en-US" sz="3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84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xample of empty room with window Royalty Free Vector Image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 b="12945"/>
          <a:stretch/>
        </p:blipFill>
        <p:spPr bwMode="auto">
          <a:xfrm>
            <a:off x="-14158" y="1"/>
            <a:ext cx="12206159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40,141 Dad cartoon Vector Images, Dad cartoon Illustrations | Depositphotos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75"/>
          <a:stretch/>
        </p:blipFill>
        <p:spPr bwMode="auto">
          <a:xfrm>
            <a:off x="2412219" y="1728359"/>
            <a:ext cx="1397135" cy="1657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untie Drawings ~ 35+ images clipart transparent free for, clipart, clipart  transparent free for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449" b="99034" l="2119" r="98305">
                        <a14:backgroundMark x1="79237" y1="23671" x2="79237" y2="23671"/>
                        <a14:backgroundMark x1="58898" y1="22866" x2="58898" y2="22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925"/>
          <a:stretch/>
        </p:blipFill>
        <p:spPr bwMode="auto">
          <a:xfrm>
            <a:off x="174154" y="1649056"/>
            <a:ext cx="1780825" cy="178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Child Drawing Animation Dessin animxe9, Two children transparent background  PNG clipart - PNG - Free transparent image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7" b="51022"/>
          <a:stretch/>
        </p:blipFill>
        <p:spPr bwMode="auto">
          <a:xfrm>
            <a:off x="47538" y="4107433"/>
            <a:ext cx="1549084" cy="175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Little sister clipart 5 » Clipart Station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63" b="100000" l="462" r="46462">
                        <a14:foregroundMark x1="10462" y1="57880" x2="25231" y2="55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23" r="53235" b="26270"/>
          <a:stretch/>
        </p:blipFill>
        <p:spPr bwMode="auto">
          <a:xfrm flipH="1">
            <a:off x="3294324" y="4260603"/>
            <a:ext cx="1532124" cy="148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Businesswoman cartoon character Royalty Free Vector Image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3" t="1140" r="27129" b="63516"/>
          <a:stretch/>
        </p:blipFill>
        <p:spPr bwMode="auto">
          <a:xfrm>
            <a:off x="8943285" y="1428973"/>
            <a:ext cx="1392863" cy="179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phim hoạt hình minh họa - người đàn ông hạnh phúc png tải về - Miễn phí  trong suốt Tshirt png Tải về.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111" b="99444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12" r="30157" b="58805"/>
          <a:stretch/>
        </p:blipFill>
        <p:spPr bwMode="auto">
          <a:xfrm>
            <a:off x="10610182" y="1445692"/>
            <a:ext cx="1712356" cy="176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Kid wearing clothes Royalty Free Vector Image - VectorStock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7" r="11233" b="43933"/>
          <a:stretch/>
        </p:blipFill>
        <p:spPr bwMode="auto">
          <a:xfrm>
            <a:off x="9834621" y="4214868"/>
            <a:ext cx="1551120" cy="153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0" descr="Boy Cartoon png download - 800*1000 - Free Transparent Drawing png  Download. - CleanPNG / KissPN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00" b="99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8" t="-273" r="8559" b="55953"/>
          <a:stretch/>
        </p:blipFill>
        <p:spPr bwMode="auto">
          <a:xfrm>
            <a:off x="6219459" y="33061"/>
            <a:ext cx="2260836" cy="155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2" descr="Vẽ ông nội gia Đình Clip nghệ thuật - ông png tải về - Miễn phí trong suốt  Nghệ Thuật png Tải về.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824" b="98471" l="5000" r="90000">
                        <a14:foregroundMark x1="33667" y1="10706" x2="41667" y2="14529"/>
                        <a14:foregroundMark x1="74778" y1="7882" x2="70222" y2="12706"/>
                        <a14:foregroundMark x1="40889" y1="15941" x2="62222" y2="19353"/>
                        <a14:foregroundMark x1="61778" y1="13941" x2="45444" y2="17941"/>
                        <a14:foregroundMark x1="78556" y1="11471" x2="79333" y2="13941"/>
                        <a14:foregroundMark x1="79333" y1="10294" x2="79333" y2="10294"/>
                        <a14:foregroundMark x1="75889" y1="7235" x2="75889" y2="7235"/>
                        <a14:foregroundMark x1="33222" y1="12529" x2="33222" y2="12529"/>
                        <a14:foregroundMark x1="33222" y1="12529" x2="33222" y2="12529"/>
                        <a14:backgroundMark x1="50000" y1="72824" x2="50000" y2="72824"/>
                        <a14:backgroundMark x1="50000" y1="70000" x2="50000" y2="70000"/>
                        <a14:backgroundMark x1="49667" y1="74412" x2="49667" y2="74412"/>
                        <a14:backgroundMark x1="12333" y1="80294" x2="12333" y2="83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57587"/>
          <a:stretch/>
        </p:blipFill>
        <p:spPr bwMode="auto">
          <a:xfrm>
            <a:off x="4091579" y="57325"/>
            <a:ext cx="1997341" cy="150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824097" y="3322073"/>
            <a:ext cx="136871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aunt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474851" y="3462354"/>
            <a:ext cx="1183853" cy="5108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dad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512742" y="6016195"/>
            <a:ext cx="1824060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cousin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3827" y="3440191"/>
            <a:ext cx="1601756" cy="5552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mum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518517" y="3346805"/>
            <a:ext cx="163657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uncle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249006" y="5969669"/>
            <a:ext cx="1744316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sister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0" y="6060667"/>
            <a:ext cx="2257597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brother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069460" y="1756232"/>
            <a:ext cx="2245168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grandpa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474256" y="1752527"/>
            <a:ext cx="2338491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grandma</a:t>
            </a:r>
          </a:p>
        </p:txBody>
      </p:sp>
      <p:pic>
        <p:nvPicPr>
          <p:cNvPr id="27" name="Picture 2" descr="This Is How Slugs Make Babies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97" y="123789"/>
            <a:ext cx="1525268" cy="1525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This Is How Slugs Make Babies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51736" y="-82962"/>
            <a:ext cx="1573385" cy="157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This Is How Slugs Make Babies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03" y="736747"/>
            <a:ext cx="1525268" cy="1525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his Is How Slugs Make Babies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62646" y="548342"/>
            <a:ext cx="1573385" cy="157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This Is How Slugs Make Babies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612" y="571713"/>
            <a:ext cx="1573385" cy="157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his Is How Slugs Make Babies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740" y="492421"/>
            <a:ext cx="1573385" cy="157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This Is How Slugs Make Babies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03" y="3375845"/>
            <a:ext cx="1525268" cy="1525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This Is How Slugs Make Babies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410" y="3493435"/>
            <a:ext cx="1525268" cy="1525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This Is How Slugs Make Babies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84614" y="3850312"/>
            <a:ext cx="1573385" cy="157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ndp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712310" y="3135391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495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RANDP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RAND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U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UNC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ROTHẺ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RAND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U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UNC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ROTHẺ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OUS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xample of empty room with window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 b="12945"/>
          <a:stretch/>
        </p:blipFill>
        <p:spPr bwMode="auto">
          <a:xfrm>
            <a:off x="-14158" y="1"/>
            <a:ext cx="12206159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40,141 Dad cartoon Vector Images, Dad cartoon Illustrations | Depositphoto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75"/>
          <a:stretch/>
        </p:blipFill>
        <p:spPr bwMode="auto">
          <a:xfrm>
            <a:off x="2210377" y="401804"/>
            <a:ext cx="1397135" cy="1657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untie Drawings ~ 35+ images clipart transparent free for, clipart, clipart  transparent free fo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49" b="99034" l="2119" r="98305">
                        <a14:backgroundMark x1="79237" y1="23671" x2="79237" y2="23671"/>
                        <a14:backgroundMark x1="58898" y1="22866" x2="58898" y2="22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925"/>
          <a:stretch/>
        </p:blipFill>
        <p:spPr bwMode="auto">
          <a:xfrm>
            <a:off x="174154" y="1649056"/>
            <a:ext cx="1780825" cy="178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Child Drawing Animation Dessin animxe9, Two children transparent background  PNG clipart - PNG - Free transparent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7" b="51022"/>
          <a:stretch/>
        </p:blipFill>
        <p:spPr bwMode="auto">
          <a:xfrm>
            <a:off x="999840" y="4191310"/>
            <a:ext cx="1549084" cy="175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Little sister clipart 5 » Clipart Station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63" b="100000" l="462" r="46462">
                        <a14:foregroundMark x1="10462" y1="57880" x2="25231" y2="55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23" r="53235" b="26270"/>
          <a:stretch/>
        </p:blipFill>
        <p:spPr bwMode="auto">
          <a:xfrm flipH="1">
            <a:off x="4746909" y="4351060"/>
            <a:ext cx="1532124" cy="148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Businesswoman cartoon character Royalty Free Vector Imag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3" t="1140" r="27129" b="63516"/>
          <a:stretch/>
        </p:blipFill>
        <p:spPr bwMode="auto">
          <a:xfrm>
            <a:off x="9349746" y="706450"/>
            <a:ext cx="1392863" cy="179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phim hoạt hình minh họa - người đàn ông hạnh phúc png tải về - Miễn phí  trong suốt Tshirt png Tải về.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444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12" r="30157" b="58805"/>
          <a:stretch/>
        </p:blipFill>
        <p:spPr bwMode="auto">
          <a:xfrm>
            <a:off x="10591959" y="2798243"/>
            <a:ext cx="1712356" cy="176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Kid wearing clothes Royalty Free Vector Image - Vector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7" r="11233" b="43933"/>
          <a:stretch/>
        </p:blipFill>
        <p:spPr bwMode="auto">
          <a:xfrm>
            <a:off x="8129186" y="4266934"/>
            <a:ext cx="1551120" cy="153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0" descr="Boy Cartoon png download - 800*1000 - Free Transparent Drawing png  Download. - CleanPNG / Kiss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" b="99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8" t="-273" r="8559" b="55953"/>
          <a:stretch/>
        </p:blipFill>
        <p:spPr bwMode="auto">
          <a:xfrm>
            <a:off x="6476311" y="99720"/>
            <a:ext cx="2260836" cy="155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2" descr="Vẽ ông nội gia Đình Clip nghệ thuật - ông png tải về - Miễn phí trong suốt  Nghệ Thuật png Tải về.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24" b="98471" l="5000" r="90000">
                        <a14:foregroundMark x1="33667" y1="10706" x2="41667" y2="14529"/>
                        <a14:foregroundMark x1="74778" y1="7882" x2="70222" y2="12706"/>
                        <a14:foregroundMark x1="40889" y1="15941" x2="62222" y2="19353"/>
                        <a14:foregroundMark x1="61778" y1="13941" x2="45444" y2="17941"/>
                        <a14:foregroundMark x1="78556" y1="11471" x2="79333" y2="13941"/>
                        <a14:foregroundMark x1="79333" y1="10294" x2="79333" y2="10294"/>
                        <a14:foregroundMark x1="75889" y1="7235" x2="75889" y2="7235"/>
                        <a14:foregroundMark x1="33222" y1="12529" x2="33222" y2="12529"/>
                        <a14:foregroundMark x1="33222" y1="12529" x2="33222" y2="12529"/>
                        <a14:backgroundMark x1="50000" y1="72824" x2="50000" y2="72824"/>
                        <a14:backgroundMark x1="50000" y1="70000" x2="50000" y2="70000"/>
                        <a14:backgroundMark x1="49667" y1="74412" x2="49667" y2="74412"/>
                        <a14:backgroundMark x1="12333" y1="80294" x2="12333" y2="83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57587"/>
          <a:stretch/>
        </p:blipFill>
        <p:spPr bwMode="auto">
          <a:xfrm>
            <a:off x="4091579" y="57325"/>
            <a:ext cx="1997341" cy="150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230559" y="2599551"/>
            <a:ext cx="136871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aunt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273008" y="2135800"/>
            <a:ext cx="1183853" cy="5108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dad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07306" y="6068261"/>
            <a:ext cx="1824060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cousin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3827" y="3440191"/>
            <a:ext cx="1601756" cy="5552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mum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500294" y="4699356"/>
            <a:ext cx="163657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uncle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701590" y="6060126"/>
            <a:ext cx="1744316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sister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52302" y="6144544"/>
            <a:ext cx="2257597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brother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069460" y="1756232"/>
            <a:ext cx="2245168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grandpa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731108" y="1819185"/>
            <a:ext cx="2338491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grandma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62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4717">
            <a:off x="3911560" y="2259888"/>
            <a:ext cx="474608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 Review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537BB8C2-C0F7-4422-B868-40FFEC7BDA1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6387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17618">
            <a:off x="3749307" y="2199288"/>
            <a:ext cx="508562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04762" y="-297"/>
            <a:ext cx="12601524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5" t="23122" r="8264" b="12199"/>
          <a:stretch/>
        </p:blipFill>
        <p:spPr>
          <a:xfrm>
            <a:off x="323055" y="130626"/>
            <a:ext cx="11524456" cy="6613527"/>
          </a:xfrm>
          <a:prstGeom prst="rect">
            <a:avLst/>
          </a:prstGeom>
        </p:spPr>
      </p:pic>
      <p:sp>
        <p:nvSpPr>
          <p:cNvPr id="163" name="TextBox 162"/>
          <p:cNvSpPr txBox="1"/>
          <p:nvPr/>
        </p:nvSpPr>
        <p:spPr>
          <a:xfrm>
            <a:off x="8468505" y="2439383"/>
            <a:ext cx="3221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2. I’m short.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8468505" y="3018034"/>
            <a:ext cx="4144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3. My sister is funny.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8419995" y="3580009"/>
            <a:ext cx="368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4. My mum is young.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8426346" y="4096048"/>
            <a:ext cx="3683211" cy="122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5. My grandma and      </a:t>
            </a:r>
            <a:r>
              <a:rPr lang="en-US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grandpa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are old.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8468505" y="5495180"/>
            <a:ext cx="368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6. My aunt is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cool</a:t>
            </a:r>
            <a:r>
              <a:rPr lang="en-US" sz="2400" b="1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81" name="Picture 180">
            <a:extLst>
              <a:ext uri="{FF2B5EF4-FFF2-40B4-BE49-F238E27FC236}">
                <a16:creationId xmlns:a16="http://schemas.microsoft.com/office/drawing/2014/main" id="{537BB8C2-C0F7-4422-B868-40FFEC7BDA1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202" y="95555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7914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22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  <p:bldP spid="163" grpId="0"/>
          <p:bldP spid="169" grpId="0"/>
          <p:bldP spid="170" grpId="0"/>
          <p:bldP spid="177" grpId="0"/>
          <p:bldP spid="17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  <p:bldP spid="163" grpId="0"/>
          <p:bldP spid="169" grpId="0"/>
          <p:bldP spid="170" grpId="0"/>
          <p:bldP spid="177" grpId="0"/>
          <p:bldP spid="17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1" y="666929"/>
            <a:ext cx="12192000" cy="6191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009" y="143709"/>
            <a:ext cx="67598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2800" b="1" dirty="0">
                <a:latin typeface="Comic Sans MS" panose="030F0702030302020204" pitchFamily="66" charset="0"/>
              </a:rPr>
              <a:t> Write and talk about your family.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009" y="598961"/>
            <a:ext cx="8428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Write one sentence about each member of your family. Tell your class about it.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500" y="1621036"/>
            <a:ext cx="5702300" cy="5236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6800" y="1553068"/>
            <a:ext cx="5588000" cy="53049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9531515"/>
      </p:ext>
    </p:extLst>
  </p:cSld>
  <p:clrMapOvr>
    <a:masterClrMapping/>
  </p:clrMapOvr>
  <p:transition>
    <p:sndAc>
      <p:stSnd>
        <p:snd r:embed="rId4" name="magic-chime-0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7365" y="818959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061048" y="362911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07580" y="2391053"/>
            <a:ext cx="46330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Extra Activity</a:t>
            </a:r>
            <a:endParaRPr kumimoji="0" lang="zh-CN" altLang="en-US" sz="5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7370" y="2271200"/>
            <a:ext cx="2107425" cy="1433048"/>
          </a:xfrm>
          <a:prstGeom prst="rect">
            <a:avLst/>
          </a:pr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649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9001219" y="-80108"/>
            <a:ext cx="1320800" cy="1361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24991" t="27787" r="24864" b="19848"/>
          <a:stretch/>
        </p:blipFill>
        <p:spPr>
          <a:xfrm>
            <a:off x="1731034" y="1001808"/>
            <a:ext cx="8879987" cy="58561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2372" y="3929904"/>
            <a:ext cx="33432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My grandpa is old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67969" y="3929904"/>
            <a:ext cx="25462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We’re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sisters.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41928" y="6151494"/>
            <a:ext cx="25462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We’re short.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3038" y="6151494"/>
            <a:ext cx="32418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You’re my grandma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Pentagon 4"/>
          <p:cNvSpPr/>
          <p:nvPr/>
        </p:nvSpPr>
        <p:spPr>
          <a:xfrm>
            <a:off x="12699" y="342900"/>
            <a:ext cx="4810174" cy="632806"/>
          </a:xfrm>
          <a:prstGeom prst="homePlate">
            <a:avLst/>
          </a:prstGeom>
          <a:solidFill>
            <a:srgbClr val="FF99FF"/>
          </a:solidFill>
          <a:ln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Task 1:Fill in the blank</a:t>
            </a:r>
            <a:endParaRPr lang="en-US" sz="30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594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22.Review 1 - Period 4"/>
  <p:tag name="ISPRING_LMS_API_VERSION" val="SCORM 2004 (2nd edition)"/>
  <p:tag name="ISPRING_ULTRA_SCORM_COURSE_ID" val="BCCFA506-EBFD-405D-8F1A-25186DC72E92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22.Review 1 - Period 4"/>
  <p:tag name="ISPRING_FIRST_PUBLISH" val="1"/>
  <p:tag name="ISPRING_PLAYERS_CUSTOMIZATION_2" val="UEsDBBQAAgAIABRQKVUyG7oi+QMAAOAOAAAYAAAAbm9uZS9jb21tb25fbWVzc2FnZXMubG5nrVffb6s2FH6/0v0fLKT7tvVub3toUwFxMysEc8Fp2r0gF5zUuoAzMOmyv37HhnTJ3SpCWilCsZHPj+/7zjnm+vavskA7UTdSVTfOr1e/OEhUmcpltblxluzu598c1Ghe5bxQlbhxKuWg28nnT9cFrzYt3wj4//kTQtelaBpYNhOz+neNZH7jRF7q+j5OEuIFOHVj4qaB6+Eg9Vx/njKaenhGQmcyU0jD71mgJ7GRVQVBILW2G00hc3H9tbc6zglljC7SyA1x4Ew8pbUqkcfry6yF7j2ZuYzQMPWWYDhMnEnId3LDNUCInlowXzWX2U4wYyScgUU3y+CAfJKF1HuUCK0Bi0utBmSKnUlyOYKMRgf4mNqOxW45JRRgi+MONWsSMmxzqVDF69oCN8JgFLiPOE4TH4NRY5qyNFlGEY0ZnkKERi2ybIuOENmgSmnUtNutqrXIkaysoPgJwqUahU0yJ2EK7m1+/TYJCHtMF9Rgzdq6QuD8w5yENF64wYn19fp95u9BFf/Dyz2o5DJeVi7DEGU87yL3Ywwb03RF2O/OxK8FN+i/SP2MZLKtTW2LHS/ajqa+BQ25OzQMN4r68jvE7fHs+9Bpn4YspkGn5TTEDwxqF57jzkUxvncm5jl4bhnHOGRdBaYksVL16SIKsJXqo2rRM98J0/V2UrxYYYpKy7pveOZFpmCjagepndKFC7DHOGEx8Q2lUPOqrvc/dXpv9bOqwV2DctnwpwLIMD4ND+b9thYNuO7YUKZGoHJyVXJZXQ25hhyhICM3SVY0hrxwpUWNONrypnlRdX6S37GjIcMk9ClA6LMj46a+Xw1DjBLGVV2LTA8bgyhdi0zPyIqEU7pKmRWCIaNsGw2Al9tCaGGjlSYVnnW9XawVMFMIaPcWNfBuaRoEaAE14s4wjKIH0ACIjo45QefOhM7HnHjEMEPgMXTmaJiBOg/SOUgz40YJxb7vM4a5nVRtAzuGTRCQzb65Gucmwd+WoBjiBm9UQGf10Kg3cicgjjoX9aAjKEofT2GEpt+W5I/0ziWB7UA/0sz3dijwfMerzNw2Mt42Au3hXS5z+85IzPr/s5V/I677gvzS13I4xQ9fxsZzUv5vqI9rLcqtHnJtAOvDvyQKU05vhnBO6pf5f53ZH8LM0ZR/Nz8nt4kxHA0G8U6kzmfrQyOxSjm7S1qhXN4ej2bWSRtjhAX45HoNJgtZSrhJnGFzucAG0QSaTdd8TjJZqbbIrbAK+d02IBhMbSn+Ow3XNXwwmN2CNwdguwZ4+54ouuTizmk0Yiq+auNsfo6kcTlLydKzMScpvbuDibReD51gBHL/kAsJ74qtVCVs/RDp66qx36LXX48+Tf8BUEsDBBQAAgAIABRQKVUVHmAbowAAAH8BAAApAAAAbm9u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BRQKVUfVIpqMAMAAMcOAAAiAAAAbm9uZS9mbGFzaF9wdWJsaXNoaW5nX3NldHRpbmdzLnhtbOWX3U/bMBDA3/tXWJl4XAPaJk0oLWL9kKqNgkhh8ITc2G1OOHbmj3blr985bkvZyha+JLY9VE3su9+d787nODn4Xggy49qAkq1or7kbES4zxUBOW9HZqP/2Y0SMpZJRoSRvRVJF5KDdSEo3FmDylFuLooYgRpr90rai3NpyP47n83kTTKn9rBLOIt80M1XEpeaGS8t1XAq6wD+7KLmJloQaAPwVSi7V2o0GIUkgHSnmBCfAWtEQne0LavIoDhJjml1PtXKSdZRQmujpuBW96fS6e913K5lA6ULBpQ+HaeOgH7b7lDHwDlCRwg0nOYdpjp5isObAbO6fYi+dxL8yKnJYM/WMjsLFS7uE44RyOuNLYzhCraVZjvrWtCdUGJ7Em0MrMfAhpJmFGXp2qx78nTghUleWStu21Q4RPw2uKPE9mGSiNowt38lYCYxt5RSWSTHmbEgLHqKdXoPso9BeRCa0ALFoRccllySlEpMLlgrI1rrGjY0FWyW1v5Q+1EAFOZOA1cfJURrdWg+LynKqDd/0ajVjfGSz9lflBCML5YiAa06sIhhdV+BTzslmCshEq6IaxRKxxAhAizPgc84OqlAtgfcZukQThUNNLMVScBssfHNwQ8Z8ojRyOZ1h4eI4mMBvPghcUmNuoXTl4076ZdDtXQ2G3d7Fjl8gZTMqswfCsZx4UdoX4dMFkcqu9DAcGXWGV0lhwKq5OmtrPj4N64rGPD9TNu7wDRRO0OfErwOygX7BlL+MlYck/o8e1Dab01m10f3mrdC4xQFTEpg4kWFLArnsgDWAGZVESbEgNMOmbHzbmIFyBkdCgwho83gPgz6WafU2hRk2SaUZ179HsoXERpn1lS58Mhnx518r6nZGGLNR7/SwMxqcD0aXV6PexSicRmv1eGv3TGLf1Lf3eH9ovMYWf3LaO68T+SEGoVaGemkt3HEdqePPdaROw5l0snEe1XIBe8w07BnsMgIKwCJ4RRXzlK+CUG3PXDF/zYb5B1b/+j4Ja68/7R0NPh1/6f7vu+CpcQhvqztTfOdek8RbL0B+pgAJBV6r/KG4vjW1P7zfTeLtU40G0u5ePtuNH1BLAwQUAAIACAAUUClVcVeUnRUBAADRAgAAHAAAAG5vbmUvZmxhc2hfc2tpbl9zZXR0aW5ncy54bWyNktFOgzAUhu99CoL3kE2NmrAmbuiN0SzZXuAAB9IMekh7IOHtrYUNVIjrVfv//9fTnjYyJ6m8FrWRpDb+yhc3nhelVJI+ILNUhflWzpons42fNMykgpQUo+JAka6g9MXtmxtR6JL/UWRrXsvkkOJY5mH9tI2vQoYa99vHePe8BNRQYJBAeio0NSqz+d1rvIrvJvlhOm1IZH52BxqmA4NmwbrBKBzXvW+gxRclK2DbZ2swmiE55/RMSVTvNRrbLmeKHEpjiT/6eIR9Cd1lM3MGZpwl5CgrFOs5xDk9pqCVhVOPXY0i12iL/BL7JCpISnzHLiHQ2eclMtx90e5pe8emwg/KUNSaqpqjcCK5hxmfwc7tVxZfUEsDBBQAAgAIABRQKVXXm3CWKwMAAG8OAAAhAAAAbm9uZS9odG1sX3B1Ymxpc2hpbmdfc2V0dGluZ3MueG1s3VdNTxsxEL3nV1hbcWy2qJcKJUE0H2pUSBAbKJyQs3ayI7z21h9Jw6/veJ2EQANdKBGohyjZ8cyb8Zvxc7Zx+CsXZMa1ASWb0X79U0S4TBUDOW1G56Pexy8RMZZKRoWSvBlJFZHDVq1RuLEAkyXcWnQ1BGGkOShsM8qsLQ7ieD6f18EU2q8q4Szim3qq8rjQ3HBpuY4LQRf4ZRcFN9ESoQIAfnIll2GtWo2QRkA6UcwJToA1owEW+83mIoqDw5imN1OtnGRtJZQmejpuRh/a3c5+5/PKJ4B0IOfSs2FaaPRme0AZA5+figRuOck4TDMsFLmaA7OZ/xV770b8J0aJHLZMPUZb4d6lXYLjgnI65ctkaKHW0jTDeGtaEyoMb8SbppUbeAZpamGGld2Fh3onTojEFYXStmW1Q4gHxhVK/AhMY6I2ki2fyVgJpLYsCqckH3M2oDnOxGlPRmRCcxCLZjQsuCQJldhRsFRAuo4wbmws2LKTvaX3kQYqyLkEHDlOTpLoLmfYSppRbfhmLasV4/lMWz+UE4wslCMCbjixiiCnLsdfGSebxJOJVnlpFdRYYgRgxhnwOWeHJUFLwMcSXWGK3GEkzl8huA0Zfjq4JWM+URpxOZ3htKIdTMCvPwu4oMbcgdJVjXvJcb/Tve4POt3LPb9BymZUps8ExyHieWF3gk8XRCq7ikM6UuoML5vCgJVrVfZWf3kb1nOMfX6lbtzDN5A7QV8Tfk3IBvQOW76bLM9p/F8rqJw2o7PyoPvDW0LjEQdsScDEhRTVCuRS9yoAplQSJcWC0BSl2HjZmIFyBi1BIAK0eXmFIR7HtHyawgxFUmnG9dOQbCFRKNOe0rlvJiP+0mtGnfYIORt1z47ao/5Ff3R1PepejsIdtA6Pt6pnI/ZSvl3Z/VXxUNjHb6fsp2fdiyqED3DvlRrTTSrBDat4Db9X8ToLV9HpxjVUqQSUlmk4KiguAnLA3r+jQdn6FwCenJQwW688KO/gePz3u97aa7NNFkjCc/BBu9aHygQk3ZP+1+FxZ6dMQDUq3nYU/pWJ8LR6JYrvvbY04q3vNzW0339JbNV+A1BLAwQUAAIACAAUUClVjnP2+moAAADlAAAAGgAAAG5vbmUvaHRtbF9za2luX3NldHRpbmdzLmpzq+ZSAAKlHCUFK4VqMBvMTyotKcnP00vOzytJzSvRy8svyk0Eq1FSdgMDJR2civPLUosIKE1LTE5FMdTUyMLJBadKhIkmTuYuzpbI6goS01P1khKTs9OL8kvzUiDKnF1dDF2MlcCqarlqAVBLAwQUAAIACAAUUClVvH0190oAAABJAAAAFwAAAG5vbmUvbG9jYWxfc2V0dGluZ3MueG1ss7GvyM1RKEstKs7Mz7NVMtQzUFJIzUvOT8nMS7dVCg1x07VQUiguScxLSczJz0u1VcrLV1Kwt+OyyclPTswJTi0pASos1rfjAgBQSwMEFAACAAgA44YCU8PEmHZHAwAA4QkAABQAAAB1bml2ZXJzYWwvcGxheWVyLnhtbK1WW2/TMBR+7qT9h8jvi1sKbKuSIUCqeAA0qdzeKjc5TUwTO9jOsu7Xc+LcQ1qYRKVWyfH5Pp/L5+N6bx7TxHkApbkUPlm4c+KACGTIReSTr1/WVzfkzd3lhZcl7AjK4aFPcsFLAEuIE4IOFM8Mgu+ZiX3SM7jITJxMcam4OfpkOUfudqflglxezNBFaJ/ExmQrSouicLlGhIi0TPKSRLuBTGmmQIMwoGgVBnEa7Mr8HY3fVApqjhnoHjIzz9+4Jmk5HjUfkBRLV6qIvpjPF/THp4+bIIaUXXGhDRMBEAcrObOl3LHg8EmGeQK6tM28KsgNGFMGYW0zz6z44kY4WgU+qRy2KWjNItBuIiJCW7+GsyGoMI11y0S4FeyBR6zMbatrL9uijkTHUpkgNzX6AMedZCrctvaev0cnIvb2CdNxzacHuVj+A6+TsX7b8n0yFptRvku4jnGpD+ms00nQ4a5eamtsZfu1ke26ZCKOgl85VxDa12/tCZgvSLVhK3Mbp6uLABfwac0CI9XxPcJQurVs3FYpbqUU14JaDrfdfdNRkCbbPTCTK2hKNfMeeAjyM1PK9uvOqBw8OjLWWDoEe7RKuW5S1xAvNmny6h96U/qNWvNTn+uMBfyPxnxAorYmXITwuOboYyDFmhrAYpc212SJW+7ZxaTzXdo7TANTdxKwKZiIY5iKAM9+yAyjnZ2egoJiGl2CXI2wvYWT4JhHcYJfM8kwXj1JkzJ1mGToLZwEJzI4TEBb80ngTskCM9R5luEA+LN4f663HaHjlox02YrRoxPj0AtybWTKn6zSB3PSrKykz5zeywvn1KcBvc14C7men0OMJsEgrmYu7M8R4Fx44FBsBjxXtdXNcIhPzPryaTTgS9N9OWOa6VwatlllGc9xMHlWeTXnOM9GPiHsWZ6Y9/2EhpeHhY4Snr43pri+41mVxYY/gVPwsPxrsFhiqZ0YSr375PXNsseAWsTJONjemk7tuJeiqYPrUvtW/dp2NDdUrZVKZqck5dW9qDDVPHiHcoyUzEU4EoBtWE2vE5zHbxUwJ4E9ZrR4gcdDZj55iQ91zrevbruUrxe3DdbGdV9tXMXyjOuoDriTH60PUpuIV881fPwNUEsDBBQAAgAIACdQKVXKowNubAYAACgZAAAdAAAAdW5pdmVyc2FsL2NvbW1vbl9tZXNzYWdlcy5sbmetWdtu4zYQfS+w/0AYCNAC2+xugV0UReIFLTO2EFnUSnS8aVEIjEXbRCTR1cWJ+9Sv6Yf1SzqkZMfeCyQ5AZIgkjFnhsMzZ4b0xcfHJEYbkeVSpZe9d+dve0ikcxXJdHnZm7Krn3/tobzgacRjlYrLXqp66GP/1Q8XMU+XJV8K+P/VDwhdJCLP4THv66enZySjy543CLFlkSCwBw4JsW/j0MED4oQDbF2HjIYDMrLdXn+kUAE/K4HuxFKmKQSB1MK8yGMZiYs3NWo3J5QxOgk97BKn1x+oolAJGvDsNDQX39gjzGzqhoMpALtBr+/yjVzyAlKI7kqAT/PTsAPCmO2OABHP52Ag72Qsiy0KRFFALk5Fdewh6fWD0zPIqLdLH1PrrrmbDm0KafP9KmsGElZYRlKhlGeZSVwHQM/Bt8QPA4sAqIamLAymnkd9RoYQoWaLTMq42hCZo1QVKC/Xa5UVIkIyNYTiRxlOVKfcBNe2G4J7s776te3Y7DacUJ1rVmYpAucv5sSl/gQ7R+iLxQvAez4JiMsgnd6YMtrre5nIRVqIDK1XqlBd8DTNQjekV6FFpy6rGYfOPk1JYHbenU4GxD/TJX3GKIP17D4Kzjo4ugE/3yDUDTg7jVAzDAmYYP+6yonlE3gxDGc2G/f6Via4ps2DLFZIButMi5LY8Lis+FVrZ5O7ndJhz6t1Yxf3gM/vm6wtOoH6uw0dOgKxtEcQlkrWPN0iRy3Vj798+PD47v2HnzrBBEAo5xgIGaT3b1sAucynTiUKoUs+w27rv93s6JQ5tguErv/pZg3UvQG+wt9Gu6nvA8lrhtqBUQydC4cYxbhVJVrxjdDNZyPFg9EHKAKZ1X1HfzBX8CItGytsSCcYSAR1xXzb0gSFQlBZtn1dyU5ZrFQG7nIUyZzfxUAt7VOzSn++ruqv4pbSUgUCFqmEy/S82fXMdSgeGpJNgN14pNVivyhAOoI3lN7osnkNLh7SWPEILTIBgDRAfL2O5bwW0Zr3Xsy3jVH4eAZNDMhOnQD0a7h70+uTNELDjOvFdkTxcUB8AMh4LrITbEPDdWOOcBx3Qxjbo7EDv0yHMJbLVQy/Rdc4PAJM8ESjUtRyjINgRv2hTppWY47WPM8fVBYdsfRwP5uAbdeiUAgWOwDXzXIPDPyQMPtlmZgXzWAQJTb8rusKlgoEDJkRA11SSZkXUDbJOhaFMNFKvRQ+rwYlsVBQX7GA2clwH7ybYmukuYOnrjUOB2wvoQ4v0/mqpR0U5zfr47AaSqDJIecbY6rRYNb8DOoCYki7WNBr0MDrLha3BIZE+NNkczCtgu7tRGknenOuNSbe1oOEZtNGqjKHNzolIE1mR/Lzbm4CAn3dZTZ2vqOtFepuElvKjYA4skhkjY5A7i0y1EX1aWr/Hl5h2zGd+kvq8a2Z+ni04elcHyfmXO/pFj6LZGQ+07Q3/v8q5d+IF7XUn9Vdwh2Sz2dd4zlqLN+pCF4UIlkXTa51wurwT4lCl/h3Q2iz9NP874fyF9mZgzH+2ftzdFzoskeNQTwzU+1366UjqSd/AgOLbo4wY8Ttrcba7cCmuiM2nzue7Gz36uiYYacL1d7apTWAq9CpGMEYcmwiD2DUSaALtbc1Z4/D8M2po739jAwCm0HXmYm7XBaNnk09t+6vppxPb6wHM+tRs2E2c8jRLQdAxjKB+KMWmNMJ2WWgahFHK5mpMo5M+cfy3rQJyG2ZiK+n4UWmEvM25vmO/lWb+vicKKrF+ZVTr8M8ta/g1vtzUMCn71JAsA9jjIVdS88+lq72uKURlI9OhcOC3egEdZTwYr6CdrxQZRq1BKqOYENyhQGsXnMgeNY8hdUAX4RRvUX12986geiJDkSU7MH+cFUh8j87g+hl7DGqy4tCPBbNQNOBYVEQ0qsrmOQWiyYLhgfHIZuHNlb1UXln1/LkzGxg/4scSXnVFBOVwKvzZr9MX9gZsmDGsDWeQP0FptxUmcHQ2QVhRzeLTn040tWVawEQDBBMFrFA5JHreuuCqi9+QJnNIa3Xn/DsHmSdKRV3is1soC6notuanu5AyiKWaafIn9dU9YKZ7YV4ODQXQpBJOO/fVzNEBAfOeX0zFKtlazBrjF3oGl/giUgWXQF9QvYXPvpSw1wgOIrrbyb+++ffJvvqkrDWZJC96vlJ9DZf9+39U26+07h4c/AVx/9QSwMEFAACAAgAJ1Ap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nUCl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CdQKVW86VOGdwMAAOgMAAAhAAAAdW5pdmVyc2FsL2ZsYXNoX3NraW5fc2V0dGluZ3MueG1slVddb9owFH3vr0DsvazAxioFJL4mVevaakX02SEXsHDsyHbo2K/fdewkDiQNbVSpvucc+375Wg3UgfLOEaSigo+7/e7kptMJNqmUwPUK4oQRDR1OYhh3394G3Z7FBRPyFbSmfKeMJbd1aDTuhqnWgt9uBNe4yS0XMiasO/nyM/sJehmzTSXQp2s1W7KB8phv/R+zxVUSd8ZwNlrM75sEGxEnhJ8exU7chmRz2EmR8si4NjBfk2x/SkAyyg+tHjGq9IOGuOLT8m7ZX/avkyQSlALj0v1i2p9+b1UxEgIroh8NfwynV2rKoz4uzJnsSBXVmWzUHw1GwyZZQnZQTfJ8ubhbDJr5HHevVuVDv6xAw1/dGjl2/gnkpzYXSZp8pkcSKXYmoWeakflaNUyQCK8fChb35msVmIDMQa0NqRiNsAxCRrYVv5qvidyUS/enPyQCc7elYC+mCGfTw3RIyGCyJUxB0MuXFlR78f6carxNBcE3laQXDPGFpKpCK40l8Q+8Ux75LGcpKWvB0hjm1mWfWQVKwXw+y2aLzy1sno8SjpdEz1pSnzC3l1TPWlJfTc2eOTtd8s8hK8rbYkZcTVuKgDBwgssia/kyh81Zj+a6K/90Z8lJsYhgkjXYisZgyhf0Mpv1qnfhVsDJke6Ixufpt+GFpyweFfTOANdz9R0WaKoZ1DXeRqRSoTMIr6vh1yBWYp8QNdWPsNU5u2osC2PejUo+zLra81qmFy3vtivyZtcdja/KuBsTeQC5EoKpbsfp8CbiNvZ9vlSYuY2vKsgHvhWeJnOsScSFBnUtWdjLeKU/RGuy2cfoUuMBRUptZesLGLhj6yrL0zgEucSGoKBckqs2y9vT3Z7hr15TeIeoKmgArVLvcTtOKMvZnsF1ABC52TvULSwSp0xTBkdgDvUMWcBNkQUK278uXtNd1Z70LFc1pBtEZaecTSgPqBGs0S+Rh3oJXDHnNQlVFlllprRN/nxYmm71jrdr10qVnRGvSyEWq5JPkmrxqonUbtNy7YInR5hyGmcjCAHv+BrEapgQictLBuZBXdhLF8zzVWxWjNYapEliBu2kXyfJkPMpu8ILOtlKAH/CZsYb7xX4BadQEBk9FRQXeyNs1RgjPp7ZwMZRHyc66HkmWxy/JjHl1PyLMk+VFjH9l+21dC+PuzgfUW5wP8Qm/wFQSwMEFAACAAgAJ1ApVRfb3dh3BAAA+RYAACYAAAB1bml2ZXJzYWwvaHRtbF9wdWJsaXNoaW5nX3NldHRpbmdzLnhtbN1YUVPbOBB+51dofNPHxtDSK2WcMFxihkxDkovdXpmbG0axlViHLLmSnDR9ul9zP+x+ya2sJCQQqMKQdugDA17vfrva3W+1ODj5kjM0IVJRweveQW3fQ4QnIqV8XPc+xGcvjzykNOYpZoKTuseFh04ae0FRDhlVWUS0BlWFAIar40LXvUzr4tj3p9NpjapCmreClRrwVS0RuV9IogjXRPoFwzP4pWcFUd4cwQEAfnLB52aNvT2EAot0IdKSEURTiJxTcyjMznXOPN9qDXFyPZai5GlTMCGRHA/r3i/NsHXQer3QsUgtmhNuUqIaIDRifYzTlJogMIvoV4IyQscZRPvm0ENTmuqs7r06NCig7d9FqbDtybFBaQpIAddz+JxonGKN7aP1p8kXrRYCK0pnHOc0ieENMseve634Kuq0W+FVtxeH0dV5fNGxMWxhFIef4i2M4nbcCbfRd4U/v+yHg067+/4q7vU6cbt/YwUZXUtI4K9nLIDMilImZJmwQGdlPuSYMmjRW2lUREOTMyzHJBZnFIo4wkwRD/1dkPHvJWZUz4AL+8CFa0KKU1WQRA9M2eqeliXxbuAsIAQGtbxpiXfLlnh7tHZ033q/OdbGKAOsNU4yaB6QVaEF/qpooUYNi3Ci6QQak9w65KhkLCqLQkjdMEFXvleFyxjugQlGgq9lzjyjoWDpMl8kH5K0i3OoX/+Me2gERWWQul5BOIowB1ZTDelMlhaqHCpNdcXms7n2qaSYIWAsjB2CLqI76U0yLNVaFZeVNGRKGn92hSbqL5teK7pXNWIUvJhectIPeYpaEk9hCrmo9wl3UTuHRmGmWYh0CkJitYUmOmXMRfkPUbIUzUSJGL2GnAgENCpz+CsjaHVYoZEUeSVlWGmkqhROKJmS9MTF0SW4yEuwhNFdMKKth88l/YqGZCQk4BI8gRSDnCqLX9sKuMBK3YDiRYwv7Ahqd1vhpxfmgDidYJ5sCQ7cI3mhd4KPZ4gLvbCDdCS4hAqaoqQ0rd65nK32+DIs6Q91fqJqrOErmpcMPyX8MiEr0Dss+W68bFP4b0bg7DbDk4rohrwVNFCcQkksJrxIYMhTPr8uHAATzJHgbIZwArevMmNjQkWpQGIHhIVWj4/Q2kObVk9j2OvAo0yJdILcP3j1+vDNr2+P3h3X/P/++fflg0bzvaTPsHFnF5PmvYuPm9Wt9ecbRg8sQXdsz4TMTaOmd5xuXuwczNvdOBycNuP2x3Z8uQGgyt7d+zjwzXKweVeoNqZbq8Lwx+0KUXg6aJ6jQRh96MTRsUsPdQXQVScZdOHI/PfgtAgMwo9O2JBiJ2qEkRNcz0Wr995Fa2CXgf7KIuAUAgz3sR1WMN4ZzSm02LOgqhNrHsXy58HUjVs9fZCqltw7YirBMsl21jnPeHr+uJr8xJne2P1q002FIpJTY/Sdrqyf+X/QCyyviUSxEEw5XV2lZpST7zoV1pstCi/av/U6rZ12HXVru2dB9adNn31afgdc+/AX+Bs/se6BfP1zdWPvf1BLAwQUAAIACAAnUClVVHMZhbABAACBBgAAHwAAAHVuaXZlcnNhbC9odG1sX3NraW5fc2V0dGluZ3MuanONlEFvgjAUx+9+CsKui5nohu6m4pIlHpbM27JDwScSS9u0hcmM3320Om2hbNIL/ffX9/oe9H/oefXjJ7737B30u56/2XOtgdI2CAu4txdw10KuFnyBszWsshxwRsBvIOVl70U/XhFnaJ/osHH1rgILI6JPXThzidwlCpdYusQvl7h3id92gefiToUZDY8LKSnpJ5RIILJPKM+RZvy7F/2YZTZgWgL/B92gBKygj8F4FnWS14ijWRjNJyaX0JwhUi1pSvsxSnYppwVZn/MP1TDpbcWA1x9+15UWZ0K+SsibiReDRbAIuknGQQg4551E02D65IQxigGbBYWj8Wj6B2oFbje0QZeZyOQvHQbhMByZNEMptLo0X0SDaGhjpI7V6mYr+YmTsJddxTCMKuC3hKKsYDd8QMZpqjrSRkM1nCimaJ2R9MRFEzWcnDqsCtv1b2jn6MeUry9/xYMaJtNqhnXNtANJXpxv5MkgjGu3tddde66W09CEQ5O/mnUK0ci6dBlFt9U1ctxucqXbe2TTe9T8oy4c8R3wFaW4NtU6TyG1Y3ufpks4j5ncXFBpN6h3/AFQSwMEFAACAAgAJ1ApVdqGfWFgAAAAYgAAABwAAAB1bml2ZXJzYWwvbG9jYWxfc2V0dGluZ3MueG1ss7GvyM1RKEstKs7Mz7NVMtQzUFJIzUvOT8nMS7dVCg1x07VQUiguScxLSczJz0u1VcrLV1Kwt+OyyclPTswJTi0pASosVijISaxMLQpJzQUySlL9EnOBKsPDjZX07bgAUEsDBBQAAgAIAChQKVWD7ApvHAYAAEcTAAAXAAAAdW5pdmVyc2FsL3VuaXZlcnNhbC5wbmftl3tQ0lkUx6/rYys3183ssamVrdlOpjlERqL00LW2WS3bYn2kmSa1lLogKYFQjjNZm5E9TBT5zVaONZrEUJmrgmWFk8Cvh0mG229K4ZehGJEoEbCw1T6a2Z3Z/uaPO3fuvZ97z7nnnPuduQfXx8dNnvTlJADA5LVrYhIBcMUB8Alngod9Jt7odtPeuVAT41aBRoXfoH3gRlr53UoAhBzPNxnu9vHEvDVJVAC8OhzNRZp7LguAKX1rY1Z+X5g23BfF+Yrouy/D6l/qHTMh0D3R+3zspBvzPRLnLBXWVN+pbOfOC7a6pOVvTtXmbFTdx766dEoJz/PfnUBkd+cHo7W3mKgvACtKO10ASIzxAuBoIAWAfVPLXQE4W+oHwJzYAQDyjgvEr2/j80L9ozSqxfBcO3L1+Q79Es4s5Jrpzhf2+6TSLuVXSctGVjjouDjPunDkBs/BFdaf2X6/Mnebwvstleeg2qF6F5BHiltXR+8b93KYLdjj2C8fHzjODggwX5ElBX4K9tUfqYg3XJ0ZiPrZ3WnfFLcOjcBCrNcCYjrLpH4iLNipo/P7txzkcQhW6RNLWBTpoN3hxuXJy6GqMcTWUY9YdWMHpBorjpU/dN6kFrCKlLEMRWaagcJnsMgarI7G78eVY8pHT0mswxKWAKMfNaGQRG8okIxZOlT/ODDpHPtFx+w28WkhQiDAFipTYuvhom3dD0oYocNjeFjP60zaj0GFmmRmgJwxYtGUQWPws1rxgTO4dY6YPLh7z9QtoxRdWi+oX8YYYL64hkhYb2bbXqEROmhB1fYifgTR11hYmSkqESz0mc16dVeLwjKqUttQP51qU98TwxsGhgQ4UXpvpcosLBpEYGpABIrhcJWRZtIuxzXC6fSgbI2UYBpU6nGQPOA0la8VVcNM90F8jk5FOGOJ5EkV2gZ4m1hE25XNin7Ny6kROWJP9F9UkyAPaRdthY+1IjYRZHs6eqwlrFME4JcEjFRZjPfUv8GPCW4W3uwouc6q3WGtkSqKo6VKcwPagA57WtSp3yj2cpJeoM3UaDN9RBCJLuNscRFJkD4J6wC9LC5G0apkesRJjZWpaPMRuUX7sE9iE2PMpHw6gx8Bc7lHk4VLEPSGevkVdnyT4n3uFXXZi6SGkeQ9KHJ5QnooTDYGMaxbiN49MsPmzy4oa7gLJxp+1aIWWg+1R9gk3z4go0QLWpCmxmKZbNjyEL/H/VEryoNLHrfqemtZkD1DzWpMGkrPH3qGbYxVWCN1AswGkQ5qZsIpmpD3JbZRVNE/sZzGsNbUstP5wdM0bDUEkeb79VBaw26TezJDBR4yi0+0lpa92U0+nFLxvKuTrjLDZH/3duu4JSr4oqYgdf8lAlox0/Z5uSgHHhJgpBqaEWfG8YLevptB5o9GdWFx1jTNKNIx1GXwUwk6h7r0LIYcn3s6Q4cgmb9JCHsIV8Je5lZ3xRYptC+/vVfSHfLMh3yK7bWU09Z6TDQ7He5lIynZrd3s41Q630wSsxPI/Fk4W9fJBu7fkir2s6fwZ92ho0V0Pps4QxbI7DrJu3wiYXFDv4+X2Xa+PURPFj6GqLtDp4/6Bi2cqsGib3r0uCusOppOKzQzdL+Eo4WmyCiso8AgM6+f9SDLejZHl0KATQ0wO1vBqEF4NjVU1bZoVyihxdKish3O1VSMPKUoprxThWis2fdo0ssw1yx/SCVygylRHO4PScTlRhVZQyfvhC5WohdKK2P3stJEAU0E9JGMGjpSPZYuiECbJYq+NGm2ceFauyMcLqIf2lRmTyK31274eibbhpNaDBCSYZMphaNF8mHa0O4mknEk53Fum6LKImz6h4bAZbzbf8Z/Cad6LkXxl2zJvXFo6buXLu/PLuVR30dQ81N/pEO4+nrv3tsZECF2dVRJzf9e8FyWjJd3wbpn400Z/NV2OQBf230DaxwurDj0gfae2Fhu6CVBMzMPh9+akSlbjTbcd6jxiwX/vuUDuf6v052oE3WiTtSJOlEn6kSdqBN1ok7041D13PK335TD4ZyqMPH4UwKW0rLxj+9Ko8/HmFmV1vY6QhaKVu4TFVy1r4O1sfExjau2Fv8OUEsDBBQAAgAIAChQKVU8yhGlSwAAAGoAAAAbAAAAdW5pdmVyc2FsL3VuaXZlcnNhbC5wbmcueG1ss7GvyM1RKEstKs7Mz7NVMtQzULK34+WyKShKLctMLVeoAIoZ6RlAgJJCpa2SCRK3PDOlJMNWycLAECGWkZqZnlFiq2SGJKgPNBIAUEsDBBQAAgAIABhQKVX2sQ5CowUAAKUVAAAgAAAAdmlkZW9sZWN0dXJlL2NvbW1vbl9tZXNzYWdlcy5sbmetWN9vozgQfl9p/wcLqdKdtNfd073sQ5uKEKdFJZgDk7T3glxwUmsB5/iRNvfX39hAmtztCshWqqJiNN+Mv/lmPObq5jVL0Y4XpZD5tfH75RcD8TyWicg310ZI5799NVBZsTxhqcz5tZFLA91MPn64Slm+qdmGw/8fPyB0lfGyhMdyop7enpFIrg1vGpmWhYPAnjo4Mn3bjBxzip1oalr3ESXRFN/arjG5laiCv2eOnvhG5DkEgeRaL5SpSPjV5xZ1nBNCKVlEnulix5hMZVXJDE1ZcR6aay7tW5PaxI2mIQC7gTFx2U5sWAUUoqca4PPyPOwAU2q7t4BoxjEYiCeRimqPAl5VwMW5qI49w8YkOJ9BSryOPiq3Y7kLZzYB2ny/YU1Dwg7rREiUs6LQxI0A9BzzEftRYGEAVdCERkHoecSneAYRKrWIrE6bhIgS5bJCZb3dyqLiCRK5FhQ7YTiTo7gJ7m03Avd6f+2y7dj0MVoQxTWtixyB83dz4hJ/YTon6Ov1O8B7Pg6wS4FO745QYky8gpc8r3iBts+ykmPwlMwiNyLzyCKhS1vFoYs/QxzozLvhYor9C1XSF5RQ2E/3KrgY4WgJfr4jqCU4O09QKxMIWJj+fcOJ5WNYmEUrm94ZE6vgTMnmRVTPSATbQjUlvmNp3eir7Z197rpOZ3pe2ze6uKcs/tZnbZEF1N9j5JBbEgWgBLCzZLZl+R45ciPRL398/fL69cuv/UAu9YnTVHPk4gdIk/odZweqWYJU4LfXLvR90FcrDjvQxap242BdrI+yRs9sx1Xf3wn+oksT9CeKtuWrF7GEhbzuFfeMLEzIH0ia+raltAEalEWx/9RUfF09ywLclSgRJXtKIavKp0qoer9tpN+kVaouAb0jkRkT+WW/65XrEHOm87sAYZm3qlAPmwKkE3itpp1S7Cdw8ZKnkiVoXXAAJAFi220q4rZ/tZLzUrbvi6KtZDMIVsQHdrEuZIa2rCxfZJGcsHwcTx+w7VoEEmnRI3DVZw/AsD8BY0NR8LjqB4MoTZ2fVhcr2wUCI6rlqCSR1WUFac+2Ka+4jlaorbC4OWP5WoI+Ug7Hrs4deNdi6U2TY4audRdN6aH6HFbn8fNAOxDXd/N7nM265Cc5642pRYMx5QGqA8qRjLEg98aE3I+xeMQwX8BPn83RoAN12xVVV7QxUzWS7tszSKlpJ2RdwoqiBEpLZ6Qc5yXAcCK41DadH7SGBrQ7wzdixyGMIuFFL80kpI7t4oja1IHUtY99VtDjLDyDmQyOKvuvaG7ajj4Z/qtXttdTBkt2LI/V+BozJYQ9vEtEot+pWtFR/12LfxCr2v520bZGd4YfLi5HxnPSTX9QRqyqeLat+lwrmtvwz4lC9YUfhjBk6+f5PwyB75KZo7Hxp/NzMp6OyVFvED/J1PBsvXck7aSJ4ZSG+sZwsKbDrVwCTueqP0r0NqTa+VoOx2hr/7Aw3HKFp4FNwXbFn0pR9Y4iui4GH266LM4/1SBKEvowzp6QBBzJuoh1t+wn6Q2jJemwMMCyG7dOzpkW5+huDBtKRQbsJQMwwwXu+G+OhxMeV7JOE13EqfimjwjYbp3x/w9y6wJu+2o1ZWUn4uaEuvmZKFqSGqfeiFHqUIeD1XFUhudrJAinOuYA7mdzOP7W6z4LasPe32WWZk1jy2QGS72RUkIcanuRZak5DbzWT5Wo0v5R4mB4Z7qgQXVXglsSDNLflD54IqDPambVrSmFW9NQwHnoOAHcCrHbRDSv07SMYVjPz0AA+hsU/AoBrQ9Qg67vHZ66srUC0lguf62GfSLrELpxSJuTukpFPtjWM8OgtfTUYTrYzjEfW7MBl5mD1aEJN6Zd7x9hvzzmymsn1XF8vfVHDeJ3zXWo/ZI4qpdo46VMoWucWh6eSv1B9erz0ffVfwFQSwMEFAACAAgAGFApVRUeYBujAAAAfwEAADEAAAB2aWRlb2xlY3R1cmU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YUClVp4ruNgwFAADlGQAAKgAAAHZpZGVvbGVjdHVyZS9mbGFzaF9wdWJsaXNoaW5nX3NldHRpbmdzLnhtbO1ZX2/iOBB/76ewctrHLfTvtRVQsTRoo6XAkbTdPlUmMeCrY2dth5Z9uk9zH+w+yY0TCFAKNdW2t6e7SqiKPb+fx+OZ8UxSOX+MGRoTqajgVWdvt+wgwkMRUT6sOldB8+OJg5TGPMJMcFJ1uHDQeW2nkqR9RtXIJ1qDqEJAw9VZoqvOSOvkrFR6eHjYpSqRZlawVAO/2g1FXEokUYRrIksJwxP4pycJUc6UwYIAfrHgU1htZwehSs50KaKUEUSjqnNNIyJaJNSpJE2G1cgp5ZJ9HN4PpUh51BBMSCSH/arzy0H2N5PJ2S5oTLgxi6rBoBnWZziKqFEEM59+J2hE6HAEGoPRHmikR1XnoFw2LCBdWmXJuPPdY8PSEGAGrqf0MdE4whrnj/l6kgyIhPMgqqZlSoB0aWxBUpNHXQzkQ9GE45iGAcwgY6yqcxHc9dym23PbDffuqtfKVbVGBF7Qcq0wfsu72Ea+23N9tx24vbtPXmdLxGtWcS/rXmtLzI37yfeCbVdq1y+3hXQ/d9pbYeqB12lvYYdG57Jbb99utaPPt1231/LaX+6CTqcVeN05KvPKBf+rlJZduQIuL1K56LB6lMZ9jimD/PHEaxXRkIEYlkMSiCaF6BpgpoiDfk/I8LcUM6onkKggztA9IUldJRDlPRNPVcfEiDOnywlBMQiyIlZP94tg3ds/Xdp7KV9+vq9n1awUCaw7Elq8s/p75aNC/9PDzeqvUbQCCTTBfNISw3fX/uh4nipPypvVf07Nytgk9jaWMsugq+q/aL79w/n5Hxwfb1ZhzWoVrDUOR5DZ9SwxL47MpKixPQ41HcOlQZ7oOkgZ89MkEVLPc/viYKHEGprKQPCl4DHPqC9YVJwaifskauOYTC9Ell+I/j3lTRDec9AAIp3BkXYSwpGPOdzDVMMxhwWHSvtKU53dv82pdF1SzNAVp1AoEHTprxx7OMJSLYV2cUTm6gtrXbgcc3Pnz2vlcKqIjWDbZCvFYJdWtJKMqUiVPeIaSpDYSrKTaka5lWhvlhgtdc6j2UbYjSFr2QjekL6i2s7EAhU6II8PhA2oCR6tQkkIt1L7kWo0KCAoFnancyNSFqGJSBGj9wRpgUBROC+kRwQtllxoIEWcjUJROHUYNKbkgUTnNgvdwhJxCkiTnBjR+QrfUvod9clASOAleAwlK4zTqXvtvp64CH3Q/AfxJ1ipudJ4ZoMPecnmtS/crx+MAXE0xlBkbkcOWZDEiX4TfjxBXOgZDswRmtyQHXpEo2zOZm/WC47wOPMk4x0ZKfgQhQPIOWEihBRKeUpsCUPMkeBsgnAIIa+MX2ZJCEZyD8yp1asVzOHgNNnTkI4hgoSMiLTac3lv/+Dw6PjXk9Oz3dJff/z5cSNoWiRCHjfL5VViY2OzYI180pi8gFvTaryAWttwWONev+JK82GNfKZgt8Y+bUSsgSvtiB1yTVPyAnhDa/ICckODsoJtChmbVBUt4D2z2Xoj8K694PYucL8GywRZNKzWNZWSKbuer8KyivgnLsI6VwEYzLWqVFy/c9VruL5VpTLzHatMZsfZ7ljVXl8syy5TG3QX6gIrFeDiHeZVBFy9jMZQN0XvllnfIZLfKSx+RHOSh9bbhMWrjuvfk1L+q6b76XviNzKe7156nzqti/+D9x80Yv5UvCBdeiNavKhb/ihgZmLKaYyZbwr74ktC7eiwXCk9P7WzA2zLn2ZqO38DUEsDBBQAAgAIABhQKVWPdlX+bwIAAIcIAAAkAAAAdmlkZW9sZWN0dXJlL2ZsYXNoX3NraW5fc2V0dGluZ3MueG1snVbbjtowEH3vV6DtB9AlEISUIiVcRFV2QQs/YMgQLBw7sie0/H1t5wYkWdgmL3jmnLmcsR08daJ8/K3T8faCCbkBRMojZSyFrUPDny8hVWTHIAxSRMFfxt8HvusMfa9rITX4UZxBltj5fDIb9FuxlwQko/xkkG4Q9HttSC5kTFgZdupM3emoDWwq2DAawpIqnDGIgaMm9UauH7RmSEgEQaRhjn1aYYxcdmRvKp5N/dHr9DOgFsJEfP1h3lagSNJkTTiwLP3Q8dt1qMALIKGel1HON28bQwGDPUK4+h9RCvLXiRq/I3Jtyl2YefxCiAOtWyRFykOzi3oD132Kb6hb+Ivvdg88briBapq3u9E8XyFucgHMYFzHd54iF6Raz5/vcWVEVm9EnkCqh9Wiru6hFnhM4x0nlD2xs5HGoM8i3FTcd/p++/lFIRjS5IbxIEnG2GbFz4bmbccmgdAHXmsob1OMnHn/Wpj85/UV5iFFBvak3N1sZ6qovs/GKFPwusUq86mj+LMUkcid5dLmaI6oC+YoBWtKRVIUCz3UPFy5rJKtUrSa24vtKuutvcJPJrnpQJjKsaWtgq0lKH1Mi4v4KvC9p+J8gBKp3IOqce49FWeeMqb2EoDXSDVXPqdmsayKuq7mgYUgrGPFl3DAcnJ35jJBUxxP1UezQSLxajbZOu+OnMHnNCZIBdcOBFU01+DJOEyIJNfXOosh1exVCWv9lSiDqYLQ4GmjbPWpHfeaKNaT0Tg508hat/qLOz7oqXjdO2OGBG6+9b/hshNEhu8lJO+91Z2xdY9pDG9Cb/FEijhBr3tlsvOpxqB/mz8g/wBQSwMEFAACAAgAGFApVXyfhAoCBQAAXRkAACkAAAB2aWRlb2xlY3R1cmUvaHRtbF9wdWJsaXNoaW5nX3NldHRpbmdzLnhtbO1Z3W7iOBS+71NYWc3lFPq7bQVUlAZNNPwtpO30qjKJAW8dO2M7tMzVPs0+2D7JHicQoBRqultGK22lqopzvs/Hx+d8Pk5Ll88RQ2MiFRW87BzsFx1EeCBCyodl58avfz5zkNKYh5gJTsoOFw66rOyV4qTPqBr1iNZgqhDQcHUR67Iz0jq+KBSenp72qYqleStYooFf7QciKsSSKMI1kYWY4Qn80ZOYKGfKYEEAv5HgU1hlbw+hUsbUFGHCCKJh2bmlIRENEuhEki86Yk4hM+zj4HEoRcLDmmBCIjnsl51fjtKfmU1Gdk0jwk1UVAUGzbC+wGFIjR+Y9egPgkaEDkfgMMTsiYZ6VHaOikXDAtaFVZaUO1s8Niw1AVHgekofEY1DrHH2mM0nyYBI2A6iKlomBEiXxhYsNXnW+UA2FE44jmjgwxtkYlV2rv2Hrlt3u26r5j7cdBuZq9YI3/MbrhWm1/Cut7HvdN2e2/Ld7sOV194S8Z5Z3GbVa2yJuXOvep6/7UytanNbSOdLu7UVpup77dYWcai1m51q636rFX2577jdhtf6+uC32w3f68xRaVYu5F+psJzKJUh5kcjFhNWjJOpzTBnIx4usVUSDADEsh8QXdQrVNcBMEQf9HpPhbwlmVE9Ap6DO0CMhcVXFUORdU09lx9SIM6fLCMExKLK8Vs8P82I9ODxfWnshm36+rlfdLOX61RkJLXbs/kHxJPf//Hiz+2scLYF+xphPGmK4c+9PTudSeVbc7P5rbpbGRtdbWMpUQVfdfzN8h8fz/T86Pd3swprZSlhrHIxA2fVMmBdHZlbUxB4Hmo7h0CAvfB0kjPWSOBZSz7V9cTB3Yg1NaSD4UvGYZ9QXLMx3jUR9ErZwBCXcqXMHDaCuGWxgOyYc9TCHQ5dq2NQgR6ikrzTV6WFbn1pXJcUM3XAKXQFBzd7KJgcjLNVSIecbYg66oNKBozALbva81g4nitgYtow2KQa7Y0UryZiKRNkjbqHfiKws24lmlFuZdmcyaOlzVrs2xm4EGmVjeEf6imq7EAuU+4A8PhA2oDrkrwokIdzK7Weq0SCHoEjY7c6dSFiIJiJBjD4SpAUCR2G/kB4RtNhgoYEUUTrKsJomDBpT8kTCS5uJ7mGKKAGkkSJGdDbD94T+QH0yEBJ4CR5DfwrjdJpe++8nzgsdPP+X+GOs1NxpPIvBp6xB81rX7rdPJoA4HGNoKbcjB80jUaw/hB9PEBd6hoNwBEYb0k0PaZi+s1mb9YQjPE4zyWRHSgo5RGEDMk54EYC6Up4QW8IAcyQ4myAcQMkrk5epCMFIloEZtXq3gxkckiZ9GtIxVJCQIZFWay4eHB4dn5z+enZ+sV/4648/P28ETVtC0HEzXdYT1jZeDayRL64hb+DWXCzeQK29Xljj3j/jylXDGvlKe26NfXntsAauXD7skGuuIG+AN1xE3kBuuI6sYOtCRkaqwgW8ZxZbrfnereffP/juN3+ZIK2G1b6mVDBN1us9V9r/vmi5+j+v52rf+BAf16oxcXvtm27N7Vk1JrNUsRIuO85W26rV+mrZZZlWoLPQBli5AOfsMGsa4KRlNII2KdyZkO6gcHdUBa/ePOjGMsgK52Oq4F278zMF4/9QWWeVek1dUY9E1IB2JLMfFLWe2/Su2o3rDw0ftYvffzDp/mn4sqf8e+bSB8z8u9ryN/w9GF/+l0hl729QSwMEFAACAAgAGFApVZNoQH6HAQAA2QQAACIAAAB2aWRlb2xlY3R1cmUvaHRtbF9za2luX3NldHRpbmdzLmpzlZTNjoIwEMfvPoVhrx52LWLYW1kgbrIfJvoCRUZtLLQpxWiM774UUSmW7G57oTO/aec/dHoaDKvhrJzh6/BUf9frtV4rWcLobttabNxiExabtNgO2rYmrIDadh41qYhOLnt2DTY41sFSWpCEQRqUSvFcO52nCfbQFDttEXwPso3E8Vs0cQ3kKEAymu8awAsCd9wGci4zwtqbhCj0Qr/N6GMWjKbwQQsVMcggVxd27Hs4MPYTZAPB5uJF9TC8jBwTsmqyiULsv4RdfyWpiX951tPwc1GKOcmB3c6YImwqujMzICnNGzDGerbBAhisFKTf/5B3jfkzX2EJkXOd00zX8V1BFlQV2Ehe5mnzZ8cTz+sN0xFLOKiv+k/1irFEaGHXi6HHb/yiEddU1kMY9cZcWZuex1tW6HIVn0TuQBZ9KakqhT55altmSU4o679bimZQ3XToZuMiF5tNoThnioouaNnyAi5viUVTPU1EBLxqnqoI8mFDH8Vu7BidrjqdziyPyd58IwbnH1BLAwQUAAIACAAYUClVvH0190oAAABJAAAAHwAAAHZpZGVvbGVjdHVyZS9sb2NhbF9zZXR0aW5ncy54bWyzsa/IzVEoSy0qzszPs1Uy1DNQUkjNS85PycxLt1UKDXHTtVBSKC5JzEtJzMnPS7VVystXUrC347LJyU9OzAlOLSkBKizWt+MCAFBLAQIAABQAAgAIABRQKVUyG7oi+QMAAOAOAAAYAAAAAAAAAAEAAAAAAAAAAABub25lL2NvbW1vbl9tZXNzYWdlcy5sbmdQSwECAAAUAAIACAAUUClVFR5gG6MAAAB/AQAAKQAAAAAAAAABAAAAAAAvBAAAbm9uZS9wbGF5YmFja19hbmRfbmF2aWdhdGlvbl9zZXR0aW5ncy54bWxQSwECAAAUAAIACAAUUClVH1SKajADAADHDgAAIgAAAAAAAAABAAAAAAAZBQAAbm9uZS9mbGFzaF9wdWJsaXNoaW5nX3NldHRpbmdzLnhtbFBLAQIAABQAAgAIABRQKVVxV5SdFQEAANECAAAcAAAAAAAAAAEAAAAAAIkIAABub25lL2ZsYXNoX3NraW5fc2V0dGluZ3MueG1sUEsBAgAAFAACAAgAFFApVdebcJYrAwAAbw4AACEAAAAAAAAAAQAAAAAA2AkAAG5vbmUvaHRtbF9wdWJsaXNoaW5nX3NldHRpbmdzLnhtbFBLAQIAABQAAgAIABRQKVWOc/b6agAAAOUAAAAaAAAAAAAAAAEAAAAAAEINAABub25lL2h0bWxfc2tpbl9zZXR0aW5ncy5qc1BLAQIAABQAAgAIABRQKVW8fTX3SgAAAEkAAAAXAAAAAAAAAAEAAAAAAOQNAABub25lL2xvY2FsX3NldHRpbmdzLnhtbFBLAQIAABQAAgAIAOOGAlPDxJh2RwMAAOEJAAAUAAAAAAAAAAEAAAAAAGMOAAB1bml2ZXJzYWwvcGxheWVyLnhtbFBLAQIAABQAAgAIACdQKVXKowNubAYAACgZAAAdAAAAAAAAAAEAAAAAANwRAAB1bml2ZXJzYWwvY29tbW9uX21lc3NhZ2VzLmxuZ1BLAQIAABQAAgAIACdQKVUVHmAbowAAAH8BAAAuAAAAAAAAAAEAAAAAAIMYAAB1bml2ZXJzYWwvcGxheWJhY2tfYW5kX25hdmlnYXRpb25fc2V0dGluZ3MueG1sUEsBAgAAFAACAAgAJ1ApVaenV+h8BAAAbxcAACcAAAAAAAAAAQAAAAAAchkAAHVuaXZlcnNhbC9mbGFzaF9wdWJsaXNoaW5nX3NldHRpbmdzLnhtbFBLAQIAABQAAgAIACdQKVW86VOGdwMAAOgMAAAhAAAAAAAAAAEAAAAAADMeAAB1bml2ZXJzYWwvZmxhc2hfc2tpbl9zZXR0aW5ncy54bWxQSwECAAAUAAIACAAnUClVF9vd2HcEAAD5FgAAJgAAAAAAAAABAAAAAADpIQAAdW5pdmVyc2FsL2h0bWxfcHVibGlzaGluZ19zZXR0aW5ncy54bWxQSwECAAAUAAIACAAnUClVVHMZhbABAACBBgAAHwAAAAAAAAABAAAAAACkJgAAdW5pdmVyc2FsL2h0bWxfc2tpbl9zZXR0aW5ncy5qc1BLAQIAABQAAgAIACdQKVXahn1hYAAAAGIAAAAcAAAAAAAAAAEAAAAAAJEoAAB1bml2ZXJzYWwvbG9jYWxfc2V0dGluZ3MueG1sUEsBAgAAFAACAAgAKFApVYPsCm8cBgAARxMAABcAAAAAAAAAAAAAAAAAKykAAHVuaXZlcnNhbC91bml2ZXJzYWwucG5nUEsBAgAAFAACAAgAKFApVTzKEaVLAAAAagAAABsAAAAAAAAAAQAAAAAAfC8AAHVuaXZlcnNhbC91bml2ZXJzYWwucG5nLnhtbFBLAQIAABQAAgAIABhQKVX2sQ5CowUAAKUVAAAgAAAAAAAAAAEAAAAAAAAwAAB2aWRlb2xlY3R1cmUvY29tbW9uX21lc3NhZ2VzLmxuZ1BLAQIAABQAAgAIABhQKVUVHmAbowAAAH8BAAAxAAAAAAAAAAEAAAAAAOE1AAB2aWRlb2xlY3R1cmUvcGxheWJhY2tfYW5kX25hdmlnYXRpb25fc2V0dGluZ3MueG1sUEsBAgAAFAACAAgAGFApVaeK7jYMBQAA5RkAACoAAAAAAAAAAQAAAAAA0zYAAHZpZGVvbGVjdHVyZS9mbGFzaF9wdWJsaXNoaW5nX3NldHRpbmdzLnhtbFBLAQIAABQAAgAIABhQKVWPdlX+bwIAAIcIAAAkAAAAAAAAAAEAAAAAACc8AAB2aWRlb2xlY3R1cmUvZmxhc2hfc2tpbl9zZXR0aW5ncy54bWxQSwECAAAUAAIACAAYUClVfJ+ECgIFAABdGQAAKQAAAAAAAAABAAAAAADYPgAAdmlkZW9sZWN0dXJlL2h0bWxfcHVibGlzaGluZ19zZXR0aW5ncy54bWxQSwECAAAUAAIACAAYUClVk2hAfocBAADZBAAAIgAAAAAAAAABAAAAAAAhRAAAdmlkZW9sZWN0dXJlL2h0bWxfc2tpbl9zZXR0aW5ncy5qc1BLAQIAABQAAgAIABhQKVW8fTX3SgAAAEkAAAAfAAAAAAAAAAEAAAAAAOhFAAB2aWRlb2xlY3R1cmUvbG9jYWxfc2V0dGluZ3MueG1sUEsFBgAAAAAYABgAZAcAAG9GAAAAAA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BAI GIANG PPT WW3 CHUAN 08-9-2022\\Review 1&quot;]]"/>
  <p:tag name="ISPRING_SCORM_RATE_QUIZZES" val="0"/>
  <p:tag name="INKNOELEADERBOARD" val="-69602656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BD8564-B3E3-43B4-BAD4-7E8C4C465B69}:40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DC8DD5-8E62-49D0-8BC1-A25492B26E34}:4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8542B5-65AF-4D7F-BF78-BE7B80275852}:4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A38A8D-B48C-4E4F-8D46-4E4966A157C5}:43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75841D-382E-452C-B337-D71F34258A14}:38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6AB9AE-4F28-4252-B580-3FD3EB9C32B4}:39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4232</TotalTime>
  <Words>171</Words>
  <Application>Microsoft Office PowerPoint</Application>
  <PresentationFormat>Widescreen</PresentationFormat>
  <Paragraphs>49</Paragraphs>
  <Slides>10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10</vt:i4>
      </vt:variant>
    </vt:vector>
  </HeadingPairs>
  <TitlesOfParts>
    <vt:vector size="39" baseType="lpstr">
      <vt:lpstr>微软雅黑</vt:lpstr>
      <vt:lpstr>宋体</vt:lpstr>
      <vt:lpstr>Arial</vt:lpstr>
      <vt:lpstr>Bebas Neue</vt:lpstr>
      <vt:lpstr>Calibri</vt:lpstr>
      <vt:lpstr>Calibri Light</vt:lpstr>
      <vt:lpstr>Comic Sans MS</vt:lpstr>
      <vt:lpstr>等线</vt:lpstr>
      <vt:lpstr>等线 Light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黑体</vt:lpstr>
      <vt:lpstr>Times New Roman</vt:lpstr>
      <vt:lpstr>幼圆</vt:lpstr>
      <vt:lpstr>1_自定义设计方案</vt:lpstr>
      <vt:lpstr>1_Office 主题</vt:lpstr>
      <vt:lpstr>7_Office Theme</vt:lpstr>
      <vt:lpstr>8_Office Theme</vt:lpstr>
      <vt:lpstr>3_Science Subject for Elementary - 3rd Grade: Physical, Life, and Earth by Slidesgo</vt:lpstr>
      <vt:lpstr>4_Science Subject for Elementary - 3rd Grade: Physical, Life, and Earth by Slidesgo</vt:lpstr>
      <vt:lpstr>5_Science Subject for Elementary - 3rd Grade: Physical, Life, and Earth by Slidesgo</vt:lpstr>
      <vt:lpstr>6_第一PPT，www.1ppt.com</vt:lpstr>
      <vt:lpstr>7_第一PPT，www.1ppt.com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22.Review 1 - Period 4</dc:title>
  <dc:creator>Windows User;Chiêm Thủy</dc:creator>
  <cp:lastModifiedBy>DELL</cp:lastModifiedBy>
  <cp:revision>462</cp:revision>
  <dcterms:created xsi:type="dcterms:W3CDTF">2021-06-22T06:33:50Z</dcterms:created>
  <dcterms:modified xsi:type="dcterms:W3CDTF">2023-10-17T15:01:58Z</dcterms:modified>
</cp:coreProperties>
</file>