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1" r:id="rId2"/>
  </p:sldMasterIdLst>
  <p:notesMasterIdLst>
    <p:notesMasterId r:id="rId24"/>
  </p:notesMasterIdLst>
  <p:sldIdLst>
    <p:sldId id="260" r:id="rId3"/>
    <p:sldId id="262" r:id="rId4"/>
    <p:sldId id="265" r:id="rId5"/>
    <p:sldId id="266" r:id="rId6"/>
    <p:sldId id="257" r:id="rId7"/>
    <p:sldId id="269" r:id="rId8"/>
    <p:sldId id="272" r:id="rId9"/>
    <p:sldId id="273" r:id="rId10"/>
    <p:sldId id="270" r:id="rId11"/>
    <p:sldId id="267" r:id="rId12"/>
    <p:sldId id="281" r:id="rId13"/>
    <p:sldId id="280" r:id="rId14"/>
    <p:sldId id="284" r:id="rId15"/>
    <p:sldId id="283" r:id="rId16"/>
    <p:sldId id="282" r:id="rId17"/>
    <p:sldId id="285" r:id="rId18"/>
    <p:sldId id="289" r:id="rId19"/>
    <p:sldId id="286" r:id="rId20"/>
    <p:sldId id="287" r:id="rId21"/>
    <p:sldId id="258" r:id="rId22"/>
    <p:sldId id="25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725AD6-D216-4E03-80BF-2F77F439DA2D}" type="datetimeFigureOut">
              <a:rPr lang="en-US" smtClean="0"/>
              <a:t>1/14/2024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F31A49-797F-468D-A911-5930869BE419}" type="slidenum">
              <a:rPr lang="en-US" smtClean="0"/>
              <a:t>‹#›</a:t>
            </a:fld>
            <a:endParaRPr lang="en-US"/>
          </a:p>
        </p:txBody>
      </p:sp>
    </p:spTree>
    <p:extLst>
      <p:ext uri="{BB962C8B-B14F-4D97-AF65-F5344CB8AC3E}">
        <p14:creationId xmlns:p14="http://schemas.microsoft.com/office/powerpoint/2010/main" val="3444542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GV</a:t>
            </a:r>
            <a:r>
              <a:rPr lang="en-US" baseline="0"/>
              <a:t> click vào số để di chuyển tiếp đến mục tiếp theo</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7AC33-D534-45F7-A137-D98053C4F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806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click vào số để di chuyển tiếp đến mục tiếp theo</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7AC33-D534-45F7-A137-D98053C4F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80674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GV</a:t>
            </a:r>
            <a:r>
              <a:rPr lang="en-US" baseline="0"/>
              <a:t> click vào số để di chuyển tiếp đến mục tiếp theo</a:t>
            </a:r>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97AC33-D534-45F7-A137-D98053C4F4A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645076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74719" cy="6844937"/>
          </a:xfrm>
          <a:prstGeom prst="rect">
            <a:avLst/>
          </a:prstGeom>
        </p:spPr>
      </p:pic>
      <p:pic>
        <p:nvPicPr>
          <p:cNvPr id="2" name="Đồ họa 7">
            <a:extLst>
              <a:ext uri="{FF2B5EF4-FFF2-40B4-BE49-F238E27FC236}">
                <a16:creationId xmlns:a16="http://schemas.microsoft.com/office/drawing/2014/main" id="{02D7EFBB-CE42-82B2-8555-48FDBF597E5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0828966" y="0"/>
            <a:ext cx="1363034" cy="1096353"/>
          </a:xfrm>
          <a:prstGeom prst="rect">
            <a:avLst/>
          </a:prstGeom>
        </p:spPr>
      </p:pic>
    </p:spTree>
    <p:extLst>
      <p:ext uri="{BB962C8B-B14F-4D97-AF65-F5344CB8AC3E}">
        <p14:creationId xmlns:p14="http://schemas.microsoft.com/office/powerpoint/2010/main" val="820729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3057762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305906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5212958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34632660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21930683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41474112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5898751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912196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688887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6183585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2195838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6_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41980740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8709783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2091271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367E4AE-461B-26BB-3FBD-50F58B69D24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8BA388A1-ADB8-9EA0-DE80-A4253676A661}"/>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A5D14873-70D4-2975-3D54-AFE6B13668B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66F2B637-33C8-6A2B-208D-6CB0B632AE61}"/>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DA3B2697-FB37-0054-8D94-62D91423D453}"/>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80298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DC0D53D-75A0-9303-ACCB-E7F026E4E55A}"/>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F7EA32F2-8424-AFD8-44F0-C1A5D69BBCF5}"/>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D54A240F-B8A3-288C-7790-973089E7EF8C}"/>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44079454-D491-1E2E-64D9-4CBF636EC36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8C51057-9821-82A6-4B79-89CF7376853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7D4A641A-7B57-D8C5-FEB6-9A55421E414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72740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21BA53-A3E9-667B-F0B5-BFC2CA69EA96}"/>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4AEDA2D8-B8E6-5F2E-E8AF-E6796221D14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875DA8F8-3993-98B9-AE10-838160343AF0}"/>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CF03AEBD-8893-9115-7B89-8ADC192B84B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8D726ADD-3C1D-F2AC-C921-1D88DD4BC1A3}"/>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5F5104A5-AE94-09DB-BEFF-898DA4FE3E1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Chỗ dành sẵn cho Chân trang 7">
            <a:extLst>
              <a:ext uri="{FF2B5EF4-FFF2-40B4-BE49-F238E27FC236}">
                <a16:creationId xmlns:a16="http://schemas.microsoft.com/office/drawing/2014/main" id="{5752C3EC-C477-C993-204D-5538B4B9E69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Chỗ dành sẵn cho Số hiệu Bản chiếu 8">
            <a:extLst>
              <a:ext uri="{FF2B5EF4-FFF2-40B4-BE49-F238E27FC236}">
                <a16:creationId xmlns:a16="http://schemas.microsoft.com/office/drawing/2014/main" id="{74990B9B-ED4E-2284-66F1-E3A5C167352A}"/>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400710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59428724-7F16-7D6D-E625-5B1F5AE819E7}"/>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94152DE2-84F4-086E-DC46-D1B85509DC4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Chỗ dành sẵn cho Chân trang 3">
            <a:extLst>
              <a:ext uri="{FF2B5EF4-FFF2-40B4-BE49-F238E27FC236}">
                <a16:creationId xmlns:a16="http://schemas.microsoft.com/office/drawing/2014/main" id="{AFF9BC6E-B836-FE2A-6C26-71572C904DC9}"/>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Số hiệu Bản chiếu 4">
            <a:extLst>
              <a:ext uri="{FF2B5EF4-FFF2-40B4-BE49-F238E27FC236}">
                <a16:creationId xmlns:a16="http://schemas.microsoft.com/office/drawing/2014/main" id="{8E6D6E49-CBAA-5C1B-073B-EA496F81E084}"/>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44153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pic>
        <p:nvPicPr>
          <p:cNvPr id="5" name="Đồ họa 4">
            <a:extLst>
              <a:ext uri="{FF2B5EF4-FFF2-40B4-BE49-F238E27FC236}">
                <a16:creationId xmlns:a16="http://schemas.microsoft.com/office/drawing/2014/main" id="{9BDDF274-9993-7EE4-540B-CEEFB7A48E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sp>
        <p:nvSpPr>
          <p:cNvPr id="6" name="Title 1">
            <a:extLst>
              <a:ext uri="{FF2B5EF4-FFF2-40B4-BE49-F238E27FC236}">
                <a16:creationId xmlns:a16="http://schemas.microsoft.com/office/drawing/2014/main" id="{AD67FFBA-412C-5C24-73DD-C62A71C03DB4}"/>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DECDA"/>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FDECDA"/>
                </a:solidFill>
                <a:effectLst/>
                <a:uLnTx/>
                <a:uFillTx/>
                <a:latin typeface="#9Slide07 HoneyCream" pitchFamily="2" charset="0"/>
                <a:ea typeface="+mj-ea"/>
                <a:cs typeface="+mj-cs"/>
              </a:rPr>
              <a:t> Non</a:t>
            </a:r>
          </a:p>
        </p:txBody>
      </p:sp>
      <p:sp>
        <p:nvSpPr>
          <p:cNvPr id="7" name="Title 1">
            <a:extLst>
              <a:ext uri="{FF2B5EF4-FFF2-40B4-BE49-F238E27FC236}">
                <a16:creationId xmlns:a16="http://schemas.microsoft.com/office/drawing/2014/main" id="{800AB84F-D796-0599-35A9-AC079694B685}"/>
              </a:ext>
            </a:extLst>
          </p:cNvPr>
          <p:cNvSpPr txBox="1">
            <a:spLocks/>
          </p:cNvSpPr>
          <p:nvPr userDrawn="1"/>
        </p:nvSpPr>
        <p:spPr>
          <a:xfrm>
            <a:off x="10792981" y="200025"/>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DECDA"/>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FDECDA"/>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34377149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1_Trống">
    <p:spTree>
      <p:nvGrpSpPr>
        <p:cNvPr id="1" name=""/>
        <p:cNvGrpSpPr/>
        <p:nvPr/>
      </p:nvGrpSpPr>
      <p:grpSpPr>
        <a:xfrm>
          <a:off x="0" y="0"/>
          <a:ext cx="0" cy="0"/>
          <a:chOff x="0" y="0"/>
          <a:chExt cx="0" cy="0"/>
        </a:xfrm>
      </p:grpSpPr>
      <p:pic>
        <p:nvPicPr>
          <p:cNvPr id="5" name="Đồ họa 4">
            <a:extLst>
              <a:ext uri="{FF2B5EF4-FFF2-40B4-BE49-F238E27FC236}">
                <a16:creationId xmlns:a16="http://schemas.microsoft.com/office/drawing/2014/main" id="{9BDDF274-9993-7EE4-540B-CEEFB7A48E8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9833" r="6842" b="35999"/>
          <a:stretch/>
        </p:blipFill>
        <p:spPr>
          <a:xfrm>
            <a:off x="-204502" y="0"/>
            <a:ext cx="12485818" cy="6956385"/>
          </a:xfrm>
          <a:prstGeom prst="rect">
            <a:avLst/>
          </a:prstGeom>
        </p:spPr>
      </p:pic>
      <p:sp>
        <p:nvSpPr>
          <p:cNvPr id="2" name="Title 1">
            <a:extLst>
              <a:ext uri="{FF2B5EF4-FFF2-40B4-BE49-F238E27FC236}">
                <a16:creationId xmlns:a16="http://schemas.microsoft.com/office/drawing/2014/main" id="{6CEDED4A-65EE-3C9A-41F1-8835A667E2B6}"/>
              </a:ext>
            </a:extLst>
          </p:cNvPr>
          <p:cNvSpPr txBox="1">
            <a:spLocks/>
          </p:cNvSpPr>
          <p:nvPr userDrawn="1"/>
        </p:nvSpPr>
        <p:spPr>
          <a:xfrm>
            <a:off x="10792981" y="200025"/>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DECDA"/>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FDECDA"/>
                </a:solidFill>
                <a:effectLst/>
                <a:uLnTx/>
                <a:uFillTx/>
                <a:latin typeface="#9Slide07 HoneyCream" pitchFamily="2" charset="0"/>
                <a:ea typeface="+mj-ea"/>
                <a:cs typeface="+mj-cs"/>
              </a:rPr>
              <a:t> Non</a:t>
            </a:r>
          </a:p>
        </p:txBody>
      </p:sp>
      <p:sp>
        <p:nvSpPr>
          <p:cNvPr id="3" name="Title 1">
            <a:extLst>
              <a:ext uri="{FF2B5EF4-FFF2-40B4-BE49-F238E27FC236}">
                <a16:creationId xmlns:a16="http://schemas.microsoft.com/office/drawing/2014/main" id="{03D64760-8440-6787-E519-A90B61B5310A}"/>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DECDA"/>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FDECDA"/>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189017987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8D352C4-BF35-9993-9F5C-751A916D1CF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49CBC5E2-CD1D-C460-63EA-4092A29DDEC0}"/>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2E3E1D10-F4F8-7E0C-98C0-B5D3CC1B521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1F97F471-0DD6-0AA0-5EF4-3FE0D8BD332E}"/>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08BFB544-2661-3250-8C2A-F928B6D776E7}"/>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19ABBDCA-A097-A999-0C37-0E55FF3FA985}"/>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63663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14675205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C09F3E6-9262-560D-0FEA-5F779FB79B98}"/>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D532BC3E-31E2-38AA-C0D6-C03D695C3B86}"/>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AE78AE7D-100E-242E-0F11-01AABD212A9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D38F215-313B-4A30-E6A1-5CC39F33C1E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Chân trang 5">
            <a:extLst>
              <a:ext uri="{FF2B5EF4-FFF2-40B4-BE49-F238E27FC236}">
                <a16:creationId xmlns:a16="http://schemas.microsoft.com/office/drawing/2014/main" id="{A02BF8EA-1C96-9021-78B8-9711C5251358}"/>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Chỗ dành sẵn cho Số hiệu Bản chiếu 6">
            <a:extLst>
              <a:ext uri="{FF2B5EF4-FFF2-40B4-BE49-F238E27FC236}">
                <a16:creationId xmlns:a16="http://schemas.microsoft.com/office/drawing/2014/main" id="{9D79B927-FD18-2783-ACAD-6DB550F83B3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90867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99051303-3FCE-2B57-4817-7E9DE0955A7B}"/>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2E31C580-E821-CB87-44DC-12F939C323D1}"/>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CCF09683-8DF1-D6F4-3943-0D3F57BE2CC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19F08214-9A64-24DD-01DC-A4E7595D2426}"/>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116D755F-0844-51AF-622F-7DC7AC19E8CE}"/>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18651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4EAF0EA0-8EC9-BDC0-407C-F0C81E89FE6F}"/>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AA5DA7B1-A1D0-94D6-C745-8ECC0CFB0639}"/>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8B944D00-E50F-A340-FDBE-615173A42236}"/>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7DA21EE-9AB8-4CA0-892A-C5B82E989AED}" type="datetimeFigureOut">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14/01/2024</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Chỗ dành sẵn cho Chân trang 4">
            <a:extLst>
              <a:ext uri="{FF2B5EF4-FFF2-40B4-BE49-F238E27FC236}">
                <a16:creationId xmlns:a16="http://schemas.microsoft.com/office/drawing/2014/main" id="{4779B5C2-A9EC-AEAD-CA52-B84482F0884A}"/>
              </a:ext>
            </a:extLst>
          </p:cNvPr>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Chỗ dành sẵn cho Số hiệu Bản chiếu 5">
            <a:extLst>
              <a:ext uri="{FF2B5EF4-FFF2-40B4-BE49-F238E27FC236}">
                <a16:creationId xmlns:a16="http://schemas.microsoft.com/office/drawing/2014/main" id="{B1247121-27FE-4443-F8DA-78D0CF74493B}"/>
              </a:ext>
            </a:extLst>
          </p:cNvPr>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F7BAEA85-D961-4924-BBDB-993973AB0FA4}" type="slidenum">
              <a:rPr kumimoji="0" lang="vi-VN" sz="18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353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205021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BBCA82B0-CF8D-4016-BDBE-79713C0B08F7}" type="datetimeFigureOut">
              <a:rPr lang="en-US" smtClean="0"/>
              <a:t>1/14/2024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A170A90A-7C2C-4E5F-9027-3C27BA302632}" type="slidenum">
              <a:rPr lang="en-US" smtClean="0"/>
              <a:t>‹#›</a:t>
            </a:fld>
            <a:endParaRPr lang="en-US"/>
          </a:p>
        </p:txBody>
      </p:sp>
    </p:spTree>
    <p:extLst>
      <p:ext uri="{BB962C8B-B14F-4D97-AF65-F5344CB8AC3E}">
        <p14:creationId xmlns:p14="http://schemas.microsoft.com/office/powerpoint/2010/main" val="327467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0B1E60C3-9521-0908-E20F-17099CBDA311}"/>
              </a:ext>
            </a:extLst>
          </p:cNvPr>
          <p:cNvSpPr/>
          <p:nvPr userDrawn="1"/>
        </p:nvSpPr>
        <p:spPr>
          <a:xfrm>
            <a:off x="390525" y="274320"/>
            <a:ext cx="11410950" cy="6311647"/>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Tree>
    <p:extLst>
      <p:ext uri="{BB962C8B-B14F-4D97-AF65-F5344CB8AC3E}">
        <p14:creationId xmlns:p14="http://schemas.microsoft.com/office/powerpoint/2010/main" val="1967732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2449479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pic>
        <p:nvPicPr>
          <p:cNvPr id="3" name="图片 14">
            <a:extLst>
              <a:ext uri="{FF2B5EF4-FFF2-40B4-BE49-F238E27FC236}">
                <a16:creationId xmlns:a16="http://schemas.microsoft.com/office/drawing/2014/main" id="{10020A98-5024-FFA6-C2DA-D1945048842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038" t="15264" r="86395" b="60214"/>
          <a:stretch/>
        </p:blipFill>
        <p:spPr>
          <a:xfrm rot="5400000">
            <a:off x="1456607" y="-1456606"/>
            <a:ext cx="1276798" cy="4190016"/>
          </a:xfrm>
          <a:prstGeom prst="rect">
            <a:avLst/>
          </a:prstGeom>
        </p:spPr>
      </p:pic>
      <p:pic>
        <p:nvPicPr>
          <p:cNvPr id="4" name="图片 15">
            <a:extLst>
              <a:ext uri="{FF2B5EF4-FFF2-40B4-BE49-F238E27FC236}">
                <a16:creationId xmlns:a16="http://schemas.microsoft.com/office/drawing/2014/main" id="{C343F6E4-0D87-0005-6FB6-D6FB9C55C68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79675" r="6352" b="75100"/>
          <a:stretch/>
        </p:blipFill>
        <p:spPr>
          <a:xfrm rot="16200000">
            <a:off x="9081378" y="-1343343"/>
            <a:ext cx="1767280" cy="4453964"/>
          </a:xfrm>
          <a:prstGeom prst="rect">
            <a:avLst/>
          </a:prstGeom>
        </p:spPr>
      </p:pic>
      <p:sp>
        <p:nvSpPr>
          <p:cNvPr id="2" name="矩形: 圆角 6">
            <a:extLst>
              <a:ext uri="{FF2B5EF4-FFF2-40B4-BE49-F238E27FC236}">
                <a16:creationId xmlns:a16="http://schemas.microsoft.com/office/drawing/2014/main" id="{0B1E60C3-9521-0908-E20F-17099CBDA311}"/>
              </a:ext>
            </a:extLst>
          </p:cNvPr>
          <p:cNvSpPr/>
          <p:nvPr userDrawn="1"/>
        </p:nvSpPr>
        <p:spPr>
          <a:xfrm>
            <a:off x="390525" y="542611"/>
            <a:ext cx="11410950" cy="5915339"/>
          </a:xfrm>
          <a:prstGeom prst="roundRect">
            <a:avLst>
              <a:gd name="adj" fmla="val 408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nvGrpSpPr>
          <p:cNvPr id="5" name="组合 30">
            <a:extLst>
              <a:ext uri="{FF2B5EF4-FFF2-40B4-BE49-F238E27FC236}">
                <a16:creationId xmlns:a16="http://schemas.microsoft.com/office/drawing/2014/main" id="{3D308B17-293F-7E13-20AF-859CB600BD31}"/>
              </a:ext>
            </a:extLst>
          </p:cNvPr>
          <p:cNvGrpSpPr/>
          <p:nvPr userDrawn="1"/>
        </p:nvGrpSpPr>
        <p:grpSpPr>
          <a:xfrm>
            <a:off x="0" y="6101307"/>
            <a:ext cx="12192000" cy="756693"/>
            <a:chOff x="0" y="6101307"/>
            <a:chExt cx="12192000" cy="756693"/>
          </a:xfrm>
        </p:grpSpPr>
        <p:pic>
          <p:nvPicPr>
            <p:cNvPr id="6" name="图片 19">
              <a:extLst>
                <a:ext uri="{FF2B5EF4-FFF2-40B4-BE49-F238E27FC236}">
                  <a16:creationId xmlns:a16="http://schemas.microsoft.com/office/drawing/2014/main" id="{8E1908ED-961D-7D46-EEDE-F32606CCC5B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EE3E86DF-340A-5D58-27D7-0CDA249C5D3E}"/>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9" name="图片 27">
              <a:extLst>
                <a:ext uri="{FF2B5EF4-FFF2-40B4-BE49-F238E27FC236}">
                  <a16:creationId xmlns:a16="http://schemas.microsoft.com/office/drawing/2014/main" id="{04085452-ED7E-577C-6DE6-6AED9BA1EF57}"/>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0" name="图片 28">
              <a:extLst>
                <a:ext uri="{FF2B5EF4-FFF2-40B4-BE49-F238E27FC236}">
                  <a16:creationId xmlns:a16="http://schemas.microsoft.com/office/drawing/2014/main" id="{F2CDB38B-8ABE-21F0-1B2E-34DF85B937E3}"/>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1" name="Title 1">
            <a:extLst>
              <a:ext uri="{FF2B5EF4-FFF2-40B4-BE49-F238E27FC236}">
                <a16:creationId xmlns:a16="http://schemas.microsoft.com/office/drawing/2014/main" id="{29689D37-EFE0-ABC0-323E-EA23E9C3494D}"/>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3538545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êu đề Bản chiếu">
    <p:spTree>
      <p:nvGrpSpPr>
        <p:cNvPr id="1" name=""/>
        <p:cNvGrpSpPr/>
        <p:nvPr/>
      </p:nvGrpSpPr>
      <p:grpSpPr>
        <a:xfrm>
          <a:off x="0" y="0"/>
          <a:ext cx="0" cy="0"/>
          <a:chOff x="0" y="0"/>
          <a:chExt cx="0" cy="0"/>
        </a:xfrm>
      </p:grpSpPr>
      <p:pic>
        <p:nvPicPr>
          <p:cNvPr id="2" name="图片 34">
            <a:extLst>
              <a:ext uri="{FF2B5EF4-FFF2-40B4-BE49-F238E27FC236}">
                <a16:creationId xmlns:a16="http://schemas.microsoft.com/office/drawing/2014/main" id="{65F97B1F-41CD-3138-587E-C0B687B9A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782" b="57714"/>
          <a:stretch/>
        </p:blipFill>
        <p:spPr>
          <a:xfrm>
            <a:off x="1" y="0"/>
            <a:ext cx="1981200" cy="4352924"/>
          </a:xfrm>
          <a:prstGeom prst="rect">
            <a:avLst/>
          </a:prstGeom>
        </p:spPr>
      </p:pic>
      <p:pic>
        <p:nvPicPr>
          <p:cNvPr id="3" name="图片 35">
            <a:extLst>
              <a:ext uri="{FF2B5EF4-FFF2-40B4-BE49-F238E27FC236}">
                <a16:creationId xmlns:a16="http://schemas.microsoft.com/office/drawing/2014/main" id="{14AF3F37-1B20-740F-DC6B-D2DEB91C8E9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4411" r="3081" b="71536"/>
          <a:stretch/>
        </p:blipFill>
        <p:spPr>
          <a:xfrm>
            <a:off x="10344150" y="4763"/>
            <a:ext cx="1638300" cy="2930055"/>
          </a:xfrm>
          <a:prstGeom prst="rect">
            <a:avLst/>
          </a:prstGeom>
        </p:spPr>
      </p:pic>
    </p:spTree>
    <p:extLst>
      <p:ext uri="{BB962C8B-B14F-4D97-AF65-F5344CB8AC3E}">
        <p14:creationId xmlns:p14="http://schemas.microsoft.com/office/powerpoint/2010/main" val="71384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18" Type="http://schemas.openxmlformats.org/officeDocument/2006/relationships/image" Target="../media/image9.png"/><Relationship Id="rId3" Type="http://schemas.openxmlformats.org/officeDocument/2006/relationships/slideLayout" Target="../slideLayouts/slideLayout23.xml"/><Relationship Id="rId21" Type="http://schemas.openxmlformats.org/officeDocument/2006/relationships/image" Target="../media/image13.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8.png"/><Relationship Id="rId2" Type="http://schemas.openxmlformats.org/officeDocument/2006/relationships/slideLayout" Target="../slideLayouts/slideLayout22.xml"/><Relationship Id="rId16" Type="http://schemas.openxmlformats.org/officeDocument/2006/relationships/image" Target="../media/image7.png"/><Relationship Id="rId20" Type="http://schemas.openxmlformats.org/officeDocument/2006/relationships/image" Target="../media/image12.png"/><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11.png"/><Relationship Id="rId10" Type="http://schemas.openxmlformats.org/officeDocument/2006/relationships/slideLayout" Target="../slideLayouts/slideLayout30.xml"/><Relationship Id="rId19" Type="http://schemas.openxmlformats.org/officeDocument/2006/relationships/hyperlink" Target="https://www.facebook.com/groups/629898828017053" TargetMode="Externa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10.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5000" y="-1277"/>
            <a:ext cx="12171691" cy="6843235"/>
          </a:xfrm>
          <a:prstGeom prst="rect">
            <a:avLst/>
          </a:prstGeom>
        </p:spPr>
      </p:pic>
      <p:pic>
        <p:nvPicPr>
          <p:cNvPr id="6" name="Đồ họa 7">
            <a:extLst>
              <a:ext uri="{FF2B5EF4-FFF2-40B4-BE49-F238E27FC236}">
                <a16:creationId xmlns:a16="http://schemas.microsoft.com/office/drawing/2014/main" id="{6C78DDF2-73C0-7BDC-F3E3-D3B9C0E03638}"/>
              </a:ext>
            </a:extLst>
          </p:cNvPr>
          <p:cNvPicPr>
            <a:picLocks noChangeAspect="1"/>
          </p:cNvPicPr>
          <p:nvPr userDrawn="1"/>
        </p:nvPicPr>
        <p:blipFill>
          <a:blip r:embed="rId23">
            <a:extLst>
              <a:ext uri="{96DAC541-7B7A-43D3-8B79-37D633B846F1}">
                <asvg:svgBlip xmlns:asvg="http://schemas.microsoft.com/office/drawing/2016/SVG/main" r:embed="rId24"/>
              </a:ext>
            </a:extLst>
          </a:blip>
          <a:stretch>
            <a:fillRect/>
          </a:stretch>
        </p:blipFill>
        <p:spPr>
          <a:xfrm>
            <a:off x="10755998" y="76350"/>
            <a:ext cx="1363034" cy="1096353"/>
          </a:xfrm>
          <a:prstGeom prst="rect">
            <a:avLst/>
          </a:prstGeom>
        </p:spPr>
      </p:pic>
    </p:spTree>
    <p:extLst>
      <p:ext uri="{BB962C8B-B14F-4D97-AF65-F5344CB8AC3E}">
        <p14:creationId xmlns:p14="http://schemas.microsoft.com/office/powerpoint/2010/main" val="11586395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325B87"/>
        </a:solidFill>
        <a:effectLst/>
      </p:bgPr>
    </p:bg>
    <p:spTree>
      <p:nvGrpSpPr>
        <p:cNvPr id="1" name=""/>
        <p:cNvGrpSpPr/>
        <p:nvPr/>
      </p:nvGrpSpPr>
      <p:grpSpPr>
        <a:xfrm>
          <a:off x="0" y="0"/>
          <a:ext cx="0" cy="0"/>
          <a:chOff x="0" y="0"/>
          <a:chExt cx="0" cy="0"/>
        </a:xfrm>
      </p:grpSpPr>
      <p:pic>
        <p:nvPicPr>
          <p:cNvPr id="2" name="图片 13">
            <a:extLst>
              <a:ext uri="{FF2B5EF4-FFF2-40B4-BE49-F238E27FC236}">
                <a16:creationId xmlns:a16="http://schemas.microsoft.com/office/drawing/2014/main" id="{8498CEB1-5712-0322-9BA8-DA605D76DE03}"/>
              </a:ext>
            </a:extLst>
          </p:cNvPr>
          <p:cNvPicPr>
            <a:picLocks noChangeAspect="1"/>
          </p:cNvPicPr>
          <p:nvPr userDrawn="1"/>
        </p:nvPicPr>
        <p:blipFill rotWithShape="1">
          <a:blip r:embed="rId14">
            <a:extLst>
              <a:ext uri="{28A0092B-C50C-407E-A947-70E740481C1C}">
                <a14:useLocalDpi xmlns:a14="http://schemas.microsoft.com/office/drawing/2010/main" val="0"/>
              </a:ext>
            </a:extLst>
          </a:blip>
          <a:srcRect t="54723" b="8888"/>
          <a:stretch/>
        </p:blipFill>
        <p:spPr>
          <a:xfrm>
            <a:off x="0" y="4357687"/>
            <a:ext cx="12192000" cy="2495550"/>
          </a:xfrm>
          <a:prstGeom prst="rect">
            <a:avLst/>
          </a:prstGeom>
        </p:spPr>
      </p:pic>
      <p:grpSp>
        <p:nvGrpSpPr>
          <p:cNvPr id="3" name="组合 29">
            <a:extLst>
              <a:ext uri="{FF2B5EF4-FFF2-40B4-BE49-F238E27FC236}">
                <a16:creationId xmlns:a16="http://schemas.microsoft.com/office/drawing/2014/main" id="{D2D6E236-C3BB-997D-1D5D-0618884D81CB}"/>
              </a:ext>
            </a:extLst>
          </p:cNvPr>
          <p:cNvGrpSpPr/>
          <p:nvPr userDrawn="1"/>
        </p:nvGrpSpPr>
        <p:grpSpPr>
          <a:xfrm>
            <a:off x="0" y="4593061"/>
            <a:ext cx="12192000" cy="1560978"/>
            <a:chOff x="0" y="4593061"/>
            <a:chExt cx="12192000" cy="1560978"/>
          </a:xfrm>
        </p:grpSpPr>
        <p:pic>
          <p:nvPicPr>
            <p:cNvPr id="4" name="图片 23">
              <a:extLst>
                <a:ext uri="{FF2B5EF4-FFF2-40B4-BE49-F238E27FC236}">
                  <a16:creationId xmlns:a16="http://schemas.microsoft.com/office/drawing/2014/main" id="{B53F2A17-EC77-0723-055A-82B81C23905D}"/>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5540"/>
            <a:stretch/>
          </p:blipFill>
          <p:spPr>
            <a:xfrm>
              <a:off x="0" y="4612111"/>
              <a:ext cx="7540188" cy="1541928"/>
            </a:xfrm>
            <a:prstGeom prst="rect">
              <a:avLst/>
            </a:prstGeom>
          </p:spPr>
        </p:pic>
        <p:pic>
          <p:nvPicPr>
            <p:cNvPr id="5" name="图片 26">
              <a:extLst>
                <a:ext uri="{FF2B5EF4-FFF2-40B4-BE49-F238E27FC236}">
                  <a16:creationId xmlns:a16="http://schemas.microsoft.com/office/drawing/2014/main" id="{E0E02252-FEA5-49E9-F7BA-6A8306D4A70C}"/>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t="85540" r="4500"/>
            <a:stretch/>
          </p:blipFill>
          <p:spPr>
            <a:xfrm>
              <a:off x="4991100" y="4593061"/>
              <a:ext cx="7200900" cy="1541928"/>
            </a:xfrm>
            <a:prstGeom prst="rect">
              <a:avLst/>
            </a:prstGeom>
          </p:spPr>
        </p:pic>
      </p:grpSp>
      <p:grpSp>
        <p:nvGrpSpPr>
          <p:cNvPr id="6" name="组合 30">
            <a:extLst>
              <a:ext uri="{FF2B5EF4-FFF2-40B4-BE49-F238E27FC236}">
                <a16:creationId xmlns:a16="http://schemas.microsoft.com/office/drawing/2014/main" id="{9F9C00F6-6212-0A3C-3BDF-6CDE8FB38BED}"/>
              </a:ext>
            </a:extLst>
          </p:cNvPr>
          <p:cNvGrpSpPr/>
          <p:nvPr userDrawn="1"/>
        </p:nvGrpSpPr>
        <p:grpSpPr>
          <a:xfrm>
            <a:off x="0" y="6101307"/>
            <a:ext cx="12192000" cy="756693"/>
            <a:chOff x="0" y="6101307"/>
            <a:chExt cx="12192000" cy="756693"/>
          </a:xfrm>
        </p:grpSpPr>
        <p:pic>
          <p:nvPicPr>
            <p:cNvPr id="7" name="图片 19">
              <a:extLst>
                <a:ext uri="{FF2B5EF4-FFF2-40B4-BE49-F238E27FC236}">
                  <a16:creationId xmlns:a16="http://schemas.microsoft.com/office/drawing/2014/main" id="{9783B763-FF28-F0C4-FA90-3DC7410039E3}"/>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6139752"/>
              <a:ext cx="12192000" cy="318198"/>
            </a:xfrm>
            <a:prstGeom prst="rect">
              <a:avLst/>
            </a:prstGeom>
          </p:spPr>
        </p:pic>
        <p:pic>
          <p:nvPicPr>
            <p:cNvPr id="8" name="图片 25">
              <a:extLst>
                <a:ext uri="{FF2B5EF4-FFF2-40B4-BE49-F238E27FC236}">
                  <a16:creationId xmlns:a16="http://schemas.microsoft.com/office/drawing/2014/main" id="{7BC4ED0A-656A-87D5-B205-61360AD0D731}"/>
                </a:ext>
              </a:extLst>
            </p:cNvPr>
            <p:cNvPicPr>
              <a:picLocks noChangeAspect="1"/>
            </p:cNvPicPr>
            <p:nvPr userDrawn="1"/>
          </p:nvPicPr>
          <p:blipFill rotWithShape="1">
            <a:blip r:embed="rId17">
              <a:extLst>
                <a:ext uri="{28A0092B-C50C-407E-A947-70E740481C1C}">
                  <a14:useLocalDpi xmlns:a14="http://schemas.microsoft.com/office/drawing/2010/main" val="0"/>
                </a:ext>
              </a:extLst>
            </a:blip>
            <a:srcRect t="81736" b="7230"/>
            <a:stretch/>
          </p:blipFill>
          <p:spPr>
            <a:xfrm>
              <a:off x="0" y="6101307"/>
              <a:ext cx="12192000" cy="756693"/>
            </a:xfrm>
            <a:prstGeom prst="rect">
              <a:avLst/>
            </a:prstGeom>
          </p:spPr>
        </p:pic>
        <p:pic>
          <p:nvPicPr>
            <p:cNvPr id="10" name="图片 27">
              <a:extLst>
                <a:ext uri="{FF2B5EF4-FFF2-40B4-BE49-F238E27FC236}">
                  <a16:creationId xmlns:a16="http://schemas.microsoft.com/office/drawing/2014/main" id="{6EEE85CC-D1BC-FB28-EE9F-F81106D501D9}"/>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85540" b="8780"/>
            <a:stretch/>
          </p:blipFill>
          <p:spPr>
            <a:xfrm>
              <a:off x="0" y="6247599"/>
              <a:ext cx="7540188" cy="605638"/>
            </a:xfrm>
            <a:prstGeom prst="rect">
              <a:avLst/>
            </a:prstGeom>
          </p:spPr>
        </p:pic>
        <p:pic>
          <p:nvPicPr>
            <p:cNvPr id="11" name="图片 28">
              <a:extLst>
                <a:ext uri="{FF2B5EF4-FFF2-40B4-BE49-F238E27FC236}">
                  <a16:creationId xmlns:a16="http://schemas.microsoft.com/office/drawing/2014/main" id="{D4EBF279-39D0-3224-3D0E-4581572E9B47}"/>
                </a:ext>
              </a:extLst>
            </p:cNvPr>
            <p:cNvPicPr>
              <a:picLocks noChangeAspect="1"/>
            </p:cNvPicPr>
            <p:nvPr userDrawn="1"/>
          </p:nvPicPr>
          <p:blipFill rotWithShape="1">
            <a:blip r:embed="rId18">
              <a:extLst>
                <a:ext uri="{28A0092B-C50C-407E-A947-70E740481C1C}">
                  <a14:useLocalDpi xmlns:a14="http://schemas.microsoft.com/office/drawing/2010/main" val="0"/>
                </a:ext>
              </a:extLst>
            </a:blip>
            <a:srcRect t="85540" r="4500" b="8781"/>
            <a:stretch/>
          </p:blipFill>
          <p:spPr>
            <a:xfrm>
              <a:off x="4991100" y="6247599"/>
              <a:ext cx="7200900" cy="605638"/>
            </a:xfrm>
            <a:prstGeom prst="rect">
              <a:avLst/>
            </a:prstGeom>
          </p:spPr>
        </p:pic>
      </p:grpSp>
      <p:sp>
        <p:nvSpPr>
          <p:cNvPr id="14" name="TextBox 3">
            <a:extLst>
              <a:ext uri="{FF2B5EF4-FFF2-40B4-BE49-F238E27FC236}">
                <a16:creationId xmlns:a16="http://schemas.microsoft.com/office/drawing/2014/main" id="{A04E7072-20A1-B6EC-E39E-3B97399C7149}"/>
              </a:ext>
            </a:extLst>
          </p:cNvPr>
          <p:cNvSpPr txBox="1"/>
          <p:nvPr userDrawn="1"/>
        </p:nvSpPr>
        <p:spPr>
          <a:xfrm>
            <a:off x="3048000" y="9098618"/>
            <a:ext cx="6949440" cy="923330"/>
          </a:xfrm>
          <a:prstGeom prst="rect">
            <a:avLst/>
          </a:prstGeom>
          <a:no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C9430"/>
                </a:solidFill>
                <a:effectLst/>
                <a:uLnTx/>
                <a:uFillTx/>
                <a:latin typeface="UTM Avo" panose="02040603050506020204" pitchFamily="18" charset="0"/>
                <a:ea typeface="+mn-ea"/>
                <a:cs typeface="Times New Roman" panose="02020603050405020304" pitchFamily="18" charset="0"/>
              </a:rPr>
              <a:t>MĂNG NON – TÀI LIỆU TIỂU HỌC</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Times New Roman" panose="02020603050405020304" pitchFamily="18" charset="0"/>
              </a:rPr>
              <a:t>Mời</a:t>
            </a:r>
            <a:r>
              <a:rPr kumimoji="0" lang="en-US" sz="1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Times New Roman" panose="02020603050405020304" pitchFamily="18" charset="0"/>
              </a:rPr>
              <a:t>truy</a:t>
            </a:r>
            <a:r>
              <a:rPr kumimoji="0" lang="en-US" sz="1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 </a:t>
            </a:r>
            <a:r>
              <a:rPr kumimoji="0" lang="en-US" sz="1800" b="1" i="0" u="none" strike="noStrike" kern="1200" cap="none" spc="0" normalizeH="0" baseline="0" noProof="0" dirty="0" err="1">
                <a:ln>
                  <a:noFill/>
                </a:ln>
                <a:solidFill>
                  <a:prstClr val="black"/>
                </a:solidFill>
                <a:effectLst/>
                <a:uLnTx/>
                <a:uFillTx/>
                <a:latin typeface="UTM Avo" panose="02040603050506020204" pitchFamily="18" charset="0"/>
                <a:ea typeface="+mn-ea"/>
                <a:cs typeface="Times New Roman" panose="02020603050405020304" pitchFamily="18" charset="0"/>
              </a:rPr>
              <a:t>cập</a:t>
            </a:r>
            <a:r>
              <a:rPr kumimoji="0" lang="en-US" sz="1800" b="1" i="0" u="none" strike="noStrike" kern="1200" cap="none" spc="0" normalizeH="0" baseline="0" noProof="0" dirty="0">
                <a:ln>
                  <a:noFill/>
                </a:ln>
                <a:solidFill>
                  <a:prstClr val="black"/>
                </a:solidFill>
                <a:effectLst/>
                <a:uLnTx/>
                <a:uFillTx/>
                <a:latin typeface="UTM Avo" panose="02040603050506020204" pitchFamily="18" charset="0"/>
                <a:ea typeface="+mn-ea"/>
                <a:cs typeface="Times New Roman" panose="02020603050405020304" pitchFamily="18" charset="0"/>
              </a:rPr>
              <a:t>: </a:t>
            </a:r>
            <a:r>
              <a:rPr kumimoji="0" lang="en-US" sz="1800" b="0" i="0" u="none" strike="noStrike" kern="1200" cap="none" spc="0" normalizeH="0" baseline="0" noProof="0" dirty="0">
                <a:ln>
                  <a:noFill/>
                </a:ln>
                <a:solidFill>
                  <a:srgbClr val="FF0066"/>
                </a:solidFill>
                <a:effectLst/>
                <a:uLnTx/>
                <a:uFillTx/>
                <a:latin typeface="UTM Avo" panose="02040603050506020204" pitchFamily="18" charset="0"/>
                <a:ea typeface="+mn-ea"/>
                <a:cs typeface="Times New Roman" panose="02020603050405020304" pitchFamily="18" charset="0"/>
                <a:hlinkClick r:id="rId19">
                  <a:extLst>
                    <a:ext uri="{A12FA001-AC4F-418D-AE19-62706E023703}">
                      <ahyp:hlinkClr xmlns:ahyp="http://schemas.microsoft.com/office/drawing/2018/hyperlinkcolor" val="tx"/>
                    </a:ext>
                  </a:extLst>
                </a:hlinkClick>
              </a:rPr>
              <a:t>MĂNG NON- TÀI LIỆU TIỂU HỌC | Facebook</a:t>
            </a:r>
            <a:endParaRPr kumimoji="0" lang="en-US" sz="1800" b="0" i="0" u="none" strike="noStrike" kern="1200" cap="none" spc="0" normalizeH="0" baseline="0" noProof="0" dirty="0">
              <a:ln>
                <a:noFill/>
              </a:ln>
              <a:solidFill>
                <a:srgbClr val="FF0066"/>
              </a:solidFill>
              <a:effectLst/>
              <a:uLnTx/>
              <a:uFillTx/>
              <a:latin typeface="UTM Avo" panose="020406030505060202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D4370"/>
                </a:solidFill>
                <a:effectLst/>
                <a:uLnTx/>
                <a:uFillTx/>
                <a:latin typeface="UTM Avo" panose="02040603050506020204" pitchFamily="18" charset="0"/>
                <a:ea typeface="+mn-ea"/>
                <a:cs typeface="Times New Roman" panose="02020603050405020304" pitchFamily="18" charset="0"/>
              </a:rPr>
              <a:t>SĐT ZALO : </a:t>
            </a:r>
            <a:r>
              <a:rPr kumimoji="0" lang="en-US" sz="1800" b="1" i="0" u="sng" strike="noStrike" kern="1200" cap="none" spc="0" normalizeH="0" baseline="0" noProof="0" dirty="0">
                <a:ln>
                  <a:noFill/>
                </a:ln>
                <a:solidFill>
                  <a:srgbClr val="0D4370"/>
                </a:solidFill>
                <a:effectLst/>
                <a:uLnTx/>
                <a:uFillTx/>
                <a:latin typeface="UTM Avo" panose="02040603050506020204" pitchFamily="18" charset="0"/>
                <a:ea typeface="+mn-ea"/>
                <a:cs typeface="+mn-cs"/>
              </a:rPr>
              <a:t>0382348780</a:t>
            </a:r>
            <a:r>
              <a:rPr kumimoji="0" lang="en-US" sz="1800" b="1" i="0" u="none" strike="noStrike" kern="1200" cap="none" spc="0" normalizeH="0" baseline="0" noProof="0" dirty="0">
                <a:ln>
                  <a:noFill/>
                </a:ln>
                <a:solidFill>
                  <a:srgbClr val="0D4370"/>
                </a:solidFill>
                <a:effectLst/>
                <a:uLnTx/>
                <a:uFillTx/>
                <a:latin typeface="UTM Avo" panose="02040603050506020204" pitchFamily="18" charset="0"/>
                <a:ea typeface="+mn-ea"/>
                <a:cs typeface="+mn-cs"/>
              </a:rPr>
              <a:t> - </a:t>
            </a:r>
            <a:r>
              <a:rPr kumimoji="0" lang="en-US" sz="1800" b="1" i="0" u="sng" strike="noStrike" kern="1200" cap="none" spc="0" normalizeH="0" baseline="0" noProof="0" dirty="0">
                <a:ln>
                  <a:noFill/>
                </a:ln>
                <a:solidFill>
                  <a:srgbClr val="0D4370"/>
                </a:solidFill>
                <a:effectLst/>
                <a:uLnTx/>
                <a:uFillTx/>
                <a:latin typeface="UTM Avo" panose="02040603050506020204" pitchFamily="18" charset="0"/>
                <a:ea typeface="+mn-ea"/>
                <a:cs typeface="+mn-cs"/>
              </a:rPr>
              <a:t>0984848929</a:t>
            </a:r>
            <a:endParaRPr kumimoji="0" lang="en-US" sz="1800" b="1" i="0" u="none" strike="noStrike" kern="1200" cap="none" spc="0" normalizeH="0" baseline="0" noProof="0" dirty="0">
              <a:ln>
                <a:noFill/>
              </a:ln>
              <a:solidFill>
                <a:srgbClr val="0D4370"/>
              </a:solidFill>
              <a:effectLst/>
              <a:uLnTx/>
              <a:uFillTx/>
              <a:latin typeface="UTM Avo" panose="02040603050506020204" pitchFamily="18" charset="0"/>
              <a:ea typeface="+mn-ea"/>
              <a:cs typeface="Times New Roman" panose="02020603050405020304" pitchFamily="18" charset="0"/>
            </a:endParaRPr>
          </a:p>
        </p:txBody>
      </p:sp>
      <p:pic>
        <p:nvPicPr>
          <p:cNvPr id="15" name="Picture 8">
            <a:extLst>
              <a:ext uri="{FF2B5EF4-FFF2-40B4-BE49-F238E27FC236}">
                <a16:creationId xmlns:a16="http://schemas.microsoft.com/office/drawing/2014/main" id="{FCD22D00-6735-7EA8-E944-410A0751D499}"/>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1976692" y="-26525564"/>
            <a:ext cx="2186247" cy="3717751"/>
          </a:xfrm>
          <a:prstGeom prst="rect">
            <a:avLst/>
          </a:prstGeom>
        </p:spPr>
      </p:pic>
      <p:pic>
        <p:nvPicPr>
          <p:cNvPr id="16" name="Picture 9">
            <a:extLst>
              <a:ext uri="{FF2B5EF4-FFF2-40B4-BE49-F238E27FC236}">
                <a16:creationId xmlns:a16="http://schemas.microsoft.com/office/drawing/2014/main" id="{27210D46-5223-F9DB-A643-49840B7FE5A3}"/>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9158508" y="-26525565"/>
            <a:ext cx="2186247" cy="3717751"/>
          </a:xfrm>
          <a:prstGeom prst="rect">
            <a:avLst/>
          </a:prstGeom>
        </p:spPr>
      </p:pic>
      <p:sp>
        <p:nvSpPr>
          <p:cNvPr id="17" name="Title 1">
            <a:extLst>
              <a:ext uri="{FF2B5EF4-FFF2-40B4-BE49-F238E27FC236}">
                <a16:creationId xmlns:a16="http://schemas.microsoft.com/office/drawing/2014/main" id="{2897C54C-FB71-EDB0-74F0-F77A2B520B52}"/>
              </a:ext>
            </a:extLst>
          </p:cNvPr>
          <p:cNvSpPr txBox="1">
            <a:spLocks/>
          </p:cNvSpPr>
          <p:nvPr userDrawn="1"/>
        </p:nvSpPr>
        <p:spPr>
          <a:xfrm>
            <a:off x="10792981" y="200025"/>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FDECDA"/>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FDECDA"/>
                </a:solidFill>
                <a:effectLst/>
                <a:uLnTx/>
                <a:uFillTx/>
                <a:latin typeface="#9Slide07 HoneyCream" pitchFamily="2" charset="0"/>
                <a:ea typeface="+mj-ea"/>
                <a:cs typeface="+mj-cs"/>
              </a:rPr>
              <a:t> Non</a:t>
            </a:r>
          </a:p>
        </p:txBody>
      </p:sp>
      <p:pic>
        <p:nvPicPr>
          <p:cNvPr id="18" name="Picture 10">
            <a:extLst>
              <a:ext uri="{FF2B5EF4-FFF2-40B4-BE49-F238E27FC236}">
                <a16:creationId xmlns:a16="http://schemas.microsoft.com/office/drawing/2014/main" id="{12EAED52-9010-D99B-9157-576D6F04F7C1}"/>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40863118" y="29176636"/>
            <a:ext cx="2186247" cy="3717751"/>
          </a:xfrm>
          <a:prstGeom prst="rect">
            <a:avLst/>
          </a:prstGeom>
        </p:spPr>
      </p:pic>
      <p:pic>
        <p:nvPicPr>
          <p:cNvPr id="19" name="Picture 11">
            <a:extLst>
              <a:ext uri="{FF2B5EF4-FFF2-40B4-BE49-F238E27FC236}">
                <a16:creationId xmlns:a16="http://schemas.microsoft.com/office/drawing/2014/main" id="{D7748584-48D5-1961-70A1-644B7B8A8EB3}"/>
              </a:ext>
            </a:extLst>
          </p:cNvPr>
          <p:cNvPicPr>
            <a:picLocks noChangeAspect="1"/>
          </p:cNvPicPr>
          <p:nvPr userDrawn="1"/>
        </p:nvPicPr>
        <p:blipFill>
          <a:blip r:embed="rId20" cstate="hqprint">
            <a:extLst>
              <a:ext uri="{28A0092B-C50C-407E-A947-70E740481C1C}">
                <a14:useLocalDpi xmlns:a14="http://schemas.microsoft.com/office/drawing/2010/main" val="0"/>
              </a:ext>
            </a:extLst>
          </a:blip>
          <a:stretch>
            <a:fillRect/>
          </a:stretch>
        </p:blipFill>
        <p:spPr>
          <a:xfrm>
            <a:off x="51382672" y="29176635"/>
            <a:ext cx="2186247" cy="3717751"/>
          </a:xfrm>
          <a:prstGeom prst="rect">
            <a:avLst/>
          </a:prstGeom>
        </p:spPr>
      </p:pic>
      <p:sp>
        <p:nvSpPr>
          <p:cNvPr id="20" name="Title 1">
            <a:extLst>
              <a:ext uri="{FF2B5EF4-FFF2-40B4-BE49-F238E27FC236}">
                <a16:creationId xmlns:a16="http://schemas.microsoft.com/office/drawing/2014/main" id="{81BB944F-8990-9C2A-FEED-2D96D8CEE3B9}"/>
              </a:ext>
            </a:extLst>
          </p:cNvPr>
          <p:cNvSpPr txBox="1">
            <a:spLocks/>
          </p:cNvSpPr>
          <p:nvPr userDrawn="1"/>
        </p:nvSpPr>
        <p:spPr>
          <a:xfrm>
            <a:off x="9869752" y="-1466572"/>
            <a:ext cx="3565436" cy="54239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rPr>
              <a:t>By </a:t>
            </a:r>
            <a:r>
              <a:rPr kumimoji="0" lang="en-US" sz="1600" b="0" i="0" u="none" strike="noStrike" kern="1200" cap="none" spc="0" normalizeH="0" baseline="0" noProof="0" dirty="0" err="1">
                <a:ln>
                  <a:noFill/>
                </a:ln>
                <a:solidFill>
                  <a:srgbClr val="70AD47">
                    <a:lumMod val="50000"/>
                    <a:alpha val="41000"/>
                  </a:srgbClr>
                </a:solidFill>
                <a:effectLst/>
                <a:uLnTx/>
                <a:uFillTx/>
                <a:latin typeface="SVN-Ready" panose="02040603050506020204" pitchFamily="18" charset="0"/>
                <a:ea typeface="+mj-ea"/>
                <a:cs typeface="+mj-cs"/>
              </a:rPr>
              <a:t>Bắp</a:t>
            </a:r>
            <a:endParaRPr kumimoji="0" lang="en-US" sz="1600" b="0" i="0" u="none" strike="noStrike" kern="1200" cap="none" spc="0" normalizeH="0" baseline="0" noProof="0" dirty="0">
              <a:ln>
                <a:noFill/>
              </a:ln>
              <a:solidFill>
                <a:srgbClr val="70AD47">
                  <a:lumMod val="50000"/>
                  <a:alpha val="41000"/>
                </a:srgbClr>
              </a:solidFill>
              <a:effectLst/>
              <a:uLnTx/>
              <a:uFillTx/>
              <a:latin typeface="SVN-Ready" panose="02040603050506020204" pitchFamily="18" charset="0"/>
              <a:ea typeface="+mj-ea"/>
              <a:cs typeface="+mj-cs"/>
            </a:endParaRPr>
          </a:p>
        </p:txBody>
      </p:sp>
      <p:pic>
        <p:nvPicPr>
          <p:cNvPr id="21" name="Picture 14">
            <a:extLst>
              <a:ext uri="{FF2B5EF4-FFF2-40B4-BE49-F238E27FC236}">
                <a16:creationId xmlns:a16="http://schemas.microsoft.com/office/drawing/2014/main" id="{A9D9047C-FF39-7C87-20CF-5EEED44A5AF3}"/>
              </a:ext>
            </a:extLst>
          </p:cNvPr>
          <p:cNvPicPr>
            <a:picLocks noChangeAspect="1"/>
          </p:cNvPicPr>
          <p:nvPr userDrawn="1"/>
        </p:nvPicPr>
        <p:blipFill>
          <a:blip r:embed="rId21"/>
          <a:stretch>
            <a:fillRect/>
          </a:stretch>
        </p:blipFill>
        <p:spPr>
          <a:xfrm>
            <a:off x="523006" y="7903349"/>
            <a:ext cx="2188654" cy="2658086"/>
          </a:xfrm>
          <a:prstGeom prst="rect">
            <a:avLst/>
          </a:prstGeom>
        </p:spPr>
      </p:pic>
      <p:pic>
        <p:nvPicPr>
          <p:cNvPr id="22" name="Picture 15">
            <a:extLst>
              <a:ext uri="{FF2B5EF4-FFF2-40B4-BE49-F238E27FC236}">
                <a16:creationId xmlns:a16="http://schemas.microsoft.com/office/drawing/2014/main" id="{61BE8D56-121A-D8ED-59E7-5961161BA61B}"/>
              </a:ext>
            </a:extLst>
          </p:cNvPr>
          <p:cNvPicPr>
            <a:picLocks noChangeAspect="1"/>
          </p:cNvPicPr>
          <p:nvPr userDrawn="1"/>
        </p:nvPicPr>
        <p:blipFill>
          <a:blip r:embed="rId21"/>
          <a:stretch>
            <a:fillRect/>
          </a:stretch>
        </p:blipFill>
        <p:spPr>
          <a:xfrm>
            <a:off x="-8487112" y="-76200"/>
            <a:ext cx="2188654" cy="2658086"/>
          </a:xfrm>
          <a:prstGeom prst="rect">
            <a:avLst/>
          </a:prstGeom>
        </p:spPr>
      </p:pic>
      <p:sp>
        <p:nvSpPr>
          <p:cNvPr id="23" name="Title 1">
            <a:extLst>
              <a:ext uri="{FF2B5EF4-FFF2-40B4-BE49-F238E27FC236}">
                <a16:creationId xmlns:a16="http://schemas.microsoft.com/office/drawing/2014/main" id="{BF4C541F-C3F1-D511-2102-C379C8480717}"/>
              </a:ext>
            </a:extLst>
          </p:cNvPr>
          <p:cNvSpPr txBox="1">
            <a:spLocks/>
          </p:cNvSpPr>
          <p:nvPr userDrawn="1"/>
        </p:nvSpPr>
        <p:spPr>
          <a:xfrm>
            <a:off x="-160403" y="6382262"/>
            <a:ext cx="1540006" cy="324925"/>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err="1">
                <a:ln>
                  <a:noFill/>
                </a:ln>
                <a:solidFill>
                  <a:srgbClr val="5B9BD5">
                    <a:lumMod val="50000"/>
                  </a:srgbClr>
                </a:solidFill>
                <a:effectLst/>
                <a:uLnTx/>
                <a:uFillTx/>
                <a:latin typeface="#9Slide07 HoneyCream" pitchFamily="2" charset="0"/>
                <a:ea typeface="+mj-ea"/>
                <a:cs typeface="+mj-cs"/>
              </a:rPr>
              <a:t>Măng</a:t>
            </a:r>
            <a:r>
              <a:rPr kumimoji="0" lang="en-US" sz="2000" b="0" i="0" u="none" strike="noStrike" kern="1200" cap="none" spc="0" normalizeH="0" baseline="0" noProof="0" dirty="0">
                <a:ln>
                  <a:noFill/>
                </a:ln>
                <a:solidFill>
                  <a:srgbClr val="5B9BD5">
                    <a:lumMod val="50000"/>
                  </a:srgbClr>
                </a:solidFill>
                <a:effectLst/>
                <a:uLnTx/>
                <a:uFillTx/>
                <a:latin typeface="#9Slide07 HoneyCream" pitchFamily="2" charset="0"/>
                <a:ea typeface="+mj-ea"/>
                <a:cs typeface="+mj-cs"/>
              </a:rPr>
              <a:t> Non</a:t>
            </a:r>
          </a:p>
        </p:txBody>
      </p:sp>
    </p:spTree>
    <p:extLst>
      <p:ext uri="{BB962C8B-B14F-4D97-AF65-F5344CB8AC3E}">
        <p14:creationId xmlns:p14="http://schemas.microsoft.com/office/powerpoint/2010/main" val="2976051873"/>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5.pn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0.png"/><Relationship Id="rId11" Type="http://schemas.openxmlformats.org/officeDocument/2006/relationships/image" Target="../media/image24.png"/><Relationship Id="rId5" Type="http://schemas.openxmlformats.org/officeDocument/2006/relationships/image" Target="../media/image19.png"/><Relationship Id="rId10" Type="http://schemas.openxmlformats.org/officeDocument/2006/relationships/image" Target="../media/image23.png"/><Relationship Id="rId4" Type="http://schemas.openxmlformats.org/officeDocument/2006/relationships/image" Target="../media/image18.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4.png"/><Relationship Id="rId7" Type="http://schemas.openxmlformats.org/officeDocument/2006/relationships/image" Target="../media/image3.sv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14.xml"/><Relationship Id="rId4" Type="http://schemas.openxmlformats.org/officeDocument/2006/relationships/image" Target="../media/image15.svg"/><Relationship Id="rId9" Type="http://schemas.openxmlformats.org/officeDocument/2006/relationships/image" Target="../media/image33.svg"/></Relationships>
</file>

<file path=ppt/slides/_rels/slide13.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13.xml"/><Relationship Id="rId4" Type="http://schemas.openxmlformats.org/officeDocument/2006/relationships/slide" Target="slide14.xml"/><Relationship Id="rId9" Type="http://schemas.openxmlformats.org/officeDocument/2006/relationships/image" Target="../media/image33.svg"/></Relationships>
</file>

<file path=ppt/slides/_rels/slide15.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slideLayout" Target="../slideLayouts/slideLayout6.xml"/><Relationship Id="rId1" Type="http://schemas.openxmlformats.org/officeDocument/2006/relationships/tags" Target="../tags/tag2.xml"/><Relationship Id="rId5" Type="http://schemas.openxmlformats.org/officeDocument/2006/relationships/image" Target="../media/image46.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5.svg"/><Relationship Id="rId7" Type="http://schemas.openxmlformats.org/officeDocument/2006/relationships/image" Target="../media/image3.sv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2.png"/><Relationship Id="rId5" Type="http://schemas.openxmlformats.org/officeDocument/2006/relationships/slide" Target="slide15.xml"/><Relationship Id="rId4" Type="http://schemas.openxmlformats.org/officeDocument/2006/relationships/slide" Target="slide14.xml"/><Relationship Id="rId9" Type="http://schemas.openxmlformats.org/officeDocument/2006/relationships/image" Target="../media/image33.svg"/></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5.svg"/><Relationship Id="rId7"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slide" Target="slide14.xml"/></Relationships>
</file>

<file path=ppt/slides/_rels/slide1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5.svg"/><Relationship Id="rId7" Type="http://schemas.openxmlformats.org/officeDocument/2006/relationships/image" Target="../media/image33.svg"/><Relationship Id="rId12"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image" Target="../media/image32.png"/><Relationship Id="rId11" Type="http://schemas.openxmlformats.org/officeDocument/2006/relationships/image" Target="../media/image50.svg"/><Relationship Id="rId5" Type="http://schemas.openxmlformats.org/officeDocument/2006/relationships/image" Target="../media/image3.svg"/><Relationship Id="rId10" Type="http://schemas.openxmlformats.org/officeDocument/2006/relationships/image" Target="../media/image49.png"/><Relationship Id="rId4" Type="http://schemas.openxmlformats.org/officeDocument/2006/relationships/image" Target="../media/image2.png"/><Relationship Id="rId9" Type="http://schemas.openxmlformats.org/officeDocument/2006/relationships/image" Target="../media/image28.svg"/></Relationships>
</file>

<file path=ppt/slides/_rels/slide2.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openxmlformats.org/officeDocument/2006/relationships/image" Target="../media/image3.svg"/><Relationship Id="rId2" Type="http://schemas.openxmlformats.org/officeDocument/2006/relationships/image" Target="../media/image1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8.svg"/><Relationship Id="rId4" Type="http://schemas.openxmlformats.org/officeDocument/2006/relationships/image" Target="../media/image27.png"/></Relationships>
</file>

<file path=ppt/slides/_rels/slide2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6.png"/><Relationship Id="rId1" Type="http://schemas.openxmlformats.org/officeDocument/2006/relationships/slideLayout" Target="../slideLayouts/slideLayout5.xml"/><Relationship Id="rId5" Type="http://schemas.openxmlformats.org/officeDocument/2006/relationships/image" Target="../media/image53.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2.xml"/><Relationship Id="rId5" Type="http://schemas.openxmlformats.org/officeDocument/2006/relationships/image" Target="../media/image3.sv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slide" Target="slide5.xml"/><Relationship Id="rId5" Type="http://schemas.openxmlformats.org/officeDocument/2006/relationships/slide" Target="slide3.xml"/><Relationship Id="rId10" Type="http://schemas.openxmlformats.org/officeDocument/2006/relationships/image" Target="../media/image33.svg"/><Relationship Id="rId4" Type="http://schemas.openxmlformats.org/officeDocument/2006/relationships/image" Target="../media/image15.svg"/><Relationship Id="rId9"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svg"/><Relationship Id="rId4" Type="http://schemas.openxmlformats.org/officeDocument/2006/relationships/image" Target="../media/image36.sv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svg"/><Relationship Id="rId4" Type="http://schemas.openxmlformats.org/officeDocument/2006/relationships/image" Target="../media/image36.svg"/><Relationship Id="rId9"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6.xml"/><Relationship Id="rId6" Type="http://schemas.openxmlformats.org/officeDocument/2006/relationships/image" Target="../media/image38.svg"/><Relationship Id="rId5" Type="http://schemas.openxmlformats.org/officeDocument/2006/relationships/image" Target="../media/image37.png"/><Relationship Id="rId10" Type="http://schemas.openxmlformats.org/officeDocument/2006/relationships/image" Target="../media/image3.svg"/><Relationship Id="rId4" Type="http://schemas.openxmlformats.org/officeDocument/2006/relationships/image" Target="../media/image36.sv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image" Target="../media/image14.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slide" Target="slide10.xml"/><Relationship Id="rId5" Type="http://schemas.openxmlformats.org/officeDocument/2006/relationships/slide" Target="slide5.xml"/><Relationship Id="rId10" Type="http://schemas.openxmlformats.org/officeDocument/2006/relationships/image" Target="../media/image33.svg"/><Relationship Id="rId4" Type="http://schemas.openxmlformats.org/officeDocument/2006/relationships/image" Target="../media/image15.sv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
            <a:extLst>
              <a:ext uri="{FF2B5EF4-FFF2-40B4-BE49-F238E27FC236}">
                <a16:creationId xmlns:a16="http://schemas.microsoft.com/office/drawing/2014/main" id="{CA4A3863-E9EF-462B-95FD-C44310AC5A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106" b="41388"/>
          <a:stretch/>
        </p:blipFill>
        <p:spPr>
          <a:xfrm>
            <a:off x="495304" y="1131194"/>
            <a:ext cx="1027038" cy="1033683"/>
          </a:xfrm>
          <a:prstGeom prst="rect">
            <a:avLst/>
          </a:prstGeom>
        </p:spPr>
      </p:pic>
      <p:sp>
        <p:nvSpPr>
          <p:cNvPr id="23" name="Rectangle 22"/>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4" name="组合 24"/>
          <p:cNvGrpSpPr/>
          <p:nvPr/>
        </p:nvGrpSpPr>
        <p:grpSpPr>
          <a:xfrm>
            <a:off x="1" y="-4867"/>
            <a:ext cx="12192000" cy="6857365"/>
            <a:chOff x="0" y="0"/>
            <a:chExt cx="19200" cy="10799"/>
          </a:xfrm>
        </p:grpSpPr>
        <p:pic>
          <p:nvPicPr>
            <p:cNvPr id="25" name="图片 9" descr="图片4"/>
            <p:cNvPicPr>
              <a:picLocks noChangeAspect="1"/>
            </p:cNvPicPr>
            <p:nvPr/>
          </p:nvPicPr>
          <p:blipFill>
            <a:blip r:embed="rId3"/>
            <a:stretch>
              <a:fillRect/>
            </a:stretch>
          </p:blipFill>
          <p:spPr>
            <a:xfrm>
              <a:off x="0" y="1"/>
              <a:ext cx="14232" cy="10799"/>
            </a:xfrm>
            <a:prstGeom prst="rect">
              <a:avLst/>
            </a:prstGeom>
          </p:spPr>
        </p:pic>
        <p:pic>
          <p:nvPicPr>
            <p:cNvPr id="26" name="图片 19" descr="E:\设计\PPT\图片6.png图片6"/>
            <p:cNvPicPr>
              <a:picLocks noChangeAspect="1"/>
            </p:cNvPicPr>
            <p:nvPr/>
          </p:nvPicPr>
          <p:blipFill>
            <a:blip r:embed="rId4"/>
            <a:srcRect/>
            <a:stretch>
              <a:fillRect/>
            </a:stretch>
          </p:blipFill>
          <p:spPr>
            <a:xfrm>
              <a:off x="14692" y="0"/>
              <a:ext cx="4508" cy="8074"/>
            </a:xfrm>
            <a:prstGeom prst="rect">
              <a:avLst/>
            </a:prstGeom>
          </p:spPr>
        </p:pic>
      </p:grpSp>
      <p:pic>
        <p:nvPicPr>
          <p:cNvPr id="27" name="图片 5"/>
          <p:cNvPicPr>
            <a:picLocks noChangeAspect="1"/>
          </p:cNvPicPr>
          <p:nvPr/>
        </p:nvPicPr>
        <p:blipFill>
          <a:blip r:embed="rId5"/>
          <a:srcRect/>
          <a:stretch>
            <a:fillRect/>
          </a:stretch>
        </p:blipFill>
        <p:spPr bwMode="auto">
          <a:xfrm>
            <a:off x="1" y="0"/>
            <a:ext cx="4602163"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图片 17" descr="E:\设计\PPT\宇航员.png宇航员"/>
          <p:cNvPicPr>
            <a:picLocks noChangeAspect="1"/>
          </p:cNvPicPr>
          <p:nvPr/>
        </p:nvPicPr>
        <p:blipFill>
          <a:blip r:embed="rId6"/>
          <a:srcRect/>
          <a:stretch>
            <a:fillRect/>
          </a:stretch>
        </p:blipFill>
        <p:spPr>
          <a:xfrm>
            <a:off x="1230393" y="1815075"/>
            <a:ext cx="4034790" cy="4651146"/>
          </a:xfrm>
          <a:prstGeom prst="rect">
            <a:avLst/>
          </a:prstGeom>
        </p:spPr>
      </p:pic>
      <p:pic>
        <p:nvPicPr>
          <p:cNvPr id="32" name="Picture 23" descr="未标题-2"/>
          <p:cNvPicPr>
            <a:picLocks noChangeAspect="1" noChangeArrowheads="1"/>
          </p:cNvPicPr>
          <p:nvPr/>
        </p:nvPicPr>
        <p:blipFill>
          <a:blip r:embed="rId7" cstate="screen"/>
          <a:srcRect/>
          <a:stretch>
            <a:fillRect/>
          </a:stretch>
        </p:blipFill>
        <p:spPr bwMode="auto">
          <a:xfrm rot="15899930">
            <a:off x="4331047" y="-177393"/>
            <a:ext cx="1819340" cy="202459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2" descr="Tên lửa Hoạt hình không gian bên Ngoài tàu vũ Trụ Clip nghệ thuật - Một tên  lửa png tải về - Miễn phí trong suốt Trái Cam png Tải về."/>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100000" l="0" r="100000">
                        <a14:foregroundMark x1="39556" y1="66000" x2="39556" y2="79500"/>
                        <a14:foregroundMark x1="38889" y1="79875" x2="26000" y2="89250"/>
                        <a14:foregroundMark x1="48111" y1="69125" x2="47778" y2="87875"/>
                        <a14:foregroundMark x1="47333" y1="4125" x2="51000" y2="4125"/>
                      </a14:backgroundRemoval>
                    </a14:imgEffect>
                  </a14:imgLayer>
                </a14:imgProps>
              </a:ext>
              <a:ext uri="{28A0092B-C50C-407E-A947-70E740481C1C}">
                <a14:useLocalDpi xmlns:a14="http://schemas.microsoft.com/office/drawing/2010/main" val="0"/>
              </a:ext>
            </a:extLst>
          </a:blip>
          <a:srcRect/>
          <a:stretch>
            <a:fillRect/>
          </a:stretch>
        </p:blipFill>
        <p:spPr bwMode="auto">
          <a:xfrm>
            <a:off x="9582280" y="4044725"/>
            <a:ext cx="3194840" cy="2839857"/>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E8457EDF-AAC6-F2B0-5CF5-672CD5E46793}"/>
              </a:ext>
            </a:extLst>
          </p:cNvPr>
          <p:cNvPicPr>
            <a:picLocks noChangeAspect="1"/>
          </p:cNvPicPr>
          <p:nvPr/>
        </p:nvPicPr>
        <p:blipFill>
          <a:blip r:embed="rId10"/>
          <a:stretch>
            <a:fillRect/>
          </a:stretch>
        </p:blipFill>
        <p:spPr>
          <a:xfrm>
            <a:off x="4679106" y="2091999"/>
            <a:ext cx="7748688" cy="1664352"/>
          </a:xfrm>
          <a:prstGeom prst="rect">
            <a:avLst/>
          </a:prstGeom>
        </p:spPr>
      </p:pic>
      <p:pic>
        <p:nvPicPr>
          <p:cNvPr id="5" name="Picture 4">
            <a:extLst>
              <a:ext uri="{FF2B5EF4-FFF2-40B4-BE49-F238E27FC236}">
                <a16:creationId xmlns:a16="http://schemas.microsoft.com/office/drawing/2014/main" id="{163BB780-54A2-2C7A-9A21-A2D8979C99EB}"/>
              </a:ext>
            </a:extLst>
          </p:cNvPr>
          <p:cNvPicPr>
            <a:picLocks noChangeAspect="1"/>
          </p:cNvPicPr>
          <p:nvPr/>
        </p:nvPicPr>
        <p:blipFill>
          <a:blip r:embed="rId11"/>
          <a:stretch>
            <a:fillRect/>
          </a:stretch>
        </p:blipFill>
        <p:spPr>
          <a:xfrm>
            <a:off x="9183535" y="3494861"/>
            <a:ext cx="2054530" cy="1182727"/>
          </a:xfrm>
          <a:prstGeom prst="rect">
            <a:avLst/>
          </a:prstGeom>
        </p:spPr>
      </p:pic>
      <p:pic>
        <p:nvPicPr>
          <p:cNvPr id="6" name="Picture 5">
            <a:extLst>
              <a:ext uri="{FF2B5EF4-FFF2-40B4-BE49-F238E27FC236}">
                <a16:creationId xmlns:a16="http://schemas.microsoft.com/office/drawing/2014/main" id="{5D69E2AF-5260-F243-BF7D-D6CB6B14211E}"/>
              </a:ext>
            </a:extLst>
          </p:cNvPr>
          <p:cNvPicPr>
            <a:picLocks noChangeAspect="1"/>
          </p:cNvPicPr>
          <p:nvPr/>
        </p:nvPicPr>
        <p:blipFill>
          <a:blip r:embed="rId12"/>
          <a:stretch>
            <a:fillRect/>
          </a:stretch>
        </p:blipFill>
        <p:spPr>
          <a:xfrm>
            <a:off x="7306336" y="1049598"/>
            <a:ext cx="2322777" cy="1310754"/>
          </a:xfrm>
          <a:prstGeom prst="rect">
            <a:avLst/>
          </a:prstGeom>
        </p:spPr>
      </p:pic>
    </p:spTree>
    <p:extLst>
      <p:ext uri="{BB962C8B-B14F-4D97-AF65-F5344CB8AC3E}">
        <p14:creationId xmlns:p14="http://schemas.microsoft.com/office/powerpoint/2010/main" val="3083614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2" presetClass="entr" presetSubtype="4"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down)">
                                      <p:cBhvr>
                                        <p:cTn id="11" dur="500"/>
                                        <p:tgtEl>
                                          <p:spTgt spid="24"/>
                                        </p:tgtEl>
                                      </p:cBhvr>
                                    </p:animEffect>
                                  </p:childTnLst>
                                </p:cTn>
                              </p:par>
                            </p:childTnLst>
                          </p:cTn>
                        </p:par>
                        <p:par>
                          <p:cTn id="12" fill="hold">
                            <p:stCondLst>
                              <p:cond delay="500"/>
                            </p:stCondLst>
                            <p:childTnLst>
                              <p:par>
                                <p:cTn id="13" presetID="47" presetClass="entr" presetSubtype="0"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22" presetClass="entr" presetSubtype="4"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wipe(down)">
                                      <p:cBhvr>
                                        <p:cTn id="21" dur="500"/>
                                        <p:tgtEl>
                                          <p:spTgt spid="28"/>
                                        </p:tgtEl>
                                      </p:cBhvr>
                                    </p:animEffect>
                                  </p:childTnLst>
                                </p:cTn>
                              </p:par>
                            </p:childTnLst>
                          </p:cTn>
                        </p:par>
                        <p:par>
                          <p:cTn id="22" fill="hold">
                            <p:stCondLst>
                              <p:cond delay="2000"/>
                            </p:stCondLst>
                            <p:childTnLst>
                              <p:par>
                                <p:cTn id="23" presetID="42" presetClass="entr" presetSubtype="0" fill="hold" nodeType="after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1000"/>
                                        <p:tgtEl>
                                          <p:spTgt spid="33"/>
                                        </p:tgtEl>
                                      </p:cBhvr>
                                    </p:animEffect>
                                    <p:anim calcmode="lin" valueType="num">
                                      <p:cBhvr>
                                        <p:cTn id="26" dur="1000" fill="hold"/>
                                        <p:tgtEl>
                                          <p:spTgt spid="33"/>
                                        </p:tgtEl>
                                        <p:attrNameLst>
                                          <p:attrName>ppt_x</p:attrName>
                                        </p:attrNameLst>
                                      </p:cBhvr>
                                      <p:tavLst>
                                        <p:tav tm="0">
                                          <p:val>
                                            <p:strVal val="#ppt_x"/>
                                          </p:val>
                                        </p:tav>
                                        <p:tav tm="100000">
                                          <p:val>
                                            <p:strVal val="#ppt_x"/>
                                          </p:val>
                                        </p:tav>
                                      </p:tavLst>
                                    </p:anim>
                                    <p:anim calcmode="lin" valueType="num">
                                      <p:cBhvr>
                                        <p:cTn id="27" dur="1000" fill="hold"/>
                                        <p:tgtEl>
                                          <p:spTgt spid="3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500" fill="hold"/>
                                        <p:tgtEl>
                                          <p:spTgt spid="32"/>
                                        </p:tgtEl>
                                        <p:attrNameLst>
                                          <p:attrName>ppt_x</p:attrName>
                                        </p:attrNameLst>
                                      </p:cBhvr>
                                      <p:tavLst>
                                        <p:tav tm="0">
                                          <p:val>
                                            <p:strVal val="1+#ppt_w/2"/>
                                          </p:val>
                                        </p:tav>
                                        <p:tav tm="100000">
                                          <p:val>
                                            <p:strVal val="#ppt_x"/>
                                          </p:val>
                                        </p:tav>
                                      </p:tavLst>
                                    </p:anim>
                                    <p:anim calcmode="lin" valueType="num">
                                      <p:cBhvr additive="base">
                                        <p:cTn id="32"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7" presetClass="entr" presetSubtype="1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barn(inVertical)">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C59C294-203B-7D08-EE73-104F34F484E0}"/>
              </a:ext>
            </a:extLst>
          </p:cNvPr>
          <p:cNvPicPr>
            <a:picLocks noChangeAspect="1"/>
          </p:cNvPicPr>
          <p:nvPr/>
        </p:nvPicPr>
        <p:blipFill>
          <a:blip r:embed="rId3"/>
          <a:stretch>
            <a:fillRect/>
          </a:stretch>
        </p:blipFill>
        <p:spPr>
          <a:xfrm>
            <a:off x="5253938" y="1338016"/>
            <a:ext cx="1188823" cy="1286367"/>
          </a:xfrm>
          <a:prstGeom prst="rect">
            <a:avLst/>
          </a:prstGeom>
        </p:spPr>
      </p:pic>
      <p:pic>
        <p:nvPicPr>
          <p:cNvPr id="10" name="Picture 9">
            <a:extLst>
              <a:ext uri="{FF2B5EF4-FFF2-40B4-BE49-F238E27FC236}">
                <a16:creationId xmlns:a16="http://schemas.microsoft.com/office/drawing/2014/main" id="{5ED6D3A8-1AD6-21E3-F66B-1B2F8ACC0FA5}"/>
              </a:ext>
            </a:extLst>
          </p:cNvPr>
          <p:cNvPicPr>
            <a:picLocks noChangeAspect="1"/>
          </p:cNvPicPr>
          <p:nvPr/>
        </p:nvPicPr>
        <p:blipFill>
          <a:blip r:embed="rId4"/>
          <a:stretch>
            <a:fillRect/>
          </a:stretch>
        </p:blipFill>
        <p:spPr>
          <a:xfrm>
            <a:off x="2774179" y="2639886"/>
            <a:ext cx="6072142" cy="1444877"/>
          </a:xfrm>
          <a:prstGeom prst="rect">
            <a:avLst/>
          </a:prstGeom>
        </p:spPr>
      </p:pic>
    </p:spTree>
    <p:extLst>
      <p:ext uri="{BB962C8B-B14F-4D97-AF65-F5344CB8AC3E}">
        <p14:creationId xmlns:p14="http://schemas.microsoft.com/office/powerpoint/2010/main" val="537648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DE2B8DA1-234E-554A-33F0-A413D6D15DD8}"/>
              </a:ext>
            </a:extLst>
          </p:cNvPr>
          <p:cNvGrpSpPr/>
          <p:nvPr/>
        </p:nvGrpSpPr>
        <p:grpSpPr>
          <a:xfrm>
            <a:off x="781050" y="1576685"/>
            <a:ext cx="4733925" cy="2232021"/>
            <a:chOff x="781050" y="1576685"/>
            <a:chExt cx="4733925" cy="2232021"/>
          </a:xfrm>
        </p:grpSpPr>
        <p:sp>
          <p:nvSpPr>
            <p:cNvPr id="7" name="TextBox 6">
              <a:extLst>
                <a:ext uri="{FF2B5EF4-FFF2-40B4-BE49-F238E27FC236}">
                  <a16:creationId xmlns:a16="http://schemas.microsoft.com/office/drawing/2014/main" id="{DED18E7D-898A-83FD-7E11-2023C56DB2C6}"/>
                </a:ext>
              </a:extLst>
            </p:cNvPr>
            <p:cNvSpPr txBox="1"/>
            <p:nvPr/>
          </p:nvSpPr>
          <p:spPr>
            <a:xfrm>
              <a:off x="781050" y="1576685"/>
              <a:ext cx="47339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a)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10 000 &gt; 9 999</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6 742  &gt;  6 743</a:t>
              </a:r>
            </a:p>
          </p:txBody>
        </p:sp>
        <p:sp>
          <p:nvSpPr>
            <p:cNvPr id="8" name="Rectangle: Rounded Corners 7">
              <a:extLst>
                <a:ext uri="{FF2B5EF4-FFF2-40B4-BE49-F238E27FC236}">
                  <a16:creationId xmlns:a16="http://schemas.microsoft.com/office/drawing/2014/main" id="{EFED3BBB-0339-E574-9ACE-4C6D122A58AA}"/>
                </a:ext>
              </a:extLst>
            </p:cNvPr>
            <p:cNvSpPr/>
            <p:nvPr/>
          </p:nvSpPr>
          <p:spPr>
            <a:xfrm>
              <a:off x="3619500" y="2400300"/>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12" name="Rectangle: Rounded Corners 11">
              <a:extLst>
                <a:ext uri="{FF2B5EF4-FFF2-40B4-BE49-F238E27FC236}">
                  <a16:creationId xmlns:a16="http://schemas.microsoft.com/office/drawing/2014/main" id="{D6512E42-09D0-BFD4-09F7-ABE647DD353E}"/>
                </a:ext>
              </a:extLst>
            </p:cNvPr>
            <p:cNvSpPr/>
            <p:nvPr/>
          </p:nvSpPr>
          <p:spPr>
            <a:xfrm>
              <a:off x="3657600" y="31527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grpSp>
        <p:nvGrpSpPr>
          <p:cNvPr id="47" name="Group 46">
            <a:extLst>
              <a:ext uri="{FF2B5EF4-FFF2-40B4-BE49-F238E27FC236}">
                <a16:creationId xmlns:a16="http://schemas.microsoft.com/office/drawing/2014/main" id="{4F24BAA2-30F5-3B1F-4B65-36C791F67AD1}"/>
              </a:ext>
            </a:extLst>
          </p:cNvPr>
          <p:cNvGrpSpPr/>
          <p:nvPr/>
        </p:nvGrpSpPr>
        <p:grpSpPr>
          <a:xfrm>
            <a:off x="5895975" y="1652885"/>
            <a:ext cx="5724525" cy="2232021"/>
            <a:chOff x="-209550" y="1576685"/>
            <a:chExt cx="5724525" cy="2232021"/>
          </a:xfrm>
        </p:grpSpPr>
        <p:sp>
          <p:nvSpPr>
            <p:cNvPr id="48" name="TextBox 47">
              <a:extLst>
                <a:ext uri="{FF2B5EF4-FFF2-40B4-BE49-F238E27FC236}">
                  <a16:creationId xmlns:a16="http://schemas.microsoft.com/office/drawing/2014/main" id="{0E143FFC-5A79-229D-05E5-EC7EECDBA41B}"/>
                </a:ext>
              </a:extLst>
            </p:cNvPr>
            <p:cNvSpPr txBox="1"/>
            <p:nvPr/>
          </p:nvSpPr>
          <p:spPr>
            <a:xfrm>
              <a:off x="-209550" y="1576685"/>
              <a:ext cx="57245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b)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3 080 = 3 000 + 80</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9 876 = 9 000+ 800 + 70 + 6</a:t>
              </a:r>
            </a:p>
          </p:txBody>
        </p:sp>
        <p:sp>
          <p:nvSpPr>
            <p:cNvPr id="49" name="Rectangle: Rounded Corners 48">
              <a:extLst>
                <a:ext uri="{FF2B5EF4-FFF2-40B4-BE49-F238E27FC236}">
                  <a16:creationId xmlns:a16="http://schemas.microsoft.com/office/drawing/2014/main" id="{C8CAFA47-D48A-CCD1-0192-6FB4F52A8675}"/>
                </a:ext>
              </a:extLst>
            </p:cNvPr>
            <p:cNvSpPr/>
            <p:nvPr/>
          </p:nvSpPr>
          <p:spPr>
            <a:xfrm>
              <a:off x="4524375" y="24288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50" name="Rectangle: Rounded Corners 49">
              <a:extLst>
                <a:ext uri="{FF2B5EF4-FFF2-40B4-BE49-F238E27FC236}">
                  <a16:creationId xmlns:a16="http://schemas.microsoft.com/office/drawing/2014/main" id="{703BE71D-CA8E-F5F0-AE52-C3CAE245F3F8}"/>
                </a:ext>
              </a:extLst>
            </p:cNvPr>
            <p:cNvSpPr/>
            <p:nvPr/>
          </p:nvSpPr>
          <p:spPr>
            <a:xfrm>
              <a:off x="4533900" y="313372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sp>
        <p:nvSpPr>
          <p:cNvPr id="52" name="Rectangle: Rounded Corners 51">
            <a:extLst>
              <a:ext uri="{FF2B5EF4-FFF2-40B4-BE49-F238E27FC236}">
                <a16:creationId xmlns:a16="http://schemas.microsoft.com/office/drawing/2014/main" id="{465EB3E2-617C-2065-DDB9-379F310ACBEB}"/>
              </a:ext>
            </a:extLst>
          </p:cNvPr>
          <p:cNvSpPr/>
          <p:nvPr/>
        </p:nvSpPr>
        <p:spPr>
          <a:xfrm>
            <a:off x="3600450" y="23622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53" name="Rectangle: Rounded Corners 52">
            <a:extLst>
              <a:ext uri="{FF2B5EF4-FFF2-40B4-BE49-F238E27FC236}">
                <a16:creationId xmlns:a16="http://schemas.microsoft.com/office/drawing/2014/main" id="{FB243370-B5DD-DB9B-32B6-43D4C5B71756}"/>
              </a:ext>
            </a:extLst>
          </p:cNvPr>
          <p:cNvSpPr/>
          <p:nvPr/>
        </p:nvSpPr>
        <p:spPr>
          <a:xfrm>
            <a:off x="3638550" y="31337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S</a:t>
            </a:r>
          </a:p>
        </p:txBody>
      </p:sp>
      <p:sp>
        <p:nvSpPr>
          <p:cNvPr id="54" name="Rectangle: Rounded Corners 53">
            <a:extLst>
              <a:ext uri="{FF2B5EF4-FFF2-40B4-BE49-F238E27FC236}">
                <a16:creationId xmlns:a16="http://schemas.microsoft.com/office/drawing/2014/main" id="{2EAA6303-9E96-9047-BAF6-789415664941}"/>
              </a:ext>
            </a:extLst>
          </p:cNvPr>
          <p:cNvSpPr/>
          <p:nvPr/>
        </p:nvSpPr>
        <p:spPr>
          <a:xfrm>
            <a:off x="10620375" y="24860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55" name="Rectangle: Rounded Corners 54">
            <a:extLst>
              <a:ext uri="{FF2B5EF4-FFF2-40B4-BE49-F238E27FC236}">
                <a16:creationId xmlns:a16="http://schemas.microsoft.com/office/drawing/2014/main" id="{87B2FB96-167F-DD04-DE7F-00EE13F3CAC7}"/>
              </a:ext>
            </a:extLst>
          </p:cNvPr>
          <p:cNvSpPr/>
          <p:nvPr/>
        </p:nvSpPr>
        <p:spPr>
          <a:xfrm>
            <a:off x="10639425" y="32004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grpSp>
        <p:nvGrpSpPr>
          <p:cNvPr id="56" name="Group 55">
            <a:extLst>
              <a:ext uri="{FF2B5EF4-FFF2-40B4-BE49-F238E27FC236}">
                <a16:creationId xmlns:a16="http://schemas.microsoft.com/office/drawing/2014/main" id="{799577AC-7E60-CA29-53F4-2BBF62CB773E}"/>
              </a:ext>
            </a:extLst>
          </p:cNvPr>
          <p:cNvGrpSpPr/>
          <p:nvPr/>
        </p:nvGrpSpPr>
        <p:grpSpPr>
          <a:xfrm>
            <a:off x="1518284" y="499470"/>
            <a:ext cx="1920241" cy="753038"/>
            <a:chOff x="809897" y="544762"/>
            <a:chExt cx="11242615" cy="1045958"/>
          </a:xfrm>
        </p:grpSpPr>
        <p:sp>
          <p:nvSpPr>
            <p:cNvPr id="57" name="Rectangle: Rounded Corners 16">
              <a:extLst>
                <a:ext uri="{FF2B5EF4-FFF2-40B4-BE49-F238E27FC236}">
                  <a16:creationId xmlns:a16="http://schemas.microsoft.com/office/drawing/2014/main" id="{0550DDCD-7373-2A7D-6668-199DD5AA1F1E}"/>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58" name="TextBox 57">
              <a:extLst>
                <a:ext uri="{FF2B5EF4-FFF2-40B4-BE49-F238E27FC236}">
                  <a16:creationId xmlns:a16="http://schemas.microsoft.com/office/drawing/2014/main" id="{6028B0F2-994A-DD46-FEDD-F21A20FF4E85}"/>
                </a:ext>
              </a:extLst>
            </p:cNvPr>
            <p:cNvSpPr txBox="1"/>
            <p:nvPr/>
          </p:nvSpPr>
          <p:spPr>
            <a:xfrm>
              <a:off x="1314842" y="622162"/>
              <a:ext cx="10737670" cy="949047"/>
            </a:xfrm>
            <a:prstGeom prst="rect">
              <a:avLst/>
            </a:prstGeom>
            <a:noFill/>
          </p:spPr>
          <p:txBody>
            <a:bodyPr wrap="square" rtlCol="0">
              <a:spAutoFit/>
            </a:bodyPr>
            <a:lstStyle/>
            <a:p>
              <a:pPr algn="just">
                <a:lnSpc>
                  <a:spcPct val="80000"/>
                </a:lnSpc>
              </a:pPr>
              <a:r>
                <a:rPr lang="en-US" sz="4800" b="1" dirty="0">
                  <a:latin typeface="Cambria" panose="02040503050406030204" pitchFamily="18" charset="0"/>
                  <a:ea typeface="Cambria" panose="02040503050406030204" pitchFamily="18" charset="0"/>
                </a:rPr>
                <a:t>Đ, S?</a:t>
              </a:r>
            </a:p>
          </p:txBody>
        </p:sp>
      </p:grpSp>
      <p:sp>
        <p:nvSpPr>
          <p:cNvPr id="59" name="Oval 58">
            <a:extLst>
              <a:ext uri="{FF2B5EF4-FFF2-40B4-BE49-F238E27FC236}">
                <a16:creationId xmlns:a16="http://schemas.microsoft.com/office/drawing/2014/main" id="{EBDB323E-5C88-9171-3803-2E05CF4653A7}"/>
              </a:ext>
            </a:extLst>
          </p:cNvPr>
          <p:cNvSpPr/>
          <p:nvPr/>
        </p:nvSpPr>
        <p:spPr>
          <a:xfrm>
            <a:off x="563215" y="499470"/>
            <a:ext cx="833718"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1</a:t>
            </a:r>
          </a:p>
        </p:txBody>
      </p:sp>
    </p:spTree>
    <p:extLst>
      <p:ext uri="{BB962C8B-B14F-4D97-AF65-F5344CB8AC3E}">
        <p14:creationId xmlns:p14="http://schemas.microsoft.com/office/powerpoint/2010/main" val="329483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2"/>
                                        </p:tgtEl>
                                        <p:attrNameLst>
                                          <p:attrName>style.visibility</p:attrName>
                                        </p:attrNameLst>
                                      </p:cBhvr>
                                      <p:to>
                                        <p:strVal val="visible"/>
                                      </p:to>
                                    </p:set>
                                    <p:animEffect transition="in" filter="wipe(down)">
                                      <p:cBhvr>
                                        <p:cTn id="17" dur="500"/>
                                        <p:tgtEl>
                                          <p:spTgt spid="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3"/>
                                        </p:tgtEl>
                                        <p:attrNameLst>
                                          <p:attrName>style.visibility</p:attrName>
                                        </p:attrNameLst>
                                      </p:cBhvr>
                                      <p:to>
                                        <p:strVal val="visible"/>
                                      </p:to>
                                    </p:set>
                                    <p:animEffect transition="in" filter="wipe(down)">
                                      <p:cBhvr>
                                        <p:cTn id="22" dur="500"/>
                                        <p:tgtEl>
                                          <p:spTgt spid="5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down)">
                                      <p:cBhvr>
                                        <p:cTn id="27" dur="500"/>
                                        <p:tgtEl>
                                          <p:spTgt spid="5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5"/>
                                        </p:tgtEl>
                                        <p:attrNameLst>
                                          <p:attrName>style.visibility</p:attrName>
                                        </p:attrNameLst>
                                      </p:cBhvr>
                                      <p:to>
                                        <p:strVal val="visible"/>
                                      </p:to>
                                    </p:set>
                                    <p:animEffect transition="in" filter="wipe(down)">
                                      <p:cBhvr>
                                        <p:cTn id="3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5"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 action="ppaction://noaction"/>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201768" y="3740635"/>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19416087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1406 -0.01967 L 0.01406 -0.01967 C 0.0138 -0.02569 0.01367 -0.03148 0.01328 -0.0375 C 0.01315 -0.04213 0.0125 -0.04653 0.01263 -0.05116 C 0.01276 -0.06342 0.01354 -0.07569 0.01406 -0.08773 C 0.01446 -0.09444 0.01511 -0.09907 0.01563 -0.10555 C 0.01615 -0.11273 0.01654 -0.12014 0.01719 -0.12731 C 0.01745 -0.13055 0.01771 -0.13356 0.01797 -0.1368 C 0.01823 -0.14213 0.01849 -0.14768 0.01875 -0.15324 C 0.01823 -0.16528 0.01784 -0.17754 0.01719 -0.18981 C 0.01693 -0.19444 0.01589 -0.19884 0.01563 -0.20347 C 0.01511 -0.21389 0.01524 -0.2243 0.01485 -0.23472 C 0.01446 -0.24606 0.01419 -0.2493 0.01328 -0.25926 C 0.01354 -0.2706 0.01367 -0.28194 0.01406 -0.29329 C 0.01419 -0.29699 0.01459 -0.30046 0.01485 -0.30417 C 0.01511 -0.30833 0.01537 -0.31227 0.01563 -0.31643 C 0.01589 -0.33588 0.01576 -0.35532 0.01641 -0.375 C 0.01654 -0.37917 0.01732 -0.3831 0.01797 -0.38704 C 0.01992 -0.40185 0.01849 -0.39167 0.02097 -0.40208 C 0.02136 -0.40347 0.02149 -0.40486 0.02175 -0.40625 C 0.02292 -0.41111 0.02331 -0.41157 0.02474 -0.41574 C 0.0263 -0.42616 0.02461 -0.4162 0.02787 -0.42801 C 0.02826 -0.42917 0.02826 -0.43079 0.02865 -0.43194 C 0.02956 -0.43495 0.03112 -0.43704 0.03164 -0.44028 C 0.0319 -0.44167 0.03203 -0.44305 0.03242 -0.44421 C 0.03412 -0.44861 0.03724 -0.45092 0.03933 -0.4537 C 0.04024 -0.45509 0.04076 -0.45671 0.04167 -0.45787 C 0.04258 -0.45903 0.04375 -0.45949 0.04466 -0.46065 C 0.04544 -0.46134 0.0461 -0.4625 0.04701 -0.46342 C 0.04818 -0.46435 0.04961 -0.46504 0.05078 -0.46597 C 0.05716 -0.47106 0.05013 -0.4669 0.05925 -0.47153 C 0.06003 -0.47245 0.06068 -0.47361 0.06146 -0.4743 C 0.0625 -0.475 0.06354 -0.47546 0.06459 -0.47546 C 0.07071 -0.47546 0.07683 -0.47477 0.08294 -0.4743 C 0.09558 -0.47037 0.07683 -0.47592 0.09518 -0.47153 C 0.09649 -0.47129 0.09766 -0.4706 0.09896 -0.47014 C 0.10352 -0.4662 0.10091 -0.46805 0.10664 -0.46458 L 0.10886 -0.46342 L 0.1112 -0.46204 C 0.11315 -0.45856 0.11211 -0.45972 0.11433 -0.45787 " pathEditMode="relative" ptsTypes="AAAAAAAAAAAAAAAAAAAAAAAAAAAAAAAAAAAAAAAA">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B8A46467-EFBA-AB71-E9BA-33FC24528F81}"/>
              </a:ext>
            </a:extLst>
          </p:cNvPr>
          <p:cNvGrpSpPr/>
          <p:nvPr/>
        </p:nvGrpSpPr>
        <p:grpSpPr>
          <a:xfrm>
            <a:off x="1" y="114301"/>
            <a:ext cx="12763499" cy="2514599"/>
            <a:chOff x="2971800" y="403525"/>
            <a:chExt cx="17231471" cy="2030425"/>
          </a:xfrm>
        </p:grpSpPr>
        <p:pic>
          <p:nvPicPr>
            <p:cNvPr id="13" name="Picture 12">
              <a:extLst>
                <a:ext uri="{FF2B5EF4-FFF2-40B4-BE49-F238E27FC236}">
                  <a16:creationId xmlns:a16="http://schemas.microsoft.com/office/drawing/2014/main" id="{EBC7646A-366D-ADAE-87E3-1E6DF5B8B31C}"/>
                </a:ext>
              </a:extLst>
            </p:cNvPr>
            <p:cNvPicPr>
              <a:picLocks noChangeAspect="1"/>
            </p:cNvPicPr>
            <p:nvPr/>
          </p:nvPicPr>
          <p:blipFill rotWithShape="1">
            <a:blip r:embed="rId3"/>
            <a:srcRect r="-8064"/>
            <a:stretch/>
          </p:blipFill>
          <p:spPr>
            <a:xfrm>
              <a:off x="2971800" y="403525"/>
              <a:ext cx="17231471" cy="1285672"/>
            </a:xfrm>
            <a:prstGeom prst="rect">
              <a:avLst/>
            </a:prstGeom>
            <a:effectLst>
              <a:outerShdw blurRad="50800" dist="38100" dir="2700000" algn="tl" rotWithShape="0">
                <a:prstClr val="black">
                  <a:alpha val="40000"/>
                </a:prstClr>
              </a:outerShdw>
            </a:effectLst>
          </p:spPr>
        </p:pic>
        <p:sp>
          <p:nvSpPr>
            <p:cNvPr id="14" name="TextBox 13">
              <a:extLst>
                <a:ext uri="{FF2B5EF4-FFF2-40B4-BE49-F238E27FC236}">
                  <a16:creationId xmlns:a16="http://schemas.microsoft.com/office/drawing/2014/main" id="{2169FACE-4689-D446-5876-C23D6FE8E5CB}"/>
                </a:ext>
              </a:extLst>
            </p:cNvPr>
            <p:cNvSpPr txBox="1"/>
            <p:nvPr/>
          </p:nvSpPr>
          <p:spPr>
            <a:xfrm>
              <a:off x="3687678" y="508102"/>
              <a:ext cx="14869602" cy="1925848"/>
            </a:xfrm>
            <a:prstGeom prst="rect">
              <a:avLst/>
            </a:prstGeom>
            <a:noFill/>
          </p:spPr>
          <p:txBody>
            <a:bodyPr wrap="square" lIns="0" tIns="0" rIns="0" bIns="0" rtlCol="0">
              <a:spAutoFit/>
            </a:bodyPr>
            <a:lstStyle/>
            <a:p>
              <a:pPr algn="just"/>
              <a:r>
                <a:rPr lang="vi-VN" sz="2800" b="1" i="0" dirty="0">
                  <a:solidFill>
                    <a:srgbClr val="002060"/>
                  </a:solidFill>
                  <a:effectLst/>
                  <a:latin typeface="Calibri" panose="020F0502020204030204" pitchFamily="34" charset="0"/>
                  <a:cs typeface="Calibri" panose="020F0502020204030204" pitchFamily="34" charset="0"/>
                </a:rPr>
                <a:t>2</a:t>
              </a:r>
              <a:r>
                <a:rPr lang="en-US" sz="2800" b="1" i="0" dirty="0">
                  <a:solidFill>
                    <a:srgbClr val="002060"/>
                  </a:solidFill>
                  <a:effectLst/>
                  <a:latin typeface="Calibri" panose="020F0502020204030204" pitchFamily="34" charset="0"/>
                  <a:cs typeface="Calibri" panose="020F0502020204030204" pitchFamily="34" charset="0"/>
                </a:rPr>
                <a:t>.</a:t>
              </a:r>
              <a:r>
                <a:rPr lang="vi-VN" sz="2800" b="1" i="0" dirty="0">
                  <a:solidFill>
                    <a:srgbClr val="002060"/>
                  </a:solidFill>
                  <a:effectLst/>
                  <a:latin typeface="Calibri" panose="020F0502020204030204" pitchFamily="34" charset="0"/>
                  <a:cs typeface="Calibri" panose="020F0502020204030204" pitchFamily="34" charset="0"/>
                </a:rPr>
                <a:t> Hai chú sóc đi du lịch vòng quanh thế giới bằng khinh khí cầu. Hai chú đã chuẩn bị bốn túi hạt dẻ để ăn dần theo thứ tự từ túi nặng nhất đến túi nhẹ nhất. Hỏi túi nào được ăn cuối cùng?</a:t>
              </a:r>
            </a:p>
            <a:p>
              <a:br>
                <a:rPr lang="vi-VN" sz="2800" b="1" dirty="0">
                  <a:solidFill>
                    <a:srgbClr val="002060"/>
                  </a:solidFill>
                  <a:latin typeface="Calibri" panose="020F0502020204030204" pitchFamily="34" charset="0"/>
                  <a:cs typeface="Calibri" panose="020F0502020204030204" pitchFamily="34" charset="0"/>
                </a:rPr>
              </a:b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8DAAC644-6AA9-1EA0-FB5F-4BFA6F392886}"/>
              </a:ext>
            </a:extLst>
          </p:cNvPr>
          <p:cNvGrpSpPr/>
          <p:nvPr/>
        </p:nvGrpSpPr>
        <p:grpSpPr>
          <a:xfrm>
            <a:off x="400050" y="2038349"/>
            <a:ext cx="11563350" cy="4808013"/>
            <a:chOff x="3073388" y="1647825"/>
            <a:chExt cx="8890012" cy="5198538"/>
          </a:xfrm>
        </p:grpSpPr>
        <p:sp>
          <p:nvSpPr>
            <p:cNvPr id="16" name="Rectangle: Top Corners Rounded 15">
              <a:extLst>
                <a:ext uri="{FF2B5EF4-FFF2-40B4-BE49-F238E27FC236}">
                  <a16:creationId xmlns:a16="http://schemas.microsoft.com/office/drawing/2014/main" id="{9C13BB46-F79F-C713-3C52-989E3E621212}"/>
                </a:ext>
              </a:extLst>
            </p:cNvPr>
            <p:cNvSpPr/>
            <p:nvPr/>
          </p:nvSpPr>
          <p:spPr>
            <a:xfrm>
              <a:off x="3073388" y="1647825"/>
              <a:ext cx="8890012"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7" name="Rectangle: Top Corners Rounded 16">
              <a:extLst>
                <a:ext uri="{FF2B5EF4-FFF2-40B4-BE49-F238E27FC236}">
                  <a16:creationId xmlns:a16="http://schemas.microsoft.com/office/drawing/2014/main" id="{0C32F8F3-51D6-BD14-ABC5-A0BC1444130B}"/>
                </a:ext>
              </a:extLst>
            </p:cNvPr>
            <p:cNvSpPr>
              <a:spLocks noChangeAspect="1"/>
            </p:cNvSpPr>
            <p:nvPr>
              <p:custDataLst>
                <p:tags r:id="rId1"/>
              </p:custDataLst>
            </p:nvPr>
          </p:nvSpPr>
          <p:spPr>
            <a:xfrm>
              <a:off x="3248452" y="1816609"/>
              <a:ext cx="8576983" cy="5029754"/>
            </a:xfrm>
            <a:prstGeom prst="round2SameRect">
              <a:avLst/>
            </a:prstGeom>
            <a:blipFill dpi="0" rotWithShape="0">
              <a:blip r:embed="rId4" cstate="print">
                <a:alphaModFix/>
                <a:extLst>
                  <a:ext uri="{28A0092B-C50C-407E-A947-70E740481C1C}">
                    <a14:useLocalDpi xmlns:a14="http://schemas.microsoft.com/office/drawing/2010/main" val="0"/>
                  </a:ext>
                </a:extLst>
              </a:blip>
              <a:srcRect/>
              <a:stretch>
                <a:fillRect l="-24993" t="-65912" r="-26040" b="-5786"/>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8" name="Picture 17">
            <a:extLst>
              <a:ext uri="{FF2B5EF4-FFF2-40B4-BE49-F238E27FC236}">
                <a16:creationId xmlns:a16="http://schemas.microsoft.com/office/drawing/2014/main" id="{201E1C17-8ABD-CEA2-5378-BAF9E408C705}"/>
              </a:ext>
            </a:extLst>
          </p:cNvPr>
          <p:cNvPicPr>
            <a:picLocks noChangeAspect="1"/>
          </p:cNvPicPr>
          <p:nvPr/>
        </p:nvPicPr>
        <p:blipFill>
          <a:blip r:embed="rId5"/>
          <a:stretch>
            <a:fillRect/>
          </a:stretch>
        </p:blipFill>
        <p:spPr>
          <a:xfrm>
            <a:off x="3790951" y="2290761"/>
            <a:ext cx="4181474" cy="2214449"/>
          </a:xfrm>
          <a:prstGeom prst="rect">
            <a:avLst/>
          </a:prstGeom>
        </p:spPr>
      </p:pic>
      <p:sp>
        <p:nvSpPr>
          <p:cNvPr id="19" name="TextBox 18">
            <a:extLst>
              <a:ext uri="{FF2B5EF4-FFF2-40B4-BE49-F238E27FC236}">
                <a16:creationId xmlns:a16="http://schemas.microsoft.com/office/drawing/2014/main" id="{7B38088A-015B-A80E-EEE0-9E46FA979F3D}"/>
              </a:ext>
            </a:extLst>
          </p:cNvPr>
          <p:cNvSpPr txBox="1"/>
          <p:nvPr/>
        </p:nvSpPr>
        <p:spPr>
          <a:xfrm>
            <a:off x="1543050" y="4629150"/>
            <a:ext cx="9105899" cy="646331"/>
          </a:xfrm>
          <a:prstGeom prst="rect">
            <a:avLst/>
          </a:prstGeom>
          <a:noFill/>
        </p:spPr>
        <p:txBody>
          <a:bodyPr wrap="square" rtlCol="0">
            <a:spAutoFit/>
          </a:bodyPr>
          <a:lstStyle/>
          <a:p>
            <a:r>
              <a:rPr lang="de-DE" sz="3600" b="1" i="0" dirty="0">
                <a:solidFill>
                  <a:srgbClr val="FF0000"/>
                </a:solidFill>
                <a:effectLst/>
                <a:latin typeface="Calibri" panose="020F0502020204030204" pitchFamily="34" charset="0"/>
                <a:cs typeface="Calibri" panose="020F0502020204030204" pitchFamily="34" charset="0"/>
              </a:rPr>
              <a:t>So sánh: 4 352 g &lt; 4 532 g &lt; 5 342 g &lt; 5 432 g</a:t>
            </a:r>
            <a:endParaRPr lang="en-US" sz="3600" b="1" dirty="0">
              <a:solidFill>
                <a:srgbClr val="FF0000"/>
              </a:solidFill>
              <a:latin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A1B497FD-726A-F88C-A309-2A073E62BBE6}"/>
              </a:ext>
            </a:extLst>
          </p:cNvPr>
          <p:cNvSpPr txBox="1"/>
          <p:nvPr/>
        </p:nvSpPr>
        <p:spPr>
          <a:xfrm>
            <a:off x="1304925" y="5476696"/>
            <a:ext cx="10325100" cy="1200329"/>
          </a:xfrm>
          <a:prstGeom prst="rect">
            <a:avLst/>
          </a:prstGeom>
          <a:noFill/>
        </p:spPr>
        <p:txBody>
          <a:bodyPr wrap="square" rtlCol="0">
            <a:spAutoFit/>
          </a:bodyPr>
          <a:lstStyle/>
          <a:p>
            <a:pPr algn="just"/>
            <a:r>
              <a:rPr lang="vi-VN" sz="3600" b="1" dirty="0">
                <a:solidFill>
                  <a:srgbClr val="FF0000"/>
                </a:solidFill>
                <a:latin typeface="Calibri" panose="020F0502020204030204" pitchFamily="34" charset="0"/>
                <a:cs typeface="Calibri" panose="020F0502020204030204" pitchFamily="34" charset="0"/>
              </a:rPr>
              <a:t>Túi nhẹ nhất được ăn cuối cùng, đó là túi có chứa số: 4</a:t>
            </a:r>
            <a:r>
              <a:rPr lang="en-US" sz="3600" b="1">
                <a:solidFill>
                  <a:srgbClr val="FF0000"/>
                </a:solidFill>
                <a:latin typeface="Calibri" panose="020F0502020204030204" pitchFamily="34" charset="0"/>
                <a:cs typeface="Calibri" panose="020F0502020204030204" pitchFamily="34" charset="0"/>
              </a:rPr>
              <a:t> </a:t>
            </a:r>
            <a:r>
              <a:rPr lang="vi-VN" sz="3600" b="1">
                <a:solidFill>
                  <a:srgbClr val="FF0000"/>
                </a:solidFill>
                <a:latin typeface="Calibri" panose="020F0502020204030204" pitchFamily="34" charset="0"/>
                <a:cs typeface="Calibri" panose="020F0502020204030204" pitchFamily="34" charset="0"/>
              </a:rPr>
              <a:t>352g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túi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lá</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cây</a:t>
            </a:r>
            <a:r>
              <a:rPr lang="en-US" sz="3600" b="1"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269311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barn(inVertical)">
                                      <p:cBhvr>
                                        <p:cTn id="17" dur="5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barn(inVertical)">
                                      <p:cBhvr>
                                        <p:cTn id="22"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4"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rId5" action="ppaction://hlinksldjump"/>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41630" y="698722"/>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37895681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781 -0.01296 L 0.00781 -0.01296 C 0.01081 -0.00625 0.01432 -2.96296E-6 0.01693 0.00741 C 0.02188 0.02153 0.01992 0.06667 0.02005 0.06852 C 0.02031 0.09352 0.02005 0.11852 0.0207 0.14352 C 0.02083 0.14723 0.02188 0.1507 0.02227 0.1544 C 0.02266 0.15741 0.02279 0.16065 0.02305 0.16389 C 0.01979 0.18889 0.01628 0.20139 0.01927 0.22639 C 0.02018 0.23496 0.02279 0.24283 0.02461 0.25093 C 0.02513 0.25324 0.02617 0.25764 0.02617 0.25764 C 0.02591 0.27639 0.02643 0.29491 0.02539 0.31343 C 0.02513 0.31713 0.02292 0.31968 0.02227 0.32292 C 0.02162 0.32616 0.02201 0.3294 0.02149 0.33264 C 0.02123 0.33496 0.02044 0.33704 0.02005 0.33935 C 0.01979 0.34514 0.01953 0.35116 0.01927 0.35695 C 0.01914 0.35926 0.01862 0.36158 0.01849 0.36389 C 0.0181 0.36736 0.0181 0.37107 0.01771 0.37477 C 0.01758 0.37616 0.01693 0.37894 0.01693 0.37894 " pathEditMode="relative" ptsTypes="AAAAAAAAAAAAAAAAAA">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35B638CA-BF78-C481-2A7B-CF9342B91D79}"/>
              </a:ext>
            </a:extLst>
          </p:cNvPr>
          <p:cNvGrpSpPr/>
          <p:nvPr/>
        </p:nvGrpSpPr>
        <p:grpSpPr>
          <a:xfrm>
            <a:off x="1" y="114301"/>
            <a:ext cx="12763499" cy="2066924"/>
            <a:chOff x="2971800" y="403525"/>
            <a:chExt cx="17231471" cy="1668948"/>
          </a:xfrm>
        </p:grpSpPr>
        <p:pic>
          <p:nvPicPr>
            <p:cNvPr id="9" name="Picture 8">
              <a:extLst>
                <a:ext uri="{FF2B5EF4-FFF2-40B4-BE49-F238E27FC236}">
                  <a16:creationId xmlns:a16="http://schemas.microsoft.com/office/drawing/2014/main" id="{A0B14C68-F974-8191-4114-35B97217263D}"/>
                </a:ext>
              </a:extLst>
            </p:cNvPr>
            <p:cNvPicPr>
              <a:picLocks noChangeAspect="1"/>
            </p:cNvPicPr>
            <p:nvPr/>
          </p:nvPicPr>
          <p:blipFill rotWithShape="1">
            <a:blip r:embed="rId3"/>
            <a:srcRect r="-8064"/>
            <a:stretch/>
          </p:blipFill>
          <p:spPr>
            <a:xfrm>
              <a:off x="2971800" y="403525"/>
              <a:ext cx="17231471" cy="1668948"/>
            </a:xfrm>
            <a:prstGeom prst="rect">
              <a:avLst/>
            </a:prstGeom>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5D397320-B1D5-648A-8CE9-FAFB94138CED}"/>
                </a:ext>
              </a:extLst>
            </p:cNvPr>
            <p:cNvSpPr txBox="1"/>
            <p:nvPr/>
          </p:nvSpPr>
          <p:spPr>
            <a:xfrm>
              <a:off x="3777693" y="654231"/>
              <a:ext cx="14869602" cy="119287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Rô-bốt đã đến bốn đỉnh núi ở Việt Nam trong hai tháng hè:</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6: đỉnh Pu Si Lung cao 3</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083 m, đỉnh Phan-xi-păng cao 3</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143 m.</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7: đỉnh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4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cao 2</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826 m, đỉnh Tây Côn Lĩnh cao 2</a:t>
              </a:r>
              <a:r>
                <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427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Nêu tên các đỉnh núi đó theo thứ tự từ đỉnh núi thấp nhất đến đỉnh núi cao nhất.</a:t>
              </a:r>
              <a:endParaRPr kumimoji="0" lang="en-US" sz="24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grpSp>
        <p:nvGrpSpPr>
          <p:cNvPr id="11" name="Group 10">
            <a:extLst>
              <a:ext uri="{FF2B5EF4-FFF2-40B4-BE49-F238E27FC236}">
                <a16:creationId xmlns:a16="http://schemas.microsoft.com/office/drawing/2014/main" id="{9171A907-19B0-78A8-D28C-16A9185AC6F4}"/>
              </a:ext>
            </a:extLst>
          </p:cNvPr>
          <p:cNvGrpSpPr/>
          <p:nvPr/>
        </p:nvGrpSpPr>
        <p:grpSpPr>
          <a:xfrm>
            <a:off x="400050" y="2343150"/>
            <a:ext cx="11563350" cy="4503212"/>
            <a:chOff x="3073388" y="1647825"/>
            <a:chExt cx="8890012" cy="5198538"/>
          </a:xfrm>
        </p:grpSpPr>
        <p:sp>
          <p:nvSpPr>
            <p:cNvPr id="12" name="Rectangle: Top Corners Rounded 11">
              <a:extLst>
                <a:ext uri="{FF2B5EF4-FFF2-40B4-BE49-F238E27FC236}">
                  <a16:creationId xmlns:a16="http://schemas.microsoft.com/office/drawing/2014/main" id="{3298D128-8130-5DE1-7CF8-265B417E2569}"/>
                </a:ext>
              </a:extLst>
            </p:cNvPr>
            <p:cNvSpPr/>
            <p:nvPr/>
          </p:nvSpPr>
          <p:spPr>
            <a:xfrm>
              <a:off x="3073388" y="1647825"/>
              <a:ext cx="8890012"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Top Corners Rounded 12">
              <a:extLst>
                <a:ext uri="{FF2B5EF4-FFF2-40B4-BE49-F238E27FC236}">
                  <a16:creationId xmlns:a16="http://schemas.microsoft.com/office/drawing/2014/main" id="{9A9FF41C-BA4D-C7DA-083C-26EA03F97B18}"/>
                </a:ext>
              </a:extLst>
            </p:cNvPr>
            <p:cNvSpPr>
              <a:spLocks noChangeAspect="1"/>
            </p:cNvSpPr>
            <p:nvPr>
              <p:custDataLst>
                <p:tags r:id="rId1"/>
              </p:custDataLst>
            </p:nvPr>
          </p:nvSpPr>
          <p:spPr>
            <a:xfrm>
              <a:off x="3248452" y="1816609"/>
              <a:ext cx="8576983" cy="5029754"/>
            </a:xfrm>
            <a:prstGeom prst="round2SameRect">
              <a:avLst/>
            </a:prstGeom>
            <a:blipFill dpi="0" rotWithShape="0">
              <a:blip r:embed="rId4" cstate="print">
                <a:alphaModFix/>
                <a:extLst>
                  <a:ext uri="{28A0092B-C50C-407E-A947-70E740481C1C}">
                    <a14:useLocalDpi xmlns:a14="http://schemas.microsoft.com/office/drawing/2010/main" val="0"/>
                  </a:ext>
                </a:extLst>
              </a:blip>
              <a:srcRect/>
              <a:stretch>
                <a:fillRect l="-24993" t="-65912" r="-26040" b="-5786"/>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4" name="Picture 13" descr="A picture containing airplane, aircraft&#10;&#10;Description automatically generated">
            <a:extLst>
              <a:ext uri="{FF2B5EF4-FFF2-40B4-BE49-F238E27FC236}">
                <a16:creationId xmlns:a16="http://schemas.microsoft.com/office/drawing/2014/main" id="{68C8537A-CEB8-AD4B-9593-961345BB6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024" y="2238374"/>
            <a:ext cx="3467101" cy="3467101"/>
          </a:xfrm>
          <a:prstGeom prst="rect">
            <a:avLst/>
          </a:prstGeom>
        </p:spPr>
      </p:pic>
      <p:pic>
        <p:nvPicPr>
          <p:cNvPr id="15" name="Picture 14" descr="A picture containing airplane, aircraft&#10;&#10;Description automatically generated">
            <a:extLst>
              <a:ext uri="{FF2B5EF4-FFF2-40B4-BE49-F238E27FC236}">
                <a16:creationId xmlns:a16="http://schemas.microsoft.com/office/drawing/2014/main" id="{4751887B-4868-1321-A02D-AEE0753EC78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38424" y="1971675"/>
            <a:ext cx="3933825" cy="3933825"/>
          </a:xfrm>
          <a:prstGeom prst="rect">
            <a:avLst/>
          </a:prstGeom>
        </p:spPr>
      </p:pic>
      <p:grpSp>
        <p:nvGrpSpPr>
          <p:cNvPr id="16" name="Group 15">
            <a:extLst>
              <a:ext uri="{FF2B5EF4-FFF2-40B4-BE49-F238E27FC236}">
                <a16:creationId xmlns:a16="http://schemas.microsoft.com/office/drawing/2014/main" id="{76C6DB34-FA3E-B148-D8B3-67D47487B18C}"/>
              </a:ext>
            </a:extLst>
          </p:cNvPr>
          <p:cNvGrpSpPr/>
          <p:nvPr/>
        </p:nvGrpSpPr>
        <p:grpSpPr>
          <a:xfrm>
            <a:off x="2693164" y="4349349"/>
            <a:ext cx="1535936" cy="508402"/>
            <a:chOff x="5313928" y="5716494"/>
            <a:chExt cx="2042160" cy="924560"/>
          </a:xfrm>
        </p:grpSpPr>
        <p:sp>
          <p:nvSpPr>
            <p:cNvPr id="17" name="Rounded Rectangle 26">
              <a:extLst>
                <a:ext uri="{FF2B5EF4-FFF2-40B4-BE49-F238E27FC236}">
                  <a16:creationId xmlns:a16="http://schemas.microsoft.com/office/drawing/2014/main" id="{EAD893F2-4190-543B-56C3-BA8ED1E34D45}"/>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18CE9D91-6A81-ED56-8442-DA3DD4623962}"/>
                </a:ext>
              </a:extLst>
            </p:cNvPr>
            <p:cNvSpPr txBox="1"/>
            <p:nvPr/>
          </p:nvSpPr>
          <p:spPr>
            <a:xfrm>
              <a:off x="5408813" y="5738568"/>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6</a:t>
              </a:r>
            </a:p>
          </p:txBody>
        </p:sp>
      </p:grpSp>
      <p:sp>
        <p:nvSpPr>
          <p:cNvPr id="19" name="TextBox 18">
            <a:extLst>
              <a:ext uri="{FF2B5EF4-FFF2-40B4-BE49-F238E27FC236}">
                <a16:creationId xmlns:a16="http://schemas.microsoft.com/office/drawing/2014/main" id="{C86FEB38-8FB1-1A40-FA52-F3DF08EDA2D4}"/>
              </a:ext>
            </a:extLst>
          </p:cNvPr>
          <p:cNvSpPr txBox="1"/>
          <p:nvPr/>
        </p:nvSpPr>
        <p:spPr>
          <a:xfrm>
            <a:off x="1400176" y="2724150"/>
            <a:ext cx="2019300" cy="369332"/>
          </a:xfrm>
          <a:prstGeom prst="rect">
            <a:avLst/>
          </a:prstGeom>
          <a:noFill/>
        </p:spPr>
        <p:txBody>
          <a:bodyPr wrap="square" rtlCol="0">
            <a:spAutoFit/>
          </a:bodyPr>
          <a:lstStyle/>
          <a:p>
            <a:r>
              <a:rPr kumimoji="0" lang="vi-VN"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Pu Si Lung</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3 083 m</a:t>
            </a:r>
            <a:endParaRPr lang="en-US" dirty="0"/>
          </a:p>
        </p:txBody>
      </p:sp>
      <p:sp>
        <p:nvSpPr>
          <p:cNvPr id="20" name="TextBox 19">
            <a:extLst>
              <a:ext uri="{FF2B5EF4-FFF2-40B4-BE49-F238E27FC236}">
                <a16:creationId xmlns:a16="http://schemas.microsoft.com/office/drawing/2014/main" id="{74711C95-2019-9BAF-9594-2779B916AC6E}"/>
              </a:ext>
            </a:extLst>
          </p:cNvPr>
          <p:cNvSpPr txBox="1"/>
          <p:nvPr/>
        </p:nvSpPr>
        <p:spPr>
          <a:xfrm>
            <a:off x="4295775" y="2600325"/>
            <a:ext cx="2571750" cy="369332"/>
          </a:xfrm>
          <a:prstGeom prst="rect">
            <a:avLst/>
          </a:prstGeom>
          <a:noFill/>
        </p:spPr>
        <p:txBody>
          <a:bodyPr wrap="square" rtlCol="0">
            <a:spAutoFit/>
          </a:bodyPr>
          <a:lstStyle/>
          <a:p>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Phan-xi-</a:t>
            </a:r>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păng</a:t>
            </a:r>
            <a:r>
              <a:rPr lang="en-US" b="1" dirty="0">
                <a:solidFill>
                  <a:srgbClr val="002060"/>
                </a:solidFill>
                <a:latin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3 143 m.</a:t>
            </a:r>
          </a:p>
        </p:txBody>
      </p:sp>
      <p:pic>
        <p:nvPicPr>
          <p:cNvPr id="21" name="Picture 20" descr="A picture containing airplane, aircraft&#10;&#10;Description automatically generated">
            <a:extLst>
              <a:ext uri="{FF2B5EF4-FFF2-40B4-BE49-F238E27FC236}">
                <a16:creationId xmlns:a16="http://schemas.microsoft.com/office/drawing/2014/main" id="{3EFE092B-9DB7-D9A5-C4ED-BADD63B2214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5024" y="2362199"/>
            <a:ext cx="3295651" cy="3295651"/>
          </a:xfrm>
          <a:prstGeom prst="rect">
            <a:avLst/>
          </a:prstGeom>
        </p:spPr>
      </p:pic>
      <p:pic>
        <p:nvPicPr>
          <p:cNvPr id="22" name="Picture 21" descr="A picture containing airplane, aircraft&#10;&#10;Description automatically generated">
            <a:extLst>
              <a:ext uri="{FF2B5EF4-FFF2-40B4-BE49-F238E27FC236}">
                <a16:creationId xmlns:a16="http://schemas.microsoft.com/office/drawing/2014/main" id="{4FD5D022-A259-2E9E-2930-5294BA1D598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5350" y="2447927"/>
            <a:ext cx="3190874" cy="3190874"/>
          </a:xfrm>
          <a:prstGeom prst="rect">
            <a:avLst/>
          </a:prstGeom>
        </p:spPr>
      </p:pic>
      <p:grpSp>
        <p:nvGrpSpPr>
          <p:cNvPr id="23" name="Group 22">
            <a:extLst>
              <a:ext uri="{FF2B5EF4-FFF2-40B4-BE49-F238E27FC236}">
                <a16:creationId xmlns:a16="http://schemas.microsoft.com/office/drawing/2014/main" id="{81D89203-FE2B-6F31-391C-B493D8E7CB8F}"/>
              </a:ext>
            </a:extLst>
          </p:cNvPr>
          <p:cNvGrpSpPr/>
          <p:nvPr/>
        </p:nvGrpSpPr>
        <p:grpSpPr>
          <a:xfrm>
            <a:off x="8303389" y="4376771"/>
            <a:ext cx="1535936" cy="480979"/>
            <a:chOff x="5313928" y="5695504"/>
            <a:chExt cx="2042160" cy="945550"/>
          </a:xfrm>
        </p:grpSpPr>
        <p:sp>
          <p:nvSpPr>
            <p:cNvPr id="24" name="Rounded Rectangle 26">
              <a:extLst>
                <a:ext uri="{FF2B5EF4-FFF2-40B4-BE49-F238E27FC236}">
                  <a16:creationId xmlns:a16="http://schemas.microsoft.com/office/drawing/2014/main" id="{9BE5A9BC-7EBB-0DE7-D437-3730575D482E}"/>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AD977C9A-19A9-ABC2-3358-BA7F23703C19}"/>
                </a:ext>
              </a:extLst>
            </p:cNvPr>
            <p:cNvSpPr txBox="1"/>
            <p:nvPr/>
          </p:nvSpPr>
          <p:spPr>
            <a:xfrm>
              <a:off x="5408813" y="5695504"/>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7</a:t>
              </a:r>
            </a:p>
          </p:txBody>
        </p:sp>
      </p:grpSp>
      <p:sp>
        <p:nvSpPr>
          <p:cNvPr id="26" name="TextBox 25">
            <a:extLst>
              <a:ext uri="{FF2B5EF4-FFF2-40B4-BE49-F238E27FC236}">
                <a16:creationId xmlns:a16="http://schemas.microsoft.com/office/drawing/2014/main" id="{B1C3FC68-D7BE-618B-EAAF-D933F772B2C1}"/>
              </a:ext>
            </a:extLst>
          </p:cNvPr>
          <p:cNvSpPr txBox="1"/>
          <p:nvPr/>
        </p:nvSpPr>
        <p:spPr>
          <a:xfrm>
            <a:off x="6829426" y="2838450"/>
            <a:ext cx="2019300" cy="369332"/>
          </a:xfrm>
          <a:prstGeom prst="rect">
            <a:avLst/>
          </a:prstGeom>
          <a:noFill/>
        </p:spPr>
        <p:txBody>
          <a:bodyPr wrap="square" rtlCol="0">
            <a:spAutoFit/>
          </a:bodyPr>
          <a:lstStyle/>
          <a:p>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18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2 826 m</a:t>
            </a:r>
            <a:endParaRPr lang="en-US" dirty="0"/>
          </a:p>
        </p:txBody>
      </p:sp>
      <p:sp>
        <p:nvSpPr>
          <p:cNvPr id="27" name="TextBox 26">
            <a:extLst>
              <a:ext uri="{FF2B5EF4-FFF2-40B4-BE49-F238E27FC236}">
                <a16:creationId xmlns:a16="http://schemas.microsoft.com/office/drawing/2014/main" id="{BF00E32F-1B49-BD48-046F-74F21C09AD0C}"/>
              </a:ext>
            </a:extLst>
          </p:cNvPr>
          <p:cNvSpPr txBox="1"/>
          <p:nvPr/>
        </p:nvSpPr>
        <p:spPr>
          <a:xfrm>
            <a:off x="9124950" y="2962275"/>
            <a:ext cx="2571750" cy="369332"/>
          </a:xfrm>
          <a:prstGeom prst="rect">
            <a:avLst/>
          </a:prstGeom>
          <a:noFill/>
        </p:spPr>
        <p:txBody>
          <a:bodyPr wrap="square" rtlCol="0">
            <a:spAutoFit/>
          </a:bodyPr>
          <a:lstStyle/>
          <a:p>
            <a:r>
              <a:rPr lang="en-US" b="1" dirty="0" err="1">
                <a:solidFill>
                  <a:srgbClr val="002060"/>
                </a:solidFill>
                <a:latin typeface="Calibri" panose="020F0502020204030204" pitchFamily="34" charset="0"/>
                <a:cs typeface="Calibri" panose="020F0502020204030204" pitchFamily="34" charset="0"/>
              </a:rPr>
              <a:t>Tây</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Côn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Lĩnh</a:t>
            </a:r>
            <a:r>
              <a:rPr lang="en-US" b="1" dirty="0">
                <a:solidFill>
                  <a:srgbClr val="002060"/>
                </a:solidFill>
                <a:latin typeface="Calibri" panose="020F0502020204030204" pitchFamily="34" charset="0"/>
                <a:cs typeface="Calibri" panose="020F0502020204030204" pitchFamily="34" charset="0"/>
              </a:rPr>
              <a:t>: 2 427 m</a:t>
            </a:r>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28" name="TextBox 27">
            <a:extLst>
              <a:ext uri="{FF2B5EF4-FFF2-40B4-BE49-F238E27FC236}">
                <a16:creationId xmlns:a16="http://schemas.microsoft.com/office/drawing/2014/main" id="{CB01E59D-A9D6-F201-5861-1E02E55CF3B6}"/>
              </a:ext>
            </a:extLst>
          </p:cNvPr>
          <p:cNvSpPr txBox="1"/>
          <p:nvPr/>
        </p:nvSpPr>
        <p:spPr>
          <a:xfrm>
            <a:off x="2057400" y="5143500"/>
            <a:ext cx="9115425" cy="584775"/>
          </a:xfrm>
          <a:prstGeom prst="rect">
            <a:avLst/>
          </a:prstGeom>
          <a:noFill/>
        </p:spPr>
        <p:txBody>
          <a:bodyPr wrap="square" rtlCol="0">
            <a:spAutoFit/>
          </a:bodyPr>
          <a:lstStyle/>
          <a:p>
            <a:r>
              <a:rPr lang="de-DE" sz="3200" b="1" dirty="0">
                <a:solidFill>
                  <a:srgbClr val="FF0000"/>
                </a:solidFill>
                <a:latin typeface="Calibri" panose="020F0502020204030204" pitchFamily="34" charset="0"/>
                <a:cs typeface="Calibri" panose="020F0502020204030204" pitchFamily="34" charset="0"/>
              </a:rPr>
              <a:t>So sánh</a:t>
            </a:r>
            <a:r>
              <a:rPr lang="de-DE" sz="3200" b="1">
                <a:solidFill>
                  <a:srgbClr val="FF0000"/>
                </a:solidFill>
                <a:latin typeface="Calibri" panose="020F0502020204030204" pitchFamily="34" charset="0"/>
                <a:cs typeface="Calibri" panose="020F0502020204030204" pitchFamily="34" charset="0"/>
              </a:rPr>
              <a:t>: 2 427 </a:t>
            </a:r>
            <a:r>
              <a:rPr lang="de-DE" sz="3200" b="1" dirty="0">
                <a:solidFill>
                  <a:srgbClr val="FF0000"/>
                </a:solidFill>
                <a:latin typeface="Calibri" panose="020F0502020204030204" pitchFamily="34" charset="0"/>
                <a:cs typeface="Calibri" panose="020F0502020204030204" pitchFamily="34" charset="0"/>
              </a:rPr>
              <a:t>m </a:t>
            </a:r>
            <a:r>
              <a:rPr lang="de-DE" sz="3200" b="1">
                <a:solidFill>
                  <a:srgbClr val="FF0000"/>
                </a:solidFill>
                <a:latin typeface="Calibri" panose="020F0502020204030204" pitchFamily="34" charset="0"/>
                <a:cs typeface="Calibri" panose="020F0502020204030204" pitchFamily="34" charset="0"/>
              </a:rPr>
              <a:t>&lt; 2 826 </a:t>
            </a:r>
            <a:r>
              <a:rPr lang="de-DE" sz="3200" b="1" dirty="0">
                <a:solidFill>
                  <a:srgbClr val="FF0000"/>
                </a:solidFill>
                <a:latin typeface="Calibri" panose="020F0502020204030204" pitchFamily="34" charset="0"/>
                <a:cs typeface="Calibri" panose="020F0502020204030204" pitchFamily="34" charset="0"/>
              </a:rPr>
              <a:t>m </a:t>
            </a:r>
            <a:r>
              <a:rPr lang="de-DE" sz="3200" b="1">
                <a:solidFill>
                  <a:srgbClr val="FF0000"/>
                </a:solidFill>
                <a:latin typeface="Calibri" panose="020F0502020204030204" pitchFamily="34" charset="0"/>
                <a:cs typeface="Calibri" panose="020F0502020204030204" pitchFamily="34" charset="0"/>
              </a:rPr>
              <a:t>&lt; 3 083 </a:t>
            </a:r>
            <a:r>
              <a:rPr lang="de-DE" sz="3200" b="1" dirty="0">
                <a:solidFill>
                  <a:srgbClr val="FF0000"/>
                </a:solidFill>
                <a:latin typeface="Calibri" panose="020F0502020204030204" pitchFamily="34" charset="0"/>
                <a:cs typeface="Calibri" panose="020F0502020204030204" pitchFamily="34" charset="0"/>
              </a:rPr>
              <a:t>m </a:t>
            </a:r>
            <a:r>
              <a:rPr lang="de-DE" sz="3200" b="1">
                <a:solidFill>
                  <a:srgbClr val="FF0000"/>
                </a:solidFill>
                <a:latin typeface="Calibri" panose="020F0502020204030204" pitchFamily="34" charset="0"/>
                <a:cs typeface="Calibri" panose="020F0502020204030204" pitchFamily="34" charset="0"/>
              </a:rPr>
              <a:t>&lt; 3 143 </a:t>
            </a:r>
            <a:r>
              <a:rPr lang="de-DE" sz="3200" b="1" dirty="0">
                <a:solidFill>
                  <a:srgbClr val="FF0000"/>
                </a:solidFill>
                <a:latin typeface="Calibri" panose="020F0502020204030204" pitchFamily="34" charset="0"/>
                <a:cs typeface="Calibri" panose="020F0502020204030204" pitchFamily="34" charset="0"/>
              </a:rPr>
              <a:t>m </a:t>
            </a:r>
            <a:endParaRPr lang="en-US" sz="3200" b="1" dirty="0">
              <a:solidFill>
                <a:srgbClr val="FF0000"/>
              </a:solidFill>
              <a:latin typeface="Calibri" panose="020F0502020204030204" pitchFamily="34" charset="0"/>
              <a:cs typeface="Calibri" panose="020F0502020204030204" pitchFamily="34" charset="0"/>
            </a:endParaRPr>
          </a:p>
        </p:txBody>
      </p:sp>
      <p:sp>
        <p:nvSpPr>
          <p:cNvPr id="29" name="TextBox 28">
            <a:extLst>
              <a:ext uri="{FF2B5EF4-FFF2-40B4-BE49-F238E27FC236}">
                <a16:creationId xmlns:a16="http://schemas.microsoft.com/office/drawing/2014/main" id="{8B180D15-E766-6BB5-01AD-21DFFC37261E}"/>
              </a:ext>
            </a:extLst>
          </p:cNvPr>
          <p:cNvSpPr txBox="1"/>
          <p:nvPr/>
        </p:nvSpPr>
        <p:spPr>
          <a:xfrm>
            <a:off x="619125" y="5791200"/>
            <a:ext cx="11020425" cy="1077218"/>
          </a:xfrm>
          <a:prstGeom prst="rect">
            <a:avLst/>
          </a:prstGeom>
          <a:noFill/>
        </p:spPr>
        <p:txBody>
          <a:bodyPr wrap="square" rtlCol="0">
            <a:spAutoFit/>
          </a:bodyPr>
          <a:lstStyle/>
          <a:p>
            <a:pPr algn="just"/>
            <a:r>
              <a:rPr lang="de-DE" sz="3200" b="1" dirty="0">
                <a:solidFill>
                  <a:srgbClr val="FF0000"/>
                </a:solidFill>
                <a:latin typeface="Calibri" panose="020F0502020204030204" pitchFamily="34" charset="0"/>
                <a:cs typeface="Calibri" panose="020F0502020204030204" pitchFamily="34" charset="0"/>
              </a:rPr>
              <a:t>Sắp xếp từ đỉnh núi </a:t>
            </a:r>
            <a:r>
              <a:rPr lang="de-DE" sz="3200" b="1">
                <a:solidFill>
                  <a:srgbClr val="FF0000"/>
                </a:solidFill>
                <a:latin typeface="Calibri" panose="020F0502020204030204" pitchFamily="34" charset="0"/>
                <a:cs typeface="Calibri" panose="020F0502020204030204" pitchFamily="34" charset="0"/>
              </a:rPr>
              <a:t>thấp đến </a:t>
            </a:r>
            <a:r>
              <a:rPr lang="de-DE" sz="3200" b="1" dirty="0">
                <a:solidFill>
                  <a:srgbClr val="FF0000"/>
                </a:solidFill>
                <a:latin typeface="Calibri" panose="020F0502020204030204" pitchFamily="34" charset="0"/>
                <a:cs typeface="Calibri" panose="020F0502020204030204" pitchFamily="34" charset="0"/>
              </a:rPr>
              <a:t>đỉnh cao nhất: đỉnh Tây Côn Lĩnh; đỉnh Lảo Thẩn; đỉnh Pu Si Lung; đỉnh Phan-xi-păng.</a:t>
            </a:r>
            <a:endParaRPr lang="en-US" sz="32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304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anim calcmode="lin" valueType="num">
                                      <p:cBhvr>
                                        <p:cTn id="45" dur="1000" fill="hold"/>
                                        <p:tgtEl>
                                          <p:spTgt spid="23"/>
                                        </p:tgtEl>
                                        <p:attrNameLst>
                                          <p:attrName>ppt_x</p:attrName>
                                        </p:attrNameLst>
                                      </p:cBhvr>
                                      <p:tavLst>
                                        <p:tav tm="0">
                                          <p:val>
                                            <p:strVal val="#ppt_x"/>
                                          </p:val>
                                        </p:tav>
                                        <p:tav tm="100000">
                                          <p:val>
                                            <p:strVal val="#ppt_x"/>
                                          </p:val>
                                        </p:tav>
                                      </p:tavLst>
                                    </p:anim>
                                    <p:anim calcmode="lin" valueType="num">
                                      <p:cBhvr>
                                        <p:cTn id="46" dur="1000" fill="hold"/>
                                        <p:tgtEl>
                                          <p:spTgt spid="23"/>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fade">
                                      <p:cBhvr>
                                        <p:cTn id="54" dur="1000"/>
                                        <p:tgtEl>
                                          <p:spTgt spid="27"/>
                                        </p:tgtEl>
                                      </p:cBhvr>
                                    </p:animEffect>
                                    <p:anim calcmode="lin" valueType="num">
                                      <p:cBhvr>
                                        <p:cTn id="55" dur="1000" fill="hold"/>
                                        <p:tgtEl>
                                          <p:spTgt spid="27"/>
                                        </p:tgtEl>
                                        <p:attrNameLst>
                                          <p:attrName>ppt_x</p:attrName>
                                        </p:attrNameLst>
                                      </p:cBhvr>
                                      <p:tavLst>
                                        <p:tav tm="0">
                                          <p:val>
                                            <p:strVal val="#ppt_x"/>
                                          </p:val>
                                        </p:tav>
                                        <p:tav tm="100000">
                                          <p:val>
                                            <p:strVal val="#ppt_x"/>
                                          </p:val>
                                        </p:tav>
                                      </p:tavLst>
                                    </p:anim>
                                    <p:anim calcmode="lin" valueType="num">
                                      <p:cBhvr>
                                        <p:cTn id="56" dur="1000" fill="hold"/>
                                        <p:tgtEl>
                                          <p:spTgt spid="27"/>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8">
                                            <p:txEl>
                                              <p:pRg st="0" end="0"/>
                                            </p:txEl>
                                          </p:spTgt>
                                        </p:tgtEl>
                                        <p:attrNameLst>
                                          <p:attrName>style.visibility</p:attrName>
                                        </p:attrNameLst>
                                      </p:cBhvr>
                                      <p:to>
                                        <p:strVal val="visible"/>
                                      </p:to>
                                    </p:set>
                                    <p:animEffect transition="in" filter="wipe(down)">
                                      <p:cBhvr>
                                        <p:cTn id="66" dur="500"/>
                                        <p:tgtEl>
                                          <p:spTgt spid="28">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nodeType="clickEffect">
                                  <p:stCondLst>
                                    <p:cond delay="0"/>
                                  </p:stCondLst>
                                  <p:childTnLst>
                                    <p:set>
                                      <p:cBhvr>
                                        <p:cTn id="70" dur="1" fill="hold">
                                          <p:stCondLst>
                                            <p:cond delay="0"/>
                                          </p:stCondLst>
                                        </p:cTn>
                                        <p:tgtEl>
                                          <p:spTgt spid="29">
                                            <p:txEl>
                                              <p:pRg st="0" end="0"/>
                                            </p:txEl>
                                          </p:spTgt>
                                        </p:tgtEl>
                                        <p:attrNameLst>
                                          <p:attrName>style.visibility</p:attrName>
                                        </p:attrNameLst>
                                      </p:cBhvr>
                                      <p:to>
                                        <p:strVal val="visible"/>
                                      </p:to>
                                    </p:set>
                                    <p:animEffect transition="in" filter="wipe(down)">
                                      <p:cBhvr>
                                        <p:cTn id="71" dur="500"/>
                                        <p:tgtEl>
                                          <p:spTgt spid="2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6"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4"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rId5" action="ppaction://hlinksldjump"/>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920969" y="3340428"/>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35216739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924 -0.01042 L 0.00924 -0.01042 C 0.00755 0.00347 0.00586 0.01759 0.0039 0.03171 C 0.0026 0.04166 0.00039 0.05139 -0.00065 0.06157 C -0.01367 0.18472 0.00039 0.07963 -0.01055 0.1581 C -0.0099 0.16504 -0.00925 0.17176 -0.00834 0.1787 C -0.00794 0.18148 -0.00781 0.18449 -0.00677 0.1868 C -0.00521 0.19028 -0.00274 0.19236 -0.00065 0.19491 C 0.00221 0.19838 0.0112 0.20787 0.01471 0.20995 C 0.01706 0.21134 0.01979 0.2118 0.02226 0.21273 C 0.02995 0.21134 0.04544 0.21157 0.05521 0.20579 C 0.0595 0.20324 0.06159 0.20092 0.0651 0.19629 C 0.06927 0.19097 0.07357 0.18588 0.07747 0.17986 C 0.08073 0.175 0.08476 0.17106 0.08737 0.16504 C 0.09114 0.15602 0.08841 0.16319 0.09114 0.15416 C 0.09219 0.15092 0.09336 0.14791 0.09427 0.14467 C 0.09518 0.1412 0.09831 0.12477 0.09883 0.12153 C 0.09948 0.11736 0.09961 0.11319 0.10039 0.10926 C 0.1013 0.1044 0.10299 0.10023 0.10416 0.0956 C 0.10885 0.07708 0.10586 0.08704 0.1095 0.06829 C 0.11666 0.03241 0.10885 0.07685 0.11497 0.0412 C 0.11523 0.03704 0.11536 0.0331 0.11562 0.02893 C 0.1164 0.01805 0.11732 0.02245 0.11562 0.01666 " pathEditMode="relative" ptsTypes="AAAAAAAAAAAAAAAAAAAAAAA">
                                      <p:cBhvr>
                                        <p:cTn id="6" dur="2000" fill="hold"/>
                                        <p:tgtEl>
                                          <p:spTgt spid="2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4341911-F7DF-9B45-7FBB-CC8AB278F6E4}"/>
              </a:ext>
            </a:extLst>
          </p:cNvPr>
          <p:cNvPicPr>
            <a:picLocks noChangeAspect="1"/>
          </p:cNvPicPr>
          <p:nvPr/>
        </p:nvPicPr>
        <p:blipFill>
          <a:blip r:embed="rId2"/>
          <a:stretch>
            <a:fillRect/>
          </a:stretch>
        </p:blipFill>
        <p:spPr>
          <a:xfrm>
            <a:off x="3743326" y="418271"/>
            <a:ext cx="6099177" cy="3182179"/>
          </a:xfrm>
          <a:prstGeom prst="rect">
            <a:avLst/>
          </a:prstGeom>
        </p:spPr>
      </p:pic>
      <p:sp>
        <p:nvSpPr>
          <p:cNvPr id="4" name="TextBox 3">
            <a:extLst>
              <a:ext uri="{FF2B5EF4-FFF2-40B4-BE49-F238E27FC236}">
                <a16:creationId xmlns:a16="http://schemas.microsoft.com/office/drawing/2014/main" id="{817BDA04-C054-2C73-A548-C957E570AD08}"/>
              </a:ext>
            </a:extLst>
          </p:cNvPr>
          <p:cNvSpPr txBox="1"/>
          <p:nvPr/>
        </p:nvSpPr>
        <p:spPr>
          <a:xfrm>
            <a:off x="2724150" y="3571875"/>
            <a:ext cx="9353550" cy="584775"/>
          </a:xfrm>
          <a:prstGeom prst="rect">
            <a:avLst/>
          </a:prstGeom>
          <a:noFill/>
        </p:spPr>
        <p:txBody>
          <a:bodyPr wrap="square" rtlCol="0">
            <a:spAutoFit/>
          </a:bodyPr>
          <a:lstStyle/>
          <a:p>
            <a:r>
              <a:rPr lang="en-US" sz="3200" b="1" i="0" dirty="0">
                <a:solidFill>
                  <a:srgbClr val="FF0000"/>
                </a:solidFill>
                <a:effectLst/>
                <a:latin typeface="Calibri" panose="020F0502020204030204" pitchFamily="34" charset="0"/>
                <a:cs typeface="Calibri" panose="020F0502020204030204" pitchFamily="34" charset="0"/>
              </a:rPr>
              <a:t>1.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bé</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nhất</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có</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bốn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chữ</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1 000</a:t>
            </a:r>
            <a:endParaRPr lang="en-US" sz="3200" b="1" dirty="0">
              <a:solidFill>
                <a:srgbClr val="FF000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8850C2DD-8214-90A9-17E7-F131EF422405}"/>
              </a:ext>
            </a:extLst>
          </p:cNvPr>
          <p:cNvSpPr/>
          <p:nvPr/>
        </p:nvSpPr>
        <p:spPr>
          <a:xfrm>
            <a:off x="4486275" y="13906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1 023</a:t>
            </a:r>
          </a:p>
        </p:txBody>
      </p:sp>
      <p:sp>
        <p:nvSpPr>
          <p:cNvPr id="6" name="TextBox 5">
            <a:extLst>
              <a:ext uri="{FF2B5EF4-FFF2-40B4-BE49-F238E27FC236}">
                <a16:creationId xmlns:a16="http://schemas.microsoft.com/office/drawing/2014/main" id="{DFBD475F-A765-DE99-0064-AB53D6E2C15A}"/>
              </a:ext>
            </a:extLst>
          </p:cNvPr>
          <p:cNvSpPr txBox="1"/>
          <p:nvPr/>
        </p:nvSpPr>
        <p:spPr>
          <a:xfrm>
            <a:off x="2724150" y="408622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1 023</a:t>
            </a:r>
          </a:p>
        </p:txBody>
      </p:sp>
      <p:pic>
        <p:nvPicPr>
          <p:cNvPr id="7" name="Picture 6" descr="A picture containing text&#10;&#10;Description automatically generated">
            <a:extLst>
              <a:ext uri="{FF2B5EF4-FFF2-40B4-BE49-F238E27FC236}">
                <a16:creationId xmlns:a16="http://schemas.microsoft.com/office/drawing/2014/main" id="{489C1EB1-C588-D402-0047-E4777F334C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3450" y="1541344"/>
            <a:ext cx="4457021" cy="4224946"/>
          </a:xfrm>
          <a:prstGeom prst="rect">
            <a:avLst/>
          </a:prstGeom>
        </p:spPr>
      </p:pic>
      <p:sp>
        <p:nvSpPr>
          <p:cNvPr id="30" name="TextBox 29">
            <a:extLst>
              <a:ext uri="{FF2B5EF4-FFF2-40B4-BE49-F238E27FC236}">
                <a16:creationId xmlns:a16="http://schemas.microsoft.com/office/drawing/2014/main" id="{EC3A6BEB-9370-093A-5E41-43F408D5CD61}"/>
              </a:ext>
            </a:extLst>
          </p:cNvPr>
          <p:cNvSpPr txBox="1"/>
          <p:nvPr/>
        </p:nvSpPr>
        <p:spPr>
          <a:xfrm>
            <a:off x="114315" y="2141036"/>
            <a:ext cx="2777412"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nhóm</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đôi</a:t>
            </a:r>
            <a:endParaRPr kumimoji="0" lang="en-US" sz="3200" b="1" i="0" u="none" strike="noStrike" kern="1200" cap="none" spc="0" normalizeH="0" baseline="0" noProof="0" dirty="0">
              <a:ln>
                <a:noFill/>
              </a:ln>
              <a:solidFill>
                <a:srgbClr val="70AD47"/>
              </a:solidFill>
              <a:effectLst/>
              <a:uLnTx/>
              <a:uFillTx/>
              <a:latin typeface="Calibri" panose="020F0502020204030204" pitchFamily="34" charset="0"/>
              <a:cs typeface="Calibri" panose="020F0502020204030204" pitchFamily="34" charset="0"/>
            </a:endParaRPr>
          </a:p>
        </p:txBody>
      </p:sp>
      <p:sp>
        <p:nvSpPr>
          <p:cNvPr id="31" name="Rectangle: Rounded Corners 30">
            <a:extLst>
              <a:ext uri="{FF2B5EF4-FFF2-40B4-BE49-F238E27FC236}">
                <a16:creationId xmlns:a16="http://schemas.microsoft.com/office/drawing/2014/main" id="{A22EBC4D-EBD9-F234-53F0-F98839FFD69E}"/>
              </a:ext>
            </a:extLst>
          </p:cNvPr>
          <p:cNvSpPr/>
          <p:nvPr/>
        </p:nvSpPr>
        <p:spPr>
          <a:xfrm>
            <a:off x="4876800"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1 000</a:t>
            </a:r>
          </a:p>
        </p:txBody>
      </p:sp>
      <p:sp>
        <p:nvSpPr>
          <p:cNvPr id="32" name="TextBox 31">
            <a:extLst>
              <a:ext uri="{FF2B5EF4-FFF2-40B4-BE49-F238E27FC236}">
                <a16:creationId xmlns:a16="http://schemas.microsoft.com/office/drawing/2014/main" id="{ABB66900-EC2D-CD87-1057-FDE4972BA531}"/>
              </a:ext>
            </a:extLst>
          </p:cNvPr>
          <p:cNvSpPr txBox="1"/>
          <p:nvPr/>
        </p:nvSpPr>
        <p:spPr>
          <a:xfrm>
            <a:off x="2714625" y="47434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3.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giống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1 111</a:t>
            </a:r>
          </a:p>
        </p:txBody>
      </p:sp>
      <p:sp>
        <p:nvSpPr>
          <p:cNvPr id="33" name="Rectangle: Rounded Corners 32">
            <a:extLst>
              <a:ext uri="{FF2B5EF4-FFF2-40B4-BE49-F238E27FC236}">
                <a16:creationId xmlns:a16="http://schemas.microsoft.com/office/drawing/2014/main" id="{BF44D6BC-B4ED-5785-F2BE-36D0195B79CE}"/>
              </a:ext>
            </a:extLst>
          </p:cNvPr>
          <p:cNvSpPr/>
          <p:nvPr/>
        </p:nvSpPr>
        <p:spPr>
          <a:xfrm>
            <a:off x="6981825" y="129540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1 111</a:t>
            </a:r>
          </a:p>
        </p:txBody>
      </p:sp>
      <p:sp>
        <p:nvSpPr>
          <p:cNvPr id="34" name="TextBox 33">
            <a:extLst>
              <a:ext uri="{FF2B5EF4-FFF2-40B4-BE49-F238E27FC236}">
                <a16:creationId xmlns:a16="http://schemas.microsoft.com/office/drawing/2014/main" id="{85CE01C9-91A9-9E3C-0815-B6942E902394}"/>
              </a:ext>
            </a:extLst>
          </p:cNvPr>
          <p:cNvSpPr txBox="1"/>
          <p:nvPr/>
        </p:nvSpPr>
        <p:spPr>
          <a:xfrm>
            <a:off x="2676525" y="536257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4.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9 876</a:t>
            </a:r>
          </a:p>
        </p:txBody>
      </p:sp>
      <p:sp>
        <p:nvSpPr>
          <p:cNvPr id="35" name="Rectangle: Rounded Corners 34">
            <a:extLst>
              <a:ext uri="{FF2B5EF4-FFF2-40B4-BE49-F238E27FC236}">
                <a16:creationId xmlns:a16="http://schemas.microsoft.com/office/drawing/2014/main" id="{712633C5-E65C-37BB-CE10-195C1664F653}"/>
              </a:ext>
            </a:extLst>
          </p:cNvPr>
          <p:cNvSpPr/>
          <p:nvPr/>
        </p:nvSpPr>
        <p:spPr>
          <a:xfrm>
            <a:off x="6105525"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9 876</a:t>
            </a:r>
          </a:p>
        </p:txBody>
      </p:sp>
      <p:sp>
        <p:nvSpPr>
          <p:cNvPr id="36" name="TextBox 35">
            <a:extLst>
              <a:ext uri="{FF2B5EF4-FFF2-40B4-BE49-F238E27FC236}">
                <a16:creationId xmlns:a16="http://schemas.microsoft.com/office/drawing/2014/main" id="{2B5B8745-1D0C-A0A8-AD49-428627E9832D}"/>
              </a:ext>
            </a:extLst>
          </p:cNvPr>
          <p:cNvSpPr txBox="1"/>
          <p:nvPr/>
        </p:nvSpPr>
        <p:spPr>
          <a:xfrm>
            <a:off x="2695575" y="60007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5.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9 999</a:t>
            </a:r>
          </a:p>
        </p:txBody>
      </p:sp>
      <p:sp>
        <p:nvSpPr>
          <p:cNvPr id="37" name="Rectangle: Rounded Corners 36">
            <a:extLst>
              <a:ext uri="{FF2B5EF4-FFF2-40B4-BE49-F238E27FC236}">
                <a16:creationId xmlns:a16="http://schemas.microsoft.com/office/drawing/2014/main" id="{30BA396F-91D5-C3E6-1342-750A12A0FBFC}"/>
              </a:ext>
            </a:extLst>
          </p:cNvPr>
          <p:cNvSpPr/>
          <p:nvPr/>
        </p:nvSpPr>
        <p:spPr>
          <a:xfrm>
            <a:off x="7943850" y="22288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9 999</a:t>
            </a:r>
          </a:p>
        </p:txBody>
      </p:sp>
      <p:grpSp>
        <p:nvGrpSpPr>
          <p:cNvPr id="38" name="Group 37">
            <a:extLst>
              <a:ext uri="{FF2B5EF4-FFF2-40B4-BE49-F238E27FC236}">
                <a16:creationId xmlns:a16="http://schemas.microsoft.com/office/drawing/2014/main" id="{27996513-4D35-FFBD-1E74-D30A24C9F32A}"/>
              </a:ext>
            </a:extLst>
          </p:cNvPr>
          <p:cNvGrpSpPr/>
          <p:nvPr/>
        </p:nvGrpSpPr>
        <p:grpSpPr>
          <a:xfrm>
            <a:off x="1518284" y="499470"/>
            <a:ext cx="1920241" cy="753038"/>
            <a:chOff x="809897" y="544762"/>
            <a:chExt cx="11242615" cy="1045958"/>
          </a:xfrm>
        </p:grpSpPr>
        <p:sp>
          <p:nvSpPr>
            <p:cNvPr id="39" name="Rectangle: Rounded Corners 16">
              <a:extLst>
                <a:ext uri="{FF2B5EF4-FFF2-40B4-BE49-F238E27FC236}">
                  <a16:creationId xmlns:a16="http://schemas.microsoft.com/office/drawing/2014/main" id="{77AC9591-9243-481A-17D1-D4B4C895355C}"/>
                </a:ext>
              </a:extLst>
            </p:cNvPr>
            <p:cNvSpPr/>
            <p:nvPr/>
          </p:nvSpPr>
          <p:spPr>
            <a:xfrm>
              <a:off x="809897" y="544762"/>
              <a:ext cx="10881360" cy="1045958"/>
            </a:xfrm>
            <a:prstGeom prst="roundRect">
              <a:avLst>
                <a:gd name="adj" fmla="val 13859"/>
              </a:avLst>
            </a:prstGeom>
            <a:solidFill>
              <a:srgbClr val="00CC99">
                <a:alpha val="80000"/>
              </a:srgbClr>
            </a:solidFill>
            <a:ln w="28575">
              <a:solidFill>
                <a:srgbClr val="4D9E2A"/>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CC99"/>
                </a:solidFill>
              </a:endParaRPr>
            </a:p>
          </p:txBody>
        </p:sp>
        <p:sp>
          <p:nvSpPr>
            <p:cNvPr id="40" name="TextBox 39">
              <a:extLst>
                <a:ext uri="{FF2B5EF4-FFF2-40B4-BE49-F238E27FC236}">
                  <a16:creationId xmlns:a16="http://schemas.microsoft.com/office/drawing/2014/main" id="{F123F7BE-CD2B-A039-CD8A-1704C1722452}"/>
                </a:ext>
              </a:extLst>
            </p:cNvPr>
            <p:cNvSpPr txBox="1"/>
            <p:nvPr/>
          </p:nvSpPr>
          <p:spPr>
            <a:xfrm>
              <a:off x="1314842" y="622162"/>
              <a:ext cx="10737670" cy="949047"/>
            </a:xfrm>
            <a:prstGeom prst="rect">
              <a:avLst/>
            </a:prstGeom>
            <a:noFill/>
          </p:spPr>
          <p:txBody>
            <a:bodyPr wrap="square" rtlCol="0">
              <a:spAutoFit/>
            </a:bodyPr>
            <a:lstStyle/>
            <a:p>
              <a:pPr algn="just">
                <a:lnSpc>
                  <a:spcPct val="80000"/>
                </a:lnSpc>
              </a:pPr>
              <a:r>
                <a:rPr lang="en-US" sz="4800" b="1" dirty="0">
                  <a:latin typeface="Cambria" panose="02040503050406030204" pitchFamily="18" charset="0"/>
                  <a:ea typeface="Cambria" panose="02040503050406030204" pitchFamily="18" charset="0"/>
                </a:rPr>
                <a:t>SỐ</a:t>
              </a:r>
            </a:p>
          </p:txBody>
        </p:sp>
      </p:grpSp>
      <p:sp>
        <p:nvSpPr>
          <p:cNvPr id="41" name="Oval 40">
            <a:extLst>
              <a:ext uri="{FF2B5EF4-FFF2-40B4-BE49-F238E27FC236}">
                <a16:creationId xmlns:a16="http://schemas.microsoft.com/office/drawing/2014/main" id="{C5115530-CF03-714A-B303-C9CBCAD44FAC}"/>
              </a:ext>
            </a:extLst>
          </p:cNvPr>
          <p:cNvSpPr/>
          <p:nvPr/>
        </p:nvSpPr>
        <p:spPr>
          <a:xfrm>
            <a:off x="563215" y="499470"/>
            <a:ext cx="833718" cy="753037"/>
          </a:xfrm>
          <a:prstGeom prst="ellipse">
            <a:avLst/>
          </a:prstGeom>
          <a:solidFill>
            <a:schemeClr val="accent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4</a:t>
            </a:r>
          </a:p>
        </p:txBody>
      </p:sp>
    </p:spTree>
    <p:extLst>
      <p:ext uri="{BB962C8B-B14F-4D97-AF65-F5344CB8AC3E}">
        <p14:creationId xmlns:p14="http://schemas.microsoft.com/office/powerpoint/2010/main" val="144348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ppt_x"/>
                                          </p:val>
                                        </p:tav>
                                        <p:tav tm="100000">
                                          <p:val>
                                            <p:strVal val="#ppt_x"/>
                                          </p:val>
                                        </p:tav>
                                      </p:tavLst>
                                    </p:anim>
                                    <p:anim calcmode="lin" valueType="num">
                                      <p:cBhvr additive="base">
                                        <p:cTn id="17"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barn(inVertical)">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down)">
                                      <p:cBhvr>
                                        <p:cTn id="27" dur="500"/>
                                        <p:tgtEl>
                                          <p:spTgt spid="3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barn(inVertical)">
                                      <p:cBhvr>
                                        <p:cTn id="32" dur="5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32">
                                            <p:txEl>
                                              <p:pRg st="0" end="0"/>
                                            </p:txEl>
                                          </p:spTgt>
                                        </p:tgtEl>
                                        <p:attrNameLst>
                                          <p:attrName>style.visibility</p:attrName>
                                        </p:attrNameLst>
                                      </p:cBhvr>
                                      <p:to>
                                        <p:strVal val="visible"/>
                                      </p:to>
                                    </p:set>
                                    <p:animEffect transition="in" filter="barn(inVertical)">
                                      <p:cBhvr>
                                        <p:cTn id="42" dur="500"/>
                                        <p:tgtEl>
                                          <p:spTgt spid="32">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down)">
                                      <p:cBhvr>
                                        <p:cTn id="47" dur="500"/>
                                        <p:tgtEl>
                                          <p:spTgt spid="33"/>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34">
                                            <p:txEl>
                                              <p:pRg st="0" end="0"/>
                                            </p:txEl>
                                          </p:spTgt>
                                        </p:tgtEl>
                                        <p:attrNameLst>
                                          <p:attrName>style.visibility</p:attrName>
                                        </p:attrNameLst>
                                      </p:cBhvr>
                                      <p:to>
                                        <p:strVal val="visible"/>
                                      </p:to>
                                    </p:set>
                                    <p:animEffect transition="in" filter="barn(inVertical)">
                                      <p:cBhvr>
                                        <p:cTn id="52" dur="500"/>
                                        <p:tgtEl>
                                          <p:spTgt spid="3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wipe(down)">
                                      <p:cBhvr>
                                        <p:cTn id="57" dur="500"/>
                                        <p:tgtEl>
                                          <p:spTgt spid="35"/>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36">
                                            <p:txEl>
                                              <p:pRg st="0" end="0"/>
                                            </p:txEl>
                                          </p:spTgt>
                                        </p:tgtEl>
                                        <p:attrNameLst>
                                          <p:attrName>style.visibility</p:attrName>
                                        </p:attrNameLst>
                                      </p:cBhvr>
                                      <p:to>
                                        <p:strVal val="visible"/>
                                      </p:to>
                                    </p:set>
                                    <p:animEffect transition="in" filter="barn(inVertical)">
                                      <p:cBhvr>
                                        <p:cTn id="62" dur="500"/>
                                        <p:tgtEl>
                                          <p:spTgt spid="36">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down)">
                                      <p:cBhvr>
                                        <p:cTn id="6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0" grpId="0"/>
      <p:bldP spid="31" grpId="0" animBg="1"/>
      <p:bldP spid="33" grpId="0" animBg="1"/>
      <p:bldP spid="35"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4"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181546" y="3490096"/>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5884888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8.33333E-7 -2.22222E-6 L 8.33333E-7 0.00047 C 0.00026 -0.01227 -0.00039 -0.025 0.00078 -0.03703 C 0.00143 -0.0456 0.00404 -0.05324 0.00534 -0.06157 C 0.00599 -0.0662 0.00638 -0.07106 0.0069 -0.07592 C 0.00456 -0.0919 0.00443 -0.0956 8.33333E-7 -0.11157 C -0.00234 -0.11991 -0.00547 -0.12731 -0.00768 -0.13588 C -0.01003 -0.14467 -0.01172 -0.15393 -0.0138 -0.16319 C -0.01432 -0.16782 -0.01471 -0.17268 -0.01537 -0.17731 C -0.01576 -0.18125 -0.0168 -0.18495 -0.01693 -0.18866 C -0.01745 -0.20879 -0.01732 -0.22893 -0.01758 -0.24884 C -0.01784 -0.25926 -0.01784 -0.27754 -0.01992 -0.28912 C -0.0224 -0.30231 -0.02044 -0.29861 -0.02292 -0.30301 " pathEditMode="relative" rAng="0" ptsTypes="AAAAAAAAAAAAA">
                                      <p:cBhvr>
                                        <p:cTn id="6" dur="2000" fill="hold"/>
                                        <p:tgtEl>
                                          <p:spTgt spid="20"/>
                                        </p:tgtEl>
                                        <p:attrNameLst>
                                          <p:attrName>ppt_x</p:attrName>
                                          <p:attrName>ppt_y</p:attrName>
                                        </p:attrNameLst>
                                      </p:cBhvr>
                                      <p:rCtr x="-807" y="-15139"/>
                                    </p:animMotion>
                                  </p:childTnLst>
                                </p:cTn>
                              </p:par>
                              <p:par>
                                <p:cTn id="7" presetID="10" presetClass="exit" presetSubtype="0" fill="hold" nodeType="withEffect">
                                  <p:stCondLst>
                                    <p:cond delay="1400"/>
                                  </p:stCondLst>
                                  <p:childTnLst>
                                    <p:animEffect transition="out" filter="fade">
                                      <p:cBhvr>
                                        <p:cTn id="8" dur="600"/>
                                        <p:tgtEl>
                                          <p:spTgt spid="21"/>
                                        </p:tgtEl>
                                      </p:cBhvr>
                                    </p:animEffect>
                                    <p:set>
                                      <p:cBhvr>
                                        <p:cTn id="9" dur="1" fill="hold">
                                          <p:stCondLst>
                                            <p:cond delay="5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2">
            <a:extLst>
              <a:ext uri="{96DAC541-7B7A-43D3-8B79-37D633B846F1}">
                <asvg:svgBlip xmlns:asvg="http://schemas.microsoft.com/office/drawing/2016/SVG/main" r:embed="rId3"/>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89633" y="3549227"/>
            <a:ext cx="3061842" cy="2462785"/>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437519" y="3293084"/>
            <a:ext cx="2513071" cy="2513071"/>
          </a:xfrm>
          <a:prstGeom prst="rect">
            <a:avLst/>
          </a:prstGeom>
        </p:spPr>
      </p:pic>
      <p:pic>
        <p:nvPicPr>
          <p:cNvPr id="2" name="Đồ họa 1">
            <a:extLst>
              <a:ext uri="{FF2B5EF4-FFF2-40B4-BE49-F238E27FC236}">
                <a16:creationId xmlns:a16="http://schemas.microsoft.com/office/drawing/2014/main" id="{68DFA58E-A29E-6FA8-ED13-7F7B6984116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572323" y="3000589"/>
            <a:ext cx="2402917" cy="2790965"/>
          </a:xfrm>
          <a:prstGeom prst="rect">
            <a:avLst/>
          </a:prstGeom>
        </p:spPr>
      </p:pic>
      <p:pic>
        <p:nvPicPr>
          <p:cNvPr id="3" name="Đồ họa 2">
            <a:extLst>
              <a:ext uri="{FF2B5EF4-FFF2-40B4-BE49-F238E27FC236}">
                <a16:creationId xmlns:a16="http://schemas.microsoft.com/office/drawing/2014/main" id="{F6EC7B95-C386-E7B6-0079-40B2E0C1AEF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234617" y="3130545"/>
            <a:ext cx="2544241" cy="2837031"/>
          </a:xfrm>
          <a:prstGeom prst="rect">
            <a:avLst/>
          </a:prstGeom>
        </p:spPr>
      </p:pic>
      <p:pic>
        <p:nvPicPr>
          <p:cNvPr id="6" name="Hình ảnh 5">
            <a:extLst>
              <a:ext uri="{FF2B5EF4-FFF2-40B4-BE49-F238E27FC236}">
                <a16:creationId xmlns:a16="http://schemas.microsoft.com/office/drawing/2014/main" id="{78C321CE-0CD6-C578-634B-CC3D84D99421}"/>
              </a:ext>
            </a:extLst>
          </p:cNvPr>
          <p:cNvPicPr>
            <a:picLocks noChangeAspect="1"/>
          </p:cNvPicPr>
          <p:nvPr/>
        </p:nvPicPr>
        <p:blipFill>
          <a:blip r:embed="rId12">
            <a:duotone>
              <a:schemeClr val="accent4">
                <a:shade val="45000"/>
                <a:satMod val="135000"/>
              </a:schemeClr>
              <a:prstClr val="white"/>
            </a:duotone>
          </a:blip>
          <a:stretch>
            <a:fillRect/>
          </a:stretch>
        </p:blipFill>
        <p:spPr>
          <a:xfrm>
            <a:off x="370434" y="568553"/>
            <a:ext cx="11339543" cy="4334632"/>
          </a:xfrm>
          <a:prstGeom prst="rect">
            <a:avLst/>
          </a:prstGeom>
        </p:spPr>
      </p:pic>
    </p:spTree>
    <p:extLst>
      <p:ext uri="{BB962C8B-B14F-4D97-AF65-F5344CB8AC3E}">
        <p14:creationId xmlns:p14="http://schemas.microsoft.com/office/powerpoint/2010/main" val="38601611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path" presetSubtype="0" accel="50000" decel="50000" fill="hold" nodeType="afterEffect">
                                  <p:stCondLst>
                                    <p:cond delay="0"/>
                                  </p:stCondLst>
                                  <p:childTnLst>
                                    <p:animMotion origin="layout" path="M -2.5E-6 -1.85185E-6 L 0.15808 -0.06759 C 0.19089 -0.08287 0.24037 -0.09097 0.29219 -0.09097 C 0.35117 -0.09097 0.39844 -0.08287 0.43125 -0.06759 L 0.58946 -1.85185E-6 " pathEditMode="relative" rAng="0" ptsTypes="AAAAA">
                                      <p:cBhvr>
                                        <p:cTn id="6" dur="2000" fill="hold"/>
                                        <p:tgtEl>
                                          <p:spTgt spid="20"/>
                                        </p:tgtEl>
                                        <p:attrNameLst>
                                          <p:attrName>ppt_x</p:attrName>
                                          <p:attrName>ppt_y</p:attrName>
                                        </p:attrNameLst>
                                      </p:cBhvr>
                                      <p:rCtr x="29466" y="-4560"/>
                                    </p:animMotion>
                                  </p:childTnLst>
                                </p:cTn>
                              </p:par>
                              <p:par>
                                <p:cTn id="7" presetID="10" presetClass="exit" presetSubtype="0" fill="hold" nodeType="withEffect">
                                  <p:stCondLst>
                                    <p:cond delay="1300"/>
                                  </p:stCondLst>
                                  <p:childTnLst>
                                    <p:animEffect transition="out" filter="fade">
                                      <p:cBhvr>
                                        <p:cTn id="8" dur="700"/>
                                        <p:tgtEl>
                                          <p:spTgt spid="20"/>
                                        </p:tgtEl>
                                      </p:cBhvr>
                                    </p:animEffect>
                                    <p:set>
                                      <p:cBhvr>
                                        <p:cTn id="9" dur="1" fill="hold">
                                          <p:stCondLst>
                                            <p:cond delay="699"/>
                                          </p:stCondLst>
                                        </p:cTn>
                                        <p:tgtEl>
                                          <p:spTgt spid="20"/>
                                        </p:tgtEl>
                                        <p:attrNameLst>
                                          <p:attrName>style.visibility</p:attrName>
                                        </p:attrNameLst>
                                      </p:cBhvr>
                                      <p:to>
                                        <p:strVal val="hidden"/>
                                      </p:to>
                                    </p:set>
                                  </p:childTnLst>
                                </p:cTn>
                              </p:par>
                            </p:childTnLst>
                          </p:cTn>
                        </p:par>
                        <p:par>
                          <p:cTn id="10" fill="hold">
                            <p:stCondLst>
                              <p:cond delay="20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1000"/>
                                        <p:tgtEl>
                                          <p:spTgt spid="3"/>
                                        </p:tgtEl>
                                      </p:cBhvr>
                                    </p:animEffect>
                                    <p:anim calcmode="lin" valueType="num">
                                      <p:cBhvr>
                                        <p:cTn id="19" dur="1000" fill="hold"/>
                                        <p:tgtEl>
                                          <p:spTgt spid="3"/>
                                        </p:tgtEl>
                                        <p:attrNameLst>
                                          <p:attrName>ppt_x</p:attrName>
                                        </p:attrNameLst>
                                      </p:cBhvr>
                                      <p:tavLst>
                                        <p:tav tm="0">
                                          <p:val>
                                            <p:strVal val="#ppt_x"/>
                                          </p:val>
                                        </p:tav>
                                        <p:tav tm="100000">
                                          <p:val>
                                            <p:strVal val="#ppt_x"/>
                                          </p:val>
                                        </p:tav>
                                      </p:tavLst>
                                    </p:anim>
                                    <p:anim calcmode="lin" valueType="num">
                                      <p:cBhvr>
                                        <p:cTn id="20" dur="1000" fill="hold"/>
                                        <p:tgtEl>
                                          <p:spTgt spid="3"/>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53" presetClass="entr" presetSubtype="16" fill="hold"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E66952C5-EFCF-4109-AA2D-9789B5E5F4DF}"/>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6817586" y="-168002"/>
            <a:ext cx="6347407" cy="6858000"/>
          </a:xfrm>
          <a:prstGeom prst="rect">
            <a:avLst/>
          </a:prstGeom>
        </p:spPr>
      </p:pic>
      <p:pic>
        <p:nvPicPr>
          <p:cNvPr id="7" name="图片 18">
            <a:extLst>
              <a:ext uri="{FF2B5EF4-FFF2-40B4-BE49-F238E27FC236}">
                <a16:creationId xmlns:a16="http://schemas.microsoft.com/office/drawing/2014/main" id="{D0D60A67-6B3B-45B1-9E4B-686C5020711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327" t="46021"/>
          <a:stretch/>
        </p:blipFill>
        <p:spPr>
          <a:xfrm rot="20704214">
            <a:off x="8404741" y="2345832"/>
            <a:ext cx="4290951" cy="3925389"/>
          </a:xfrm>
          <a:prstGeom prst="rect">
            <a:avLst/>
          </a:prstGeom>
        </p:spPr>
      </p:pic>
      <p:pic>
        <p:nvPicPr>
          <p:cNvPr id="4" name="Đồ họa 7">
            <a:extLst>
              <a:ext uri="{FF2B5EF4-FFF2-40B4-BE49-F238E27FC236}">
                <a16:creationId xmlns:a16="http://schemas.microsoft.com/office/drawing/2014/main" id="{2F223B9E-3D6A-910D-2AFE-015E079C14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99053" y="344203"/>
            <a:ext cx="4167853" cy="4840922"/>
          </a:xfrm>
          <a:prstGeom prst="rect">
            <a:avLst/>
          </a:prstGeom>
        </p:spPr>
      </p:pic>
      <p:pic>
        <p:nvPicPr>
          <p:cNvPr id="6" name="Đồ họa 10">
            <a:extLst>
              <a:ext uri="{FF2B5EF4-FFF2-40B4-BE49-F238E27FC236}">
                <a16:creationId xmlns:a16="http://schemas.microsoft.com/office/drawing/2014/main" id="{C4995241-53E6-A552-06EE-D11A8A3B272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242349" y="3287081"/>
            <a:ext cx="1363034" cy="1096353"/>
          </a:xfrm>
          <a:prstGeom prst="rect">
            <a:avLst/>
          </a:prstGeom>
        </p:spPr>
      </p:pic>
      <p:pic>
        <p:nvPicPr>
          <p:cNvPr id="3" name="Picture 2"/>
          <p:cNvPicPr>
            <a:picLocks noChangeAspect="1"/>
          </p:cNvPicPr>
          <p:nvPr/>
        </p:nvPicPr>
        <p:blipFill>
          <a:blip r:embed="rId8"/>
          <a:stretch>
            <a:fillRect/>
          </a:stretch>
        </p:blipFill>
        <p:spPr>
          <a:xfrm>
            <a:off x="3685790" y="1923732"/>
            <a:ext cx="8017623" cy="2726698"/>
          </a:xfrm>
          <a:prstGeom prst="rect">
            <a:avLst/>
          </a:prstGeom>
        </p:spPr>
      </p:pic>
    </p:spTree>
    <p:extLst>
      <p:ext uri="{BB962C8B-B14F-4D97-AF65-F5344CB8AC3E}">
        <p14:creationId xmlns:p14="http://schemas.microsoft.com/office/powerpoint/2010/main" val="990761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40">
            <a:extLst>
              <a:ext uri="{FF2B5EF4-FFF2-40B4-BE49-F238E27FC236}">
                <a16:creationId xmlns:a16="http://schemas.microsoft.com/office/drawing/2014/main" id="{DC97832C-5780-4230-A93E-422E720488DC}"/>
              </a:ext>
            </a:extLst>
          </p:cNvPr>
          <p:cNvPicPr>
            <a:picLocks noChangeAspect="1"/>
          </p:cNvPicPr>
          <p:nvPr/>
        </p:nvPicPr>
        <p:blipFill rotWithShape="1">
          <a:blip r:embed="rId2">
            <a:extLst>
              <a:ext uri="{28A0092B-C50C-407E-A947-70E740481C1C}">
                <a14:useLocalDpi xmlns:a14="http://schemas.microsoft.com/office/drawing/2010/main" val="0"/>
              </a:ext>
            </a:extLst>
          </a:blip>
          <a:srcRect t="11498" r="89492" b="60540"/>
          <a:stretch/>
        </p:blipFill>
        <p:spPr>
          <a:xfrm>
            <a:off x="-701948" y="-387199"/>
            <a:ext cx="3427348" cy="3742185"/>
          </a:xfrm>
          <a:prstGeom prst="rect">
            <a:avLst/>
          </a:prstGeom>
        </p:spPr>
      </p:pic>
      <p:pic>
        <p:nvPicPr>
          <p:cNvPr id="3" name="图片 7">
            <a:extLst>
              <a:ext uri="{FF2B5EF4-FFF2-40B4-BE49-F238E27FC236}">
                <a16:creationId xmlns:a16="http://schemas.microsoft.com/office/drawing/2014/main" id="{BA8C8494-CE2C-4CD3-BD82-02B678386BC2}"/>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76106" b="41388"/>
          <a:stretch/>
        </p:blipFill>
        <p:spPr>
          <a:xfrm>
            <a:off x="10027439" y="5450685"/>
            <a:ext cx="2428654" cy="2444367"/>
          </a:xfrm>
          <a:prstGeom prst="rect">
            <a:avLst/>
          </a:prstGeom>
        </p:spPr>
      </p:pic>
      <p:pic>
        <p:nvPicPr>
          <p:cNvPr id="4" name="图片 18">
            <a:extLst>
              <a:ext uri="{FF2B5EF4-FFF2-40B4-BE49-F238E27FC236}">
                <a16:creationId xmlns:a16="http://schemas.microsoft.com/office/drawing/2014/main" id="{AE8937D6-690E-46F7-A942-7ECAD7FA9E6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250" r="83036" b="16883"/>
          <a:stretch/>
        </p:blipFill>
        <p:spPr>
          <a:xfrm>
            <a:off x="-92086" y="5285804"/>
            <a:ext cx="870992" cy="1639432"/>
          </a:xfrm>
          <a:prstGeom prst="rect">
            <a:avLst/>
          </a:prstGeom>
        </p:spPr>
      </p:pic>
      <p:pic>
        <p:nvPicPr>
          <p:cNvPr id="5" name="图片 20">
            <a:extLst>
              <a:ext uri="{FF2B5EF4-FFF2-40B4-BE49-F238E27FC236}">
                <a16:creationId xmlns:a16="http://schemas.microsoft.com/office/drawing/2014/main" id="{3B545B7B-B7F6-4F76-AAFD-B7DE6AA6453C}"/>
              </a:ext>
            </a:extLst>
          </p:cNvPr>
          <p:cNvPicPr>
            <a:picLocks noChangeAspect="1"/>
          </p:cNvPicPr>
          <p:nvPr/>
        </p:nvPicPr>
        <p:blipFill rotWithShape="1">
          <a:blip r:embed="rId3">
            <a:extLst>
              <a:ext uri="{28A0092B-C50C-407E-A947-70E740481C1C}">
                <a14:useLocalDpi xmlns:a14="http://schemas.microsoft.com/office/drawing/2010/main" val="0"/>
              </a:ext>
            </a:extLst>
          </a:blip>
          <a:srcRect l="21378" t="43462" r="72057" b="49712"/>
          <a:stretch/>
        </p:blipFill>
        <p:spPr>
          <a:xfrm>
            <a:off x="6009093" y="5490514"/>
            <a:ext cx="1771803" cy="1687187"/>
          </a:xfrm>
          <a:prstGeom prst="rect">
            <a:avLst/>
          </a:prstGeom>
        </p:spPr>
      </p:pic>
      <p:pic>
        <p:nvPicPr>
          <p:cNvPr id="6" name="图片 22">
            <a:extLst>
              <a:ext uri="{FF2B5EF4-FFF2-40B4-BE49-F238E27FC236}">
                <a16:creationId xmlns:a16="http://schemas.microsoft.com/office/drawing/2014/main" id="{B38F3F25-6DDF-4830-8469-CBF1C8929C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7200" t="10322" r="15207" b="75398"/>
          <a:stretch/>
        </p:blipFill>
        <p:spPr>
          <a:xfrm>
            <a:off x="10031492" y="-99685"/>
            <a:ext cx="2420549" cy="1799102"/>
          </a:xfrm>
          <a:prstGeom prst="rect">
            <a:avLst/>
          </a:prstGeom>
        </p:spPr>
      </p:pic>
      <p:grpSp>
        <p:nvGrpSpPr>
          <p:cNvPr id="7" name="Nhóm 1807">
            <a:extLst>
              <a:ext uri="{FF2B5EF4-FFF2-40B4-BE49-F238E27FC236}">
                <a16:creationId xmlns:a16="http://schemas.microsoft.com/office/drawing/2014/main" id="{A520A12C-2323-A28B-D8A9-44828F86F71F}"/>
              </a:ext>
            </a:extLst>
          </p:cNvPr>
          <p:cNvGrpSpPr/>
          <p:nvPr/>
        </p:nvGrpSpPr>
        <p:grpSpPr>
          <a:xfrm>
            <a:off x="1946751" y="126199"/>
            <a:ext cx="8124684" cy="5790242"/>
            <a:chOff x="3864116" y="142241"/>
            <a:chExt cx="8124684" cy="5790242"/>
          </a:xfrm>
        </p:grpSpPr>
        <p:sp>
          <p:nvSpPr>
            <p:cNvPr id="8" name="Hình chữ nhật 1806">
              <a:extLst>
                <a:ext uri="{FF2B5EF4-FFF2-40B4-BE49-F238E27FC236}">
                  <a16:creationId xmlns:a16="http://schemas.microsoft.com/office/drawing/2014/main" id="{1A7B4285-5B84-05F3-9A2A-AB05F4339B2E}"/>
                </a:ext>
              </a:extLst>
            </p:cNvPr>
            <p:cNvSpPr/>
            <p:nvPr/>
          </p:nvSpPr>
          <p:spPr>
            <a:xfrm>
              <a:off x="4724400" y="1615440"/>
              <a:ext cx="6471920" cy="344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9" name="图片 3">
              <a:extLst>
                <a:ext uri="{FF2B5EF4-FFF2-40B4-BE49-F238E27FC236}">
                  <a16:creationId xmlns:a16="http://schemas.microsoft.com/office/drawing/2014/main" id="{22942A20-345F-9E61-B424-0B44FA961C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64116" y="142241"/>
              <a:ext cx="8124684" cy="5790242"/>
            </a:xfrm>
            <a:prstGeom prst="rect">
              <a:avLst/>
            </a:prstGeom>
          </p:spPr>
        </p:pic>
      </p:grpSp>
      <p:pic>
        <p:nvPicPr>
          <p:cNvPr id="10" name="Picture 9"/>
          <p:cNvPicPr>
            <a:picLocks noChangeAspect="1"/>
          </p:cNvPicPr>
          <p:nvPr/>
        </p:nvPicPr>
        <p:blipFill>
          <a:blip r:embed="rId5"/>
          <a:stretch>
            <a:fillRect/>
          </a:stretch>
        </p:blipFill>
        <p:spPr>
          <a:xfrm>
            <a:off x="2523012" y="309469"/>
            <a:ext cx="4292246" cy="1951631"/>
          </a:xfrm>
          <a:prstGeom prst="rect">
            <a:avLst/>
          </a:prstGeom>
        </p:spPr>
      </p:pic>
      <p:sp>
        <p:nvSpPr>
          <p:cNvPr id="11" name="TextBox 10">
            <a:extLst>
              <a:ext uri="{FF2B5EF4-FFF2-40B4-BE49-F238E27FC236}">
                <a16:creationId xmlns:a16="http://schemas.microsoft.com/office/drawing/2014/main" id="{A0C8EFDC-9F68-E142-3452-C4222B19AA14}"/>
              </a:ext>
            </a:extLst>
          </p:cNvPr>
          <p:cNvSpPr txBox="1"/>
          <p:nvPr/>
        </p:nvSpPr>
        <p:spPr>
          <a:xfrm>
            <a:off x="2879391" y="1923825"/>
            <a:ext cx="6327208" cy="2308324"/>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Ôn</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kiến</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thức</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đã</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học</a:t>
            </a:r>
            <a:r>
              <a:rPr kumimoji="0" lang="en-US" sz="3600" b="1" i="1"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Hoàn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trong</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SBT.</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Đọc</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bị</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trước</a:t>
            </a:r>
            <a:r>
              <a:rPr kumimoji="0" lang="en-US" sz="3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008080"/>
                </a:solidFill>
                <a:effectLst/>
                <a:uLnTx/>
                <a:uFillTx/>
                <a:latin typeface="Cambria" panose="02040503050406030204" pitchFamily="18" charset="0"/>
                <a:ea typeface="Cambria" panose="02040503050406030204" pitchFamily="18" charset="0"/>
                <a:cs typeface="+mn-cs"/>
              </a:rPr>
              <a:t>bài</a:t>
            </a:r>
            <a:endParaRPr kumimoji="0" lang="vi-VN" sz="6600" b="1" i="0" u="none" strike="noStrike" kern="1200" cap="none" spc="0" normalizeH="0" baseline="0" noProof="0" dirty="0">
              <a:ln>
                <a:noFill/>
              </a:ln>
              <a:solidFill>
                <a:srgbClr val="00808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2001100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55">
            <a:extLst>
              <a:ext uri="{FF2B5EF4-FFF2-40B4-BE49-F238E27FC236}">
                <a16:creationId xmlns:a16="http://schemas.microsoft.com/office/drawing/2014/main" id="{9A5CC940-81AA-49DF-B1C1-61D00156561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7774033" y="297408"/>
            <a:ext cx="4417967" cy="6379551"/>
          </a:xfrm>
          <a:prstGeom prst="rect">
            <a:avLst/>
          </a:prstGeom>
        </p:spPr>
      </p:pic>
      <p:sp>
        <p:nvSpPr>
          <p:cNvPr id="3" name="Rounded Rectangle 2"/>
          <p:cNvSpPr/>
          <p:nvPr/>
        </p:nvSpPr>
        <p:spPr>
          <a:xfrm>
            <a:off x="1217839" y="1439435"/>
            <a:ext cx="9321824" cy="3934670"/>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6299EE79-B207-B02A-683E-4F7A6969512A}"/>
              </a:ext>
            </a:extLst>
          </p:cNvPr>
          <p:cNvPicPr>
            <a:picLocks noChangeAspect="1"/>
          </p:cNvPicPr>
          <p:nvPr/>
        </p:nvPicPr>
        <p:blipFill>
          <a:blip r:embed="rId3"/>
          <a:stretch>
            <a:fillRect/>
          </a:stretch>
        </p:blipFill>
        <p:spPr>
          <a:xfrm>
            <a:off x="1736668" y="1439435"/>
            <a:ext cx="8284166" cy="4597799"/>
          </a:xfrm>
          <a:prstGeom prst="rect">
            <a:avLst/>
          </a:prstGeom>
        </p:spPr>
      </p:pic>
      <p:pic>
        <p:nvPicPr>
          <p:cNvPr id="5" name="图片 18">
            <a:extLst>
              <a:ext uri="{FF2B5EF4-FFF2-40B4-BE49-F238E27FC236}">
                <a16:creationId xmlns:a16="http://schemas.microsoft.com/office/drawing/2014/main" id="{AE8937D6-690E-46F7-A942-7ECAD7FA9E6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48250" r="83036" b="16883"/>
          <a:stretch/>
        </p:blipFill>
        <p:spPr>
          <a:xfrm>
            <a:off x="-92087" y="4034322"/>
            <a:ext cx="1535875" cy="2890914"/>
          </a:xfrm>
          <a:prstGeom prst="rect">
            <a:avLst/>
          </a:prstGeom>
        </p:spPr>
      </p:pic>
    </p:spTree>
    <p:extLst>
      <p:ext uri="{BB962C8B-B14F-4D97-AF65-F5344CB8AC3E}">
        <p14:creationId xmlns:p14="http://schemas.microsoft.com/office/powerpoint/2010/main" val="3919228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02" name="Hình ảnh 1801">
            <a:extLst>
              <a:ext uri="{FF2B5EF4-FFF2-40B4-BE49-F238E27FC236}">
                <a16:creationId xmlns:a16="http://schemas.microsoft.com/office/drawing/2014/main" id="{A5B87486-3A81-C575-3F40-478138088B2D}"/>
              </a:ext>
            </a:extLst>
          </p:cNvPr>
          <p:cNvPicPr>
            <a:picLocks noChangeAspect="1"/>
          </p:cNvPicPr>
          <p:nvPr/>
        </p:nvPicPr>
        <p:blipFill rotWithShape="1">
          <a:blip r:embed="rId2"/>
          <a:srcRect l="7880" r="18861"/>
          <a:stretch/>
        </p:blipFill>
        <p:spPr>
          <a:xfrm>
            <a:off x="-190084" y="-162559"/>
            <a:ext cx="12496262" cy="7431460"/>
          </a:xfrm>
          <a:prstGeom prst="rect">
            <a:avLst/>
          </a:prstGeom>
        </p:spPr>
      </p:pic>
      <p:grpSp>
        <p:nvGrpSpPr>
          <p:cNvPr id="1808" name="Nhóm 1807">
            <a:extLst>
              <a:ext uri="{FF2B5EF4-FFF2-40B4-BE49-F238E27FC236}">
                <a16:creationId xmlns:a16="http://schemas.microsoft.com/office/drawing/2014/main" id="{A520A12C-2323-A28B-D8A9-44828F86F71F}"/>
              </a:ext>
            </a:extLst>
          </p:cNvPr>
          <p:cNvGrpSpPr/>
          <p:nvPr/>
        </p:nvGrpSpPr>
        <p:grpSpPr>
          <a:xfrm>
            <a:off x="3864116" y="142241"/>
            <a:ext cx="8124684" cy="5790242"/>
            <a:chOff x="3864116" y="142241"/>
            <a:chExt cx="8124684" cy="5790242"/>
          </a:xfrm>
        </p:grpSpPr>
        <p:sp>
          <p:nvSpPr>
            <p:cNvPr id="1807" name="Hình chữ nhật 1806">
              <a:extLst>
                <a:ext uri="{FF2B5EF4-FFF2-40B4-BE49-F238E27FC236}">
                  <a16:creationId xmlns:a16="http://schemas.microsoft.com/office/drawing/2014/main" id="{1A7B4285-5B84-05F3-9A2A-AB05F4339B2E}"/>
                </a:ext>
              </a:extLst>
            </p:cNvPr>
            <p:cNvSpPr/>
            <p:nvPr/>
          </p:nvSpPr>
          <p:spPr>
            <a:xfrm>
              <a:off x="4724400" y="1615440"/>
              <a:ext cx="6471920" cy="34442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806" name="图片 3">
              <a:extLst>
                <a:ext uri="{FF2B5EF4-FFF2-40B4-BE49-F238E27FC236}">
                  <a16:creationId xmlns:a16="http://schemas.microsoft.com/office/drawing/2014/main" id="{22942A20-345F-9E61-B424-0B44FA961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64116" y="142241"/>
              <a:ext cx="8124684" cy="5790242"/>
            </a:xfrm>
            <a:prstGeom prst="rect">
              <a:avLst/>
            </a:prstGeom>
          </p:spPr>
        </p:pic>
      </p:grpSp>
      <p:sp>
        <p:nvSpPr>
          <p:cNvPr id="1805" name="Hộp Văn bản 1804">
            <a:extLst>
              <a:ext uri="{FF2B5EF4-FFF2-40B4-BE49-F238E27FC236}">
                <a16:creationId xmlns:a16="http://schemas.microsoft.com/office/drawing/2014/main" id="{DCC9A628-726F-8E3F-DA5E-810FAA7359A3}"/>
              </a:ext>
            </a:extLst>
          </p:cNvPr>
          <p:cNvSpPr txBox="1"/>
          <p:nvPr/>
        </p:nvSpPr>
        <p:spPr>
          <a:xfrm>
            <a:off x="5020906" y="1874377"/>
            <a:ext cx="6002694" cy="274812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Hãy</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vượt</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qua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các</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câu</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hỏi</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để</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đưa</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con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tàu</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vũ</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trụ</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quay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lại</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Trái</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Đất</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 </a:t>
            </a:r>
            <a:r>
              <a:rPr kumimoji="0" lang="en-US" sz="4000" b="1" i="0" u="none" strike="noStrike" kern="1200" cap="none" spc="0" normalizeH="0" baseline="0" noProof="0" dirty="0" err="1">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nhé</a:t>
            </a:r>
            <a:r>
              <a:rPr kumimoji="0" lang="en-US"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rPr>
              <a:t>!</a:t>
            </a:r>
            <a:endParaRPr kumimoji="0" lang="vi-VN" sz="4000" b="1" i="0" u="none" strike="noStrike" kern="1200" cap="none" spc="0" normalizeH="0" baseline="0" noProof="0" dirty="0">
              <a:ln w="19050">
                <a:solidFill>
                  <a:sysClr val="windowText" lastClr="000000"/>
                </a:solidFill>
              </a:ln>
              <a:solidFill>
                <a:srgbClr val="325B87"/>
              </a:solidFill>
              <a:effectLst/>
              <a:uLnTx/>
              <a:uFillTx/>
              <a:latin typeface="Cambria" panose="02040503050406030204" pitchFamily="18" charset="0"/>
              <a:ea typeface="Cambria" panose="02040503050406030204" pitchFamily="18" charset="0"/>
              <a:cs typeface="Vogue-ExtraBold" panose="020B0500000000000000" pitchFamily="34" charset="0"/>
            </a:endParaRPr>
          </a:p>
        </p:txBody>
      </p:sp>
      <p:pic>
        <p:nvPicPr>
          <p:cNvPr id="1809" name="Đồ họa 1808">
            <a:extLst>
              <a:ext uri="{FF2B5EF4-FFF2-40B4-BE49-F238E27FC236}">
                <a16:creationId xmlns:a16="http://schemas.microsoft.com/office/drawing/2014/main" id="{130ACE2B-A0FD-19C0-5F17-A0F66F3479F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4339389" y="1173801"/>
            <a:ext cx="1363034" cy="1096353"/>
          </a:xfrm>
          <a:prstGeom prst="rect">
            <a:avLst/>
          </a:prstGeom>
        </p:spPr>
      </p:pic>
    </p:spTree>
    <p:extLst>
      <p:ext uri="{BB962C8B-B14F-4D97-AF65-F5344CB8AC3E}">
        <p14:creationId xmlns:p14="http://schemas.microsoft.com/office/powerpoint/2010/main" val="29068734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808"/>
                                        </p:tgtEl>
                                        <p:attrNameLst>
                                          <p:attrName>style.visibility</p:attrName>
                                        </p:attrNameLst>
                                      </p:cBhvr>
                                      <p:to>
                                        <p:strVal val="visible"/>
                                      </p:to>
                                    </p:set>
                                    <p:animEffect transition="in" filter="fade">
                                      <p:cBhvr>
                                        <p:cTn id="7" dur="1000"/>
                                        <p:tgtEl>
                                          <p:spTgt spid="1808"/>
                                        </p:tgtEl>
                                      </p:cBhvr>
                                    </p:animEffect>
                                    <p:anim calcmode="lin" valueType="num">
                                      <p:cBhvr>
                                        <p:cTn id="8" dur="1000" fill="hold"/>
                                        <p:tgtEl>
                                          <p:spTgt spid="1808"/>
                                        </p:tgtEl>
                                        <p:attrNameLst>
                                          <p:attrName>ppt_x</p:attrName>
                                        </p:attrNameLst>
                                      </p:cBhvr>
                                      <p:tavLst>
                                        <p:tav tm="0">
                                          <p:val>
                                            <p:strVal val="#ppt_x"/>
                                          </p:val>
                                        </p:tav>
                                        <p:tav tm="100000">
                                          <p:val>
                                            <p:strVal val="#ppt_x"/>
                                          </p:val>
                                        </p:tav>
                                      </p:tavLst>
                                    </p:anim>
                                    <p:anim calcmode="lin" valueType="num">
                                      <p:cBhvr>
                                        <p:cTn id="9" dur="1000" fill="hold"/>
                                        <p:tgtEl>
                                          <p:spTgt spid="180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1" presetClass="entr" presetSubtype="0" fill="hold" grpId="0" nodeType="afterEffect">
                                  <p:stCondLst>
                                    <p:cond delay="0"/>
                                  </p:stCondLst>
                                  <p:iterate type="wd">
                                    <p:tmPct val="10000"/>
                                  </p:iterate>
                                  <p:childTnLst>
                                    <p:set>
                                      <p:cBhvr>
                                        <p:cTn id="12" dur="1" fill="hold">
                                          <p:stCondLst>
                                            <p:cond delay="0"/>
                                          </p:stCondLst>
                                        </p:cTn>
                                        <p:tgtEl>
                                          <p:spTgt spid="1805"/>
                                        </p:tgtEl>
                                        <p:attrNameLst>
                                          <p:attrName>style.visibility</p:attrName>
                                        </p:attrNameLst>
                                      </p:cBhvr>
                                      <p:to>
                                        <p:strVal val="visible"/>
                                      </p:to>
                                    </p:set>
                                    <p:anim calcmode="lin" valueType="num">
                                      <p:cBhvr>
                                        <p:cTn id="13" dur="500" fill="hold"/>
                                        <p:tgtEl>
                                          <p:spTgt spid="1805"/>
                                        </p:tgtEl>
                                        <p:attrNameLst>
                                          <p:attrName>ppt_x</p:attrName>
                                        </p:attrNameLst>
                                      </p:cBhvr>
                                      <p:tavLst>
                                        <p:tav tm="0">
                                          <p:val>
                                            <p:strVal val="#ppt_x"/>
                                          </p:val>
                                        </p:tav>
                                        <p:tav tm="50000">
                                          <p:val>
                                            <p:strVal val="#ppt_x+.1"/>
                                          </p:val>
                                        </p:tav>
                                        <p:tav tm="100000">
                                          <p:val>
                                            <p:strVal val="#ppt_x"/>
                                          </p:val>
                                        </p:tav>
                                      </p:tavLst>
                                    </p:anim>
                                    <p:anim calcmode="lin" valueType="num">
                                      <p:cBhvr>
                                        <p:cTn id="14" dur="500" fill="hold"/>
                                        <p:tgtEl>
                                          <p:spTgt spid="1805"/>
                                        </p:tgtEl>
                                        <p:attrNameLst>
                                          <p:attrName>ppt_y</p:attrName>
                                        </p:attrNameLst>
                                      </p:cBhvr>
                                      <p:tavLst>
                                        <p:tav tm="0">
                                          <p:val>
                                            <p:strVal val="#ppt_y"/>
                                          </p:val>
                                        </p:tav>
                                        <p:tav tm="100000">
                                          <p:val>
                                            <p:strVal val="#ppt_y"/>
                                          </p:val>
                                        </p:tav>
                                      </p:tavLst>
                                    </p:anim>
                                    <p:anim calcmode="lin" valueType="num">
                                      <p:cBhvr>
                                        <p:cTn id="15" dur="500" fill="hold"/>
                                        <p:tgtEl>
                                          <p:spTgt spid="1805"/>
                                        </p:tgtEl>
                                        <p:attrNameLst>
                                          <p:attrName>ppt_h</p:attrName>
                                        </p:attrNameLst>
                                      </p:cBhvr>
                                      <p:tavLst>
                                        <p:tav tm="0">
                                          <p:val>
                                            <p:strVal val="#ppt_h/10"/>
                                          </p:val>
                                        </p:tav>
                                        <p:tav tm="50000">
                                          <p:val>
                                            <p:strVal val="#ppt_h+.01"/>
                                          </p:val>
                                        </p:tav>
                                        <p:tav tm="100000">
                                          <p:val>
                                            <p:strVal val="#ppt_h"/>
                                          </p:val>
                                        </p:tav>
                                      </p:tavLst>
                                    </p:anim>
                                    <p:anim calcmode="lin" valueType="num">
                                      <p:cBhvr>
                                        <p:cTn id="16" dur="500" fill="hold"/>
                                        <p:tgtEl>
                                          <p:spTgt spid="1805"/>
                                        </p:tgtEl>
                                        <p:attrNameLst>
                                          <p:attrName>ppt_w</p:attrName>
                                        </p:attrNameLst>
                                      </p:cBhvr>
                                      <p:tavLst>
                                        <p:tav tm="0">
                                          <p:val>
                                            <p:strVal val="#ppt_w/10"/>
                                          </p:val>
                                        </p:tav>
                                        <p:tav tm="50000">
                                          <p:val>
                                            <p:strVal val="#ppt_w+.01"/>
                                          </p:val>
                                        </p:tav>
                                        <p:tav tm="100000">
                                          <p:val>
                                            <p:strVal val="#ppt_w"/>
                                          </p:val>
                                        </p:tav>
                                      </p:tavLst>
                                    </p:anim>
                                    <p:animEffect transition="in" filter="fade">
                                      <p:cBhvr>
                                        <p:cTn id="17" dur="500" tmFilter="0,0; .5, 1; 1, 1"/>
                                        <p:tgtEl>
                                          <p:spTgt spid="18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hlinkClick r:id="rId5" action="ppaction://hlinksldjump"/>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rId6" action="ppaction://hlinksldjump"/>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2802" y="1092375"/>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19635959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1800"/>
                                        <p:tgtEl>
                                          <p:spTgt spid="19"/>
                                        </p:tgtEl>
                                      </p:cBhvr>
                                    </p:animEffect>
                                  </p:childTnLst>
                                </p:cTn>
                              </p:par>
                            </p:childTnLst>
                          </p:cTn>
                        </p:par>
                        <p:par>
                          <p:cTn id="8" fill="hold">
                            <p:stCondLst>
                              <p:cond delay="18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childTnLst>
                          </p:cTn>
                        </p:par>
                      </p:childTnLst>
                    </p:cTn>
                  </p:par>
                  <p:par>
                    <p:cTn id="12" fill="hold">
                      <p:stCondLst>
                        <p:cond delay="indefinite"/>
                      </p:stCondLst>
                      <p:childTnLst>
                        <p:par>
                          <p:cTn id="13" fill="hold">
                            <p:stCondLst>
                              <p:cond delay="0"/>
                            </p:stCondLst>
                            <p:childTnLst>
                              <p:par>
                                <p:cTn id="14" presetID="0" presetClass="path" presetSubtype="0" accel="50000" decel="50000" fill="hold" nodeType="clickEffect">
                                  <p:stCondLst>
                                    <p:cond delay="0"/>
                                  </p:stCondLst>
                                  <p:childTnLst>
                                    <p:animMotion origin="layout" path="M 2.08333E-6 -2.22222E-6 L 2.08333E-6 -2.22222E-6 C 0.01237 0.00047 0.02474 0.0007 0.03724 0.00185 C 0.04023 0.00209 0.04297 0.00371 0.04609 0.00417 C 0.04857 0.00463 0.05104 0.00486 0.05338 0.00533 C 0.05429 0.00602 0.05508 0.00695 0.05651 0.00764 C 0.06028 0.0088 0.06719 0.00972 0.07135 0.01065 C 0.07487 0.0132 0.07956 0.01644 0.08177 0.01945 C 0.08281 0.02084 0.08255 0.02246 0.08333 0.02384 C 0.08411 0.02523 0.08528 0.02616 0.08633 0.02709 L 0.08932 0.03588 C 0.08997 0.03727 0.09049 0.03889 0.09101 0.04051 C 0.0914 0.04306 0.09166 0.04584 0.09245 0.04815 C 0.09271 0.04931 0.09349 0.05047 0.09375 0.05139 C 0.09453 0.05301 0.09453 0.0544 0.09518 0.05579 C 0.09596 0.05741 0.09752 0.0588 0.09818 0.06042 C 0.10052 0.06412 0.09922 0.06389 0.10143 0.06806 C 0.10208 0.06991 0.10338 0.07176 0.10443 0.07338 C 0.10495 0.0757 0.10508 0.07801 0.10586 0.08033 C 0.10612 0.08172 0.1069 0.0831 0.10716 0.08449 C 0.10963 0.09537 0.1082 0.09398 0.11015 0.10648 C 0.1125 0.11968 0.11185 0.09977 0.11185 0.11783 " pathEditMode="relative" rAng="0" ptsTypes="AAAAAAAAAAAAAAAAAAAAAA">
                                      <p:cBhvr>
                                        <p:cTn id="15" dur="2000" fill="hold"/>
                                        <p:tgtEl>
                                          <p:spTgt spid="20"/>
                                        </p:tgtEl>
                                        <p:attrNameLst>
                                          <p:attrName>ppt_x</p:attrName>
                                          <p:attrName>ppt_y</p:attrName>
                                        </p:attrNameLst>
                                      </p:cBhvr>
                                      <p:rCtr x="5586" y="58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7">
            <a:extLst>
              <a:ext uri="{FF2B5EF4-FFF2-40B4-BE49-F238E27FC236}">
                <a16:creationId xmlns:a16="http://schemas.microsoft.com/office/drawing/2014/main" id="{6F1669D7-24FE-4DB1-8B3F-7FA1682C4C0E}"/>
              </a:ext>
            </a:extLst>
          </p:cNvPr>
          <p:cNvPicPr>
            <a:picLocks noChangeAspect="1"/>
          </p:cNvPicPr>
          <p:nvPr/>
        </p:nvPicPr>
        <p:blipFill rotWithShape="1">
          <a:blip r:embed="rId2">
            <a:extLst>
              <a:ext uri="{28A0092B-C50C-407E-A947-70E740481C1C}">
                <a14:useLocalDpi xmlns:a14="http://schemas.microsoft.com/office/drawing/2010/main" val="0"/>
              </a:ext>
            </a:extLst>
          </a:blip>
          <a:srcRect l="73711" t="10754" r="3412" b="40997"/>
          <a:stretch/>
        </p:blipFill>
        <p:spPr>
          <a:xfrm>
            <a:off x="8716836" y="-1"/>
            <a:ext cx="3475164" cy="3007361"/>
          </a:xfrm>
          <a:prstGeom prst="rect">
            <a:avLst/>
          </a:prstGeom>
        </p:spPr>
      </p:pic>
      <p:pic>
        <p:nvPicPr>
          <p:cNvPr id="4" name="图片 10">
            <a:extLst>
              <a:ext uri="{FF2B5EF4-FFF2-40B4-BE49-F238E27FC236}">
                <a16:creationId xmlns:a16="http://schemas.microsoft.com/office/drawing/2014/main" id="{C76A51E1-C94B-4CC8-ACD9-164B78D865BD}"/>
              </a:ext>
            </a:extLst>
          </p:cNvPr>
          <p:cNvPicPr>
            <a:picLocks noChangeAspect="1"/>
          </p:cNvPicPr>
          <p:nvPr/>
        </p:nvPicPr>
        <p:blipFill rotWithShape="1">
          <a:blip r:embed="rId2">
            <a:extLst>
              <a:ext uri="{28A0092B-C50C-407E-A947-70E740481C1C}">
                <a14:useLocalDpi xmlns:a14="http://schemas.microsoft.com/office/drawing/2010/main" val="0"/>
              </a:ext>
            </a:extLst>
          </a:blip>
          <a:srcRect l="67018" t="64405" r="3085"/>
          <a:stretch/>
        </p:blipFill>
        <p:spPr>
          <a:xfrm>
            <a:off x="6186971" y="4135328"/>
            <a:ext cx="5844275" cy="2854960"/>
          </a:xfrm>
          <a:prstGeom prst="rect">
            <a:avLst/>
          </a:prstGeom>
        </p:spPr>
      </p:pic>
      <p:pic>
        <p:nvPicPr>
          <p:cNvPr id="5" name="图片 12">
            <a:extLst>
              <a:ext uri="{FF2B5EF4-FFF2-40B4-BE49-F238E27FC236}">
                <a16:creationId xmlns:a16="http://schemas.microsoft.com/office/drawing/2014/main" id="{A0232DE5-B913-4DE6-AC06-27B5E5A3E7EC}"/>
              </a:ext>
            </a:extLst>
          </p:cNvPr>
          <p:cNvPicPr>
            <a:picLocks noChangeAspect="1"/>
          </p:cNvPicPr>
          <p:nvPr/>
        </p:nvPicPr>
        <p:blipFill rotWithShape="1">
          <a:blip r:embed="rId2">
            <a:extLst>
              <a:ext uri="{28A0092B-C50C-407E-A947-70E740481C1C}">
                <a14:useLocalDpi xmlns:a14="http://schemas.microsoft.com/office/drawing/2010/main" val="0"/>
              </a:ext>
            </a:extLst>
          </a:blip>
          <a:srcRect t="5905" r="67081" b="7411"/>
          <a:stretch/>
        </p:blipFill>
        <p:spPr>
          <a:xfrm>
            <a:off x="-164192" y="921072"/>
            <a:ext cx="5705017" cy="6163935"/>
          </a:xfrm>
          <a:prstGeom prst="rect">
            <a:avLst/>
          </a:prstGeom>
        </p:spPr>
      </p:pic>
      <p:sp>
        <p:nvSpPr>
          <p:cNvPr id="6" name="Rounded Rectangle 5"/>
          <p:cNvSpPr/>
          <p:nvPr/>
        </p:nvSpPr>
        <p:spPr>
          <a:xfrm>
            <a:off x="1580605" y="1214846"/>
            <a:ext cx="8765177" cy="3691191"/>
          </a:xfrm>
          <a:prstGeom prst="roundRect">
            <a:avLst/>
          </a:prstGeom>
          <a:solidFill>
            <a:schemeClr val="bg1">
              <a:alpha val="93000"/>
            </a:schemeClr>
          </a:solidFill>
          <a:ln w="28575">
            <a:solidFill>
              <a:schemeClr val="bg1">
                <a:alpha val="99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p:cNvPicPr>
            <a:picLocks noChangeAspect="1"/>
          </p:cNvPicPr>
          <p:nvPr/>
        </p:nvPicPr>
        <p:blipFill>
          <a:blip r:embed="rId3"/>
          <a:stretch>
            <a:fillRect/>
          </a:stretch>
        </p:blipFill>
        <p:spPr>
          <a:xfrm>
            <a:off x="2724186" y="1441555"/>
            <a:ext cx="6279424" cy="4121253"/>
          </a:xfrm>
          <a:prstGeom prst="rect">
            <a:avLst/>
          </a:prstGeom>
        </p:spPr>
      </p:pic>
    </p:spTree>
    <p:extLst>
      <p:ext uri="{BB962C8B-B14F-4D97-AF65-F5344CB8AC3E}">
        <p14:creationId xmlns:p14="http://schemas.microsoft.com/office/powerpoint/2010/main" val="3468810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7">
            <a:extLst>
              <a:ext uri="{FF2B5EF4-FFF2-40B4-BE49-F238E27FC236}">
                <a16:creationId xmlns:a16="http://schemas.microsoft.com/office/drawing/2014/main" id="{A7A052B7-A5F5-290D-70D1-9C208797CD5E}"/>
              </a:ext>
            </a:extLst>
          </p:cNvPr>
          <p:cNvGrpSpPr/>
          <p:nvPr/>
        </p:nvGrpSpPr>
        <p:grpSpPr>
          <a:xfrm>
            <a:off x="873492" y="606265"/>
            <a:ext cx="10362640" cy="1741916"/>
            <a:chOff x="873492" y="817645"/>
            <a:chExt cx="10362640" cy="1530535"/>
          </a:xfrm>
        </p:grpSpPr>
        <p:grpSp>
          <p:nvGrpSpPr>
            <p:cNvPr id="3" name="Đồ họa 51">
              <a:extLst>
                <a:ext uri="{FF2B5EF4-FFF2-40B4-BE49-F238E27FC236}">
                  <a16:creationId xmlns:a16="http://schemas.microsoft.com/office/drawing/2014/main" id="{5A225850-C7AA-23D0-A6E0-7A280443A8FD}"/>
                </a:ext>
              </a:extLst>
            </p:cNvPr>
            <p:cNvGrpSpPr/>
            <p:nvPr/>
          </p:nvGrpSpPr>
          <p:grpSpPr>
            <a:xfrm>
              <a:off x="873492" y="817645"/>
              <a:ext cx="10362640" cy="1530535"/>
              <a:chOff x="894773" y="780890"/>
              <a:chExt cx="10357437" cy="2500017"/>
            </a:xfrm>
          </p:grpSpPr>
          <p:sp>
            <p:nvSpPr>
              <p:cNvPr id="5" name="Hình tự do: Hình 20">
                <a:extLst>
                  <a:ext uri="{FF2B5EF4-FFF2-40B4-BE49-F238E27FC236}">
                    <a16:creationId xmlns:a16="http://schemas.microsoft.com/office/drawing/2014/main" id="{0093DD5D-1183-7D64-40D0-6C1F807CE8E3}"/>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Hình tự do: Hình 21">
                <a:extLst>
                  <a:ext uri="{FF2B5EF4-FFF2-40B4-BE49-F238E27FC236}">
                    <a16:creationId xmlns:a16="http://schemas.microsoft.com/office/drawing/2014/main" id="{45155118-93CE-F5FD-5B19-DC58E04DC087}"/>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Hình tự do: Hình 22">
                <a:extLst>
                  <a:ext uri="{FF2B5EF4-FFF2-40B4-BE49-F238E27FC236}">
                    <a16:creationId xmlns:a16="http://schemas.microsoft.com/office/drawing/2014/main" id="{420C31D7-8DCE-C67B-DB4A-B6E8F52A86ED}"/>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 name="Hộp Văn bản 23">
              <a:extLst>
                <a:ext uri="{FF2B5EF4-FFF2-40B4-BE49-F238E27FC236}">
                  <a16:creationId xmlns:a16="http://schemas.microsoft.com/office/drawing/2014/main" id="{EEDD4267-A89F-8448-271A-A2ED16DEECC9}"/>
                </a:ext>
              </a:extLst>
            </p:cNvPr>
            <p:cNvSpPr txBox="1"/>
            <p:nvPr/>
          </p:nvSpPr>
          <p:spPr>
            <a:xfrm>
              <a:off x="1001931" y="905840"/>
              <a:ext cx="9536999" cy="11628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 So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5 731…?... 5 371</a:t>
              </a:r>
            </a:p>
          </p:txBody>
        </p:sp>
      </p:grpSp>
      <p:grpSp>
        <p:nvGrpSpPr>
          <p:cNvPr id="8" name="Nhóm 1">
            <a:extLst>
              <a:ext uri="{FF2B5EF4-FFF2-40B4-BE49-F238E27FC236}">
                <a16:creationId xmlns:a16="http://schemas.microsoft.com/office/drawing/2014/main" id="{62DB8E11-419E-A43C-EED0-262F708A0651}"/>
              </a:ext>
            </a:extLst>
          </p:cNvPr>
          <p:cNvGrpSpPr/>
          <p:nvPr/>
        </p:nvGrpSpPr>
        <p:grpSpPr>
          <a:xfrm>
            <a:off x="873492" y="2490890"/>
            <a:ext cx="5009148" cy="1152000"/>
            <a:chOff x="873492" y="2490890"/>
            <a:chExt cx="5009148" cy="1152000"/>
          </a:xfrm>
        </p:grpSpPr>
        <p:grpSp>
          <p:nvGrpSpPr>
            <p:cNvPr id="9" name="Nhóm 2">
              <a:extLst>
                <a:ext uri="{FF2B5EF4-FFF2-40B4-BE49-F238E27FC236}">
                  <a16:creationId xmlns:a16="http://schemas.microsoft.com/office/drawing/2014/main" id="{D8AF4CDD-7A68-BB03-F9E9-56E51A2E48DC}"/>
                </a:ext>
              </a:extLst>
            </p:cNvPr>
            <p:cNvGrpSpPr/>
            <p:nvPr/>
          </p:nvGrpSpPr>
          <p:grpSpPr>
            <a:xfrm>
              <a:off x="873492" y="2490890"/>
              <a:ext cx="5009148" cy="1152000"/>
              <a:chOff x="873492" y="2490890"/>
              <a:chExt cx="5009148" cy="1152000"/>
            </a:xfrm>
          </p:grpSpPr>
          <p:sp>
            <p:nvSpPr>
              <p:cNvPr id="11" name="Hình chữ nhật: Góc Tròn 4">
                <a:extLst>
                  <a:ext uri="{FF2B5EF4-FFF2-40B4-BE49-F238E27FC236}">
                    <a16:creationId xmlns:a16="http://schemas.microsoft.com/office/drawing/2014/main" id="{DE25DF4C-B883-5C8C-A3C9-F568AC266350}"/>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Đồ họa 5">
                <a:extLst>
                  <a:ext uri="{FF2B5EF4-FFF2-40B4-BE49-F238E27FC236}">
                    <a16:creationId xmlns:a16="http://schemas.microsoft.com/office/drawing/2014/main" id="{16255886-0686-8A3F-B7E0-3E20397EF16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3">
              <a:extLst>
                <a:ext uri="{FF2B5EF4-FFF2-40B4-BE49-F238E27FC236}">
                  <a16:creationId xmlns:a16="http://schemas.microsoft.com/office/drawing/2014/main" id="{E94ED575-5FF2-57FD-CEF4-59821C47A061}"/>
                </a:ext>
              </a:extLst>
            </p:cNvPr>
            <p:cNvSpPr txBox="1"/>
            <p:nvPr/>
          </p:nvSpPr>
          <p:spPr>
            <a:xfrm>
              <a:off x="2060860" y="2550328"/>
              <a:ext cx="329510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&lt;</a:t>
              </a:r>
            </a:p>
          </p:txBody>
        </p:sp>
      </p:grpSp>
      <p:grpSp>
        <p:nvGrpSpPr>
          <p:cNvPr id="13" name="Nhóm 6">
            <a:extLst>
              <a:ext uri="{FF2B5EF4-FFF2-40B4-BE49-F238E27FC236}">
                <a16:creationId xmlns:a16="http://schemas.microsoft.com/office/drawing/2014/main" id="{3886914E-946F-9E78-DB52-75EC976B7127}"/>
              </a:ext>
            </a:extLst>
          </p:cNvPr>
          <p:cNvGrpSpPr/>
          <p:nvPr/>
        </p:nvGrpSpPr>
        <p:grpSpPr>
          <a:xfrm>
            <a:off x="6309362" y="2482076"/>
            <a:ext cx="4926770" cy="1152000"/>
            <a:chOff x="6309362" y="2482076"/>
            <a:chExt cx="4926770" cy="1152000"/>
          </a:xfrm>
        </p:grpSpPr>
        <p:grpSp>
          <p:nvGrpSpPr>
            <p:cNvPr id="14" name="Nhóm 31">
              <a:extLst>
                <a:ext uri="{FF2B5EF4-FFF2-40B4-BE49-F238E27FC236}">
                  <a16:creationId xmlns:a16="http://schemas.microsoft.com/office/drawing/2014/main" id="{59325CD6-D787-A557-CCE6-D3D20D218B5B}"/>
                </a:ext>
              </a:extLst>
            </p:cNvPr>
            <p:cNvGrpSpPr/>
            <p:nvPr/>
          </p:nvGrpSpPr>
          <p:grpSpPr>
            <a:xfrm>
              <a:off x="6309362" y="2482076"/>
              <a:ext cx="4926770" cy="1152000"/>
              <a:chOff x="6309362" y="2463371"/>
              <a:chExt cx="4926770" cy="1152000"/>
            </a:xfrm>
          </p:grpSpPr>
          <p:sp>
            <p:nvSpPr>
              <p:cNvPr id="16" name="Hình chữ nhật: Góc Tròn 39">
                <a:extLst>
                  <a:ext uri="{FF2B5EF4-FFF2-40B4-BE49-F238E27FC236}">
                    <a16:creationId xmlns:a16="http://schemas.microsoft.com/office/drawing/2014/main" id="{013F7C9B-A41F-0BD5-EFEE-7B4BD40B9162}"/>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7" name="Đồ họa 40">
                <a:extLst>
                  <a:ext uri="{FF2B5EF4-FFF2-40B4-BE49-F238E27FC236}">
                    <a16:creationId xmlns:a16="http://schemas.microsoft.com/office/drawing/2014/main" id="{8C8458EE-8507-F166-5706-396A4D27C5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38">
              <a:extLst>
                <a:ext uri="{FF2B5EF4-FFF2-40B4-BE49-F238E27FC236}">
                  <a16:creationId xmlns:a16="http://schemas.microsoft.com/office/drawing/2014/main" id="{CE65AC0C-348F-EBCF-95FE-E29AA50CC901}"/>
                </a:ext>
              </a:extLst>
            </p:cNvPr>
            <p:cNvSpPr txBox="1"/>
            <p:nvPr/>
          </p:nvSpPr>
          <p:spPr>
            <a:xfrm>
              <a:off x="7151996" y="2531972"/>
              <a:ext cx="3948093"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&gt;</a:t>
              </a:r>
              <a:endParaRPr kumimoji="0" lang="vi-VN" sz="5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8" name="Nhóm 41">
            <a:extLst>
              <a:ext uri="{FF2B5EF4-FFF2-40B4-BE49-F238E27FC236}">
                <a16:creationId xmlns:a16="http://schemas.microsoft.com/office/drawing/2014/main" id="{084C21AB-7D0B-6E15-076A-ACC9B00756EB}"/>
              </a:ext>
            </a:extLst>
          </p:cNvPr>
          <p:cNvGrpSpPr/>
          <p:nvPr/>
        </p:nvGrpSpPr>
        <p:grpSpPr>
          <a:xfrm>
            <a:off x="2996588" y="4347196"/>
            <a:ext cx="4924401" cy="1152000"/>
            <a:chOff x="958238" y="4423396"/>
            <a:chExt cx="4924401" cy="1152000"/>
          </a:xfrm>
        </p:grpSpPr>
        <p:grpSp>
          <p:nvGrpSpPr>
            <p:cNvPr id="19" name="Nhóm 42">
              <a:extLst>
                <a:ext uri="{FF2B5EF4-FFF2-40B4-BE49-F238E27FC236}">
                  <a16:creationId xmlns:a16="http://schemas.microsoft.com/office/drawing/2014/main" id="{93C7386E-6719-3B0E-B4AB-A0A67B5130CE}"/>
                </a:ext>
              </a:extLst>
            </p:cNvPr>
            <p:cNvGrpSpPr/>
            <p:nvPr/>
          </p:nvGrpSpPr>
          <p:grpSpPr>
            <a:xfrm>
              <a:off x="958238" y="4423396"/>
              <a:ext cx="4924401" cy="1152000"/>
              <a:chOff x="958238" y="4423396"/>
              <a:chExt cx="4924401" cy="1152000"/>
            </a:xfrm>
          </p:grpSpPr>
          <p:sp>
            <p:nvSpPr>
              <p:cNvPr id="21" name="Hình chữ nhật: Góc Tròn 44">
                <a:extLst>
                  <a:ext uri="{FF2B5EF4-FFF2-40B4-BE49-F238E27FC236}">
                    <a16:creationId xmlns:a16="http://schemas.microsoft.com/office/drawing/2014/main" id="{075C9BAB-D227-01CF-7DEB-898F09497BE9}"/>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5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2" name="Đồ họa 45">
                <a:extLst>
                  <a:ext uri="{FF2B5EF4-FFF2-40B4-BE49-F238E27FC236}">
                    <a16:creationId xmlns:a16="http://schemas.microsoft.com/office/drawing/2014/main" id="{31B2ABD0-2B5B-850D-AFF7-7A75E1F9517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43">
              <a:extLst>
                <a:ext uri="{FF2B5EF4-FFF2-40B4-BE49-F238E27FC236}">
                  <a16:creationId xmlns:a16="http://schemas.microsoft.com/office/drawing/2014/main" id="{1C9CB0A0-200C-0B42-D4B5-C57DBDBDDC0E}"/>
                </a:ext>
              </a:extLst>
            </p:cNvPr>
            <p:cNvSpPr txBox="1"/>
            <p:nvPr/>
          </p:nvSpPr>
          <p:spPr>
            <a:xfrm>
              <a:off x="1997327" y="4456047"/>
              <a:ext cx="357456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a:t>
              </a:r>
            </a:p>
          </p:txBody>
        </p:sp>
      </p:grpSp>
      <p:pic>
        <p:nvPicPr>
          <p:cNvPr id="28" name="Đồ họa 7">
            <a:extLst>
              <a:ext uri="{FF2B5EF4-FFF2-40B4-BE49-F238E27FC236}">
                <a16:creationId xmlns:a16="http://schemas.microsoft.com/office/drawing/2014/main" id="{F0C2F8AF-6601-A38D-46F2-43FC736B579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378926" y="641958"/>
            <a:ext cx="1363034" cy="1096353"/>
          </a:xfrm>
          <a:prstGeom prst="rect">
            <a:avLst/>
          </a:prstGeom>
        </p:spPr>
      </p:pic>
    </p:spTree>
    <p:extLst>
      <p:ext uri="{BB962C8B-B14F-4D97-AF65-F5344CB8AC3E}">
        <p14:creationId xmlns:p14="http://schemas.microsoft.com/office/powerpoint/2010/main" val="23304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8"/>
                                        </p:tgtEl>
                                      </p:cBhvr>
                                    </p:animEffect>
                                    <p:anim calcmode="lin" valueType="num">
                                      <p:cBhvr>
                                        <p:cTn id="26" dur="1000"/>
                                        <p:tgtEl>
                                          <p:spTgt spid="18"/>
                                        </p:tgtEl>
                                        <p:attrNameLst>
                                          <p:attrName>ppt_x</p:attrName>
                                        </p:attrNameLst>
                                      </p:cBhvr>
                                      <p:tavLst>
                                        <p:tav tm="0">
                                          <p:val>
                                            <p:strVal val="ppt_x"/>
                                          </p:val>
                                        </p:tav>
                                        <p:tav tm="100000">
                                          <p:val>
                                            <p:strVal val="ppt_x"/>
                                          </p:val>
                                        </p:tav>
                                      </p:tavLst>
                                    </p:anim>
                                    <p:anim calcmode="lin" valueType="num">
                                      <p:cBhvr>
                                        <p:cTn id="27" dur="1000"/>
                                        <p:tgtEl>
                                          <p:spTgt spid="18"/>
                                        </p:tgtEl>
                                        <p:attrNameLst>
                                          <p:attrName>ppt_y</p:attrName>
                                        </p:attrNameLst>
                                      </p:cBhvr>
                                      <p:tavLst>
                                        <p:tav tm="0">
                                          <p:val>
                                            <p:strVal val="ppt_y"/>
                                          </p:val>
                                        </p:tav>
                                        <p:tav tm="100000">
                                          <p:val>
                                            <p:strVal val="ppt_y+.1"/>
                                          </p:val>
                                        </p:tav>
                                      </p:tavLst>
                                    </p:anim>
                                    <p:set>
                                      <p:cBhvr>
                                        <p:cTn id="28" dur="1" fill="hold">
                                          <p:stCondLst>
                                            <p:cond delay="999"/>
                                          </p:stCondLst>
                                        </p:cTn>
                                        <p:tgtEl>
                                          <p:spTgt spid="18"/>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100" fill="hold">
                                          <p:stCondLst>
                                            <p:cond delay="0"/>
                                          </p:stCondLst>
                                        </p:cTn>
                                        <p:tgtEl>
                                          <p:spTgt spid="13"/>
                                        </p:tgtEl>
                                        <p:attrNameLst>
                                          <p:attrName>r</p:attrName>
                                        </p:attrNameLst>
                                      </p:cBhvr>
                                    </p:animRot>
                                    <p:animRot by="-240000">
                                      <p:cBhvr>
                                        <p:cTn id="31" dur="200" fill="hold">
                                          <p:stCondLst>
                                            <p:cond delay="200"/>
                                          </p:stCondLst>
                                        </p:cTn>
                                        <p:tgtEl>
                                          <p:spTgt spid="13"/>
                                        </p:tgtEl>
                                        <p:attrNameLst>
                                          <p:attrName>r</p:attrName>
                                        </p:attrNameLst>
                                      </p:cBhvr>
                                    </p:animRot>
                                    <p:animRot by="240000">
                                      <p:cBhvr>
                                        <p:cTn id="32" dur="200" fill="hold">
                                          <p:stCondLst>
                                            <p:cond delay="400"/>
                                          </p:stCondLst>
                                        </p:cTn>
                                        <p:tgtEl>
                                          <p:spTgt spid="13"/>
                                        </p:tgtEl>
                                        <p:attrNameLst>
                                          <p:attrName>r</p:attrName>
                                        </p:attrNameLst>
                                      </p:cBhvr>
                                    </p:animRot>
                                    <p:animRot by="-240000">
                                      <p:cBhvr>
                                        <p:cTn id="33" dur="200" fill="hold">
                                          <p:stCondLst>
                                            <p:cond delay="600"/>
                                          </p:stCondLst>
                                        </p:cTn>
                                        <p:tgtEl>
                                          <p:spTgt spid="13"/>
                                        </p:tgtEl>
                                        <p:attrNameLst>
                                          <p:attrName>r</p:attrName>
                                        </p:attrNameLst>
                                      </p:cBhvr>
                                    </p:animRot>
                                    <p:animRot by="120000">
                                      <p:cBhvr>
                                        <p:cTn id="34" dur="200" fill="hold">
                                          <p:stCondLst>
                                            <p:cond delay="800"/>
                                          </p:stCondLst>
                                        </p:cTn>
                                        <p:tgtEl>
                                          <p:spTgt spid="13"/>
                                        </p:tgtEl>
                                        <p:attrNameLst>
                                          <p:attrName>r</p:attrName>
                                        </p:attrNameLst>
                                      </p:cBhvr>
                                    </p:animRot>
                                  </p:childTnLst>
                                  <p:subTnLst>
                                    <p:audio>
                                      <p:cMediaNode>
                                        <p:cTn display="0" masterRel="sameClick">
                                          <p:stCondLst>
                                            <p:cond evt="begin" delay="0">
                                              <p:tn val="29"/>
                                            </p:cond>
                                          </p:stCondLst>
                                          <p:endCondLst>
                                            <p:cond evt="onStopAudio" delay="0">
                                              <p:tgtEl>
                                                <p:sldTgt/>
                                              </p:tgtEl>
                                            </p:cond>
                                          </p:endCondLst>
                                        </p:cTn>
                                        <p:tgtEl>
                                          <p:sndTgt r:embed="rId2" name="applause.wav"/>
                                        </p:tgtEl>
                                      </p:cMediaNode>
                                    </p:audio>
                                  </p:subTnLst>
                                </p:cTn>
                              </p:par>
                              <p:par>
                                <p:cTn id="35" presetID="42" presetClass="exit" presetSubtype="0" fill="hold" nodeType="withEffect">
                                  <p:stCondLst>
                                    <p:cond delay="0"/>
                                  </p:stCondLst>
                                  <p:childTnLst>
                                    <p:animEffect transition="out" filter="fade">
                                      <p:cBhvr>
                                        <p:cTn id="36" dur="1000"/>
                                        <p:tgtEl>
                                          <p:spTgt spid="8"/>
                                        </p:tgtEl>
                                      </p:cBhvr>
                                    </p:animEffect>
                                    <p:anim calcmode="lin" valueType="num">
                                      <p:cBhvr>
                                        <p:cTn id="37" dur="1000"/>
                                        <p:tgtEl>
                                          <p:spTgt spid="8"/>
                                        </p:tgtEl>
                                        <p:attrNameLst>
                                          <p:attrName>ppt_x</p:attrName>
                                        </p:attrNameLst>
                                      </p:cBhvr>
                                      <p:tavLst>
                                        <p:tav tm="0">
                                          <p:val>
                                            <p:strVal val="ppt_x"/>
                                          </p:val>
                                        </p:tav>
                                        <p:tav tm="100000">
                                          <p:val>
                                            <p:strVal val="ppt_x"/>
                                          </p:val>
                                        </p:tav>
                                      </p:tavLst>
                                    </p:anim>
                                    <p:anim calcmode="lin" valueType="num">
                                      <p:cBhvr>
                                        <p:cTn id="38" dur="1000"/>
                                        <p:tgtEl>
                                          <p:spTgt spid="8"/>
                                        </p:tgtEl>
                                        <p:attrNameLst>
                                          <p:attrName>ppt_y</p:attrName>
                                        </p:attrNameLst>
                                      </p:cBhvr>
                                      <p:tavLst>
                                        <p:tav tm="0">
                                          <p:val>
                                            <p:strVal val="ppt_y"/>
                                          </p:val>
                                        </p:tav>
                                        <p:tav tm="100000">
                                          <p:val>
                                            <p:strVal val="ppt_y+.1"/>
                                          </p:val>
                                        </p:tav>
                                      </p:tavLst>
                                    </p:anim>
                                    <p:set>
                                      <p:cBhvr>
                                        <p:cTn id="39" dur="1" fill="hold">
                                          <p:stCondLst>
                                            <p:cond delay="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Nhóm 3">
            <a:extLst>
              <a:ext uri="{FF2B5EF4-FFF2-40B4-BE49-F238E27FC236}">
                <a16:creationId xmlns:a16="http://schemas.microsoft.com/office/drawing/2014/main" id="{13241BAC-2BA1-C1BE-5138-E23B04272B64}"/>
              </a:ext>
            </a:extLst>
          </p:cNvPr>
          <p:cNvGrpSpPr/>
          <p:nvPr/>
        </p:nvGrpSpPr>
        <p:grpSpPr>
          <a:xfrm>
            <a:off x="873492" y="530353"/>
            <a:ext cx="10362640" cy="1817828"/>
            <a:chOff x="873492" y="817645"/>
            <a:chExt cx="10362640" cy="1530535"/>
          </a:xfrm>
        </p:grpSpPr>
        <p:grpSp>
          <p:nvGrpSpPr>
            <p:cNvPr id="3"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7"/>
            </a:xfrm>
          </p:grpSpPr>
          <p:sp>
            <p:nvSpPr>
              <p:cNvPr id="5"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 name="Hộp Văn bản 5">
              <a:extLst>
                <a:ext uri="{FF2B5EF4-FFF2-40B4-BE49-F238E27FC236}">
                  <a16:creationId xmlns:a16="http://schemas.microsoft.com/office/drawing/2014/main" id="{59257264-1088-E59B-6628-FC5CE884F377}"/>
                </a:ext>
              </a:extLst>
            </p:cNvPr>
            <p:cNvSpPr txBox="1"/>
            <p:nvPr/>
          </p:nvSpPr>
          <p:spPr>
            <a:xfrm>
              <a:off x="883920" y="950560"/>
              <a:ext cx="9757116" cy="111428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2: So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sánh</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a:solidFill>
                    <a:prstClr val="black"/>
                  </a:solidFill>
                  <a:latin typeface="Cambria" panose="02040503050406030204" pitchFamily="18" charset="0"/>
                  <a:ea typeface="Cambria" panose="02040503050406030204" pitchFamily="18" charset="0"/>
                </a:rPr>
                <a:t>6</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375…?... 6 365</a:t>
              </a:r>
            </a:p>
          </p:txBody>
        </p:sp>
      </p:grpSp>
      <p:grpSp>
        <p:nvGrpSpPr>
          <p:cNvPr id="8"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9"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11"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12"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10" name="Hộp Văn bản 23">
              <a:extLst>
                <a:ext uri="{FF2B5EF4-FFF2-40B4-BE49-F238E27FC236}">
                  <a16:creationId xmlns:a16="http://schemas.microsoft.com/office/drawing/2014/main" id="{AE8A3198-B922-95C5-0759-8657347CC3AA}"/>
                </a:ext>
              </a:extLst>
            </p:cNvPr>
            <p:cNvSpPr txBox="1"/>
            <p:nvPr/>
          </p:nvSpPr>
          <p:spPr>
            <a:xfrm>
              <a:off x="2443645" y="2696712"/>
              <a:ext cx="3069616"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&gt;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3"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14"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16"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17"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15" name="Hộp Văn bản 24">
              <a:extLst>
                <a:ext uri="{FF2B5EF4-FFF2-40B4-BE49-F238E27FC236}">
                  <a16:creationId xmlns:a16="http://schemas.microsoft.com/office/drawing/2014/main" id="{709D10A9-E0E4-1F61-B017-5E54D7949015}"/>
                </a:ext>
              </a:extLst>
            </p:cNvPr>
            <p:cNvSpPr txBox="1"/>
            <p:nvPr/>
          </p:nvSpPr>
          <p:spPr>
            <a:xfrm>
              <a:off x="7749243" y="2681426"/>
              <a:ext cx="3113829"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&lt;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18" name="Nhóm 21">
            <a:extLst>
              <a:ext uri="{FF2B5EF4-FFF2-40B4-BE49-F238E27FC236}">
                <a16:creationId xmlns:a16="http://schemas.microsoft.com/office/drawing/2014/main" id="{E1B3EBE0-1A03-71FF-4EF6-BBC720D376FD}"/>
              </a:ext>
            </a:extLst>
          </p:cNvPr>
          <p:cNvGrpSpPr/>
          <p:nvPr/>
        </p:nvGrpSpPr>
        <p:grpSpPr>
          <a:xfrm>
            <a:off x="4120538" y="4232896"/>
            <a:ext cx="4924401" cy="1152000"/>
            <a:chOff x="958238" y="4423396"/>
            <a:chExt cx="4924401" cy="1152000"/>
          </a:xfrm>
        </p:grpSpPr>
        <p:grpSp>
          <p:nvGrpSpPr>
            <p:cNvPr id="19"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21"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22"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20" name="Hộp Văn bản 25">
              <a:extLst>
                <a:ext uri="{FF2B5EF4-FFF2-40B4-BE49-F238E27FC236}">
                  <a16:creationId xmlns:a16="http://schemas.microsoft.com/office/drawing/2014/main" id="{21AB69C4-0A06-7DD8-3B9F-558523C22576}"/>
                </a:ext>
              </a:extLst>
            </p:cNvPr>
            <p:cNvSpPr txBox="1"/>
            <p:nvPr/>
          </p:nvSpPr>
          <p:spPr>
            <a:xfrm>
              <a:off x="2398718" y="4646547"/>
              <a:ext cx="2977953"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28" name="Đồ họa 27">
            <a:extLst>
              <a:ext uri="{FF2B5EF4-FFF2-40B4-BE49-F238E27FC236}">
                <a16:creationId xmlns:a16="http://schemas.microsoft.com/office/drawing/2014/main" id="{2BD22672-4DC2-7358-AD99-10EEF0B13E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158469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3"/>
                                        </p:tgtEl>
                                      </p:cBhvr>
                                    </p:animEffect>
                                    <p:anim calcmode="lin" valueType="num">
                                      <p:cBhvr>
                                        <p:cTn id="26" dur="1000"/>
                                        <p:tgtEl>
                                          <p:spTgt spid="13"/>
                                        </p:tgtEl>
                                        <p:attrNameLst>
                                          <p:attrName>ppt_x</p:attrName>
                                        </p:attrNameLst>
                                      </p:cBhvr>
                                      <p:tavLst>
                                        <p:tav tm="0">
                                          <p:val>
                                            <p:strVal val="ppt_x"/>
                                          </p:val>
                                        </p:tav>
                                        <p:tav tm="100000">
                                          <p:val>
                                            <p:strVal val="ppt_x"/>
                                          </p:val>
                                        </p:tav>
                                      </p:tavLst>
                                    </p:anim>
                                    <p:anim calcmode="lin" valueType="num">
                                      <p:cBhvr>
                                        <p:cTn id="27" dur="1000"/>
                                        <p:tgtEl>
                                          <p:spTgt spid="13"/>
                                        </p:tgtEl>
                                        <p:attrNameLst>
                                          <p:attrName>ppt_y</p:attrName>
                                        </p:attrNameLst>
                                      </p:cBhvr>
                                      <p:tavLst>
                                        <p:tav tm="0">
                                          <p:val>
                                            <p:strVal val="ppt_y"/>
                                          </p:val>
                                        </p:tav>
                                        <p:tav tm="100000">
                                          <p:val>
                                            <p:strVal val="ppt_y+.1"/>
                                          </p:val>
                                        </p:tav>
                                      </p:tavLst>
                                    </p:anim>
                                    <p:set>
                                      <p:cBhvr>
                                        <p:cTn id="28" dur="1" fill="hold">
                                          <p:stCondLst>
                                            <p:cond delay="999"/>
                                          </p:stCondLst>
                                        </p:cTn>
                                        <p:tgtEl>
                                          <p:spTgt spid="13"/>
                                        </p:tgtEl>
                                        <p:attrNameLst>
                                          <p:attrName>style.visibility</p:attrName>
                                        </p:attrNameLst>
                                      </p:cBhvr>
                                      <p:to>
                                        <p:strVal val="hidden"/>
                                      </p:to>
                                    </p:set>
                                  </p:childTnLst>
                                </p:cTn>
                              </p:par>
                              <p:par>
                                <p:cTn id="29" presetID="42" presetClass="exit" presetSubtype="0" fill="hold" nodeType="withEffect">
                                  <p:stCondLst>
                                    <p:cond delay="0"/>
                                  </p:stCondLst>
                                  <p:childTnLst>
                                    <p:animEffect transition="out" filter="fade">
                                      <p:cBhvr>
                                        <p:cTn id="30" dur="1000"/>
                                        <p:tgtEl>
                                          <p:spTgt spid="18"/>
                                        </p:tgtEl>
                                      </p:cBhvr>
                                    </p:animEffect>
                                    <p:anim calcmode="lin" valueType="num">
                                      <p:cBhvr>
                                        <p:cTn id="31" dur="1000"/>
                                        <p:tgtEl>
                                          <p:spTgt spid="18"/>
                                        </p:tgtEl>
                                        <p:attrNameLst>
                                          <p:attrName>ppt_x</p:attrName>
                                        </p:attrNameLst>
                                      </p:cBhvr>
                                      <p:tavLst>
                                        <p:tav tm="0">
                                          <p:val>
                                            <p:strVal val="ppt_x"/>
                                          </p:val>
                                        </p:tav>
                                        <p:tav tm="100000">
                                          <p:val>
                                            <p:strVal val="ppt_x"/>
                                          </p:val>
                                        </p:tav>
                                      </p:tavLst>
                                    </p:anim>
                                    <p:anim calcmode="lin" valueType="num">
                                      <p:cBhvr>
                                        <p:cTn id="32" dur="1000"/>
                                        <p:tgtEl>
                                          <p:spTgt spid="18"/>
                                        </p:tgtEl>
                                        <p:attrNameLst>
                                          <p:attrName>ppt_y</p:attrName>
                                        </p:attrNameLst>
                                      </p:cBhvr>
                                      <p:tavLst>
                                        <p:tav tm="0">
                                          <p:val>
                                            <p:strVal val="ppt_y"/>
                                          </p:val>
                                        </p:tav>
                                        <p:tav tm="100000">
                                          <p:val>
                                            <p:strVal val="ppt_y+.1"/>
                                          </p:val>
                                        </p:tav>
                                      </p:tavLst>
                                    </p:anim>
                                    <p:set>
                                      <p:cBhvr>
                                        <p:cTn id="33" dur="1" fill="hold">
                                          <p:stCondLst>
                                            <p:cond delay="999"/>
                                          </p:stCondLst>
                                        </p:cTn>
                                        <p:tgtEl>
                                          <p:spTgt spid="18"/>
                                        </p:tgtEl>
                                        <p:attrNameLst>
                                          <p:attrName>style.visibility</p:attrName>
                                        </p:attrNameLst>
                                      </p:cBhvr>
                                      <p:to>
                                        <p:strVal val="hidden"/>
                                      </p:to>
                                    </p:set>
                                  </p:childTnLst>
                                </p:cTn>
                              </p:par>
                              <p:par>
                                <p:cTn id="34" presetID="32" presetClass="emph" presetSubtype="0" fill="hold" nodeType="withEffect">
                                  <p:stCondLst>
                                    <p:cond delay="0"/>
                                  </p:stCondLst>
                                  <p:childTnLst>
                                    <p:animRot by="120000">
                                      <p:cBhvr>
                                        <p:cTn id="35" dur="100" fill="hold">
                                          <p:stCondLst>
                                            <p:cond delay="0"/>
                                          </p:stCondLst>
                                        </p:cTn>
                                        <p:tgtEl>
                                          <p:spTgt spid="8"/>
                                        </p:tgtEl>
                                        <p:attrNameLst>
                                          <p:attrName>r</p:attrName>
                                        </p:attrNameLst>
                                      </p:cBhvr>
                                    </p:animRot>
                                    <p:animRot by="-240000">
                                      <p:cBhvr>
                                        <p:cTn id="36" dur="200" fill="hold">
                                          <p:stCondLst>
                                            <p:cond delay="200"/>
                                          </p:stCondLst>
                                        </p:cTn>
                                        <p:tgtEl>
                                          <p:spTgt spid="8"/>
                                        </p:tgtEl>
                                        <p:attrNameLst>
                                          <p:attrName>r</p:attrName>
                                        </p:attrNameLst>
                                      </p:cBhvr>
                                    </p:animRot>
                                    <p:animRot by="240000">
                                      <p:cBhvr>
                                        <p:cTn id="37" dur="200" fill="hold">
                                          <p:stCondLst>
                                            <p:cond delay="400"/>
                                          </p:stCondLst>
                                        </p:cTn>
                                        <p:tgtEl>
                                          <p:spTgt spid="8"/>
                                        </p:tgtEl>
                                        <p:attrNameLst>
                                          <p:attrName>r</p:attrName>
                                        </p:attrNameLst>
                                      </p:cBhvr>
                                    </p:animRot>
                                    <p:animRot by="-240000">
                                      <p:cBhvr>
                                        <p:cTn id="38" dur="200" fill="hold">
                                          <p:stCondLst>
                                            <p:cond delay="600"/>
                                          </p:stCondLst>
                                        </p:cTn>
                                        <p:tgtEl>
                                          <p:spTgt spid="8"/>
                                        </p:tgtEl>
                                        <p:attrNameLst>
                                          <p:attrName>r</p:attrName>
                                        </p:attrNameLst>
                                      </p:cBhvr>
                                    </p:animRot>
                                    <p:animRot by="120000">
                                      <p:cBhvr>
                                        <p:cTn id="39" dur="200" fill="hold">
                                          <p:stCondLst>
                                            <p:cond delay="800"/>
                                          </p:stCondLst>
                                        </p:cTn>
                                        <p:tgtEl>
                                          <p:spTgt spid="8"/>
                                        </p:tgtEl>
                                        <p:attrNameLst>
                                          <p:attrName>r</p:attrName>
                                        </p:attrNameLst>
                                      </p:cBhvr>
                                    </p:animRot>
                                  </p:childTnLst>
                                  <p:subTnLst>
                                    <p:audio>
                                      <p:cMediaNode>
                                        <p:cTn display="0" masterRel="sameClick">
                                          <p:stCondLst>
                                            <p:cond evt="begin" delay="0">
                                              <p:tn val="34"/>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 name="Nhóm 3">
            <a:extLst>
              <a:ext uri="{FF2B5EF4-FFF2-40B4-BE49-F238E27FC236}">
                <a16:creationId xmlns:a16="http://schemas.microsoft.com/office/drawing/2014/main" id="{13241BAC-2BA1-C1BE-5138-E23B04272B64}"/>
              </a:ext>
            </a:extLst>
          </p:cNvPr>
          <p:cNvGrpSpPr/>
          <p:nvPr/>
        </p:nvGrpSpPr>
        <p:grpSpPr>
          <a:xfrm>
            <a:off x="694944" y="524796"/>
            <a:ext cx="10541188" cy="1823384"/>
            <a:chOff x="873492" y="817645"/>
            <a:chExt cx="10362640" cy="1530535"/>
          </a:xfrm>
        </p:grpSpPr>
        <p:grpSp>
          <p:nvGrpSpPr>
            <p:cNvPr id="30" name="Đồ họa 51">
              <a:extLst>
                <a:ext uri="{FF2B5EF4-FFF2-40B4-BE49-F238E27FC236}">
                  <a16:creationId xmlns:a16="http://schemas.microsoft.com/office/drawing/2014/main" id="{E7ABEED8-4CD2-A7C6-600F-27207A83A874}"/>
                </a:ext>
              </a:extLst>
            </p:cNvPr>
            <p:cNvGrpSpPr/>
            <p:nvPr/>
          </p:nvGrpSpPr>
          <p:grpSpPr>
            <a:xfrm>
              <a:off x="873492" y="817645"/>
              <a:ext cx="10362640" cy="1530535"/>
              <a:chOff x="894773" y="780890"/>
              <a:chExt cx="10357437" cy="2500016"/>
            </a:xfrm>
          </p:grpSpPr>
          <p:sp>
            <p:nvSpPr>
              <p:cNvPr id="32" name="Hình tự do: Hình 6">
                <a:extLst>
                  <a:ext uri="{FF2B5EF4-FFF2-40B4-BE49-F238E27FC236}">
                    <a16:creationId xmlns:a16="http://schemas.microsoft.com/office/drawing/2014/main" id="{17EC9B0E-A507-EE80-FF76-05ED21D75B5A}"/>
                  </a:ext>
                </a:extLst>
              </p:cNvPr>
              <p:cNvSpPr/>
              <p:nvPr/>
            </p:nvSpPr>
            <p:spPr>
              <a:xfrm>
                <a:off x="1031052" y="1069073"/>
                <a:ext cx="10221158" cy="2211833"/>
              </a:xfrm>
              <a:custGeom>
                <a:avLst/>
                <a:gdLst>
                  <a:gd name="connsiteX0" fmla="*/ 10221158 w 10221158"/>
                  <a:gd name="connsiteY0" fmla="*/ 40575 h 2211833"/>
                  <a:gd name="connsiteX1" fmla="*/ 10221158 w 10221158"/>
                  <a:gd name="connsiteY1" fmla="*/ 2211834 h 2211833"/>
                  <a:gd name="connsiteX2" fmla="*/ 531 w 10221158"/>
                  <a:gd name="connsiteY2" fmla="*/ 2118200 h 2211833"/>
                  <a:gd name="connsiteX3" fmla="*/ 39025 w 10221158"/>
                  <a:gd name="connsiteY3" fmla="*/ 0 h 2211833"/>
                  <a:gd name="connsiteX4" fmla="*/ 10220118 w 10221158"/>
                  <a:gd name="connsiteY4" fmla="*/ 38494 h 2211833"/>
                  <a:gd name="connsiteX5" fmla="*/ 10221158 w 10221158"/>
                  <a:gd name="connsiteY5" fmla="*/ 4057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158" h="2211833">
                    <a:moveTo>
                      <a:pt x="10221158" y="40575"/>
                    </a:moveTo>
                    <a:lnTo>
                      <a:pt x="10221158" y="2211834"/>
                    </a:lnTo>
                    <a:cubicBezTo>
                      <a:pt x="6809774" y="2208713"/>
                      <a:pt x="3412956" y="2117160"/>
                      <a:pt x="531" y="2118200"/>
                    </a:cubicBezTo>
                    <a:cubicBezTo>
                      <a:pt x="-5711" y="1413867"/>
                      <a:pt x="45267" y="703292"/>
                      <a:pt x="39025" y="0"/>
                    </a:cubicBezTo>
                    <a:cubicBezTo>
                      <a:pt x="3432723" y="12484"/>
                      <a:pt x="6826421" y="26009"/>
                      <a:pt x="10220118" y="38494"/>
                    </a:cubicBezTo>
                    <a:lnTo>
                      <a:pt x="10221158" y="40575"/>
                    </a:lnTo>
                    <a:close/>
                  </a:path>
                </a:pathLst>
              </a:custGeom>
              <a:solidFill>
                <a:srgbClr val="CCCCCC"/>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 name="Hình tự do: Hình 19">
                <a:extLst>
                  <a:ext uri="{FF2B5EF4-FFF2-40B4-BE49-F238E27FC236}">
                    <a16:creationId xmlns:a16="http://schemas.microsoft.com/office/drawing/2014/main" id="{34B93E6E-3B18-D428-A68A-62E07654EA54}"/>
                  </a:ext>
                </a:extLst>
              </p:cNvPr>
              <p:cNvSpPr/>
              <p:nvPr/>
            </p:nvSpPr>
            <p:spPr>
              <a:xfrm>
                <a:off x="919883" y="805858"/>
                <a:ext cx="10221007" cy="2211833"/>
              </a:xfrm>
              <a:custGeom>
                <a:avLst/>
                <a:gdLst>
                  <a:gd name="connsiteX0" fmla="*/ 10221008 w 10221007"/>
                  <a:gd name="connsiteY0" fmla="*/ 41615 h 2211833"/>
                  <a:gd name="connsiteX1" fmla="*/ 10221008 w 10221007"/>
                  <a:gd name="connsiteY1" fmla="*/ 2211834 h 2211833"/>
                  <a:gd name="connsiteX2" fmla="*/ 381 w 10221007"/>
                  <a:gd name="connsiteY2" fmla="*/ 2118200 h 2211833"/>
                  <a:gd name="connsiteX3" fmla="*/ 39915 w 10221007"/>
                  <a:gd name="connsiteY3" fmla="*/ 0 h 2211833"/>
                  <a:gd name="connsiteX4" fmla="*/ 10221008 w 10221007"/>
                  <a:gd name="connsiteY4" fmla="*/ 38494 h 2211833"/>
                  <a:gd name="connsiteX5" fmla="*/ 10221008 w 10221007"/>
                  <a:gd name="connsiteY5" fmla="*/ 41615 h 2211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221007" h="2211833">
                    <a:moveTo>
                      <a:pt x="10221008" y="41615"/>
                    </a:moveTo>
                    <a:lnTo>
                      <a:pt x="10221008" y="2211834"/>
                    </a:lnTo>
                    <a:cubicBezTo>
                      <a:pt x="6809624" y="2208713"/>
                      <a:pt x="3412805" y="2117160"/>
                      <a:pt x="381" y="2118200"/>
                    </a:cubicBezTo>
                    <a:cubicBezTo>
                      <a:pt x="-4821" y="1414908"/>
                      <a:pt x="45117" y="704333"/>
                      <a:pt x="39915" y="0"/>
                    </a:cubicBezTo>
                    <a:cubicBezTo>
                      <a:pt x="3433612" y="12484"/>
                      <a:pt x="6827310" y="26009"/>
                      <a:pt x="10221008" y="38494"/>
                    </a:cubicBezTo>
                    <a:lnTo>
                      <a:pt x="10221008" y="41615"/>
                    </a:lnTo>
                    <a:close/>
                  </a:path>
                </a:pathLst>
              </a:custGeom>
              <a:solidFill>
                <a:srgbClr val="D7F0D3"/>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 name="Hình tự do: Hình 20">
                <a:extLst>
                  <a:ext uri="{FF2B5EF4-FFF2-40B4-BE49-F238E27FC236}">
                    <a16:creationId xmlns:a16="http://schemas.microsoft.com/office/drawing/2014/main" id="{927478D5-43CF-91AB-5077-04734E4B1452}"/>
                  </a:ext>
                </a:extLst>
              </p:cNvPr>
              <p:cNvSpPr/>
              <p:nvPr/>
            </p:nvSpPr>
            <p:spPr>
              <a:xfrm>
                <a:off x="894773" y="780890"/>
                <a:ext cx="10271086" cy="2262812"/>
              </a:xfrm>
              <a:custGeom>
                <a:avLst/>
                <a:gdLst>
                  <a:gd name="connsiteX0" fmla="*/ 10246117 w 10271086"/>
                  <a:gd name="connsiteY0" fmla="*/ 2262812 h 2262812"/>
                  <a:gd name="connsiteX1" fmla="*/ 10246117 w 10271086"/>
                  <a:gd name="connsiteY1" fmla="*/ 2262812 h 2262812"/>
                  <a:gd name="connsiteX2" fmla="*/ 5263770 w 10271086"/>
                  <a:gd name="connsiteY2" fmla="*/ 2215995 h 2262812"/>
                  <a:gd name="connsiteX3" fmla="*/ 25490 w 10271086"/>
                  <a:gd name="connsiteY3" fmla="*/ 2169179 h 2262812"/>
                  <a:gd name="connsiteX4" fmla="*/ 521 w 10271086"/>
                  <a:gd name="connsiteY4" fmla="*/ 2144210 h 2262812"/>
                  <a:gd name="connsiteX5" fmla="*/ 20288 w 10271086"/>
                  <a:gd name="connsiteY5" fmla="*/ 1084069 h 2262812"/>
                  <a:gd name="connsiteX6" fmla="*/ 40055 w 10271086"/>
                  <a:gd name="connsiteY6" fmla="*/ 24969 h 2262812"/>
                  <a:gd name="connsiteX7" fmla="*/ 47338 w 10271086"/>
                  <a:gd name="connsiteY7" fmla="*/ 7283 h 2262812"/>
                  <a:gd name="connsiteX8" fmla="*/ 65024 w 10271086"/>
                  <a:gd name="connsiteY8" fmla="*/ 0 h 2262812"/>
                  <a:gd name="connsiteX9" fmla="*/ 65024 w 10271086"/>
                  <a:gd name="connsiteY9" fmla="*/ 0 h 2262812"/>
                  <a:gd name="connsiteX10" fmla="*/ 10246117 w 10271086"/>
                  <a:gd name="connsiteY10" fmla="*/ 38494 h 2262812"/>
                  <a:gd name="connsiteX11" fmla="*/ 10271086 w 10271086"/>
                  <a:gd name="connsiteY11" fmla="*/ 60342 h 2262812"/>
                  <a:gd name="connsiteX12" fmla="*/ 10271086 w 10271086"/>
                  <a:gd name="connsiteY12" fmla="*/ 62422 h 2262812"/>
                  <a:gd name="connsiteX13" fmla="*/ 10271086 w 10271086"/>
                  <a:gd name="connsiteY13" fmla="*/ 65544 h 2262812"/>
                  <a:gd name="connsiteX14" fmla="*/ 10271086 w 10271086"/>
                  <a:gd name="connsiteY14" fmla="*/ 2236803 h 2262812"/>
                  <a:gd name="connsiteX15" fmla="*/ 10263804 w 10271086"/>
                  <a:gd name="connsiteY15" fmla="*/ 2254489 h 2262812"/>
                  <a:gd name="connsiteX16" fmla="*/ 10246117 w 10271086"/>
                  <a:gd name="connsiteY16" fmla="*/ 2262812 h 2262812"/>
                  <a:gd name="connsiteX17" fmla="*/ 97276 w 10271086"/>
                  <a:gd name="connsiteY17" fmla="*/ 2118200 h 2262812"/>
                  <a:gd name="connsiteX18" fmla="*/ 5264810 w 10271086"/>
                  <a:gd name="connsiteY18" fmla="*/ 2165017 h 2262812"/>
                  <a:gd name="connsiteX19" fmla="*/ 10221149 w 10271086"/>
                  <a:gd name="connsiteY19" fmla="*/ 2211834 h 2262812"/>
                  <a:gd name="connsiteX20" fmla="*/ 10221149 w 10271086"/>
                  <a:gd name="connsiteY20" fmla="*/ 89472 h 2262812"/>
                  <a:gd name="connsiteX21" fmla="*/ 89993 w 10271086"/>
                  <a:gd name="connsiteY21" fmla="*/ 50978 h 2262812"/>
                  <a:gd name="connsiteX22" fmla="*/ 70226 w 10271086"/>
                  <a:gd name="connsiteY22" fmla="*/ 1085109 h 2262812"/>
                  <a:gd name="connsiteX23" fmla="*/ 50459 w 10271086"/>
                  <a:gd name="connsiteY23" fmla="*/ 2118200 h 2262812"/>
                  <a:gd name="connsiteX24" fmla="*/ 97276 w 10271086"/>
                  <a:gd name="connsiteY24" fmla="*/ 2118200 h 2262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271086" h="2262812">
                    <a:moveTo>
                      <a:pt x="10246117" y="2262812"/>
                    </a:moveTo>
                    <a:cubicBezTo>
                      <a:pt x="10246117" y="2262812"/>
                      <a:pt x="10246117" y="2262812"/>
                      <a:pt x="10246117" y="2262812"/>
                    </a:cubicBezTo>
                    <a:cubicBezTo>
                      <a:pt x="8583601" y="2260731"/>
                      <a:pt x="6896115" y="2237843"/>
                      <a:pt x="5263770" y="2215995"/>
                    </a:cubicBezTo>
                    <a:cubicBezTo>
                      <a:pt x="3548194" y="2193107"/>
                      <a:pt x="1774358" y="2169179"/>
                      <a:pt x="25490" y="2169179"/>
                    </a:cubicBezTo>
                    <a:cubicBezTo>
                      <a:pt x="11965" y="2169179"/>
                      <a:pt x="521" y="2157734"/>
                      <a:pt x="521" y="2144210"/>
                    </a:cubicBezTo>
                    <a:cubicBezTo>
                      <a:pt x="-2600" y="1791523"/>
                      <a:pt x="8844" y="1431554"/>
                      <a:pt x="20288" y="1084069"/>
                    </a:cubicBezTo>
                    <a:cubicBezTo>
                      <a:pt x="30692" y="736584"/>
                      <a:pt x="42136" y="376615"/>
                      <a:pt x="40055" y="24969"/>
                    </a:cubicBezTo>
                    <a:cubicBezTo>
                      <a:pt x="40055" y="18727"/>
                      <a:pt x="42136" y="11444"/>
                      <a:pt x="47338" y="7283"/>
                    </a:cubicBezTo>
                    <a:cubicBezTo>
                      <a:pt x="51499" y="3121"/>
                      <a:pt x="57742" y="0"/>
                      <a:pt x="65024" y="0"/>
                    </a:cubicBezTo>
                    <a:cubicBezTo>
                      <a:pt x="65024" y="0"/>
                      <a:pt x="65024" y="0"/>
                      <a:pt x="65024" y="0"/>
                    </a:cubicBezTo>
                    <a:lnTo>
                      <a:pt x="10246117" y="38494"/>
                    </a:lnTo>
                    <a:cubicBezTo>
                      <a:pt x="10258602" y="38494"/>
                      <a:pt x="10269006" y="47857"/>
                      <a:pt x="10271086" y="60342"/>
                    </a:cubicBezTo>
                    <a:lnTo>
                      <a:pt x="10271086" y="62422"/>
                    </a:lnTo>
                    <a:cubicBezTo>
                      <a:pt x="10271086" y="63463"/>
                      <a:pt x="10271086" y="64503"/>
                      <a:pt x="10271086" y="65544"/>
                    </a:cubicBezTo>
                    <a:lnTo>
                      <a:pt x="10271086" y="2236803"/>
                    </a:lnTo>
                    <a:cubicBezTo>
                      <a:pt x="10271086" y="2243045"/>
                      <a:pt x="10267965" y="2250328"/>
                      <a:pt x="10263804" y="2254489"/>
                    </a:cubicBezTo>
                    <a:cubicBezTo>
                      <a:pt x="10259642" y="2259691"/>
                      <a:pt x="10253400" y="2262812"/>
                      <a:pt x="10246117" y="2262812"/>
                    </a:cubicBezTo>
                    <a:close/>
                    <a:moveTo>
                      <a:pt x="97276" y="2118200"/>
                    </a:moveTo>
                    <a:cubicBezTo>
                      <a:pt x="1823255" y="2118200"/>
                      <a:pt x="3572123" y="2142129"/>
                      <a:pt x="5264810" y="2165017"/>
                    </a:cubicBezTo>
                    <a:cubicBezTo>
                      <a:pt x="6887793" y="2186865"/>
                      <a:pt x="8566955" y="2209753"/>
                      <a:pt x="10221149" y="2211834"/>
                    </a:cubicBezTo>
                    <a:lnTo>
                      <a:pt x="10221149" y="89472"/>
                    </a:lnTo>
                    <a:lnTo>
                      <a:pt x="89993" y="50978"/>
                    </a:lnTo>
                    <a:cubicBezTo>
                      <a:pt x="92074" y="395342"/>
                      <a:pt x="81670" y="745948"/>
                      <a:pt x="70226" y="1085109"/>
                    </a:cubicBezTo>
                    <a:cubicBezTo>
                      <a:pt x="59822" y="1424271"/>
                      <a:pt x="48378" y="1774877"/>
                      <a:pt x="50459" y="2118200"/>
                    </a:cubicBezTo>
                    <a:cubicBezTo>
                      <a:pt x="67105" y="2118200"/>
                      <a:pt x="82711" y="2118200"/>
                      <a:pt x="97276" y="2118200"/>
                    </a:cubicBezTo>
                    <a:close/>
                  </a:path>
                </a:pathLst>
              </a:custGeom>
              <a:solidFill>
                <a:srgbClr val="454E5F"/>
              </a:solidFill>
              <a:ln w="1039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 name="Hộp Văn bản 5">
              <a:extLst>
                <a:ext uri="{FF2B5EF4-FFF2-40B4-BE49-F238E27FC236}">
                  <a16:creationId xmlns:a16="http://schemas.microsoft.com/office/drawing/2014/main" id="{59257264-1088-E59B-6628-FC5CE884F377}"/>
                </a:ext>
              </a:extLst>
            </p:cNvPr>
            <p:cNvSpPr txBox="1"/>
            <p:nvPr/>
          </p:nvSpPr>
          <p:spPr>
            <a:xfrm>
              <a:off x="1304544" y="868359"/>
              <a:ext cx="9358527" cy="12142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Câu</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3: So </a:t>
              </a:r>
              <a:r>
                <a:rPr kumimoji="0" lang="en-US" sz="44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sánh</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b="1" dirty="0">
                  <a:solidFill>
                    <a:prstClr val="black"/>
                  </a:solidFill>
                  <a:latin typeface="Cambria" panose="02040503050406030204" pitchFamily="18" charset="0"/>
                  <a:ea typeface="Cambria" panose="02040503050406030204" pitchFamily="18" charset="0"/>
                </a:rPr>
                <a:t>999</a:t>
              </a:r>
              <a:r>
                <a:rPr kumimoji="0" lang="en-US"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1021</a:t>
              </a:r>
            </a:p>
          </p:txBody>
        </p:sp>
      </p:grpSp>
      <p:grpSp>
        <p:nvGrpSpPr>
          <p:cNvPr id="35" name="Nhóm 1">
            <a:extLst>
              <a:ext uri="{FF2B5EF4-FFF2-40B4-BE49-F238E27FC236}">
                <a16:creationId xmlns:a16="http://schemas.microsoft.com/office/drawing/2014/main" id="{5D919A39-535E-2705-5D44-7D32AF41840A}"/>
              </a:ext>
            </a:extLst>
          </p:cNvPr>
          <p:cNvGrpSpPr/>
          <p:nvPr/>
        </p:nvGrpSpPr>
        <p:grpSpPr>
          <a:xfrm>
            <a:off x="873492" y="2490890"/>
            <a:ext cx="5009148" cy="1152000"/>
            <a:chOff x="873492" y="2490890"/>
            <a:chExt cx="5009148" cy="1152000"/>
          </a:xfrm>
        </p:grpSpPr>
        <p:grpSp>
          <p:nvGrpSpPr>
            <p:cNvPr id="36" name="Nhóm 7">
              <a:extLst>
                <a:ext uri="{FF2B5EF4-FFF2-40B4-BE49-F238E27FC236}">
                  <a16:creationId xmlns:a16="http://schemas.microsoft.com/office/drawing/2014/main" id="{9C25E72F-3347-F5BA-1EF4-814B3861AB22}"/>
                </a:ext>
              </a:extLst>
            </p:cNvPr>
            <p:cNvGrpSpPr/>
            <p:nvPr/>
          </p:nvGrpSpPr>
          <p:grpSpPr>
            <a:xfrm>
              <a:off x="873492" y="2490890"/>
              <a:ext cx="5009148" cy="1152000"/>
              <a:chOff x="873492" y="2490890"/>
              <a:chExt cx="5009148" cy="1152000"/>
            </a:xfrm>
          </p:grpSpPr>
          <p:sp>
            <p:nvSpPr>
              <p:cNvPr id="38" name="Hình chữ nhật: Góc Tròn 8">
                <a:extLst>
                  <a:ext uri="{FF2B5EF4-FFF2-40B4-BE49-F238E27FC236}">
                    <a16:creationId xmlns:a16="http://schemas.microsoft.com/office/drawing/2014/main" id="{E269473F-6A8B-E80D-6775-3AD0F811E809}"/>
                  </a:ext>
                </a:extLst>
              </p:cNvPr>
              <p:cNvSpPr/>
              <p:nvPr/>
            </p:nvSpPr>
            <p:spPr>
              <a:xfrm>
                <a:off x="1526774" y="2519678"/>
                <a:ext cx="4355866" cy="1116000"/>
              </a:xfrm>
              <a:prstGeom prst="roundRect">
                <a:avLst/>
              </a:prstGeom>
              <a:no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39" name="Đồ họa 9">
                <a:extLst>
                  <a:ext uri="{FF2B5EF4-FFF2-40B4-BE49-F238E27FC236}">
                    <a16:creationId xmlns:a16="http://schemas.microsoft.com/office/drawing/2014/main" id="{2C9DD5BC-4BCB-4B25-466C-AE5BF3D1159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73492" y="2490890"/>
                <a:ext cx="1246685" cy="1152000"/>
              </a:xfrm>
              <a:prstGeom prst="rect">
                <a:avLst/>
              </a:prstGeom>
            </p:spPr>
          </p:pic>
        </p:grpSp>
        <p:sp>
          <p:nvSpPr>
            <p:cNvPr id="37" name="Hộp Văn bản 23">
              <a:extLst>
                <a:ext uri="{FF2B5EF4-FFF2-40B4-BE49-F238E27FC236}">
                  <a16:creationId xmlns:a16="http://schemas.microsoft.com/office/drawing/2014/main" id="{AE8A3198-B922-95C5-0759-8657347CC3AA}"/>
                </a:ext>
              </a:extLst>
            </p:cNvPr>
            <p:cNvSpPr txBox="1"/>
            <p:nvPr/>
          </p:nvSpPr>
          <p:spPr>
            <a:xfrm>
              <a:off x="2505456" y="2696712"/>
              <a:ext cx="2647410"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40" name="Nhóm 2">
            <a:extLst>
              <a:ext uri="{FF2B5EF4-FFF2-40B4-BE49-F238E27FC236}">
                <a16:creationId xmlns:a16="http://schemas.microsoft.com/office/drawing/2014/main" id="{B4115996-510D-6A2B-BEBF-1EAD5C80FC98}"/>
              </a:ext>
            </a:extLst>
          </p:cNvPr>
          <p:cNvGrpSpPr/>
          <p:nvPr/>
        </p:nvGrpSpPr>
        <p:grpSpPr>
          <a:xfrm>
            <a:off x="6309362" y="2482076"/>
            <a:ext cx="4926770" cy="1152000"/>
            <a:chOff x="6309362" y="2482076"/>
            <a:chExt cx="4926770" cy="1152000"/>
          </a:xfrm>
        </p:grpSpPr>
        <p:grpSp>
          <p:nvGrpSpPr>
            <p:cNvPr id="41" name="Nhóm 10">
              <a:extLst>
                <a:ext uri="{FF2B5EF4-FFF2-40B4-BE49-F238E27FC236}">
                  <a16:creationId xmlns:a16="http://schemas.microsoft.com/office/drawing/2014/main" id="{175A95D1-2541-C698-5406-BAAB89D892AC}"/>
                </a:ext>
              </a:extLst>
            </p:cNvPr>
            <p:cNvGrpSpPr/>
            <p:nvPr/>
          </p:nvGrpSpPr>
          <p:grpSpPr>
            <a:xfrm>
              <a:off x="6309362" y="2482076"/>
              <a:ext cx="4926770" cy="1152000"/>
              <a:chOff x="6309362" y="2463371"/>
              <a:chExt cx="4926770" cy="1152000"/>
            </a:xfrm>
          </p:grpSpPr>
          <p:sp>
            <p:nvSpPr>
              <p:cNvPr id="43" name="Hình chữ nhật: Góc Tròn 11">
                <a:extLst>
                  <a:ext uri="{FF2B5EF4-FFF2-40B4-BE49-F238E27FC236}">
                    <a16:creationId xmlns:a16="http://schemas.microsoft.com/office/drawing/2014/main" id="{41570551-CF30-86B0-616C-56C5EF16E020}"/>
                  </a:ext>
                </a:extLst>
              </p:cNvPr>
              <p:cNvSpPr/>
              <p:nvPr/>
            </p:nvSpPr>
            <p:spPr>
              <a:xfrm>
                <a:off x="6688190" y="2496527"/>
                <a:ext cx="4547942" cy="1117575"/>
              </a:xfrm>
              <a:prstGeom prst="roundRect">
                <a:avLst/>
              </a:prstGeom>
              <a:no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44" name="Đồ họa 12">
                <a:extLst>
                  <a:ext uri="{FF2B5EF4-FFF2-40B4-BE49-F238E27FC236}">
                    <a16:creationId xmlns:a16="http://schemas.microsoft.com/office/drawing/2014/main" id="{BF458DFC-396D-4F2C-B38F-9FDE1B3662C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309362" y="2463371"/>
                <a:ext cx="1061053" cy="1152000"/>
              </a:xfrm>
              <a:prstGeom prst="rect">
                <a:avLst/>
              </a:prstGeom>
            </p:spPr>
          </p:pic>
        </p:grpSp>
        <p:sp>
          <p:nvSpPr>
            <p:cNvPr id="42" name="Hộp Văn bản 24">
              <a:extLst>
                <a:ext uri="{FF2B5EF4-FFF2-40B4-BE49-F238E27FC236}">
                  <a16:creationId xmlns:a16="http://schemas.microsoft.com/office/drawing/2014/main" id="{709D10A9-E0E4-1F61-B017-5E54D7949015}"/>
                </a:ext>
              </a:extLst>
            </p:cNvPr>
            <p:cNvSpPr txBox="1"/>
            <p:nvPr/>
          </p:nvSpPr>
          <p:spPr>
            <a:xfrm>
              <a:off x="7831616" y="2736290"/>
              <a:ext cx="3065452"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&gt;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45" name="Nhóm 21">
            <a:extLst>
              <a:ext uri="{FF2B5EF4-FFF2-40B4-BE49-F238E27FC236}">
                <a16:creationId xmlns:a16="http://schemas.microsoft.com/office/drawing/2014/main" id="{E1B3EBE0-1A03-71FF-4EF6-BBC720D376FD}"/>
              </a:ext>
            </a:extLst>
          </p:cNvPr>
          <p:cNvGrpSpPr/>
          <p:nvPr/>
        </p:nvGrpSpPr>
        <p:grpSpPr>
          <a:xfrm>
            <a:off x="3510938" y="4290046"/>
            <a:ext cx="4924401" cy="1152000"/>
            <a:chOff x="958238" y="4423396"/>
            <a:chExt cx="4924401" cy="1152000"/>
          </a:xfrm>
        </p:grpSpPr>
        <p:grpSp>
          <p:nvGrpSpPr>
            <p:cNvPr id="46" name="Nhóm 16">
              <a:extLst>
                <a:ext uri="{FF2B5EF4-FFF2-40B4-BE49-F238E27FC236}">
                  <a16:creationId xmlns:a16="http://schemas.microsoft.com/office/drawing/2014/main" id="{EC3EFBD6-C519-D613-E5FA-4B964968DFCC}"/>
                </a:ext>
              </a:extLst>
            </p:cNvPr>
            <p:cNvGrpSpPr/>
            <p:nvPr/>
          </p:nvGrpSpPr>
          <p:grpSpPr>
            <a:xfrm>
              <a:off x="958238" y="4423396"/>
              <a:ext cx="4924401" cy="1152000"/>
              <a:chOff x="958238" y="4423396"/>
              <a:chExt cx="4924401" cy="1152000"/>
            </a:xfrm>
          </p:grpSpPr>
          <p:sp>
            <p:nvSpPr>
              <p:cNvPr id="48" name="Hình chữ nhật: Góc Tròn 17">
                <a:extLst>
                  <a:ext uri="{FF2B5EF4-FFF2-40B4-BE49-F238E27FC236}">
                    <a16:creationId xmlns:a16="http://schemas.microsoft.com/office/drawing/2014/main" id="{940CE092-43E3-C439-BE96-F2A3F195B5DB}"/>
                  </a:ext>
                </a:extLst>
              </p:cNvPr>
              <p:cNvSpPr/>
              <p:nvPr/>
            </p:nvSpPr>
            <p:spPr>
              <a:xfrm>
                <a:off x="1351279" y="4453999"/>
                <a:ext cx="4531360" cy="1116000"/>
              </a:xfrm>
              <a:prstGeom prst="roundRect">
                <a:avLst/>
              </a:prstGeom>
              <a:no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4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pic>
            <p:nvPicPr>
              <p:cNvPr id="49" name="Đồ họa 18">
                <a:extLst>
                  <a:ext uri="{FF2B5EF4-FFF2-40B4-BE49-F238E27FC236}">
                    <a16:creationId xmlns:a16="http://schemas.microsoft.com/office/drawing/2014/main" id="{C6821B68-802E-2C33-43DE-528B28C561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58238" y="4423396"/>
                <a:ext cx="1077191" cy="1152000"/>
              </a:xfrm>
              <a:prstGeom prst="rect">
                <a:avLst/>
              </a:prstGeom>
            </p:spPr>
          </p:pic>
        </p:grpSp>
        <p:sp>
          <p:nvSpPr>
            <p:cNvPr id="47" name="Hộp Văn bản 25">
              <a:extLst>
                <a:ext uri="{FF2B5EF4-FFF2-40B4-BE49-F238E27FC236}">
                  <a16:creationId xmlns:a16="http://schemas.microsoft.com/office/drawing/2014/main" id="{21AB69C4-0A06-7DD8-3B9F-558523C22576}"/>
                </a:ext>
              </a:extLst>
            </p:cNvPr>
            <p:cNvSpPr txBox="1"/>
            <p:nvPr/>
          </p:nvSpPr>
          <p:spPr>
            <a:xfrm>
              <a:off x="2615184" y="4646547"/>
              <a:ext cx="2885154" cy="76944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US" sz="4400" b="1" i="0" u="none" strike="noStrike" kern="1200" cap="none" spc="0" normalizeH="0" baseline="0" noProof="0" dirty="0">
                  <a:ln>
                    <a:noFill/>
                  </a:ln>
                  <a:solidFill>
                    <a:prstClr val="black"/>
                  </a:solidFill>
                  <a:effectLst/>
                  <a:uLnTx/>
                  <a:uFillTx/>
                  <a:latin typeface="UTM Avo" panose="02040603050506020204" pitchFamily="18" charset="0"/>
                  <a:ea typeface="Cambria" panose="02040503050406030204" pitchFamily="18" charset="0"/>
                  <a:cs typeface="+mn-cs"/>
                </a:rPr>
                <a:t>&lt;</a:t>
              </a:r>
              <a:endParaRPr kumimoji="0" lang="vi-VN" sz="44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55" name="Đồ họa 27">
            <a:extLst>
              <a:ext uri="{FF2B5EF4-FFF2-40B4-BE49-F238E27FC236}">
                <a16:creationId xmlns:a16="http://schemas.microsoft.com/office/drawing/2014/main" id="{2BD22672-4DC2-7358-AD99-10EEF0B13EF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151007" y="872984"/>
            <a:ext cx="1815408" cy="1460219"/>
          </a:xfrm>
          <a:prstGeom prst="rect">
            <a:avLst/>
          </a:prstGeom>
        </p:spPr>
      </p:pic>
    </p:spTree>
    <p:extLst>
      <p:ext uri="{BB962C8B-B14F-4D97-AF65-F5344CB8AC3E}">
        <p14:creationId xmlns:p14="http://schemas.microsoft.com/office/powerpoint/2010/main" val="3661078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500"/>
                                        <p:tgtEl>
                                          <p:spTgt spid="35"/>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40"/>
                                        </p:tgtEl>
                                      </p:cBhvr>
                                    </p:animEffect>
                                    <p:anim calcmode="lin" valueType="num">
                                      <p:cBhvr>
                                        <p:cTn id="26" dur="1000"/>
                                        <p:tgtEl>
                                          <p:spTgt spid="40"/>
                                        </p:tgtEl>
                                        <p:attrNameLst>
                                          <p:attrName>ppt_x</p:attrName>
                                        </p:attrNameLst>
                                      </p:cBhvr>
                                      <p:tavLst>
                                        <p:tav tm="0">
                                          <p:val>
                                            <p:strVal val="ppt_x"/>
                                          </p:val>
                                        </p:tav>
                                        <p:tav tm="100000">
                                          <p:val>
                                            <p:strVal val="ppt_x"/>
                                          </p:val>
                                        </p:tav>
                                      </p:tavLst>
                                    </p:anim>
                                    <p:anim calcmode="lin" valueType="num">
                                      <p:cBhvr>
                                        <p:cTn id="27" dur="1000"/>
                                        <p:tgtEl>
                                          <p:spTgt spid="40"/>
                                        </p:tgtEl>
                                        <p:attrNameLst>
                                          <p:attrName>ppt_y</p:attrName>
                                        </p:attrNameLst>
                                      </p:cBhvr>
                                      <p:tavLst>
                                        <p:tav tm="0">
                                          <p:val>
                                            <p:strVal val="ppt_y"/>
                                          </p:val>
                                        </p:tav>
                                        <p:tav tm="100000">
                                          <p:val>
                                            <p:strVal val="ppt_y+.1"/>
                                          </p:val>
                                        </p:tav>
                                      </p:tavLst>
                                    </p:anim>
                                    <p:set>
                                      <p:cBhvr>
                                        <p:cTn id="28" dur="1" fill="hold">
                                          <p:stCondLst>
                                            <p:cond delay="999"/>
                                          </p:stCondLst>
                                        </p:cTn>
                                        <p:tgtEl>
                                          <p:spTgt spid="40"/>
                                        </p:tgtEl>
                                        <p:attrNameLst>
                                          <p:attrName>style.visibility</p:attrName>
                                        </p:attrNameLst>
                                      </p:cBhvr>
                                      <p:to>
                                        <p:strVal val="hidden"/>
                                      </p:to>
                                    </p:set>
                                  </p:childTnLst>
                                </p:cTn>
                              </p:par>
                              <p:par>
                                <p:cTn id="29" presetID="32" presetClass="emph" presetSubtype="0" fill="hold" nodeType="withEffect">
                                  <p:stCondLst>
                                    <p:cond delay="0"/>
                                  </p:stCondLst>
                                  <p:childTnLst>
                                    <p:animRot by="120000">
                                      <p:cBhvr>
                                        <p:cTn id="30" dur="100" fill="hold">
                                          <p:stCondLst>
                                            <p:cond delay="0"/>
                                          </p:stCondLst>
                                        </p:cTn>
                                        <p:tgtEl>
                                          <p:spTgt spid="45"/>
                                        </p:tgtEl>
                                        <p:attrNameLst>
                                          <p:attrName>r</p:attrName>
                                        </p:attrNameLst>
                                      </p:cBhvr>
                                    </p:animRot>
                                    <p:animRot by="-240000">
                                      <p:cBhvr>
                                        <p:cTn id="31" dur="200" fill="hold">
                                          <p:stCondLst>
                                            <p:cond delay="200"/>
                                          </p:stCondLst>
                                        </p:cTn>
                                        <p:tgtEl>
                                          <p:spTgt spid="45"/>
                                        </p:tgtEl>
                                        <p:attrNameLst>
                                          <p:attrName>r</p:attrName>
                                        </p:attrNameLst>
                                      </p:cBhvr>
                                    </p:animRot>
                                    <p:animRot by="240000">
                                      <p:cBhvr>
                                        <p:cTn id="32" dur="200" fill="hold">
                                          <p:stCondLst>
                                            <p:cond delay="400"/>
                                          </p:stCondLst>
                                        </p:cTn>
                                        <p:tgtEl>
                                          <p:spTgt spid="45"/>
                                        </p:tgtEl>
                                        <p:attrNameLst>
                                          <p:attrName>r</p:attrName>
                                        </p:attrNameLst>
                                      </p:cBhvr>
                                    </p:animRot>
                                    <p:animRot by="-240000">
                                      <p:cBhvr>
                                        <p:cTn id="33" dur="200" fill="hold">
                                          <p:stCondLst>
                                            <p:cond delay="600"/>
                                          </p:stCondLst>
                                        </p:cTn>
                                        <p:tgtEl>
                                          <p:spTgt spid="45"/>
                                        </p:tgtEl>
                                        <p:attrNameLst>
                                          <p:attrName>r</p:attrName>
                                        </p:attrNameLst>
                                      </p:cBhvr>
                                    </p:animRot>
                                    <p:animRot by="120000">
                                      <p:cBhvr>
                                        <p:cTn id="34" dur="200" fill="hold">
                                          <p:stCondLst>
                                            <p:cond delay="800"/>
                                          </p:stCondLst>
                                        </p:cTn>
                                        <p:tgtEl>
                                          <p:spTgt spid="45"/>
                                        </p:tgtEl>
                                        <p:attrNameLst>
                                          <p:attrName>r</p:attrName>
                                        </p:attrNameLst>
                                      </p:cBhvr>
                                    </p:animRot>
                                  </p:childTnLst>
                                </p:cTn>
                              </p:par>
                              <p:par>
                                <p:cTn id="35" presetID="42" presetClass="exit" presetSubtype="0" fill="hold" nodeType="withEffect">
                                  <p:stCondLst>
                                    <p:cond delay="100"/>
                                  </p:stCondLst>
                                  <p:childTnLst>
                                    <p:animEffect transition="out" filter="fade">
                                      <p:cBhvr>
                                        <p:cTn id="36" dur="1000"/>
                                        <p:tgtEl>
                                          <p:spTgt spid="35"/>
                                        </p:tgtEl>
                                      </p:cBhvr>
                                    </p:animEffect>
                                    <p:anim calcmode="lin" valueType="num">
                                      <p:cBhvr>
                                        <p:cTn id="37" dur="1000"/>
                                        <p:tgtEl>
                                          <p:spTgt spid="35"/>
                                        </p:tgtEl>
                                        <p:attrNameLst>
                                          <p:attrName>ppt_x</p:attrName>
                                        </p:attrNameLst>
                                      </p:cBhvr>
                                      <p:tavLst>
                                        <p:tav tm="0">
                                          <p:val>
                                            <p:strVal val="ppt_x"/>
                                          </p:val>
                                        </p:tav>
                                        <p:tav tm="100000">
                                          <p:val>
                                            <p:strVal val="ppt_x"/>
                                          </p:val>
                                        </p:tav>
                                      </p:tavLst>
                                    </p:anim>
                                    <p:anim calcmode="lin" valueType="num">
                                      <p:cBhvr>
                                        <p:cTn id="38" dur="1000"/>
                                        <p:tgtEl>
                                          <p:spTgt spid="35"/>
                                        </p:tgtEl>
                                        <p:attrNameLst>
                                          <p:attrName>ppt_y</p:attrName>
                                        </p:attrNameLst>
                                      </p:cBhvr>
                                      <p:tavLst>
                                        <p:tav tm="0">
                                          <p:val>
                                            <p:strVal val="ppt_y"/>
                                          </p:val>
                                        </p:tav>
                                        <p:tav tm="100000">
                                          <p:val>
                                            <p:strVal val="ppt_y+.1"/>
                                          </p:val>
                                        </p:tav>
                                      </p:tavLst>
                                    </p:anim>
                                    <p:set>
                                      <p:cBhvr>
                                        <p:cTn id="39" dur="1" fill="hold">
                                          <p:stCondLst>
                                            <p:cond delay="999"/>
                                          </p:stCondLst>
                                        </p:cTn>
                                        <p:tgtEl>
                                          <p:spTgt spid="35"/>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Đồ họa 4">
            <a:extLst>
              <a:ext uri="{FF2B5EF4-FFF2-40B4-BE49-F238E27FC236}">
                <a16:creationId xmlns:a16="http://schemas.microsoft.com/office/drawing/2014/main" id="{9BDDF274-9993-7EE4-540B-CEEFB7A48E8B}"/>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t="14064" r="-184" b="8820"/>
          <a:stretch/>
        </p:blipFill>
        <p:spPr>
          <a:xfrm>
            <a:off x="-45431" y="-1"/>
            <a:ext cx="12378417" cy="6911353"/>
          </a:xfrm>
          <a:prstGeom prst="rect">
            <a:avLst/>
          </a:prstGeom>
        </p:spPr>
      </p:pic>
      <p:grpSp>
        <p:nvGrpSpPr>
          <p:cNvPr id="448" name="Nhóm 447" hidden="1">
            <a:extLst>
              <a:ext uri="{FF2B5EF4-FFF2-40B4-BE49-F238E27FC236}">
                <a16:creationId xmlns:a16="http://schemas.microsoft.com/office/drawing/2014/main" id="{94750F86-595E-7C86-4D8D-BD6F95EC2951}"/>
              </a:ext>
            </a:extLst>
          </p:cNvPr>
          <p:cNvGrpSpPr/>
          <p:nvPr/>
        </p:nvGrpSpPr>
        <p:grpSpPr>
          <a:xfrm>
            <a:off x="2456859" y="758541"/>
            <a:ext cx="6610939" cy="4878294"/>
            <a:chOff x="2767658" y="3464174"/>
            <a:chExt cx="4770119" cy="3519930"/>
          </a:xfrm>
        </p:grpSpPr>
        <p:grpSp>
          <p:nvGrpSpPr>
            <p:cNvPr id="245" name="Đồ họa 240">
              <a:extLst>
                <a:ext uri="{FF2B5EF4-FFF2-40B4-BE49-F238E27FC236}">
                  <a16:creationId xmlns:a16="http://schemas.microsoft.com/office/drawing/2014/main" id="{3E3D321A-3878-68B7-A96F-2F3BF79E383D}"/>
                </a:ext>
              </a:extLst>
            </p:cNvPr>
            <p:cNvGrpSpPr/>
            <p:nvPr/>
          </p:nvGrpSpPr>
          <p:grpSpPr>
            <a:xfrm>
              <a:off x="2767658" y="3464174"/>
              <a:ext cx="4770119" cy="3519930"/>
              <a:chOff x="4546600" y="2201146"/>
              <a:chExt cx="3513454" cy="2592622"/>
            </a:xfrm>
          </p:grpSpPr>
          <p:grpSp>
            <p:nvGrpSpPr>
              <p:cNvPr id="246" name="Đồ họa 240">
                <a:extLst>
                  <a:ext uri="{FF2B5EF4-FFF2-40B4-BE49-F238E27FC236}">
                    <a16:creationId xmlns:a16="http://schemas.microsoft.com/office/drawing/2014/main" id="{A24F62C4-E912-07ED-5996-4D46AFC5CCBB}"/>
                  </a:ext>
                </a:extLst>
              </p:cNvPr>
              <p:cNvGrpSpPr/>
              <p:nvPr/>
            </p:nvGrpSpPr>
            <p:grpSpPr>
              <a:xfrm>
                <a:off x="4913389" y="2201146"/>
                <a:ext cx="3042420" cy="2592622"/>
                <a:chOff x="4913389" y="2201146"/>
                <a:chExt cx="3042420" cy="2592622"/>
              </a:xfrm>
            </p:grpSpPr>
            <p:sp>
              <p:nvSpPr>
                <p:cNvPr id="247" name="Hình tự do: Hình 246">
                  <a:extLst>
                    <a:ext uri="{FF2B5EF4-FFF2-40B4-BE49-F238E27FC236}">
                      <a16:creationId xmlns:a16="http://schemas.microsoft.com/office/drawing/2014/main" id="{FA36BDDC-995A-17B7-2236-601DD63249E1}"/>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8" name="Hình tự do: Hình 247">
                  <a:extLst>
                    <a:ext uri="{FF2B5EF4-FFF2-40B4-BE49-F238E27FC236}">
                      <a16:creationId xmlns:a16="http://schemas.microsoft.com/office/drawing/2014/main" id="{B0556D47-1215-1A1B-3A34-DD756B74CAB4}"/>
                    </a:ext>
                  </a:extLst>
                </p:cNvPr>
                <p:cNvSpPr/>
                <p:nvPr/>
              </p:nvSpPr>
              <p:spPr>
                <a:xfrm>
                  <a:off x="6191360" y="2201147"/>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49" name="Hình tự do: Hình 248">
                  <a:extLst>
                    <a:ext uri="{FF2B5EF4-FFF2-40B4-BE49-F238E27FC236}">
                      <a16:creationId xmlns:a16="http://schemas.microsoft.com/office/drawing/2014/main" id="{5BAA4EEB-438B-71FF-FD1E-9138DA0ABA22}"/>
                    </a:ext>
                  </a:extLst>
                </p:cNvPr>
                <p:cNvSpPr/>
                <p:nvPr/>
              </p:nvSpPr>
              <p:spPr>
                <a:xfrm>
                  <a:off x="6695347" y="2201146"/>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0" name="Hình tự do: Hình 249">
                  <a:extLst>
                    <a:ext uri="{FF2B5EF4-FFF2-40B4-BE49-F238E27FC236}">
                      <a16:creationId xmlns:a16="http://schemas.microsoft.com/office/drawing/2014/main" id="{538F0758-6ADD-002F-96C5-F3E8C645D04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1" name="Hình tự do: Hình 250">
                  <a:extLst>
                    <a:ext uri="{FF2B5EF4-FFF2-40B4-BE49-F238E27FC236}">
                      <a16:creationId xmlns:a16="http://schemas.microsoft.com/office/drawing/2014/main" id="{091AA9A9-009C-725B-1E68-E6911D0C072E}"/>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2" name="Hình tự do: Hình 251">
                  <a:extLst>
                    <a:ext uri="{FF2B5EF4-FFF2-40B4-BE49-F238E27FC236}">
                      <a16:creationId xmlns:a16="http://schemas.microsoft.com/office/drawing/2014/main" id="{DF63688E-E89E-2E2D-EF5D-5EE5C3365E9C}"/>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3" name="Hình tự do: Hình 252">
                  <a:extLst>
                    <a:ext uri="{FF2B5EF4-FFF2-40B4-BE49-F238E27FC236}">
                      <a16:creationId xmlns:a16="http://schemas.microsoft.com/office/drawing/2014/main" id="{00A1DFC1-EB8F-6880-0893-0743687FF1A2}"/>
                    </a:ext>
                  </a:extLst>
                </p:cNvPr>
                <p:cNvSpPr/>
                <p:nvPr/>
              </p:nvSpPr>
              <p:spPr>
                <a:xfrm>
                  <a:off x="7620088"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4" name="Hình tự do: Hình 253">
                  <a:extLst>
                    <a:ext uri="{FF2B5EF4-FFF2-40B4-BE49-F238E27FC236}">
                      <a16:creationId xmlns:a16="http://schemas.microsoft.com/office/drawing/2014/main" id="{764C4DD9-F4AE-5305-3EC7-699DB2D1BD79}"/>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5" name="Hình tự do: Hình 254">
                  <a:extLst>
                    <a:ext uri="{FF2B5EF4-FFF2-40B4-BE49-F238E27FC236}">
                      <a16:creationId xmlns:a16="http://schemas.microsoft.com/office/drawing/2014/main" id="{779B1DFE-7756-FEA9-DD6C-2F2F4DB97479}"/>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6" name="Hình tự do: Hình 255">
                  <a:extLst>
                    <a:ext uri="{FF2B5EF4-FFF2-40B4-BE49-F238E27FC236}">
                      <a16:creationId xmlns:a16="http://schemas.microsoft.com/office/drawing/2014/main" id="{61CC11B2-0D33-C8E1-5CEE-69569A4B3E0A}"/>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7" name="Hình tự do: Hình 256">
                  <a:extLst>
                    <a:ext uri="{FF2B5EF4-FFF2-40B4-BE49-F238E27FC236}">
                      <a16:creationId xmlns:a16="http://schemas.microsoft.com/office/drawing/2014/main" id="{99660D3F-D593-A71C-FFD3-9E981B5B4EB4}"/>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258" name="Hình tự do: Hình 257">
                  <a:extLst>
                    <a:ext uri="{FF2B5EF4-FFF2-40B4-BE49-F238E27FC236}">
                      <a16:creationId xmlns:a16="http://schemas.microsoft.com/office/drawing/2014/main" id="{8880E0F3-4331-8FC4-8C7E-445AFDE711B4}"/>
                    </a:ext>
                  </a:extLst>
                </p:cNvPr>
                <p:cNvSpPr/>
                <p:nvPr/>
              </p:nvSpPr>
              <p:spPr>
                <a:xfrm>
                  <a:off x="5374771" y="2708860"/>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59" name="Hình tự do: Hình 258">
                  <a:extLst>
                    <a:ext uri="{FF2B5EF4-FFF2-40B4-BE49-F238E27FC236}">
                      <a16:creationId xmlns:a16="http://schemas.microsoft.com/office/drawing/2014/main" id="{63633686-620E-2894-912D-B6244D6DDAF7}"/>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0" name="Hình tự do: Hình 259">
                  <a:extLst>
                    <a:ext uri="{FF2B5EF4-FFF2-40B4-BE49-F238E27FC236}">
                      <a16:creationId xmlns:a16="http://schemas.microsoft.com/office/drawing/2014/main" id="{FC52042E-D303-08CF-830C-BA06969351DF}"/>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1" name="Hình tự do: Hình 260">
                  <a:extLst>
                    <a:ext uri="{FF2B5EF4-FFF2-40B4-BE49-F238E27FC236}">
                      <a16:creationId xmlns:a16="http://schemas.microsoft.com/office/drawing/2014/main" id="{512C8C55-9599-F667-5E33-664212189601}"/>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2" name="Hình tự do: Hình 261">
                  <a:extLst>
                    <a:ext uri="{FF2B5EF4-FFF2-40B4-BE49-F238E27FC236}">
                      <a16:creationId xmlns:a16="http://schemas.microsoft.com/office/drawing/2014/main" id="{726978D4-B515-59AD-245B-E7D0122774D4}"/>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3" name="Hình tự do: Hình 262">
                  <a:extLst>
                    <a:ext uri="{FF2B5EF4-FFF2-40B4-BE49-F238E27FC236}">
                      <a16:creationId xmlns:a16="http://schemas.microsoft.com/office/drawing/2014/main" id="{A2A8C96A-783B-E3A2-7B09-C3E59C27224D}"/>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64" name="Hình tự do: Hình 263">
                <a:extLst>
                  <a:ext uri="{FF2B5EF4-FFF2-40B4-BE49-F238E27FC236}">
                    <a16:creationId xmlns:a16="http://schemas.microsoft.com/office/drawing/2014/main" id="{CE847114-9FC6-CF9D-91C2-D852D34A9183}"/>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5" name="Hình tự do: Hình 264">
                <a:extLst>
                  <a:ext uri="{FF2B5EF4-FFF2-40B4-BE49-F238E27FC236}">
                    <a16:creationId xmlns:a16="http://schemas.microsoft.com/office/drawing/2014/main" id="{F266426B-96AA-B4E4-3948-A54E39AAEDF8}"/>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6" name="Hình tự do: Hình 265">
                <a:extLst>
                  <a:ext uri="{FF2B5EF4-FFF2-40B4-BE49-F238E27FC236}">
                    <a16:creationId xmlns:a16="http://schemas.microsoft.com/office/drawing/2014/main" id="{7BC83820-86AB-8B97-DDBB-BC45AA1FA4FC}"/>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7" name="Hình tự do: Hình 266">
                <a:extLst>
                  <a:ext uri="{FF2B5EF4-FFF2-40B4-BE49-F238E27FC236}">
                    <a16:creationId xmlns:a16="http://schemas.microsoft.com/office/drawing/2014/main" id="{FB634553-ECA7-8F44-0C4F-75BE340D9CC4}"/>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FDECDA"/>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68" name="Hình tự do: Hình 267">
                <a:extLst>
                  <a:ext uri="{FF2B5EF4-FFF2-40B4-BE49-F238E27FC236}">
                    <a16:creationId xmlns:a16="http://schemas.microsoft.com/office/drawing/2014/main" id="{FE55AF6F-A5B6-9427-5D03-C9CCBA19E1C8}"/>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7E87AF"/>
              </a:solidFill>
              <a:ln w="3810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5" name="Hình tự do: Hình 364">
              <a:extLst>
                <a:ext uri="{FF2B5EF4-FFF2-40B4-BE49-F238E27FC236}">
                  <a16:creationId xmlns:a16="http://schemas.microsoft.com/office/drawing/2014/main" id="{27FF1DDC-183E-7F9C-BD54-C9096FFFCB82}"/>
                </a:ext>
              </a:extLst>
            </p:cNvPr>
            <p:cNvSpPr/>
            <p:nvPr/>
          </p:nvSpPr>
          <p:spPr>
            <a:xfrm>
              <a:off x="2788625" y="3777379"/>
              <a:ext cx="670962" cy="670962"/>
            </a:xfrm>
            <a:custGeom>
              <a:avLst/>
              <a:gdLst>
                <a:gd name="connsiteX0" fmla="*/ 0 w 494200"/>
                <a:gd name="connsiteY0" fmla="*/ 399607 h 494200"/>
                <a:gd name="connsiteX1" fmla="*/ 94593 w 494200"/>
                <a:gd name="connsiteY1" fmla="*/ 494200 h 494200"/>
                <a:gd name="connsiteX2" fmla="*/ 399607 w 494200"/>
                <a:gd name="connsiteY2" fmla="*/ 494200 h 494200"/>
                <a:gd name="connsiteX3" fmla="*/ 494200 w 494200"/>
                <a:gd name="connsiteY3" fmla="*/ 399607 h 494200"/>
                <a:gd name="connsiteX4" fmla="*/ 494200 w 494200"/>
                <a:gd name="connsiteY4" fmla="*/ 94593 h 494200"/>
                <a:gd name="connsiteX5" fmla="*/ 399607 w 494200"/>
                <a:gd name="connsiteY5" fmla="*/ 0 h 494200"/>
                <a:gd name="connsiteX6" fmla="*/ 94593 w 494200"/>
                <a:gd name="connsiteY6" fmla="*/ 0 h 494200"/>
                <a:gd name="connsiteX7" fmla="*/ 0 w 494200"/>
                <a:gd name="connsiteY7" fmla="*/ 94593 h 494200"/>
                <a:gd name="connsiteX8" fmla="*/ 0 w 494200"/>
                <a:gd name="connsiteY8" fmla="*/ 399607 h 494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4200" h="494200">
                  <a:moveTo>
                    <a:pt x="0" y="399607"/>
                  </a:moveTo>
                  <a:cubicBezTo>
                    <a:pt x="0" y="451730"/>
                    <a:pt x="42470" y="494200"/>
                    <a:pt x="94593" y="494200"/>
                  </a:cubicBezTo>
                  <a:lnTo>
                    <a:pt x="399607" y="494200"/>
                  </a:lnTo>
                  <a:cubicBezTo>
                    <a:pt x="451730" y="494200"/>
                    <a:pt x="494200" y="451730"/>
                    <a:pt x="494200" y="399607"/>
                  </a:cubicBezTo>
                  <a:lnTo>
                    <a:pt x="494200" y="94593"/>
                  </a:lnTo>
                  <a:cubicBezTo>
                    <a:pt x="494200" y="42470"/>
                    <a:pt x="451730" y="0"/>
                    <a:pt x="399607" y="0"/>
                  </a:cubicBezTo>
                  <a:lnTo>
                    <a:pt x="94593" y="0"/>
                  </a:lnTo>
                  <a:cubicBezTo>
                    <a:pt x="42470" y="0"/>
                    <a:pt x="0" y="42470"/>
                    <a:pt x="0" y="94593"/>
                  </a:cubicBezTo>
                  <a:lnTo>
                    <a:pt x="0" y="399607"/>
                  </a:lnTo>
                  <a:close/>
                </a:path>
              </a:pathLst>
            </a:custGeom>
            <a:solidFill>
              <a:srgbClr val="FFFAE9"/>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19" name="Nhóm 18">
            <a:extLst>
              <a:ext uri="{FF2B5EF4-FFF2-40B4-BE49-F238E27FC236}">
                <a16:creationId xmlns:a16="http://schemas.microsoft.com/office/drawing/2014/main" id="{3E04801D-747B-D5A4-B9C0-288D1DA7A076}"/>
              </a:ext>
            </a:extLst>
          </p:cNvPr>
          <p:cNvGrpSpPr/>
          <p:nvPr/>
        </p:nvGrpSpPr>
        <p:grpSpPr>
          <a:xfrm>
            <a:off x="2765956" y="758543"/>
            <a:ext cx="6610939" cy="4878292"/>
            <a:chOff x="2456860" y="758544"/>
            <a:chExt cx="6610939" cy="4878292"/>
          </a:xfrm>
        </p:grpSpPr>
        <p:grpSp>
          <p:nvGrpSpPr>
            <p:cNvPr id="424" name="Đồ họa 240">
              <a:extLst>
                <a:ext uri="{FF2B5EF4-FFF2-40B4-BE49-F238E27FC236}">
                  <a16:creationId xmlns:a16="http://schemas.microsoft.com/office/drawing/2014/main" id="{A99F0FA3-3B73-6530-5968-761645121C64}"/>
                </a:ext>
              </a:extLst>
            </p:cNvPr>
            <p:cNvGrpSpPr/>
            <p:nvPr/>
          </p:nvGrpSpPr>
          <p:grpSpPr>
            <a:xfrm>
              <a:off x="2456860" y="758544"/>
              <a:ext cx="6610939" cy="4878292"/>
              <a:chOff x="4546600" y="2201147"/>
              <a:chExt cx="3513454" cy="2592621"/>
            </a:xfrm>
          </p:grpSpPr>
          <p:grpSp>
            <p:nvGrpSpPr>
              <p:cNvPr id="425" name="Đồ họa 240">
                <a:extLst>
                  <a:ext uri="{FF2B5EF4-FFF2-40B4-BE49-F238E27FC236}">
                    <a16:creationId xmlns:a16="http://schemas.microsoft.com/office/drawing/2014/main" id="{7A5EBC7D-9732-0D93-1746-251506F4DFF1}"/>
                  </a:ext>
                </a:extLst>
              </p:cNvPr>
              <p:cNvGrpSpPr/>
              <p:nvPr/>
            </p:nvGrpSpPr>
            <p:grpSpPr>
              <a:xfrm>
                <a:off x="4913389" y="2201147"/>
                <a:ext cx="3042420" cy="2592621"/>
                <a:chOff x="4913389" y="2201147"/>
                <a:chExt cx="3042420" cy="2592621"/>
              </a:xfrm>
            </p:grpSpPr>
            <p:sp>
              <p:nvSpPr>
                <p:cNvPr id="431" name="Hình tự do: Hình 430">
                  <a:extLst>
                    <a:ext uri="{FF2B5EF4-FFF2-40B4-BE49-F238E27FC236}">
                      <a16:creationId xmlns:a16="http://schemas.microsoft.com/office/drawing/2014/main" id="{69920489-19BA-739F-EEFF-DD16D2E9B0DB}"/>
                    </a:ext>
                  </a:extLst>
                </p:cNvPr>
                <p:cNvSpPr/>
                <p:nvPr/>
              </p:nvSpPr>
              <p:spPr>
                <a:xfrm>
                  <a:off x="6940382" y="3612320"/>
                  <a:ext cx="330110" cy="405398"/>
                </a:xfrm>
                <a:custGeom>
                  <a:avLst/>
                  <a:gdLst>
                    <a:gd name="connsiteX0" fmla="*/ 330110 w 330110"/>
                    <a:gd name="connsiteY0" fmla="*/ 376442 h 405398"/>
                    <a:gd name="connsiteX1" fmla="*/ 0 w 330110"/>
                    <a:gd name="connsiteY1" fmla="*/ 405399 h 405398"/>
                    <a:gd name="connsiteX2" fmla="*/ 0 w 330110"/>
                    <a:gd name="connsiteY2" fmla="*/ 0 h 405398"/>
                    <a:gd name="connsiteX3" fmla="*/ 330110 w 330110"/>
                    <a:gd name="connsiteY3" fmla="*/ 28957 h 405398"/>
                  </a:gdLst>
                  <a:ahLst/>
                  <a:cxnLst>
                    <a:cxn ang="0">
                      <a:pos x="connsiteX0" y="connsiteY0"/>
                    </a:cxn>
                    <a:cxn ang="0">
                      <a:pos x="connsiteX1" y="connsiteY1"/>
                    </a:cxn>
                    <a:cxn ang="0">
                      <a:pos x="connsiteX2" y="connsiteY2"/>
                    </a:cxn>
                    <a:cxn ang="0">
                      <a:pos x="connsiteX3" y="connsiteY3"/>
                    </a:cxn>
                  </a:cxnLst>
                  <a:rect l="l" t="t" r="r" b="b"/>
                  <a:pathLst>
                    <a:path w="330110" h="405398">
                      <a:moveTo>
                        <a:pt x="330110" y="376442"/>
                      </a:moveTo>
                      <a:lnTo>
                        <a:pt x="0" y="405399"/>
                      </a:lnTo>
                      <a:lnTo>
                        <a:pt x="0" y="0"/>
                      </a:lnTo>
                      <a:lnTo>
                        <a:pt x="330110" y="28957"/>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2" name="Hình tự do: Hình 431">
                  <a:extLst>
                    <a:ext uri="{FF2B5EF4-FFF2-40B4-BE49-F238E27FC236}">
                      <a16:creationId xmlns:a16="http://schemas.microsoft.com/office/drawing/2014/main" id="{4C84E21E-7F9E-D69E-8D31-5AA5CEB16892}"/>
                    </a:ext>
                  </a:extLst>
                </p:cNvPr>
                <p:cNvSpPr/>
                <p:nvPr/>
              </p:nvSpPr>
              <p:spPr>
                <a:xfrm>
                  <a:off x="6191360" y="2201148"/>
                  <a:ext cx="519296" cy="530879"/>
                </a:xfrm>
                <a:custGeom>
                  <a:avLst/>
                  <a:gdLst>
                    <a:gd name="connsiteX0" fmla="*/ 250961 w 519296"/>
                    <a:gd name="connsiteY0" fmla="*/ 71427 h 530879"/>
                    <a:gd name="connsiteX1" fmla="*/ 517366 w 519296"/>
                    <a:gd name="connsiteY1" fmla="*/ 0 h 530879"/>
                    <a:gd name="connsiteX2" fmla="*/ 519296 w 519296"/>
                    <a:gd name="connsiteY2" fmla="*/ 0 h 530879"/>
                    <a:gd name="connsiteX3" fmla="*/ 505783 w 519296"/>
                    <a:gd name="connsiteY3" fmla="*/ 332041 h 530879"/>
                    <a:gd name="connsiteX4" fmla="*/ 397677 w 519296"/>
                    <a:gd name="connsiteY4" fmla="*/ 366789 h 530879"/>
                    <a:gd name="connsiteX5" fmla="*/ 305014 w 519296"/>
                    <a:gd name="connsiteY5" fmla="*/ 530879 h 530879"/>
                    <a:gd name="connsiteX6" fmla="*/ 0 w 519296"/>
                    <a:gd name="connsiteY6" fmla="*/ 380303 h 530879"/>
                    <a:gd name="connsiteX7" fmla="*/ 250961 w 519296"/>
                    <a:gd name="connsiteY7" fmla="*/ 71427 h 53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296" h="530879">
                      <a:moveTo>
                        <a:pt x="250961" y="71427"/>
                      </a:moveTo>
                      <a:cubicBezTo>
                        <a:pt x="378372" y="1930"/>
                        <a:pt x="503853" y="0"/>
                        <a:pt x="517366" y="0"/>
                      </a:cubicBezTo>
                      <a:cubicBezTo>
                        <a:pt x="517366" y="0"/>
                        <a:pt x="519296" y="0"/>
                        <a:pt x="519296" y="0"/>
                      </a:cubicBezTo>
                      <a:lnTo>
                        <a:pt x="505783" y="332041"/>
                      </a:lnTo>
                      <a:cubicBezTo>
                        <a:pt x="484548" y="333971"/>
                        <a:pt x="440147" y="341693"/>
                        <a:pt x="397677" y="366789"/>
                      </a:cubicBezTo>
                      <a:cubicBezTo>
                        <a:pt x="360998" y="388025"/>
                        <a:pt x="314667" y="428564"/>
                        <a:pt x="305014" y="530879"/>
                      </a:cubicBezTo>
                      <a:lnTo>
                        <a:pt x="0" y="380303"/>
                      </a:lnTo>
                      <a:cubicBezTo>
                        <a:pt x="40540" y="243239"/>
                        <a:pt x="125481" y="137063"/>
                        <a:pt x="250961" y="71427"/>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3" name="Hình tự do: Hình 432">
                  <a:extLst>
                    <a:ext uri="{FF2B5EF4-FFF2-40B4-BE49-F238E27FC236}">
                      <a16:creationId xmlns:a16="http://schemas.microsoft.com/office/drawing/2014/main" id="{83644CFD-7BCB-B16D-8CEB-CE860AB8AF59}"/>
                    </a:ext>
                  </a:extLst>
                </p:cNvPr>
                <p:cNvSpPr/>
                <p:nvPr/>
              </p:nvSpPr>
              <p:spPr>
                <a:xfrm>
                  <a:off x="6699073" y="2201147"/>
                  <a:ext cx="496130" cy="480687"/>
                </a:xfrm>
                <a:custGeom>
                  <a:avLst/>
                  <a:gdLst>
                    <a:gd name="connsiteX0" fmla="*/ 17374 w 496130"/>
                    <a:gd name="connsiteY0" fmla="*/ 0 h 480687"/>
                    <a:gd name="connsiteX1" fmla="*/ 457521 w 496130"/>
                    <a:gd name="connsiteY1" fmla="*/ 185325 h 480687"/>
                    <a:gd name="connsiteX2" fmla="*/ 496131 w 496130"/>
                    <a:gd name="connsiteY2" fmla="*/ 237448 h 480687"/>
                    <a:gd name="connsiteX3" fmla="*/ 241309 w 496130"/>
                    <a:gd name="connsiteY3" fmla="*/ 480687 h 480687"/>
                    <a:gd name="connsiteX4" fmla="*/ 208491 w 496130"/>
                    <a:gd name="connsiteY4" fmla="*/ 401538 h 480687"/>
                    <a:gd name="connsiteX5" fmla="*/ 11583 w 496130"/>
                    <a:gd name="connsiteY5" fmla="*/ 332041 h 480687"/>
                    <a:gd name="connsiteX6" fmla="*/ 0 w 496130"/>
                    <a:gd name="connsiteY6" fmla="*/ 333971 h 480687"/>
                    <a:gd name="connsiteX7" fmla="*/ 11583 w 496130"/>
                    <a:gd name="connsiteY7" fmla="*/ 0 h 480687"/>
                    <a:gd name="connsiteX8" fmla="*/ 17374 w 496130"/>
                    <a:gd name="connsiteY8" fmla="*/ 0 h 480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6130" h="480687">
                      <a:moveTo>
                        <a:pt x="17374" y="0"/>
                      </a:moveTo>
                      <a:cubicBezTo>
                        <a:pt x="210421" y="7722"/>
                        <a:pt x="359068" y="71427"/>
                        <a:pt x="457521" y="185325"/>
                      </a:cubicBezTo>
                      <a:cubicBezTo>
                        <a:pt x="472965" y="202699"/>
                        <a:pt x="484548" y="220074"/>
                        <a:pt x="496131" y="237448"/>
                      </a:cubicBezTo>
                      <a:lnTo>
                        <a:pt x="241309" y="480687"/>
                      </a:lnTo>
                      <a:cubicBezTo>
                        <a:pt x="239378" y="459452"/>
                        <a:pt x="231656" y="428564"/>
                        <a:pt x="208491" y="401538"/>
                      </a:cubicBezTo>
                      <a:cubicBezTo>
                        <a:pt x="164090" y="349415"/>
                        <a:pt x="77219" y="333971"/>
                        <a:pt x="11583" y="332041"/>
                      </a:cubicBezTo>
                      <a:cubicBezTo>
                        <a:pt x="9652" y="332041"/>
                        <a:pt x="5791" y="332041"/>
                        <a:pt x="0" y="333971"/>
                      </a:cubicBezTo>
                      <a:lnTo>
                        <a:pt x="11583" y="0"/>
                      </a:lnTo>
                      <a:cubicBezTo>
                        <a:pt x="13513" y="0"/>
                        <a:pt x="15444" y="0"/>
                        <a:pt x="17374" y="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4" name="Hình tự do: Hình 433">
                  <a:extLst>
                    <a:ext uri="{FF2B5EF4-FFF2-40B4-BE49-F238E27FC236}">
                      <a16:creationId xmlns:a16="http://schemas.microsoft.com/office/drawing/2014/main" id="{C431279A-040B-87A2-9E28-3D74F3CB1E25}"/>
                    </a:ext>
                  </a:extLst>
                </p:cNvPr>
                <p:cNvSpPr/>
                <p:nvPr/>
              </p:nvSpPr>
              <p:spPr>
                <a:xfrm>
                  <a:off x="6938452" y="2438594"/>
                  <a:ext cx="332527" cy="1202682"/>
                </a:xfrm>
                <a:custGeom>
                  <a:avLst/>
                  <a:gdLst>
                    <a:gd name="connsiteX0" fmla="*/ 332041 w 332527"/>
                    <a:gd name="connsiteY0" fmla="*/ 285710 h 1202682"/>
                    <a:gd name="connsiteX1" fmla="*/ 332041 w 332527"/>
                    <a:gd name="connsiteY1" fmla="*/ 1202683 h 1202682"/>
                    <a:gd name="connsiteX2" fmla="*/ 1930 w 332527"/>
                    <a:gd name="connsiteY2" fmla="*/ 1173726 h 1202682"/>
                    <a:gd name="connsiteX3" fmla="*/ 1930 w 332527"/>
                    <a:gd name="connsiteY3" fmla="*/ 279918 h 1202682"/>
                    <a:gd name="connsiteX4" fmla="*/ 1930 w 332527"/>
                    <a:gd name="connsiteY4" fmla="*/ 262544 h 1202682"/>
                    <a:gd name="connsiteX5" fmla="*/ 0 w 332527"/>
                    <a:gd name="connsiteY5" fmla="*/ 243239 h 1202682"/>
                    <a:gd name="connsiteX6" fmla="*/ 254822 w 332527"/>
                    <a:gd name="connsiteY6" fmla="*/ 0 h 1202682"/>
                    <a:gd name="connsiteX7" fmla="*/ 332041 w 332527"/>
                    <a:gd name="connsiteY7" fmla="*/ 285710 h 1202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2527" h="1202682">
                      <a:moveTo>
                        <a:pt x="332041" y="285710"/>
                      </a:moveTo>
                      <a:lnTo>
                        <a:pt x="332041" y="1202683"/>
                      </a:lnTo>
                      <a:lnTo>
                        <a:pt x="1930" y="1173726"/>
                      </a:lnTo>
                      <a:lnTo>
                        <a:pt x="1930" y="279918"/>
                      </a:lnTo>
                      <a:cubicBezTo>
                        <a:pt x="1930" y="274127"/>
                        <a:pt x="1930" y="268335"/>
                        <a:pt x="1930" y="262544"/>
                      </a:cubicBezTo>
                      <a:cubicBezTo>
                        <a:pt x="1930" y="262544"/>
                        <a:pt x="1930" y="254822"/>
                        <a:pt x="0" y="243239"/>
                      </a:cubicBezTo>
                      <a:lnTo>
                        <a:pt x="254822" y="0"/>
                      </a:lnTo>
                      <a:cubicBezTo>
                        <a:pt x="333971" y="121620"/>
                        <a:pt x="333971" y="245170"/>
                        <a:pt x="332041" y="285710"/>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5" name="Hình tự do: Hình 434">
                  <a:extLst>
                    <a:ext uri="{FF2B5EF4-FFF2-40B4-BE49-F238E27FC236}">
                      <a16:creationId xmlns:a16="http://schemas.microsoft.com/office/drawing/2014/main" id="{C9069065-3732-6162-17AA-EBB0F73797DD}"/>
                    </a:ext>
                  </a:extLst>
                </p:cNvPr>
                <p:cNvSpPr/>
                <p:nvPr/>
              </p:nvSpPr>
              <p:spPr>
                <a:xfrm>
                  <a:off x="7027253" y="4390300"/>
                  <a:ext cx="745161" cy="403468"/>
                </a:xfrm>
                <a:custGeom>
                  <a:avLst/>
                  <a:gdLst>
                    <a:gd name="connsiteX0" fmla="*/ 295362 w 745161"/>
                    <a:gd name="connsiteY0" fmla="*/ 36679 h 403468"/>
                    <a:gd name="connsiteX1" fmla="*/ 384163 w 745161"/>
                    <a:gd name="connsiteY1" fmla="*/ 73358 h 403468"/>
                    <a:gd name="connsiteX2" fmla="*/ 393816 w 745161"/>
                    <a:gd name="connsiteY2" fmla="*/ 73358 h 403468"/>
                    <a:gd name="connsiteX3" fmla="*/ 527018 w 745161"/>
                    <a:gd name="connsiteY3" fmla="*/ 46331 h 403468"/>
                    <a:gd name="connsiteX4" fmla="*/ 745161 w 745161"/>
                    <a:gd name="connsiteY4" fmla="*/ 297292 h 403468"/>
                    <a:gd name="connsiteX5" fmla="*/ 403468 w 745161"/>
                    <a:gd name="connsiteY5" fmla="*/ 403468 h 403468"/>
                    <a:gd name="connsiteX6" fmla="*/ 389955 w 745161"/>
                    <a:gd name="connsiteY6" fmla="*/ 403468 h 403468"/>
                    <a:gd name="connsiteX7" fmla="*/ 67566 w 745161"/>
                    <a:gd name="connsiteY7" fmla="*/ 277988 h 403468"/>
                    <a:gd name="connsiteX8" fmla="*/ 0 w 745161"/>
                    <a:gd name="connsiteY8" fmla="*/ 196908 h 403468"/>
                    <a:gd name="connsiteX9" fmla="*/ 268335 w 745161"/>
                    <a:gd name="connsiteY9" fmla="*/ 0 h 403468"/>
                    <a:gd name="connsiteX10" fmla="*/ 295362 w 745161"/>
                    <a:gd name="connsiteY10" fmla="*/ 36679 h 403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45161" h="403468">
                      <a:moveTo>
                        <a:pt x="295362" y="36679"/>
                      </a:moveTo>
                      <a:cubicBezTo>
                        <a:pt x="328180" y="69497"/>
                        <a:pt x="374511" y="73358"/>
                        <a:pt x="384163" y="73358"/>
                      </a:cubicBezTo>
                      <a:cubicBezTo>
                        <a:pt x="388025" y="73358"/>
                        <a:pt x="388025" y="73358"/>
                        <a:pt x="393816" y="73358"/>
                      </a:cubicBezTo>
                      <a:cubicBezTo>
                        <a:pt x="451730" y="75288"/>
                        <a:pt x="496131" y="65636"/>
                        <a:pt x="527018" y="46331"/>
                      </a:cubicBezTo>
                      <a:lnTo>
                        <a:pt x="745161" y="297292"/>
                      </a:lnTo>
                      <a:cubicBezTo>
                        <a:pt x="675664" y="353276"/>
                        <a:pt x="565628" y="403468"/>
                        <a:pt x="403468" y="403468"/>
                      </a:cubicBezTo>
                      <a:cubicBezTo>
                        <a:pt x="399607" y="403468"/>
                        <a:pt x="395746" y="403468"/>
                        <a:pt x="389955" y="403468"/>
                      </a:cubicBezTo>
                      <a:cubicBezTo>
                        <a:pt x="349415" y="403468"/>
                        <a:pt x="194978" y="397677"/>
                        <a:pt x="67566" y="277988"/>
                      </a:cubicBezTo>
                      <a:cubicBezTo>
                        <a:pt x="42470" y="252892"/>
                        <a:pt x="19305" y="225865"/>
                        <a:pt x="0" y="196908"/>
                      </a:cubicBezTo>
                      <a:lnTo>
                        <a:pt x="268335" y="0"/>
                      </a:lnTo>
                      <a:cubicBezTo>
                        <a:pt x="277988" y="13513"/>
                        <a:pt x="285710" y="27027"/>
                        <a:pt x="295362" y="366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6" name="Hình tự do: Hình 435">
                  <a:extLst>
                    <a:ext uri="{FF2B5EF4-FFF2-40B4-BE49-F238E27FC236}">
                      <a16:creationId xmlns:a16="http://schemas.microsoft.com/office/drawing/2014/main" id="{0B7FCFC6-399E-5527-6E4A-9499A5B53F5A}"/>
                    </a:ext>
                  </a:extLst>
                </p:cNvPr>
                <p:cNvSpPr/>
                <p:nvPr/>
              </p:nvSpPr>
              <p:spPr>
                <a:xfrm>
                  <a:off x="6940382" y="3988762"/>
                  <a:ext cx="357136" cy="598445"/>
                </a:xfrm>
                <a:custGeom>
                  <a:avLst/>
                  <a:gdLst>
                    <a:gd name="connsiteX0" fmla="*/ 330110 w 357136"/>
                    <a:gd name="connsiteY0" fmla="*/ 254822 h 598445"/>
                    <a:gd name="connsiteX1" fmla="*/ 357137 w 357136"/>
                    <a:gd name="connsiteY1" fmla="*/ 401538 h 598445"/>
                    <a:gd name="connsiteX2" fmla="*/ 88802 w 357136"/>
                    <a:gd name="connsiteY2" fmla="*/ 598446 h 598445"/>
                    <a:gd name="connsiteX3" fmla="*/ 0 w 357136"/>
                    <a:gd name="connsiteY3" fmla="*/ 254822 h 598445"/>
                    <a:gd name="connsiteX4" fmla="*/ 0 w 357136"/>
                    <a:gd name="connsiteY4" fmla="*/ 28957 h 598445"/>
                    <a:gd name="connsiteX5" fmla="*/ 330110 w 357136"/>
                    <a:gd name="connsiteY5" fmla="*/ 0 h 598445"/>
                    <a:gd name="connsiteX6" fmla="*/ 330110 w 357136"/>
                    <a:gd name="connsiteY6" fmla="*/ 254822 h 598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7136" h="598445">
                      <a:moveTo>
                        <a:pt x="330110" y="254822"/>
                      </a:moveTo>
                      <a:cubicBezTo>
                        <a:pt x="330110" y="301153"/>
                        <a:pt x="335902" y="357137"/>
                        <a:pt x="357137" y="401538"/>
                      </a:cubicBezTo>
                      <a:lnTo>
                        <a:pt x="88802" y="598446"/>
                      </a:lnTo>
                      <a:cubicBezTo>
                        <a:pt x="28957" y="507714"/>
                        <a:pt x="0" y="391886"/>
                        <a:pt x="0" y="254822"/>
                      </a:cubicBezTo>
                      <a:lnTo>
                        <a:pt x="0" y="28957"/>
                      </a:lnTo>
                      <a:lnTo>
                        <a:pt x="330110" y="0"/>
                      </a:lnTo>
                      <a:lnTo>
                        <a:pt x="330110" y="254822"/>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7" name="Hình tự do: Hình 436">
                  <a:extLst>
                    <a:ext uri="{FF2B5EF4-FFF2-40B4-BE49-F238E27FC236}">
                      <a16:creationId xmlns:a16="http://schemas.microsoft.com/office/drawing/2014/main" id="{93741BB9-509E-0E48-3C10-92A2FBF398A0}"/>
                    </a:ext>
                  </a:extLst>
                </p:cNvPr>
                <p:cNvSpPr/>
                <p:nvPr/>
              </p:nvSpPr>
              <p:spPr>
                <a:xfrm>
                  <a:off x="7625699" y="3247461"/>
                  <a:ext cx="330110" cy="436286"/>
                </a:xfrm>
                <a:custGeom>
                  <a:avLst/>
                  <a:gdLst>
                    <a:gd name="connsiteX0" fmla="*/ 0 w 330110"/>
                    <a:gd name="connsiteY0" fmla="*/ 0 h 436286"/>
                    <a:gd name="connsiteX1" fmla="*/ 330110 w 330110"/>
                    <a:gd name="connsiteY1" fmla="*/ 30887 h 436286"/>
                    <a:gd name="connsiteX2" fmla="*/ 330110 w 330110"/>
                    <a:gd name="connsiteY2" fmla="*/ 415051 h 436286"/>
                    <a:gd name="connsiteX3" fmla="*/ 0 w 330110"/>
                    <a:gd name="connsiteY3" fmla="*/ 436286 h 436286"/>
                  </a:gdLst>
                  <a:ahLst/>
                  <a:cxnLst>
                    <a:cxn ang="0">
                      <a:pos x="connsiteX0" y="connsiteY0"/>
                    </a:cxn>
                    <a:cxn ang="0">
                      <a:pos x="connsiteX1" y="connsiteY1"/>
                    </a:cxn>
                    <a:cxn ang="0">
                      <a:pos x="connsiteX2" y="connsiteY2"/>
                    </a:cxn>
                    <a:cxn ang="0">
                      <a:pos x="connsiteX3" y="connsiteY3"/>
                    </a:cxn>
                  </a:cxnLst>
                  <a:rect l="l" t="t" r="r" b="b"/>
                  <a:pathLst>
                    <a:path w="330110" h="436286">
                      <a:moveTo>
                        <a:pt x="0" y="0"/>
                      </a:moveTo>
                      <a:lnTo>
                        <a:pt x="330110" y="30887"/>
                      </a:lnTo>
                      <a:lnTo>
                        <a:pt x="330110" y="415051"/>
                      </a:lnTo>
                      <a:lnTo>
                        <a:pt x="0" y="436286"/>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8" name="Hình tự do: Hình 437">
                  <a:extLst>
                    <a:ext uri="{FF2B5EF4-FFF2-40B4-BE49-F238E27FC236}">
                      <a16:creationId xmlns:a16="http://schemas.microsoft.com/office/drawing/2014/main" id="{7F33C1C0-4531-2816-C40A-A7398C0DE474}"/>
                    </a:ext>
                  </a:extLst>
                </p:cNvPr>
                <p:cNvSpPr/>
                <p:nvPr/>
              </p:nvSpPr>
              <p:spPr>
                <a:xfrm>
                  <a:off x="7623768" y="2824688"/>
                  <a:ext cx="330110" cy="455590"/>
                </a:xfrm>
                <a:custGeom>
                  <a:avLst/>
                  <a:gdLst>
                    <a:gd name="connsiteX0" fmla="*/ 1931 w 330110"/>
                    <a:gd name="connsiteY0" fmla="*/ 164090 h 455590"/>
                    <a:gd name="connsiteX1" fmla="*/ 166021 w 330110"/>
                    <a:gd name="connsiteY1" fmla="*/ 0 h 455590"/>
                    <a:gd name="connsiteX2" fmla="*/ 330110 w 330110"/>
                    <a:gd name="connsiteY2" fmla="*/ 164090 h 455590"/>
                    <a:gd name="connsiteX3" fmla="*/ 330110 w 330110"/>
                    <a:gd name="connsiteY3" fmla="*/ 455591 h 455590"/>
                    <a:gd name="connsiteX4" fmla="*/ 0 w 330110"/>
                    <a:gd name="connsiteY4" fmla="*/ 424703 h 455590"/>
                    <a:gd name="connsiteX5" fmla="*/ 0 w 330110"/>
                    <a:gd name="connsiteY5" fmla="*/ 164090 h 45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0110" h="455590">
                      <a:moveTo>
                        <a:pt x="1931" y="164090"/>
                      </a:moveTo>
                      <a:cubicBezTo>
                        <a:pt x="1931" y="73358"/>
                        <a:pt x="75289" y="0"/>
                        <a:pt x="166021" y="0"/>
                      </a:cubicBezTo>
                      <a:cubicBezTo>
                        <a:pt x="256753" y="0"/>
                        <a:pt x="330110" y="73358"/>
                        <a:pt x="330110" y="164090"/>
                      </a:cubicBezTo>
                      <a:lnTo>
                        <a:pt x="330110" y="455591"/>
                      </a:lnTo>
                      <a:lnTo>
                        <a:pt x="0" y="424703"/>
                      </a:lnTo>
                      <a:lnTo>
                        <a:pt x="0" y="16409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9" name="Hình tự do: Hình 438">
                  <a:extLst>
                    <a:ext uri="{FF2B5EF4-FFF2-40B4-BE49-F238E27FC236}">
                      <a16:creationId xmlns:a16="http://schemas.microsoft.com/office/drawing/2014/main" id="{2FFD66A6-D709-8BAE-F267-9EDD3CCC9F9F}"/>
                    </a:ext>
                  </a:extLst>
                </p:cNvPr>
                <p:cNvSpPr/>
                <p:nvPr/>
              </p:nvSpPr>
              <p:spPr>
                <a:xfrm>
                  <a:off x="7556202" y="4048606"/>
                  <a:ext cx="399607" cy="640916"/>
                </a:xfrm>
                <a:custGeom>
                  <a:avLst/>
                  <a:gdLst>
                    <a:gd name="connsiteX0" fmla="*/ 25096 w 399607"/>
                    <a:gd name="connsiteY0" fmla="*/ 370650 h 640916"/>
                    <a:gd name="connsiteX1" fmla="*/ 69497 w 399607"/>
                    <a:gd name="connsiteY1" fmla="*/ 249031 h 640916"/>
                    <a:gd name="connsiteX2" fmla="*/ 69497 w 399607"/>
                    <a:gd name="connsiteY2" fmla="*/ 243239 h 640916"/>
                    <a:gd name="connsiteX3" fmla="*/ 69497 w 399607"/>
                    <a:gd name="connsiteY3" fmla="*/ 0 h 640916"/>
                    <a:gd name="connsiteX4" fmla="*/ 399607 w 399607"/>
                    <a:gd name="connsiteY4" fmla="*/ 65636 h 640916"/>
                    <a:gd name="connsiteX5" fmla="*/ 399607 w 399607"/>
                    <a:gd name="connsiteY5" fmla="*/ 241309 h 640916"/>
                    <a:gd name="connsiteX6" fmla="*/ 262544 w 399607"/>
                    <a:gd name="connsiteY6" fmla="*/ 602307 h 640916"/>
                    <a:gd name="connsiteX7" fmla="*/ 218143 w 399607"/>
                    <a:gd name="connsiteY7" fmla="*/ 640916 h 640916"/>
                    <a:gd name="connsiteX8" fmla="*/ 0 w 399607"/>
                    <a:gd name="connsiteY8" fmla="*/ 389955 h 640916"/>
                    <a:gd name="connsiteX9" fmla="*/ 25096 w 399607"/>
                    <a:gd name="connsiteY9" fmla="*/ 370650 h 64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9607" h="640916">
                      <a:moveTo>
                        <a:pt x="25096" y="370650"/>
                      </a:moveTo>
                      <a:cubicBezTo>
                        <a:pt x="67566" y="328180"/>
                        <a:pt x="69497" y="258683"/>
                        <a:pt x="69497" y="249031"/>
                      </a:cubicBezTo>
                      <a:cubicBezTo>
                        <a:pt x="69497" y="247100"/>
                        <a:pt x="69497" y="247100"/>
                        <a:pt x="69497" y="243239"/>
                      </a:cubicBezTo>
                      <a:lnTo>
                        <a:pt x="69497" y="0"/>
                      </a:lnTo>
                      <a:lnTo>
                        <a:pt x="399607" y="65636"/>
                      </a:lnTo>
                      <a:lnTo>
                        <a:pt x="399607" y="241309"/>
                      </a:lnTo>
                      <a:cubicBezTo>
                        <a:pt x="399607" y="279918"/>
                        <a:pt x="397677" y="463313"/>
                        <a:pt x="262544" y="602307"/>
                      </a:cubicBezTo>
                      <a:cubicBezTo>
                        <a:pt x="250961" y="615820"/>
                        <a:pt x="235518" y="627403"/>
                        <a:pt x="218143" y="640916"/>
                      </a:cubicBezTo>
                      <a:lnTo>
                        <a:pt x="0" y="389955"/>
                      </a:lnTo>
                      <a:cubicBezTo>
                        <a:pt x="9652" y="384164"/>
                        <a:pt x="17374" y="378372"/>
                        <a:pt x="25096" y="370650"/>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0" name="Hình tự do: Hình 439">
                  <a:extLst>
                    <a:ext uri="{FF2B5EF4-FFF2-40B4-BE49-F238E27FC236}">
                      <a16:creationId xmlns:a16="http://schemas.microsoft.com/office/drawing/2014/main" id="{FADC4193-A57B-4EAC-E18D-979DA0B45223}"/>
                    </a:ext>
                  </a:extLst>
                </p:cNvPr>
                <p:cNvSpPr/>
                <p:nvPr/>
              </p:nvSpPr>
              <p:spPr>
                <a:xfrm>
                  <a:off x="7625699" y="3662512"/>
                  <a:ext cx="330110" cy="451730"/>
                </a:xfrm>
                <a:custGeom>
                  <a:avLst/>
                  <a:gdLst>
                    <a:gd name="connsiteX0" fmla="*/ 0 w 330110"/>
                    <a:gd name="connsiteY0" fmla="*/ 21235 h 451730"/>
                    <a:gd name="connsiteX1" fmla="*/ 330110 w 330110"/>
                    <a:gd name="connsiteY1" fmla="*/ 0 h 451730"/>
                    <a:gd name="connsiteX2" fmla="*/ 330110 w 330110"/>
                    <a:gd name="connsiteY2" fmla="*/ 451730 h 451730"/>
                    <a:gd name="connsiteX3" fmla="*/ 0 w 330110"/>
                    <a:gd name="connsiteY3" fmla="*/ 386094 h 451730"/>
                  </a:gdLst>
                  <a:ahLst/>
                  <a:cxnLst>
                    <a:cxn ang="0">
                      <a:pos x="connsiteX0" y="connsiteY0"/>
                    </a:cxn>
                    <a:cxn ang="0">
                      <a:pos x="connsiteX1" y="connsiteY1"/>
                    </a:cxn>
                    <a:cxn ang="0">
                      <a:pos x="connsiteX2" y="connsiteY2"/>
                    </a:cxn>
                    <a:cxn ang="0">
                      <a:pos x="connsiteX3" y="connsiteY3"/>
                    </a:cxn>
                  </a:cxnLst>
                  <a:rect l="l" t="t" r="r" b="b"/>
                  <a:pathLst>
                    <a:path w="330110" h="451730">
                      <a:moveTo>
                        <a:pt x="0" y="21235"/>
                      </a:moveTo>
                      <a:lnTo>
                        <a:pt x="330110" y="0"/>
                      </a:lnTo>
                      <a:lnTo>
                        <a:pt x="330110" y="451730"/>
                      </a:lnTo>
                      <a:lnTo>
                        <a:pt x="0" y="386094"/>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1" name="Hình tự do: Hình 440">
                  <a:extLst>
                    <a:ext uri="{FF2B5EF4-FFF2-40B4-BE49-F238E27FC236}">
                      <a16:creationId xmlns:a16="http://schemas.microsoft.com/office/drawing/2014/main" id="{F2207C69-CB63-AB2B-5ACD-A230D5140A20}"/>
                    </a:ext>
                  </a:extLst>
                </p:cNvPr>
                <p:cNvSpPr/>
                <p:nvPr/>
              </p:nvSpPr>
              <p:spPr>
                <a:xfrm>
                  <a:off x="4913389" y="2458526"/>
                  <a:ext cx="729717" cy="462685"/>
                </a:xfrm>
                <a:custGeom>
                  <a:avLst/>
                  <a:gdLst>
                    <a:gd name="connsiteX0" fmla="*/ 355206 w 729717"/>
                    <a:gd name="connsiteY0" fmla="*/ 5164 h 462685"/>
                    <a:gd name="connsiteX1" fmla="*/ 729718 w 729717"/>
                    <a:gd name="connsiteY1" fmla="*/ 252264 h 462685"/>
                    <a:gd name="connsiteX2" fmla="*/ 461382 w 729717"/>
                    <a:gd name="connsiteY2" fmla="*/ 462686 h 462685"/>
                    <a:gd name="connsiteX3" fmla="*/ 306945 w 729717"/>
                    <a:gd name="connsiteY3" fmla="*/ 331414 h 462685"/>
                    <a:gd name="connsiteX4" fmla="*/ 305014 w 729717"/>
                    <a:gd name="connsiteY4" fmla="*/ 331414 h 462685"/>
                    <a:gd name="connsiteX5" fmla="*/ 146716 w 729717"/>
                    <a:gd name="connsiteY5" fmla="*/ 362301 h 462685"/>
                    <a:gd name="connsiteX6" fmla="*/ 0 w 729717"/>
                    <a:gd name="connsiteY6" fmla="*/ 65009 h 462685"/>
                    <a:gd name="connsiteX7" fmla="*/ 355206 w 729717"/>
                    <a:gd name="connsiteY7" fmla="*/ 5164 h 462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29717" h="462685">
                      <a:moveTo>
                        <a:pt x="355206" y="5164"/>
                      </a:moveTo>
                      <a:cubicBezTo>
                        <a:pt x="523157" y="28330"/>
                        <a:pt x="652499" y="115201"/>
                        <a:pt x="729718" y="252264"/>
                      </a:cubicBezTo>
                      <a:lnTo>
                        <a:pt x="461382" y="462686"/>
                      </a:lnTo>
                      <a:cubicBezTo>
                        <a:pt x="436286" y="381606"/>
                        <a:pt x="389955" y="342996"/>
                        <a:pt x="306945" y="331414"/>
                      </a:cubicBezTo>
                      <a:cubicBezTo>
                        <a:pt x="306945" y="331414"/>
                        <a:pt x="305014" y="331414"/>
                        <a:pt x="305014" y="331414"/>
                      </a:cubicBezTo>
                      <a:cubicBezTo>
                        <a:pt x="285710" y="327553"/>
                        <a:pt x="202699" y="325622"/>
                        <a:pt x="146716" y="362301"/>
                      </a:cubicBezTo>
                      <a:lnTo>
                        <a:pt x="0" y="65009"/>
                      </a:lnTo>
                      <a:cubicBezTo>
                        <a:pt x="158299" y="-19932"/>
                        <a:pt x="326249" y="1303"/>
                        <a:pt x="355206" y="5164"/>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2" name="Hình tự do: Hình 441">
                  <a:extLst>
                    <a:ext uri="{FF2B5EF4-FFF2-40B4-BE49-F238E27FC236}">
                      <a16:creationId xmlns:a16="http://schemas.microsoft.com/office/drawing/2014/main" id="{830A0BF3-191A-0A1C-7392-6A6A389301DC}"/>
                    </a:ext>
                  </a:extLst>
                </p:cNvPr>
                <p:cNvSpPr/>
                <p:nvPr/>
              </p:nvSpPr>
              <p:spPr>
                <a:xfrm>
                  <a:off x="5374770" y="2708868"/>
                  <a:ext cx="349086" cy="637055"/>
                </a:xfrm>
                <a:custGeom>
                  <a:avLst/>
                  <a:gdLst>
                    <a:gd name="connsiteX0" fmla="*/ 322388 w 349086"/>
                    <a:gd name="connsiteY0" fmla="*/ 135133 h 637055"/>
                    <a:gd name="connsiteX1" fmla="*/ 345554 w 349086"/>
                    <a:gd name="connsiteY1" fmla="*/ 411190 h 637055"/>
                    <a:gd name="connsiteX2" fmla="*/ 345554 w 349086"/>
                    <a:gd name="connsiteY2" fmla="*/ 637055 h 637055"/>
                    <a:gd name="connsiteX3" fmla="*/ 15444 w 349086"/>
                    <a:gd name="connsiteY3" fmla="*/ 594585 h 637055"/>
                    <a:gd name="connsiteX4" fmla="*/ 15444 w 349086"/>
                    <a:gd name="connsiteY4" fmla="*/ 401538 h 637055"/>
                    <a:gd name="connsiteX5" fmla="*/ 17374 w 349086"/>
                    <a:gd name="connsiteY5" fmla="*/ 380303 h 637055"/>
                    <a:gd name="connsiteX6" fmla="*/ 3861 w 349086"/>
                    <a:gd name="connsiteY6" fmla="*/ 222004 h 637055"/>
                    <a:gd name="connsiteX7" fmla="*/ 0 w 349086"/>
                    <a:gd name="connsiteY7" fmla="*/ 210421 h 637055"/>
                    <a:gd name="connsiteX8" fmla="*/ 266405 w 349086"/>
                    <a:gd name="connsiteY8" fmla="*/ 0 h 637055"/>
                    <a:gd name="connsiteX9" fmla="*/ 322388 w 349086"/>
                    <a:gd name="connsiteY9" fmla="*/ 135133 h 637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9086" h="637055">
                      <a:moveTo>
                        <a:pt x="322388" y="135133"/>
                      </a:moveTo>
                      <a:cubicBezTo>
                        <a:pt x="357137" y="258683"/>
                        <a:pt x="349415" y="372581"/>
                        <a:pt x="345554" y="411190"/>
                      </a:cubicBezTo>
                      <a:lnTo>
                        <a:pt x="345554" y="637055"/>
                      </a:lnTo>
                      <a:lnTo>
                        <a:pt x="15444" y="594585"/>
                      </a:lnTo>
                      <a:lnTo>
                        <a:pt x="15444" y="401538"/>
                      </a:lnTo>
                      <a:cubicBezTo>
                        <a:pt x="15444" y="393816"/>
                        <a:pt x="15444" y="386094"/>
                        <a:pt x="17374" y="380303"/>
                      </a:cubicBezTo>
                      <a:cubicBezTo>
                        <a:pt x="17374" y="380303"/>
                        <a:pt x="27027" y="301153"/>
                        <a:pt x="3861" y="222004"/>
                      </a:cubicBezTo>
                      <a:cubicBezTo>
                        <a:pt x="1930" y="218143"/>
                        <a:pt x="1930" y="214282"/>
                        <a:pt x="0" y="210421"/>
                      </a:cubicBezTo>
                      <a:lnTo>
                        <a:pt x="266405" y="0"/>
                      </a:lnTo>
                      <a:cubicBezTo>
                        <a:pt x="289570" y="42470"/>
                        <a:pt x="308875" y="86871"/>
                        <a:pt x="322388" y="135133"/>
                      </a:cubicBez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3" name="Hình tự do: Hình 442">
                  <a:extLst>
                    <a:ext uri="{FF2B5EF4-FFF2-40B4-BE49-F238E27FC236}">
                      <a16:creationId xmlns:a16="http://schemas.microsoft.com/office/drawing/2014/main" id="{951023D7-EFAD-1BF9-278D-0263956448CA}"/>
                    </a:ext>
                  </a:extLst>
                </p:cNvPr>
                <p:cNvSpPr/>
                <p:nvPr/>
              </p:nvSpPr>
              <p:spPr>
                <a:xfrm>
                  <a:off x="5390179" y="3755175"/>
                  <a:ext cx="420877" cy="621611"/>
                </a:xfrm>
                <a:custGeom>
                  <a:avLst/>
                  <a:gdLst>
                    <a:gd name="connsiteX0" fmla="*/ 330146 w 420877"/>
                    <a:gd name="connsiteY0" fmla="*/ 142855 h 621611"/>
                    <a:gd name="connsiteX1" fmla="*/ 330146 w 420877"/>
                    <a:gd name="connsiteY1" fmla="*/ 142855 h 621611"/>
                    <a:gd name="connsiteX2" fmla="*/ 370686 w 420877"/>
                    <a:gd name="connsiteY2" fmla="*/ 272196 h 621611"/>
                    <a:gd name="connsiteX3" fmla="*/ 420878 w 420877"/>
                    <a:gd name="connsiteY3" fmla="*/ 303084 h 621611"/>
                    <a:gd name="connsiteX4" fmla="*/ 332076 w 420877"/>
                    <a:gd name="connsiteY4" fmla="*/ 621611 h 621611"/>
                    <a:gd name="connsiteX5" fmla="*/ 139029 w 420877"/>
                    <a:gd name="connsiteY5" fmla="*/ 507714 h 621611"/>
                    <a:gd name="connsiteX6" fmla="*/ 35 w 420877"/>
                    <a:gd name="connsiteY6" fmla="*/ 142855 h 621611"/>
                    <a:gd name="connsiteX7" fmla="*/ 35 w 420877"/>
                    <a:gd name="connsiteY7" fmla="*/ 102315 h 621611"/>
                    <a:gd name="connsiteX8" fmla="*/ 330146 w 420877"/>
                    <a:gd name="connsiteY8" fmla="*/ 0 h 621611"/>
                    <a:gd name="connsiteX9" fmla="*/ 330146 w 420877"/>
                    <a:gd name="connsiteY9" fmla="*/ 142855 h 62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0877" h="621611">
                      <a:moveTo>
                        <a:pt x="330146" y="142855"/>
                      </a:moveTo>
                      <a:cubicBezTo>
                        <a:pt x="330146" y="142855"/>
                        <a:pt x="330146" y="142855"/>
                        <a:pt x="330146" y="142855"/>
                      </a:cubicBezTo>
                      <a:cubicBezTo>
                        <a:pt x="330146" y="231656"/>
                        <a:pt x="359103" y="260613"/>
                        <a:pt x="370686" y="272196"/>
                      </a:cubicBezTo>
                      <a:cubicBezTo>
                        <a:pt x="384199" y="283779"/>
                        <a:pt x="399643" y="295362"/>
                        <a:pt x="420878" y="303084"/>
                      </a:cubicBezTo>
                      <a:lnTo>
                        <a:pt x="332076" y="621611"/>
                      </a:lnTo>
                      <a:cubicBezTo>
                        <a:pt x="256788" y="596515"/>
                        <a:pt x="191152" y="557906"/>
                        <a:pt x="139029" y="507714"/>
                      </a:cubicBezTo>
                      <a:cubicBezTo>
                        <a:pt x="75324" y="444008"/>
                        <a:pt x="-1895" y="330110"/>
                        <a:pt x="35" y="142855"/>
                      </a:cubicBezTo>
                      <a:lnTo>
                        <a:pt x="35" y="102315"/>
                      </a:lnTo>
                      <a:lnTo>
                        <a:pt x="330146" y="0"/>
                      </a:lnTo>
                      <a:lnTo>
                        <a:pt x="330146" y="14285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4" name="Hình tự do: Hình 443">
                  <a:extLst>
                    <a:ext uri="{FF2B5EF4-FFF2-40B4-BE49-F238E27FC236}">
                      <a16:creationId xmlns:a16="http://schemas.microsoft.com/office/drawing/2014/main" id="{7AD37498-5A58-92D6-1CE0-3582374B9770}"/>
                    </a:ext>
                  </a:extLst>
                </p:cNvPr>
                <p:cNvSpPr/>
                <p:nvPr/>
              </p:nvSpPr>
              <p:spPr>
                <a:xfrm>
                  <a:off x="5722256" y="4017719"/>
                  <a:ext cx="685316" cy="396474"/>
                </a:xfrm>
                <a:custGeom>
                  <a:avLst/>
                  <a:gdLst>
                    <a:gd name="connsiteX0" fmla="*/ 247100 w 685316"/>
                    <a:gd name="connsiteY0" fmla="*/ 63706 h 396474"/>
                    <a:gd name="connsiteX1" fmla="*/ 397677 w 685316"/>
                    <a:gd name="connsiteY1" fmla="*/ 0 h 396474"/>
                    <a:gd name="connsiteX2" fmla="*/ 685317 w 685316"/>
                    <a:gd name="connsiteY2" fmla="*/ 164090 h 396474"/>
                    <a:gd name="connsiteX3" fmla="*/ 258683 w 685316"/>
                    <a:gd name="connsiteY3" fmla="*/ 395746 h 396474"/>
                    <a:gd name="connsiteX4" fmla="*/ 0 w 685316"/>
                    <a:gd name="connsiteY4" fmla="*/ 362928 h 396474"/>
                    <a:gd name="connsiteX5" fmla="*/ 88802 w 685316"/>
                    <a:gd name="connsiteY5" fmla="*/ 44401 h 396474"/>
                    <a:gd name="connsiteX6" fmla="*/ 247100 w 685316"/>
                    <a:gd name="connsiteY6" fmla="*/ 63706 h 396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5316" h="396474">
                      <a:moveTo>
                        <a:pt x="247100" y="63706"/>
                      </a:moveTo>
                      <a:cubicBezTo>
                        <a:pt x="332041" y="61775"/>
                        <a:pt x="374511" y="28957"/>
                        <a:pt x="397677" y="0"/>
                      </a:cubicBezTo>
                      <a:lnTo>
                        <a:pt x="685317" y="164090"/>
                      </a:lnTo>
                      <a:cubicBezTo>
                        <a:pt x="594585" y="306945"/>
                        <a:pt x="444008" y="389955"/>
                        <a:pt x="258683" y="395746"/>
                      </a:cubicBezTo>
                      <a:cubicBezTo>
                        <a:pt x="164090" y="399607"/>
                        <a:pt x="77219" y="388024"/>
                        <a:pt x="0" y="362928"/>
                      </a:cubicBezTo>
                      <a:lnTo>
                        <a:pt x="88802" y="44401"/>
                      </a:lnTo>
                      <a:cubicBezTo>
                        <a:pt x="129341" y="55984"/>
                        <a:pt x="185325" y="65636"/>
                        <a:pt x="247100" y="63706"/>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5" name="Hình tự do: Hình 444">
                  <a:extLst>
                    <a:ext uri="{FF2B5EF4-FFF2-40B4-BE49-F238E27FC236}">
                      <a16:creationId xmlns:a16="http://schemas.microsoft.com/office/drawing/2014/main" id="{3702B3ED-A190-CCD5-F0CD-AA36E2BDEAEE}"/>
                    </a:ext>
                  </a:extLst>
                </p:cNvPr>
                <p:cNvSpPr/>
                <p:nvPr/>
              </p:nvSpPr>
              <p:spPr>
                <a:xfrm>
                  <a:off x="6119932" y="3714635"/>
                  <a:ext cx="374511" cy="465243"/>
                </a:xfrm>
                <a:custGeom>
                  <a:avLst/>
                  <a:gdLst>
                    <a:gd name="connsiteX0" fmla="*/ 11583 w 374511"/>
                    <a:gd name="connsiteY0" fmla="*/ 283779 h 465243"/>
                    <a:gd name="connsiteX1" fmla="*/ 44401 w 374511"/>
                    <a:gd name="connsiteY1" fmla="*/ 183395 h 465243"/>
                    <a:gd name="connsiteX2" fmla="*/ 44401 w 374511"/>
                    <a:gd name="connsiteY2" fmla="*/ 0 h 465243"/>
                    <a:gd name="connsiteX3" fmla="*/ 374511 w 374511"/>
                    <a:gd name="connsiteY3" fmla="*/ 17374 h 465243"/>
                    <a:gd name="connsiteX4" fmla="*/ 374511 w 374511"/>
                    <a:gd name="connsiteY4" fmla="*/ 189186 h 465243"/>
                    <a:gd name="connsiteX5" fmla="*/ 374511 w 374511"/>
                    <a:gd name="connsiteY5" fmla="*/ 196908 h 465243"/>
                    <a:gd name="connsiteX6" fmla="*/ 305014 w 374511"/>
                    <a:gd name="connsiteY6" fmla="*/ 436286 h 465243"/>
                    <a:gd name="connsiteX7" fmla="*/ 287640 w 374511"/>
                    <a:gd name="connsiteY7" fmla="*/ 465243 h 465243"/>
                    <a:gd name="connsiteX8" fmla="*/ 0 w 374511"/>
                    <a:gd name="connsiteY8" fmla="*/ 301153 h 465243"/>
                    <a:gd name="connsiteX9" fmla="*/ 11583 w 374511"/>
                    <a:gd name="connsiteY9" fmla="*/ 283779 h 465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511" h="465243">
                      <a:moveTo>
                        <a:pt x="11583" y="283779"/>
                      </a:moveTo>
                      <a:cubicBezTo>
                        <a:pt x="36679" y="241309"/>
                        <a:pt x="44401" y="194977"/>
                        <a:pt x="44401" y="183395"/>
                      </a:cubicBezTo>
                      <a:lnTo>
                        <a:pt x="44401" y="0"/>
                      </a:lnTo>
                      <a:lnTo>
                        <a:pt x="374511" y="17374"/>
                      </a:lnTo>
                      <a:lnTo>
                        <a:pt x="374511" y="189186"/>
                      </a:lnTo>
                      <a:cubicBezTo>
                        <a:pt x="374511" y="191117"/>
                        <a:pt x="374511" y="193047"/>
                        <a:pt x="374511" y="196908"/>
                      </a:cubicBezTo>
                      <a:cubicBezTo>
                        <a:pt x="374511" y="216213"/>
                        <a:pt x="366789" y="324319"/>
                        <a:pt x="305014" y="436286"/>
                      </a:cubicBezTo>
                      <a:cubicBezTo>
                        <a:pt x="299223" y="445939"/>
                        <a:pt x="293431" y="455591"/>
                        <a:pt x="287640" y="465243"/>
                      </a:cubicBezTo>
                      <a:lnTo>
                        <a:pt x="0" y="301153"/>
                      </a:lnTo>
                      <a:cubicBezTo>
                        <a:pt x="3861" y="295362"/>
                        <a:pt x="9652" y="289571"/>
                        <a:pt x="11583" y="283779"/>
                      </a:cubicBez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6" name="Hình tự do: Hình 445">
                  <a:extLst>
                    <a:ext uri="{FF2B5EF4-FFF2-40B4-BE49-F238E27FC236}">
                      <a16:creationId xmlns:a16="http://schemas.microsoft.com/office/drawing/2014/main" id="{3D3F2887-3998-068A-6141-C6D706EEFB4F}"/>
                    </a:ext>
                  </a:extLst>
                </p:cNvPr>
                <p:cNvSpPr/>
                <p:nvPr/>
              </p:nvSpPr>
              <p:spPr>
                <a:xfrm>
                  <a:off x="5390215" y="3305375"/>
                  <a:ext cx="330110" cy="550183"/>
                </a:xfrm>
                <a:custGeom>
                  <a:avLst/>
                  <a:gdLst>
                    <a:gd name="connsiteX0" fmla="*/ 330110 w 330110"/>
                    <a:gd name="connsiteY0" fmla="*/ 447869 h 550183"/>
                    <a:gd name="connsiteX1" fmla="*/ 0 w 330110"/>
                    <a:gd name="connsiteY1" fmla="*/ 550184 h 550183"/>
                    <a:gd name="connsiteX2" fmla="*/ 0 w 330110"/>
                    <a:gd name="connsiteY2" fmla="*/ 0 h 550183"/>
                    <a:gd name="connsiteX3" fmla="*/ 330110 w 330110"/>
                    <a:gd name="connsiteY3" fmla="*/ 40540 h 550183"/>
                  </a:gdLst>
                  <a:ahLst/>
                  <a:cxnLst>
                    <a:cxn ang="0">
                      <a:pos x="connsiteX0" y="connsiteY0"/>
                    </a:cxn>
                    <a:cxn ang="0">
                      <a:pos x="connsiteX1" y="connsiteY1"/>
                    </a:cxn>
                    <a:cxn ang="0">
                      <a:pos x="connsiteX2" y="connsiteY2"/>
                    </a:cxn>
                    <a:cxn ang="0">
                      <a:pos x="connsiteX3" y="connsiteY3"/>
                    </a:cxn>
                  </a:cxnLst>
                  <a:rect l="l" t="t" r="r" b="b"/>
                  <a:pathLst>
                    <a:path w="330110" h="550183">
                      <a:moveTo>
                        <a:pt x="330110" y="447869"/>
                      </a:moveTo>
                      <a:lnTo>
                        <a:pt x="0" y="550184"/>
                      </a:lnTo>
                      <a:lnTo>
                        <a:pt x="0" y="0"/>
                      </a:lnTo>
                      <a:lnTo>
                        <a:pt x="330110" y="40540"/>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47" name="Hình tự do: Hình 446">
                  <a:extLst>
                    <a:ext uri="{FF2B5EF4-FFF2-40B4-BE49-F238E27FC236}">
                      <a16:creationId xmlns:a16="http://schemas.microsoft.com/office/drawing/2014/main" id="{95AA531D-B0FF-84CC-D56E-35AC8F084DB2}"/>
                    </a:ext>
                  </a:extLst>
                </p:cNvPr>
                <p:cNvSpPr/>
                <p:nvPr/>
              </p:nvSpPr>
              <p:spPr>
                <a:xfrm>
                  <a:off x="6166264" y="2581449"/>
                  <a:ext cx="332040" cy="1150560"/>
                </a:xfrm>
                <a:custGeom>
                  <a:avLst/>
                  <a:gdLst>
                    <a:gd name="connsiteX0" fmla="*/ 0 w 332040"/>
                    <a:gd name="connsiteY0" fmla="*/ 189186 h 1150560"/>
                    <a:gd name="connsiteX1" fmla="*/ 27027 w 332040"/>
                    <a:gd name="connsiteY1" fmla="*/ 0 h 1150560"/>
                    <a:gd name="connsiteX2" fmla="*/ 332041 w 332040"/>
                    <a:gd name="connsiteY2" fmla="*/ 150577 h 1150560"/>
                    <a:gd name="connsiteX3" fmla="*/ 330110 w 332040"/>
                    <a:gd name="connsiteY3" fmla="*/ 189186 h 1150560"/>
                    <a:gd name="connsiteX4" fmla="*/ 330110 w 332040"/>
                    <a:gd name="connsiteY4" fmla="*/ 1150560 h 1150560"/>
                    <a:gd name="connsiteX5" fmla="*/ 0 w 332040"/>
                    <a:gd name="connsiteY5" fmla="*/ 1133186 h 1150560"/>
                    <a:gd name="connsiteX6" fmla="*/ 0 w 332040"/>
                    <a:gd name="connsiteY6" fmla="*/ 189186 h 1150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040" h="1150560">
                      <a:moveTo>
                        <a:pt x="0" y="189186"/>
                      </a:moveTo>
                      <a:cubicBezTo>
                        <a:pt x="0" y="121620"/>
                        <a:pt x="9652" y="57914"/>
                        <a:pt x="27027" y="0"/>
                      </a:cubicBezTo>
                      <a:lnTo>
                        <a:pt x="332041" y="150577"/>
                      </a:lnTo>
                      <a:cubicBezTo>
                        <a:pt x="330110" y="162159"/>
                        <a:pt x="330110" y="175673"/>
                        <a:pt x="330110" y="189186"/>
                      </a:cubicBezTo>
                      <a:lnTo>
                        <a:pt x="330110" y="1150560"/>
                      </a:lnTo>
                      <a:lnTo>
                        <a:pt x="0" y="1133186"/>
                      </a:lnTo>
                      <a:lnTo>
                        <a:pt x="0" y="18918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426" name="Hình tự do: Hình 425">
                <a:extLst>
                  <a:ext uri="{FF2B5EF4-FFF2-40B4-BE49-F238E27FC236}">
                    <a16:creationId xmlns:a16="http://schemas.microsoft.com/office/drawing/2014/main" id="{68EE8AC0-8E7A-4AD2-7225-165E354414D4}"/>
                  </a:ext>
                </a:extLst>
              </p:cNvPr>
              <p:cNvSpPr/>
              <p:nvPr/>
            </p:nvSpPr>
            <p:spPr>
              <a:xfrm>
                <a:off x="7523384" y="2442455"/>
                <a:ext cx="536670" cy="534740"/>
              </a:xfrm>
              <a:custGeom>
                <a:avLst/>
                <a:gdLst>
                  <a:gd name="connsiteX0" fmla="*/ 0 w 536670"/>
                  <a:gd name="connsiteY0" fmla="*/ 432425 h 534740"/>
                  <a:gd name="connsiteX1" fmla="*/ 102315 w 536670"/>
                  <a:gd name="connsiteY1" fmla="*/ 534740 h 534740"/>
                  <a:gd name="connsiteX2" fmla="*/ 434356 w 536670"/>
                  <a:gd name="connsiteY2" fmla="*/ 534740 h 534740"/>
                  <a:gd name="connsiteX3" fmla="*/ 536671 w 536670"/>
                  <a:gd name="connsiteY3" fmla="*/ 432425 h 534740"/>
                  <a:gd name="connsiteX4" fmla="*/ 536671 w 536670"/>
                  <a:gd name="connsiteY4" fmla="*/ 102315 h 534740"/>
                  <a:gd name="connsiteX5" fmla="*/ 434356 w 536670"/>
                  <a:gd name="connsiteY5" fmla="*/ 0 h 534740"/>
                  <a:gd name="connsiteX6" fmla="*/ 102315 w 536670"/>
                  <a:gd name="connsiteY6" fmla="*/ 0 h 534740"/>
                  <a:gd name="connsiteX7" fmla="*/ 0 w 536670"/>
                  <a:gd name="connsiteY7" fmla="*/ 102315 h 534740"/>
                  <a:gd name="connsiteX8" fmla="*/ 0 w 536670"/>
                  <a:gd name="connsiteY8" fmla="*/ 432425 h 534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4740">
                    <a:moveTo>
                      <a:pt x="0" y="432425"/>
                    </a:moveTo>
                    <a:cubicBezTo>
                      <a:pt x="0" y="488409"/>
                      <a:pt x="46331" y="534740"/>
                      <a:pt x="102315" y="534740"/>
                    </a:cubicBezTo>
                    <a:lnTo>
                      <a:pt x="434356" y="534740"/>
                    </a:lnTo>
                    <a:cubicBezTo>
                      <a:pt x="490340" y="534740"/>
                      <a:pt x="536671" y="488409"/>
                      <a:pt x="536671" y="432425"/>
                    </a:cubicBezTo>
                    <a:lnTo>
                      <a:pt x="536671" y="102315"/>
                    </a:lnTo>
                    <a:cubicBezTo>
                      <a:pt x="536671" y="46331"/>
                      <a:pt x="490340" y="0"/>
                      <a:pt x="434356" y="0"/>
                    </a:cubicBezTo>
                    <a:lnTo>
                      <a:pt x="102315" y="0"/>
                    </a:lnTo>
                    <a:cubicBezTo>
                      <a:pt x="46331" y="0"/>
                      <a:pt x="0" y="46331"/>
                      <a:pt x="0" y="102315"/>
                    </a:cubicBezTo>
                    <a:lnTo>
                      <a:pt x="0" y="432425"/>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7" name="Hình tự do: Hình 426">
                <a:extLst>
                  <a:ext uri="{FF2B5EF4-FFF2-40B4-BE49-F238E27FC236}">
                    <a16:creationId xmlns:a16="http://schemas.microsoft.com/office/drawing/2014/main" id="{D1BAB8E1-3FF9-7B2A-7900-72814F602E77}"/>
                  </a:ext>
                </a:extLst>
              </p:cNvPr>
              <p:cNvSpPr/>
              <p:nvPr/>
            </p:nvSpPr>
            <p:spPr>
              <a:xfrm>
                <a:off x="7552341" y="2469482"/>
                <a:ext cx="474895" cy="476826"/>
              </a:xfrm>
              <a:custGeom>
                <a:avLst/>
                <a:gdLst>
                  <a:gd name="connsiteX0" fmla="*/ 0 w 474895"/>
                  <a:gd name="connsiteY0" fmla="*/ 386094 h 476826"/>
                  <a:gd name="connsiteX1" fmla="*/ 90732 w 474895"/>
                  <a:gd name="connsiteY1" fmla="*/ 476826 h 476826"/>
                  <a:gd name="connsiteX2" fmla="*/ 384164 w 474895"/>
                  <a:gd name="connsiteY2" fmla="*/ 476826 h 476826"/>
                  <a:gd name="connsiteX3" fmla="*/ 474896 w 474895"/>
                  <a:gd name="connsiteY3" fmla="*/ 386094 h 476826"/>
                  <a:gd name="connsiteX4" fmla="*/ 474896 w 474895"/>
                  <a:gd name="connsiteY4" fmla="*/ 90732 h 476826"/>
                  <a:gd name="connsiteX5" fmla="*/ 384164 w 474895"/>
                  <a:gd name="connsiteY5" fmla="*/ 0 h 476826"/>
                  <a:gd name="connsiteX6" fmla="*/ 90732 w 474895"/>
                  <a:gd name="connsiteY6" fmla="*/ 0 h 476826"/>
                  <a:gd name="connsiteX7" fmla="*/ 0 w 474895"/>
                  <a:gd name="connsiteY7" fmla="*/ 90732 h 476826"/>
                  <a:gd name="connsiteX8" fmla="*/ 0 w 474895"/>
                  <a:gd name="connsiteY8" fmla="*/ 386094 h 476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4895" h="476826">
                    <a:moveTo>
                      <a:pt x="0" y="386094"/>
                    </a:moveTo>
                    <a:cubicBezTo>
                      <a:pt x="0" y="436286"/>
                      <a:pt x="40540" y="476826"/>
                      <a:pt x="90732" y="476826"/>
                    </a:cubicBezTo>
                    <a:lnTo>
                      <a:pt x="384164" y="476826"/>
                    </a:lnTo>
                    <a:cubicBezTo>
                      <a:pt x="434356" y="476826"/>
                      <a:pt x="474896" y="436286"/>
                      <a:pt x="474896" y="386094"/>
                    </a:cubicBezTo>
                    <a:lnTo>
                      <a:pt x="474896" y="90732"/>
                    </a:lnTo>
                    <a:cubicBezTo>
                      <a:pt x="474896" y="40540"/>
                      <a:pt x="434356" y="0"/>
                      <a:pt x="384164" y="0"/>
                    </a:cubicBezTo>
                    <a:lnTo>
                      <a:pt x="90732" y="0"/>
                    </a:lnTo>
                    <a:cubicBezTo>
                      <a:pt x="40540" y="0"/>
                      <a:pt x="0" y="40540"/>
                      <a:pt x="0" y="90732"/>
                    </a:cubicBezTo>
                    <a:lnTo>
                      <a:pt x="0" y="386094"/>
                    </a:lnTo>
                    <a:close/>
                  </a:path>
                </a:pathLst>
              </a:custGeom>
              <a:solidFill>
                <a:srgbClr val="FFFAE9"/>
              </a:solidFill>
              <a:ln w="571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8" name="Hình tự do: Hình 427">
                <a:extLst>
                  <a:ext uri="{FF2B5EF4-FFF2-40B4-BE49-F238E27FC236}">
                    <a16:creationId xmlns:a16="http://schemas.microsoft.com/office/drawing/2014/main" id="{9B78519B-BDB7-FBF8-FED2-6A81DAC37C06}"/>
                  </a:ext>
                </a:extLst>
              </p:cNvPr>
              <p:cNvSpPr/>
              <p:nvPr/>
            </p:nvSpPr>
            <p:spPr>
              <a:xfrm>
                <a:off x="4546600" y="2413498"/>
                <a:ext cx="536670" cy="536670"/>
              </a:xfrm>
              <a:custGeom>
                <a:avLst/>
                <a:gdLst>
                  <a:gd name="connsiteX0" fmla="*/ 0 w 536670"/>
                  <a:gd name="connsiteY0" fmla="*/ 434356 h 536670"/>
                  <a:gd name="connsiteX1" fmla="*/ 102315 w 536670"/>
                  <a:gd name="connsiteY1" fmla="*/ 536671 h 536670"/>
                  <a:gd name="connsiteX2" fmla="*/ 434356 w 536670"/>
                  <a:gd name="connsiteY2" fmla="*/ 536671 h 536670"/>
                  <a:gd name="connsiteX3" fmla="*/ 536671 w 536670"/>
                  <a:gd name="connsiteY3" fmla="*/ 434356 h 536670"/>
                  <a:gd name="connsiteX4" fmla="*/ 536671 w 536670"/>
                  <a:gd name="connsiteY4" fmla="*/ 102315 h 536670"/>
                  <a:gd name="connsiteX5" fmla="*/ 434356 w 536670"/>
                  <a:gd name="connsiteY5" fmla="*/ 0 h 536670"/>
                  <a:gd name="connsiteX6" fmla="*/ 102315 w 536670"/>
                  <a:gd name="connsiteY6" fmla="*/ 0 h 536670"/>
                  <a:gd name="connsiteX7" fmla="*/ 0 w 536670"/>
                  <a:gd name="connsiteY7" fmla="*/ 102315 h 536670"/>
                  <a:gd name="connsiteX8" fmla="*/ 0 w 536670"/>
                  <a:gd name="connsiteY8" fmla="*/ 434356 h 536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6670" h="536670">
                    <a:moveTo>
                      <a:pt x="0" y="434356"/>
                    </a:moveTo>
                    <a:cubicBezTo>
                      <a:pt x="0" y="490339"/>
                      <a:pt x="46331" y="536671"/>
                      <a:pt x="102315" y="536671"/>
                    </a:cubicBezTo>
                    <a:lnTo>
                      <a:pt x="434356" y="536671"/>
                    </a:lnTo>
                    <a:cubicBezTo>
                      <a:pt x="490339" y="536671"/>
                      <a:pt x="536671" y="490339"/>
                      <a:pt x="536671" y="434356"/>
                    </a:cubicBezTo>
                    <a:lnTo>
                      <a:pt x="536671" y="102315"/>
                    </a:lnTo>
                    <a:cubicBezTo>
                      <a:pt x="536671" y="46331"/>
                      <a:pt x="490339" y="0"/>
                      <a:pt x="434356" y="0"/>
                    </a:cubicBezTo>
                    <a:lnTo>
                      <a:pt x="102315" y="0"/>
                    </a:lnTo>
                    <a:cubicBezTo>
                      <a:pt x="46331" y="0"/>
                      <a:pt x="0" y="46331"/>
                      <a:pt x="0" y="102315"/>
                    </a:cubicBezTo>
                    <a:lnTo>
                      <a:pt x="0" y="434356"/>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29" name="Hình tự do: Hình 428">
                <a:extLst>
                  <a:ext uri="{FF2B5EF4-FFF2-40B4-BE49-F238E27FC236}">
                    <a16:creationId xmlns:a16="http://schemas.microsoft.com/office/drawing/2014/main" id="{E7B0212B-2D25-BA12-E03D-52E7BA92EA65}"/>
                  </a:ext>
                </a:extLst>
              </p:cNvPr>
              <p:cNvSpPr/>
              <p:nvPr/>
            </p:nvSpPr>
            <p:spPr>
              <a:xfrm>
                <a:off x="6175916" y="2979126"/>
                <a:ext cx="308875" cy="418912"/>
              </a:xfrm>
              <a:custGeom>
                <a:avLst/>
                <a:gdLst>
                  <a:gd name="connsiteX0" fmla="*/ 0 w 308875"/>
                  <a:gd name="connsiteY0" fmla="*/ 11583 h 418912"/>
                  <a:gd name="connsiteX1" fmla="*/ 0 w 308875"/>
                  <a:gd name="connsiteY1" fmla="*/ 418912 h 418912"/>
                  <a:gd name="connsiteX2" fmla="*/ 308875 w 308875"/>
                  <a:gd name="connsiteY2" fmla="*/ 391885 h 418912"/>
                  <a:gd name="connsiteX3" fmla="*/ 308875 w 308875"/>
                  <a:gd name="connsiteY3" fmla="*/ 0 h 418912"/>
                </a:gdLst>
                <a:ahLst/>
                <a:cxnLst>
                  <a:cxn ang="0">
                    <a:pos x="connsiteX0" y="connsiteY0"/>
                  </a:cxn>
                  <a:cxn ang="0">
                    <a:pos x="connsiteX1" y="connsiteY1"/>
                  </a:cxn>
                  <a:cxn ang="0">
                    <a:pos x="connsiteX2" y="connsiteY2"/>
                  </a:cxn>
                  <a:cxn ang="0">
                    <a:pos x="connsiteX3" y="connsiteY3"/>
                  </a:cxn>
                </a:cxnLst>
                <a:rect l="l" t="t" r="r" b="b"/>
                <a:pathLst>
                  <a:path w="308875" h="418912">
                    <a:moveTo>
                      <a:pt x="0" y="11583"/>
                    </a:moveTo>
                    <a:lnTo>
                      <a:pt x="0" y="418912"/>
                    </a:lnTo>
                    <a:lnTo>
                      <a:pt x="308875" y="391885"/>
                    </a:lnTo>
                    <a:lnTo>
                      <a:pt x="308875" y="0"/>
                    </a:lnTo>
                    <a:close/>
                  </a:path>
                </a:pathLst>
              </a:custGeom>
              <a:solidFill>
                <a:srgbClr val="7E87AF"/>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30" name="Hình tự do: Hình 429">
                <a:extLst>
                  <a:ext uri="{FF2B5EF4-FFF2-40B4-BE49-F238E27FC236}">
                    <a16:creationId xmlns:a16="http://schemas.microsoft.com/office/drawing/2014/main" id="{67D4E75D-1FFF-8C06-66FF-7F832E3BA9B4}"/>
                  </a:ext>
                </a:extLst>
              </p:cNvPr>
              <p:cNvSpPr/>
              <p:nvPr/>
            </p:nvSpPr>
            <p:spPr>
              <a:xfrm>
                <a:off x="6948104" y="2884533"/>
                <a:ext cx="310805" cy="415051"/>
              </a:xfrm>
              <a:custGeom>
                <a:avLst/>
                <a:gdLst>
                  <a:gd name="connsiteX0" fmla="*/ 3861 w 310805"/>
                  <a:gd name="connsiteY0" fmla="*/ 0 h 415051"/>
                  <a:gd name="connsiteX1" fmla="*/ 310806 w 310805"/>
                  <a:gd name="connsiteY1" fmla="*/ 50192 h 415051"/>
                  <a:gd name="connsiteX2" fmla="*/ 310806 w 310805"/>
                  <a:gd name="connsiteY2" fmla="*/ 382233 h 415051"/>
                  <a:gd name="connsiteX3" fmla="*/ 0 w 310805"/>
                  <a:gd name="connsiteY3" fmla="*/ 415051 h 415051"/>
                </a:gdLst>
                <a:ahLst/>
                <a:cxnLst>
                  <a:cxn ang="0">
                    <a:pos x="connsiteX0" y="connsiteY0"/>
                  </a:cxn>
                  <a:cxn ang="0">
                    <a:pos x="connsiteX1" y="connsiteY1"/>
                  </a:cxn>
                  <a:cxn ang="0">
                    <a:pos x="connsiteX2" y="connsiteY2"/>
                  </a:cxn>
                  <a:cxn ang="0">
                    <a:pos x="connsiteX3" y="connsiteY3"/>
                  </a:cxn>
                </a:cxnLst>
                <a:rect l="l" t="t" r="r" b="b"/>
                <a:pathLst>
                  <a:path w="310805" h="415051">
                    <a:moveTo>
                      <a:pt x="3861" y="0"/>
                    </a:moveTo>
                    <a:lnTo>
                      <a:pt x="310806" y="50192"/>
                    </a:lnTo>
                    <a:lnTo>
                      <a:pt x="310806" y="382233"/>
                    </a:lnTo>
                    <a:lnTo>
                      <a:pt x="0" y="415051"/>
                    </a:lnTo>
                    <a:close/>
                  </a:path>
                </a:pathLst>
              </a:custGeom>
              <a:solidFill>
                <a:srgbClr val="FDECDA"/>
              </a:solidFill>
              <a:ln w="57150" cap="flat">
                <a:solidFill>
                  <a:srgbClr val="515F8E"/>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8" name="Hình tự do: Hình 7">
              <a:extLst>
                <a:ext uri="{FF2B5EF4-FFF2-40B4-BE49-F238E27FC236}">
                  <a16:creationId xmlns:a16="http://schemas.microsoft.com/office/drawing/2014/main" id="{FC38E11F-547D-D58F-BCE1-B1A11FC8E9D2}"/>
                </a:ext>
              </a:extLst>
            </p:cNvPr>
            <p:cNvSpPr/>
            <p:nvPr/>
          </p:nvSpPr>
          <p:spPr>
            <a:xfrm>
              <a:off x="3901440" y="1616358"/>
              <a:ext cx="894080" cy="3180080"/>
            </a:xfrm>
            <a:custGeom>
              <a:avLst/>
              <a:gdLst>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4224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142240 w 894080"/>
                <a:gd name="connsiteY6" fmla="*/ 345440 h 3169920"/>
                <a:gd name="connsiteX7" fmla="*/ 0 w 894080"/>
                <a:gd name="connsiteY7" fmla="*/ 193040 h 3169920"/>
                <a:gd name="connsiteX8" fmla="*/ 426720 w 894080"/>
                <a:gd name="connsiteY8" fmla="*/ 0 h 3169920"/>
                <a:gd name="connsiteX0" fmla="*/ 426720 w 894080"/>
                <a:gd name="connsiteY0" fmla="*/ 0 h 3169920"/>
                <a:gd name="connsiteX1" fmla="*/ 741680 w 894080"/>
                <a:gd name="connsiteY1" fmla="*/ 1280160 h 3169920"/>
                <a:gd name="connsiteX2" fmla="*/ 741680 w 894080"/>
                <a:gd name="connsiteY2" fmla="*/ 2458720 h 3169920"/>
                <a:gd name="connsiteX3" fmla="*/ 894080 w 894080"/>
                <a:gd name="connsiteY3" fmla="*/ 2661920 h 3169920"/>
                <a:gd name="connsiteX4" fmla="*/ 772160 w 894080"/>
                <a:gd name="connsiteY4" fmla="*/ 3169920 h 3169920"/>
                <a:gd name="connsiteX5" fmla="*/ 172720 w 894080"/>
                <a:gd name="connsiteY5" fmla="*/ 2214880 h 3169920"/>
                <a:gd name="connsiteX6" fmla="*/ 203200 w 894080"/>
                <a:gd name="connsiteY6" fmla="*/ 375920 h 3169920"/>
                <a:gd name="connsiteX7" fmla="*/ 0 w 894080"/>
                <a:gd name="connsiteY7" fmla="*/ 193040 h 3169920"/>
                <a:gd name="connsiteX8" fmla="*/ 426720 w 894080"/>
                <a:gd name="connsiteY8"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426720 w 894080"/>
                <a:gd name="connsiteY0" fmla="*/ 0 h 3169920"/>
                <a:gd name="connsiteX1" fmla="*/ 609600 w 894080"/>
                <a:gd name="connsiteY1" fmla="*/ 254000 h 3169920"/>
                <a:gd name="connsiteX2" fmla="*/ 741680 w 894080"/>
                <a:gd name="connsiteY2" fmla="*/ 1280160 h 3169920"/>
                <a:gd name="connsiteX3" fmla="*/ 741680 w 894080"/>
                <a:gd name="connsiteY3" fmla="*/ 2458720 h 3169920"/>
                <a:gd name="connsiteX4" fmla="*/ 894080 w 894080"/>
                <a:gd name="connsiteY4" fmla="*/ 2661920 h 3169920"/>
                <a:gd name="connsiteX5" fmla="*/ 772160 w 894080"/>
                <a:gd name="connsiteY5" fmla="*/ 3169920 h 3169920"/>
                <a:gd name="connsiteX6" fmla="*/ 172720 w 894080"/>
                <a:gd name="connsiteY6" fmla="*/ 2214880 h 3169920"/>
                <a:gd name="connsiteX7" fmla="*/ 203200 w 894080"/>
                <a:gd name="connsiteY7" fmla="*/ 375920 h 3169920"/>
                <a:gd name="connsiteX8" fmla="*/ 0 w 894080"/>
                <a:gd name="connsiteY8" fmla="*/ 193040 h 3169920"/>
                <a:gd name="connsiteX9" fmla="*/ 426720 w 894080"/>
                <a:gd name="connsiteY9" fmla="*/ 0 h 316992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20320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6256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0960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 name="connsiteX0" fmla="*/ 508000 w 894080"/>
                <a:gd name="connsiteY0" fmla="*/ 0 h 3180080"/>
                <a:gd name="connsiteX1" fmla="*/ 650240 w 894080"/>
                <a:gd name="connsiteY1" fmla="*/ 264160 h 3180080"/>
                <a:gd name="connsiteX2" fmla="*/ 741680 w 894080"/>
                <a:gd name="connsiteY2" fmla="*/ 1290320 h 3180080"/>
                <a:gd name="connsiteX3" fmla="*/ 741680 w 894080"/>
                <a:gd name="connsiteY3" fmla="*/ 2468880 h 3180080"/>
                <a:gd name="connsiteX4" fmla="*/ 894080 w 894080"/>
                <a:gd name="connsiteY4" fmla="*/ 2672080 h 3180080"/>
                <a:gd name="connsiteX5" fmla="*/ 772160 w 894080"/>
                <a:gd name="connsiteY5" fmla="*/ 3180080 h 3180080"/>
                <a:gd name="connsiteX6" fmla="*/ 172720 w 894080"/>
                <a:gd name="connsiteY6" fmla="*/ 2225040 h 3180080"/>
                <a:gd name="connsiteX7" fmla="*/ 142240 w 894080"/>
                <a:gd name="connsiteY7" fmla="*/ 386080 h 3180080"/>
                <a:gd name="connsiteX8" fmla="*/ 0 w 894080"/>
                <a:gd name="connsiteY8" fmla="*/ 203200 h 3180080"/>
                <a:gd name="connsiteX9" fmla="*/ 508000 w 894080"/>
                <a:gd name="connsiteY9" fmla="*/ 0 h 318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4080" h="3180080">
                  <a:moveTo>
                    <a:pt x="508000" y="0"/>
                  </a:moveTo>
                  <a:cubicBezTo>
                    <a:pt x="531707" y="84667"/>
                    <a:pt x="626533" y="179493"/>
                    <a:pt x="650240" y="264160"/>
                  </a:cubicBezTo>
                  <a:cubicBezTo>
                    <a:pt x="765387" y="646853"/>
                    <a:pt x="697653" y="948267"/>
                    <a:pt x="741680" y="1290320"/>
                  </a:cubicBezTo>
                  <a:lnTo>
                    <a:pt x="741680" y="2468880"/>
                  </a:lnTo>
                  <a:lnTo>
                    <a:pt x="894080" y="2672080"/>
                  </a:lnTo>
                  <a:lnTo>
                    <a:pt x="772160" y="3180080"/>
                  </a:lnTo>
                  <a:lnTo>
                    <a:pt x="172720" y="2225040"/>
                  </a:lnTo>
                  <a:cubicBezTo>
                    <a:pt x="169333" y="1612053"/>
                    <a:pt x="206587" y="1029547"/>
                    <a:pt x="142240" y="386080"/>
                  </a:cubicBezTo>
                  <a:lnTo>
                    <a:pt x="0" y="203200"/>
                  </a:lnTo>
                  <a:lnTo>
                    <a:pt x="50800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1</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9" name="Hình tự do: Hình 8">
              <a:hlinkClick r:id="rId5" action="ppaction://hlinksldjump"/>
              <a:extLst>
                <a:ext uri="{FF2B5EF4-FFF2-40B4-BE49-F238E27FC236}">
                  <a16:creationId xmlns:a16="http://schemas.microsoft.com/office/drawing/2014/main" id="{E798B9F1-5076-58CD-43BB-18AA14CDC669}"/>
                </a:ext>
              </a:extLst>
            </p:cNvPr>
            <p:cNvSpPr/>
            <p:nvPr/>
          </p:nvSpPr>
          <p:spPr>
            <a:xfrm>
              <a:off x="5252720" y="1494438"/>
              <a:ext cx="843280" cy="3190240"/>
            </a:xfrm>
            <a:custGeom>
              <a:avLst/>
              <a:gdLst>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325120 w 843280"/>
                <a:gd name="connsiteY6" fmla="*/ 0 h 3190240"/>
                <a:gd name="connsiteX7" fmla="*/ 508000 w 843280"/>
                <a:gd name="connsiteY7"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467360 w 843280"/>
                <a:gd name="connsiteY3" fmla="*/ 3190240 h 3190240"/>
                <a:gd name="connsiteX4" fmla="*/ 0 w 843280"/>
                <a:gd name="connsiteY4" fmla="*/ 2854960 h 3190240"/>
                <a:gd name="connsiteX5" fmla="*/ 284480 w 843280"/>
                <a:gd name="connsiteY5" fmla="*/ 2600960 h 3190240"/>
                <a:gd name="connsiteX6" fmla="*/ 284480 w 843280"/>
                <a:gd name="connsiteY6" fmla="*/ 609600 h 3190240"/>
                <a:gd name="connsiteX7" fmla="*/ 325120 w 843280"/>
                <a:gd name="connsiteY7" fmla="*/ 0 h 3190240"/>
                <a:gd name="connsiteX8" fmla="*/ 508000 w 843280"/>
                <a:gd name="connsiteY8"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508000 w 843280"/>
                <a:gd name="connsiteY9" fmla="*/ 254000 h 3190240"/>
                <a:gd name="connsiteX0" fmla="*/ 355600 w 843280"/>
                <a:gd name="connsiteY0" fmla="*/ 213360 h 3190240"/>
                <a:gd name="connsiteX1" fmla="*/ 843280 w 843280"/>
                <a:gd name="connsiteY1" fmla="*/ 457200 h 3190240"/>
                <a:gd name="connsiteX2" fmla="*/ 833120 w 843280"/>
                <a:gd name="connsiteY2" fmla="*/ 2479040 h 3190240"/>
                <a:gd name="connsiteX3" fmla="*/ 660400 w 843280"/>
                <a:gd name="connsiteY3" fmla="*/ 2997200 h 3190240"/>
                <a:gd name="connsiteX4" fmla="*/ 467360 w 843280"/>
                <a:gd name="connsiteY4" fmla="*/ 3190240 h 3190240"/>
                <a:gd name="connsiteX5" fmla="*/ 0 w 843280"/>
                <a:gd name="connsiteY5" fmla="*/ 2854960 h 3190240"/>
                <a:gd name="connsiteX6" fmla="*/ 284480 w 843280"/>
                <a:gd name="connsiteY6" fmla="*/ 2600960 h 3190240"/>
                <a:gd name="connsiteX7" fmla="*/ 284480 w 843280"/>
                <a:gd name="connsiteY7" fmla="*/ 609600 h 3190240"/>
                <a:gd name="connsiteX8" fmla="*/ 325120 w 843280"/>
                <a:gd name="connsiteY8" fmla="*/ 0 h 3190240"/>
                <a:gd name="connsiteX9" fmla="*/ 650240 w 843280"/>
                <a:gd name="connsiteY9" fmla="*/ 254000 h 3190240"/>
                <a:gd name="connsiteX0" fmla="*/ 355600 w 843280"/>
                <a:gd name="connsiteY0" fmla="*/ 213360 h 3190240"/>
                <a:gd name="connsiteX1" fmla="*/ 680720 w 843280"/>
                <a:gd name="connsiteY1" fmla="*/ 294640 h 3190240"/>
                <a:gd name="connsiteX2" fmla="*/ 843280 w 843280"/>
                <a:gd name="connsiteY2" fmla="*/ 457200 h 3190240"/>
                <a:gd name="connsiteX3" fmla="*/ 833120 w 843280"/>
                <a:gd name="connsiteY3" fmla="*/ 2479040 h 3190240"/>
                <a:gd name="connsiteX4" fmla="*/ 660400 w 843280"/>
                <a:gd name="connsiteY4" fmla="*/ 2997200 h 3190240"/>
                <a:gd name="connsiteX5" fmla="*/ 467360 w 843280"/>
                <a:gd name="connsiteY5" fmla="*/ 3190240 h 3190240"/>
                <a:gd name="connsiteX6" fmla="*/ 0 w 843280"/>
                <a:gd name="connsiteY6" fmla="*/ 2854960 h 3190240"/>
                <a:gd name="connsiteX7" fmla="*/ 284480 w 843280"/>
                <a:gd name="connsiteY7" fmla="*/ 2600960 h 3190240"/>
                <a:gd name="connsiteX8" fmla="*/ 284480 w 843280"/>
                <a:gd name="connsiteY8" fmla="*/ 609600 h 3190240"/>
                <a:gd name="connsiteX9" fmla="*/ 325120 w 843280"/>
                <a:gd name="connsiteY9" fmla="*/ 0 h 3190240"/>
                <a:gd name="connsiteX10" fmla="*/ 650240 w 843280"/>
                <a:gd name="connsiteY10" fmla="*/ 254000 h 319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43280" h="3190240">
                  <a:moveTo>
                    <a:pt x="355600" y="213360"/>
                  </a:moveTo>
                  <a:cubicBezTo>
                    <a:pt x="419947" y="240453"/>
                    <a:pt x="616373" y="267547"/>
                    <a:pt x="680720" y="294640"/>
                  </a:cubicBezTo>
                  <a:lnTo>
                    <a:pt x="843280" y="457200"/>
                  </a:lnTo>
                  <a:cubicBezTo>
                    <a:pt x="839893" y="1131147"/>
                    <a:pt x="836507" y="1805093"/>
                    <a:pt x="833120" y="2479040"/>
                  </a:cubicBezTo>
                  <a:cubicBezTo>
                    <a:pt x="775547" y="2580640"/>
                    <a:pt x="717973" y="2895600"/>
                    <a:pt x="660400" y="2997200"/>
                  </a:cubicBezTo>
                  <a:lnTo>
                    <a:pt x="467360" y="3190240"/>
                  </a:lnTo>
                  <a:lnTo>
                    <a:pt x="0" y="2854960"/>
                  </a:lnTo>
                  <a:lnTo>
                    <a:pt x="284480" y="2600960"/>
                  </a:lnTo>
                  <a:cubicBezTo>
                    <a:pt x="294640" y="1933787"/>
                    <a:pt x="274320" y="1276773"/>
                    <a:pt x="284480" y="609600"/>
                  </a:cubicBezTo>
                  <a:lnTo>
                    <a:pt x="325120" y="0"/>
                  </a:lnTo>
                  <a:lnTo>
                    <a:pt x="650240" y="254000"/>
                  </a:ln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40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1" name="Hình tự do: Hình 10">
              <a:extLst>
                <a:ext uri="{FF2B5EF4-FFF2-40B4-BE49-F238E27FC236}">
                  <a16:creationId xmlns:a16="http://schemas.microsoft.com/office/drawing/2014/main" id="{DC2207C4-E613-48FA-2D3B-7543563A5875}"/>
                </a:ext>
              </a:extLst>
            </p:cNvPr>
            <p:cNvSpPr/>
            <p:nvPr/>
          </p:nvSpPr>
          <p:spPr>
            <a:xfrm>
              <a:off x="5669280" y="802078"/>
              <a:ext cx="1879600" cy="2622759"/>
            </a:xfrm>
            <a:custGeom>
              <a:avLst/>
              <a:gdLst>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89280 w 1788160"/>
                <a:gd name="connsiteY7" fmla="*/ 43688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57912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40080 w 1788160"/>
                <a:gd name="connsiteY7" fmla="*/ 52832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660400 w 1788160"/>
                <a:gd name="connsiteY7" fmla="*/ 497840 h 2661920"/>
                <a:gd name="connsiteX8" fmla="*/ 345440 w 1788160"/>
                <a:gd name="connsiteY8" fmla="*/ 894080 h 2661920"/>
                <a:gd name="connsiteX9" fmla="*/ 0 w 1788160"/>
                <a:gd name="connsiteY9" fmla="*/ 579120 h 2661920"/>
                <a:gd name="connsiteX10" fmla="*/ 121920 w 1788160"/>
                <a:gd name="connsiteY10"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78000 w 1788160"/>
                <a:gd name="connsiteY3" fmla="*/ 1422400 h 2661920"/>
                <a:gd name="connsiteX4" fmla="*/ 1788160 w 1788160"/>
                <a:gd name="connsiteY4" fmla="*/ 2661920 h 2661920"/>
                <a:gd name="connsiteX5" fmla="*/ 1249680 w 1788160"/>
                <a:gd name="connsiteY5" fmla="*/ 2590800 h 2661920"/>
                <a:gd name="connsiteX6" fmla="*/ 1229360 w 1788160"/>
                <a:gd name="connsiteY6" fmla="*/ 731520 h 2661920"/>
                <a:gd name="connsiteX7" fmla="*/ 731520 w 1788160"/>
                <a:gd name="connsiteY7" fmla="*/ 558800 h 2661920"/>
                <a:gd name="connsiteX8" fmla="*/ 660400 w 1788160"/>
                <a:gd name="connsiteY8" fmla="*/ 497840 h 2661920"/>
                <a:gd name="connsiteX9" fmla="*/ 345440 w 1788160"/>
                <a:gd name="connsiteY9" fmla="*/ 894080 h 2661920"/>
                <a:gd name="connsiteX10" fmla="*/ 0 w 1788160"/>
                <a:gd name="connsiteY10" fmla="*/ 579120 h 2661920"/>
                <a:gd name="connsiteX11" fmla="*/ 121920 w 1788160"/>
                <a:gd name="connsiteY11" fmla="*/ 284480 h 2661920"/>
                <a:gd name="connsiteX0" fmla="*/ 121920 w 1788160"/>
                <a:gd name="connsiteY0" fmla="*/ 284480 h 2661920"/>
                <a:gd name="connsiteX1" fmla="*/ 792480 w 1788160"/>
                <a:gd name="connsiteY1" fmla="*/ 0 h 2661920"/>
                <a:gd name="connsiteX2" fmla="*/ 1656080 w 1788160"/>
                <a:gd name="connsiteY2" fmla="*/ 457200 h 2661920"/>
                <a:gd name="connsiteX3" fmla="*/ 1757680 w 1788160"/>
                <a:gd name="connsiteY3" fmla="*/ 894080 h 2661920"/>
                <a:gd name="connsiteX4" fmla="*/ 1778000 w 1788160"/>
                <a:gd name="connsiteY4" fmla="*/ 1422400 h 2661920"/>
                <a:gd name="connsiteX5" fmla="*/ 1788160 w 1788160"/>
                <a:gd name="connsiteY5" fmla="*/ 2661920 h 2661920"/>
                <a:gd name="connsiteX6" fmla="*/ 1249680 w 1788160"/>
                <a:gd name="connsiteY6" fmla="*/ 2590800 h 2661920"/>
                <a:gd name="connsiteX7" fmla="*/ 1229360 w 1788160"/>
                <a:gd name="connsiteY7" fmla="*/ 731520 h 2661920"/>
                <a:gd name="connsiteX8" fmla="*/ 731520 w 1788160"/>
                <a:gd name="connsiteY8" fmla="*/ 558800 h 2661920"/>
                <a:gd name="connsiteX9" fmla="*/ 660400 w 1788160"/>
                <a:gd name="connsiteY9" fmla="*/ 497840 h 2661920"/>
                <a:gd name="connsiteX10" fmla="*/ 345440 w 1788160"/>
                <a:gd name="connsiteY10" fmla="*/ 894080 h 2661920"/>
                <a:gd name="connsiteX11" fmla="*/ 0 w 1788160"/>
                <a:gd name="connsiteY11" fmla="*/ 579120 h 2661920"/>
                <a:gd name="connsiteX12" fmla="*/ 121920 w 1788160"/>
                <a:gd name="connsiteY12" fmla="*/ 284480 h 2661920"/>
                <a:gd name="connsiteX0" fmla="*/ 121920 w 1788160"/>
                <a:gd name="connsiteY0" fmla="*/ 284480 h 2661920"/>
                <a:gd name="connsiteX1" fmla="*/ 792480 w 1788160"/>
                <a:gd name="connsiteY1" fmla="*/ 0 h 2661920"/>
                <a:gd name="connsiteX2" fmla="*/ 1290320 w 1788160"/>
                <a:gd name="connsiteY2" fmla="*/ 162560 h 2661920"/>
                <a:gd name="connsiteX3" fmla="*/ 1656080 w 1788160"/>
                <a:gd name="connsiteY3" fmla="*/ 457200 h 2661920"/>
                <a:gd name="connsiteX4" fmla="*/ 1757680 w 1788160"/>
                <a:gd name="connsiteY4" fmla="*/ 894080 h 2661920"/>
                <a:gd name="connsiteX5" fmla="*/ 1778000 w 1788160"/>
                <a:gd name="connsiteY5" fmla="*/ 1422400 h 2661920"/>
                <a:gd name="connsiteX6" fmla="*/ 1788160 w 1788160"/>
                <a:gd name="connsiteY6" fmla="*/ 2661920 h 2661920"/>
                <a:gd name="connsiteX7" fmla="*/ 1249680 w 1788160"/>
                <a:gd name="connsiteY7" fmla="*/ 2590800 h 2661920"/>
                <a:gd name="connsiteX8" fmla="*/ 1229360 w 1788160"/>
                <a:gd name="connsiteY8" fmla="*/ 731520 h 2661920"/>
                <a:gd name="connsiteX9" fmla="*/ 731520 w 1788160"/>
                <a:gd name="connsiteY9" fmla="*/ 558800 h 2661920"/>
                <a:gd name="connsiteX10" fmla="*/ 660400 w 1788160"/>
                <a:gd name="connsiteY10" fmla="*/ 497840 h 2661920"/>
                <a:gd name="connsiteX11" fmla="*/ 345440 w 1788160"/>
                <a:gd name="connsiteY11" fmla="*/ 894080 h 2661920"/>
                <a:gd name="connsiteX12" fmla="*/ 0 w 1788160"/>
                <a:gd name="connsiteY12" fmla="*/ 579120 h 2661920"/>
                <a:gd name="connsiteX13" fmla="*/ 121920 w 1788160"/>
                <a:gd name="connsiteY13" fmla="*/ 284480 h 2661920"/>
                <a:gd name="connsiteX0" fmla="*/ 121920 w 1788160"/>
                <a:gd name="connsiteY0" fmla="*/ 284480 h 2661920"/>
                <a:gd name="connsiteX1" fmla="*/ 365760 w 1788160"/>
                <a:gd name="connsiteY1" fmla="*/ 162560 h 2661920"/>
                <a:gd name="connsiteX2" fmla="*/ 792480 w 1788160"/>
                <a:gd name="connsiteY2" fmla="*/ 0 h 2661920"/>
                <a:gd name="connsiteX3" fmla="*/ 1290320 w 1788160"/>
                <a:gd name="connsiteY3" fmla="*/ 162560 h 2661920"/>
                <a:gd name="connsiteX4" fmla="*/ 1656080 w 1788160"/>
                <a:gd name="connsiteY4" fmla="*/ 457200 h 2661920"/>
                <a:gd name="connsiteX5" fmla="*/ 1757680 w 1788160"/>
                <a:gd name="connsiteY5" fmla="*/ 894080 h 2661920"/>
                <a:gd name="connsiteX6" fmla="*/ 1778000 w 1788160"/>
                <a:gd name="connsiteY6" fmla="*/ 1422400 h 2661920"/>
                <a:gd name="connsiteX7" fmla="*/ 1788160 w 1788160"/>
                <a:gd name="connsiteY7" fmla="*/ 2661920 h 2661920"/>
                <a:gd name="connsiteX8" fmla="*/ 1249680 w 1788160"/>
                <a:gd name="connsiteY8" fmla="*/ 2590800 h 2661920"/>
                <a:gd name="connsiteX9" fmla="*/ 1229360 w 1788160"/>
                <a:gd name="connsiteY9" fmla="*/ 731520 h 2661920"/>
                <a:gd name="connsiteX10" fmla="*/ 731520 w 1788160"/>
                <a:gd name="connsiteY10" fmla="*/ 558800 h 2661920"/>
                <a:gd name="connsiteX11" fmla="*/ 660400 w 1788160"/>
                <a:gd name="connsiteY11" fmla="*/ 497840 h 2661920"/>
                <a:gd name="connsiteX12" fmla="*/ 345440 w 1788160"/>
                <a:gd name="connsiteY12" fmla="*/ 894080 h 2661920"/>
                <a:gd name="connsiteX13" fmla="*/ 0 w 1788160"/>
                <a:gd name="connsiteY13" fmla="*/ 579120 h 2661920"/>
                <a:gd name="connsiteX14" fmla="*/ 121920 w 1788160"/>
                <a:gd name="connsiteY14" fmla="*/ 284480 h 2661920"/>
                <a:gd name="connsiteX0" fmla="*/ 213360 w 1879600"/>
                <a:gd name="connsiteY0" fmla="*/ 284480 h 2661920"/>
                <a:gd name="connsiteX1" fmla="*/ 457200 w 1879600"/>
                <a:gd name="connsiteY1" fmla="*/ 162560 h 2661920"/>
                <a:gd name="connsiteX2" fmla="*/ 883920 w 1879600"/>
                <a:gd name="connsiteY2" fmla="*/ 0 h 2661920"/>
                <a:gd name="connsiteX3" fmla="*/ 1381760 w 1879600"/>
                <a:gd name="connsiteY3" fmla="*/ 162560 h 2661920"/>
                <a:gd name="connsiteX4" fmla="*/ 1747520 w 1879600"/>
                <a:gd name="connsiteY4" fmla="*/ 457200 h 2661920"/>
                <a:gd name="connsiteX5" fmla="*/ 1849120 w 1879600"/>
                <a:gd name="connsiteY5" fmla="*/ 894080 h 2661920"/>
                <a:gd name="connsiteX6" fmla="*/ 1869440 w 1879600"/>
                <a:gd name="connsiteY6" fmla="*/ 1422400 h 2661920"/>
                <a:gd name="connsiteX7" fmla="*/ 1879600 w 1879600"/>
                <a:gd name="connsiteY7" fmla="*/ 2661920 h 2661920"/>
                <a:gd name="connsiteX8" fmla="*/ 1341120 w 1879600"/>
                <a:gd name="connsiteY8" fmla="*/ 2590800 h 2661920"/>
                <a:gd name="connsiteX9" fmla="*/ 1320800 w 1879600"/>
                <a:gd name="connsiteY9" fmla="*/ 731520 h 2661920"/>
                <a:gd name="connsiteX10" fmla="*/ 822960 w 1879600"/>
                <a:gd name="connsiteY10" fmla="*/ 558800 h 2661920"/>
                <a:gd name="connsiteX11" fmla="*/ 751840 w 1879600"/>
                <a:gd name="connsiteY11" fmla="*/ 497840 h 2661920"/>
                <a:gd name="connsiteX12" fmla="*/ 436880 w 1879600"/>
                <a:gd name="connsiteY12" fmla="*/ 894080 h 2661920"/>
                <a:gd name="connsiteX13" fmla="*/ 0 w 1879600"/>
                <a:gd name="connsiteY13" fmla="*/ 619760 h 2661920"/>
                <a:gd name="connsiteX14" fmla="*/ 213360 w 1879600"/>
                <a:gd name="connsiteY14" fmla="*/ 284480 h 2661920"/>
                <a:gd name="connsiteX0" fmla="*/ 213360 w 1879600"/>
                <a:gd name="connsiteY0" fmla="*/ 243840 h 2621280"/>
                <a:gd name="connsiteX1" fmla="*/ 457200 w 1879600"/>
                <a:gd name="connsiteY1" fmla="*/ 121920 h 2621280"/>
                <a:gd name="connsiteX2" fmla="*/ 8839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3840 h 2621280"/>
                <a:gd name="connsiteX1" fmla="*/ 457200 w 1879600"/>
                <a:gd name="connsiteY1" fmla="*/ 121920 h 2621280"/>
                <a:gd name="connsiteX2" fmla="*/ 833120 w 1879600"/>
                <a:gd name="connsiteY2" fmla="*/ 0 h 2621280"/>
                <a:gd name="connsiteX3" fmla="*/ 1381760 w 1879600"/>
                <a:gd name="connsiteY3" fmla="*/ 121920 h 2621280"/>
                <a:gd name="connsiteX4" fmla="*/ 1747520 w 1879600"/>
                <a:gd name="connsiteY4" fmla="*/ 416560 h 2621280"/>
                <a:gd name="connsiteX5" fmla="*/ 1849120 w 1879600"/>
                <a:gd name="connsiteY5" fmla="*/ 853440 h 2621280"/>
                <a:gd name="connsiteX6" fmla="*/ 1869440 w 1879600"/>
                <a:gd name="connsiteY6" fmla="*/ 1381760 h 2621280"/>
                <a:gd name="connsiteX7" fmla="*/ 1879600 w 1879600"/>
                <a:gd name="connsiteY7" fmla="*/ 2621280 h 2621280"/>
                <a:gd name="connsiteX8" fmla="*/ 1341120 w 1879600"/>
                <a:gd name="connsiteY8" fmla="*/ 2550160 h 2621280"/>
                <a:gd name="connsiteX9" fmla="*/ 1320800 w 1879600"/>
                <a:gd name="connsiteY9" fmla="*/ 690880 h 2621280"/>
                <a:gd name="connsiteX10" fmla="*/ 822960 w 1879600"/>
                <a:gd name="connsiteY10" fmla="*/ 518160 h 2621280"/>
                <a:gd name="connsiteX11" fmla="*/ 751840 w 1879600"/>
                <a:gd name="connsiteY11" fmla="*/ 457200 h 2621280"/>
                <a:gd name="connsiteX12" fmla="*/ 436880 w 1879600"/>
                <a:gd name="connsiteY12" fmla="*/ 853440 h 2621280"/>
                <a:gd name="connsiteX13" fmla="*/ 0 w 1879600"/>
                <a:gd name="connsiteY13" fmla="*/ 579120 h 2621280"/>
                <a:gd name="connsiteX14" fmla="*/ 213360 w 1879600"/>
                <a:gd name="connsiteY14" fmla="*/ 243840 h 2621280"/>
                <a:gd name="connsiteX0" fmla="*/ 213360 w 1879600"/>
                <a:gd name="connsiteY0" fmla="*/ 245319 h 2622759"/>
                <a:gd name="connsiteX1" fmla="*/ 457200 w 1879600"/>
                <a:gd name="connsiteY1" fmla="*/ 123399 h 2622759"/>
                <a:gd name="connsiteX2" fmla="*/ 833120 w 1879600"/>
                <a:gd name="connsiteY2" fmla="*/ 1479 h 2622759"/>
                <a:gd name="connsiteX3" fmla="*/ 1117600 w 1879600"/>
                <a:gd name="connsiteY3" fmla="*/ 72599 h 2622759"/>
                <a:gd name="connsiteX4" fmla="*/ 1381760 w 1879600"/>
                <a:gd name="connsiteY4" fmla="*/ 123399 h 2622759"/>
                <a:gd name="connsiteX5" fmla="*/ 1747520 w 1879600"/>
                <a:gd name="connsiteY5" fmla="*/ 418039 h 2622759"/>
                <a:gd name="connsiteX6" fmla="*/ 1849120 w 1879600"/>
                <a:gd name="connsiteY6" fmla="*/ 854919 h 2622759"/>
                <a:gd name="connsiteX7" fmla="*/ 1869440 w 1879600"/>
                <a:gd name="connsiteY7" fmla="*/ 1383239 h 2622759"/>
                <a:gd name="connsiteX8" fmla="*/ 1879600 w 1879600"/>
                <a:gd name="connsiteY8" fmla="*/ 2622759 h 2622759"/>
                <a:gd name="connsiteX9" fmla="*/ 1341120 w 1879600"/>
                <a:gd name="connsiteY9" fmla="*/ 2551639 h 2622759"/>
                <a:gd name="connsiteX10" fmla="*/ 1320800 w 1879600"/>
                <a:gd name="connsiteY10" fmla="*/ 692359 h 2622759"/>
                <a:gd name="connsiteX11" fmla="*/ 822960 w 1879600"/>
                <a:gd name="connsiteY11" fmla="*/ 519639 h 2622759"/>
                <a:gd name="connsiteX12" fmla="*/ 751840 w 1879600"/>
                <a:gd name="connsiteY12" fmla="*/ 458679 h 2622759"/>
                <a:gd name="connsiteX13" fmla="*/ 436880 w 1879600"/>
                <a:gd name="connsiteY13" fmla="*/ 854919 h 2622759"/>
                <a:gd name="connsiteX14" fmla="*/ 0 w 1879600"/>
                <a:gd name="connsiteY14" fmla="*/ 580599 h 2622759"/>
                <a:gd name="connsiteX15" fmla="*/ 213360 w 1879600"/>
                <a:gd name="connsiteY15"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822960 w 1879600"/>
                <a:gd name="connsiteY12" fmla="*/ 519639 h 2622759"/>
                <a:gd name="connsiteX13" fmla="*/ 751840 w 1879600"/>
                <a:gd name="connsiteY13" fmla="*/ 458679 h 2622759"/>
                <a:gd name="connsiteX14" fmla="*/ 436880 w 1879600"/>
                <a:gd name="connsiteY14" fmla="*/ 854919 h 2622759"/>
                <a:gd name="connsiteX15" fmla="*/ 0 w 1879600"/>
                <a:gd name="connsiteY15" fmla="*/ 580599 h 2622759"/>
                <a:gd name="connsiteX16" fmla="*/ 213360 w 1879600"/>
                <a:gd name="connsiteY16"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036320 w 1879600"/>
                <a:gd name="connsiteY12" fmla="*/ 499320 h 2622759"/>
                <a:gd name="connsiteX13" fmla="*/ 822960 w 1879600"/>
                <a:gd name="connsiteY13" fmla="*/ 519639 h 2622759"/>
                <a:gd name="connsiteX14" fmla="*/ 751840 w 1879600"/>
                <a:gd name="connsiteY14" fmla="*/ 458679 h 2622759"/>
                <a:gd name="connsiteX15" fmla="*/ 436880 w 1879600"/>
                <a:gd name="connsiteY15" fmla="*/ 854919 h 2622759"/>
                <a:gd name="connsiteX16" fmla="*/ 0 w 1879600"/>
                <a:gd name="connsiteY16" fmla="*/ 580599 h 2622759"/>
                <a:gd name="connsiteX17" fmla="*/ 213360 w 1879600"/>
                <a:gd name="connsiteY17"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36880 w 1879600"/>
                <a:gd name="connsiteY16" fmla="*/ 85491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751840 w 1879600"/>
                <a:gd name="connsiteY15" fmla="*/ 458679 h 2622759"/>
                <a:gd name="connsiteX16" fmla="*/ 426720 w 1879600"/>
                <a:gd name="connsiteY16" fmla="*/ 773639 h 2622759"/>
                <a:gd name="connsiteX17" fmla="*/ 0 w 1879600"/>
                <a:gd name="connsiteY17" fmla="*/ 580599 h 2622759"/>
                <a:gd name="connsiteX18" fmla="*/ 213360 w 1879600"/>
                <a:gd name="connsiteY18" fmla="*/ 245319 h 2622759"/>
                <a:gd name="connsiteX0" fmla="*/ 213360 w 1879600"/>
                <a:gd name="connsiteY0" fmla="*/ 245319 h 2622759"/>
                <a:gd name="connsiteX1" fmla="*/ 457200 w 1879600"/>
                <a:gd name="connsiteY1" fmla="*/ 123399 h 2622759"/>
                <a:gd name="connsiteX2" fmla="*/ 599440 w 1879600"/>
                <a:gd name="connsiteY2" fmla="*/ 52280 h 2622759"/>
                <a:gd name="connsiteX3" fmla="*/ 833120 w 1879600"/>
                <a:gd name="connsiteY3" fmla="*/ 1479 h 2622759"/>
                <a:gd name="connsiteX4" fmla="*/ 1117600 w 1879600"/>
                <a:gd name="connsiteY4" fmla="*/ 72599 h 2622759"/>
                <a:gd name="connsiteX5" fmla="*/ 1381760 w 1879600"/>
                <a:gd name="connsiteY5" fmla="*/ 123399 h 2622759"/>
                <a:gd name="connsiteX6" fmla="*/ 1747520 w 1879600"/>
                <a:gd name="connsiteY6" fmla="*/ 418039 h 2622759"/>
                <a:gd name="connsiteX7" fmla="*/ 1849120 w 1879600"/>
                <a:gd name="connsiteY7" fmla="*/ 854919 h 2622759"/>
                <a:gd name="connsiteX8" fmla="*/ 1869440 w 1879600"/>
                <a:gd name="connsiteY8" fmla="*/ 1383239 h 2622759"/>
                <a:gd name="connsiteX9" fmla="*/ 1879600 w 1879600"/>
                <a:gd name="connsiteY9" fmla="*/ 2622759 h 2622759"/>
                <a:gd name="connsiteX10" fmla="*/ 1341120 w 1879600"/>
                <a:gd name="connsiteY10" fmla="*/ 2551639 h 2622759"/>
                <a:gd name="connsiteX11" fmla="*/ 1320800 w 1879600"/>
                <a:gd name="connsiteY11" fmla="*/ 692359 h 2622759"/>
                <a:gd name="connsiteX12" fmla="*/ 1209040 w 1879600"/>
                <a:gd name="connsiteY12" fmla="*/ 570440 h 2622759"/>
                <a:gd name="connsiteX13" fmla="*/ 1036320 w 1879600"/>
                <a:gd name="connsiteY13" fmla="*/ 499320 h 2622759"/>
                <a:gd name="connsiteX14" fmla="*/ 822960 w 1879600"/>
                <a:gd name="connsiteY14" fmla="*/ 519639 h 2622759"/>
                <a:gd name="connsiteX15" fmla="*/ 619760 w 1879600"/>
                <a:gd name="connsiteY15" fmla="*/ 550119 h 2622759"/>
                <a:gd name="connsiteX16" fmla="*/ 426720 w 1879600"/>
                <a:gd name="connsiteY16" fmla="*/ 773639 h 2622759"/>
                <a:gd name="connsiteX17" fmla="*/ 0 w 1879600"/>
                <a:gd name="connsiteY17" fmla="*/ 580599 h 2622759"/>
                <a:gd name="connsiteX18" fmla="*/ 213360 w 1879600"/>
                <a:gd name="connsiteY18" fmla="*/ 245319 h 2622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9600" h="2622759">
                  <a:moveTo>
                    <a:pt x="213360" y="245319"/>
                  </a:moveTo>
                  <a:cubicBezTo>
                    <a:pt x="304800" y="208066"/>
                    <a:pt x="365760" y="160652"/>
                    <a:pt x="457200" y="123399"/>
                  </a:cubicBezTo>
                  <a:cubicBezTo>
                    <a:pt x="514773" y="106466"/>
                    <a:pt x="541867" y="69213"/>
                    <a:pt x="599440" y="52280"/>
                  </a:cubicBezTo>
                  <a:lnTo>
                    <a:pt x="833120" y="1479"/>
                  </a:lnTo>
                  <a:cubicBezTo>
                    <a:pt x="933027" y="-10374"/>
                    <a:pt x="1026160" y="52279"/>
                    <a:pt x="1117600" y="72599"/>
                  </a:cubicBezTo>
                  <a:cubicBezTo>
                    <a:pt x="1209040" y="92919"/>
                    <a:pt x="1266614" y="62439"/>
                    <a:pt x="1381760" y="123399"/>
                  </a:cubicBezTo>
                  <a:lnTo>
                    <a:pt x="1747520" y="418039"/>
                  </a:lnTo>
                  <a:cubicBezTo>
                    <a:pt x="1764453" y="550119"/>
                    <a:pt x="1832187" y="722839"/>
                    <a:pt x="1849120" y="854919"/>
                  </a:cubicBezTo>
                  <a:lnTo>
                    <a:pt x="1869440" y="1383239"/>
                  </a:lnTo>
                  <a:cubicBezTo>
                    <a:pt x="1872827" y="1796412"/>
                    <a:pt x="1876213" y="2209586"/>
                    <a:pt x="1879600" y="2622759"/>
                  </a:cubicBezTo>
                  <a:lnTo>
                    <a:pt x="1341120" y="2551639"/>
                  </a:lnTo>
                  <a:lnTo>
                    <a:pt x="1320800" y="692359"/>
                  </a:lnTo>
                  <a:cubicBezTo>
                    <a:pt x="1308947" y="348613"/>
                    <a:pt x="1256453" y="602613"/>
                    <a:pt x="1209040" y="570440"/>
                  </a:cubicBezTo>
                  <a:cubicBezTo>
                    <a:pt x="1161627" y="538267"/>
                    <a:pt x="1110826" y="494240"/>
                    <a:pt x="1036320" y="499320"/>
                  </a:cubicBezTo>
                  <a:cubicBezTo>
                    <a:pt x="961814" y="504400"/>
                    <a:pt x="890693" y="523026"/>
                    <a:pt x="822960" y="519639"/>
                  </a:cubicBezTo>
                  <a:cubicBezTo>
                    <a:pt x="755227" y="516252"/>
                    <a:pt x="697653" y="485772"/>
                    <a:pt x="619760" y="550119"/>
                  </a:cubicBezTo>
                  <a:lnTo>
                    <a:pt x="426720" y="773639"/>
                  </a:lnTo>
                  <a:lnTo>
                    <a:pt x="0" y="580599"/>
                  </a:lnTo>
                  <a:lnTo>
                    <a:pt x="213360" y="245319"/>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2" name="Hình tự do: Hình 11">
              <a:extLst>
                <a:ext uri="{FF2B5EF4-FFF2-40B4-BE49-F238E27FC236}">
                  <a16:creationId xmlns:a16="http://schemas.microsoft.com/office/drawing/2014/main" id="{6C4B94DE-C3F5-7698-36B4-B820D3696F98}"/>
                </a:ext>
              </a:extLst>
            </p:cNvPr>
            <p:cNvSpPr/>
            <p:nvPr/>
          </p:nvSpPr>
          <p:spPr>
            <a:xfrm>
              <a:off x="7005866" y="3506118"/>
              <a:ext cx="1772374" cy="2092960"/>
            </a:xfrm>
            <a:custGeom>
              <a:avLst/>
              <a:gdLst>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0 w 1767840"/>
                <a:gd name="connsiteY11" fmla="*/ 135128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11200 w 1767840"/>
                <a:gd name="connsiteY3" fmla="*/ 158496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0 w 1767840"/>
                <a:gd name="connsiteY0" fmla="*/ 0 h 2092960"/>
                <a:gd name="connsiteX1" fmla="*/ 538480 w 1767840"/>
                <a:gd name="connsiteY1" fmla="*/ 60960 h 2092960"/>
                <a:gd name="connsiteX2" fmla="*/ 528320 w 1767840"/>
                <a:gd name="connsiteY2" fmla="*/ 1270000 h 2092960"/>
                <a:gd name="connsiteX3" fmla="*/ 751840 w 1767840"/>
                <a:gd name="connsiteY3" fmla="*/ 1564640 h 2092960"/>
                <a:gd name="connsiteX4" fmla="*/ 1137920 w 1767840"/>
                <a:gd name="connsiteY4" fmla="*/ 1513840 h 2092960"/>
                <a:gd name="connsiteX5" fmla="*/ 1412240 w 1767840"/>
                <a:gd name="connsiteY5" fmla="*/ 1127760 h 2092960"/>
                <a:gd name="connsiteX6" fmla="*/ 1767840 w 1767840"/>
                <a:gd name="connsiteY6" fmla="*/ 1493520 h 2092960"/>
                <a:gd name="connsiteX7" fmla="*/ 1503680 w 1767840"/>
                <a:gd name="connsiteY7" fmla="*/ 1899920 h 2092960"/>
                <a:gd name="connsiteX8" fmla="*/ 934720 w 1767840"/>
                <a:gd name="connsiteY8" fmla="*/ 2092960 h 2092960"/>
                <a:gd name="connsiteX9" fmla="*/ 426720 w 1767840"/>
                <a:gd name="connsiteY9" fmla="*/ 1920240 h 2092960"/>
                <a:gd name="connsiteX10" fmla="*/ 142240 w 1767840"/>
                <a:gd name="connsiteY10" fmla="*/ 1727200 h 2092960"/>
                <a:gd name="connsiteX11" fmla="*/ 10160 w 1767840"/>
                <a:gd name="connsiteY11" fmla="*/ 1066800 h 2092960"/>
                <a:gd name="connsiteX12" fmla="*/ 10160 w 1767840"/>
                <a:gd name="connsiteY12" fmla="*/ 518160 h 2092960"/>
                <a:gd name="connsiteX0" fmla="*/ 4534 w 1772374"/>
                <a:gd name="connsiteY0" fmla="*/ 0 h 2092960"/>
                <a:gd name="connsiteX1" fmla="*/ 543014 w 1772374"/>
                <a:gd name="connsiteY1" fmla="*/ 60960 h 2092960"/>
                <a:gd name="connsiteX2" fmla="*/ 532854 w 1772374"/>
                <a:gd name="connsiteY2" fmla="*/ 1270000 h 2092960"/>
                <a:gd name="connsiteX3" fmla="*/ 756374 w 1772374"/>
                <a:gd name="connsiteY3" fmla="*/ 1564640 h 2092960"/>
                <a:gd name="connsiteX4" fmla="*/ 1142454 w 1772374"/>
                <a:gd name="connsiteY4" fmla="*/ 1513840 h 2092960"/>
                <a:gd name="connsiteX5" fmla="*/ 1416774 w 1772374"/>
                <a:gd name="connsiteY5" fmla="*/ 1127760 h 2092960"/>
                <a:gd name="connsiteX6" fmla="*/ 1772374 w 1772374"/>
                <a:gd name="connsiteY6" fmla="*/ 1493520 h 2092960"/>
                <a:gd name="connsiteX7" fmla="*/ 1508214 w 1772374"/>
                <a:gd name="connsiteY7" fmla="*/ 1899920 h 2092960"/>
                <a:gd name="connsiteX8" fmla="*/ 939254 w 1772374"/>
                <a:gd name="connsiteY8" fmla="*/ 2092960 h 2092960"/>
                <a:gd name="connsiteX9" fmla="*/ 431254 w 1772374"/>
                <a:gd name="connsiteY9" fmla="*/ 1920240 h 2092960"/>
                <a:gd name="connsiteX10" fmla="*/ 146774 w 1772374"/>
                <a:gd name="connsiteY10" fmla="*/ 1727200 h 2092960"/>
                <a:gd name="connsiteX11" fmla="*/ 14694 w 1772374"/>
                <a:gd name="connsiteY11" fmla="*/ 1066800 h 2092960"/>
                <a:gd name="connsiteX12" fmla="*/ 4534 w 1772374"/>
                <a:gd name="connsiteY12" fmla="*/ 762000 h 2092960"/>
                <a:gd name="connsiteX13" fmla="*/ 14694 w 1772374"/>
                <a:gd name="connsiteY13" fmla="*/ 518160 h 209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72374" h="2092960">
                  <a:moveTo>
                    <a:pt x="4534" y="0"/>
                  </a:moveTo>
                  <a:lnTo>
                    <a:pt x="543014" y="60960"/>
                  </a:lnTo>
                  <a:cubicBezTo>
                    <a:pt x="539627" y="463973"/>
                    <a:pt x="536241" y="866987"/>
                    <a:pt x="532854" y="1270000"/>
                  </a:cubicBezTo>
                  <a:lnTo>
                    <a:pt x="756374" y="1564640"/>
                  </a:lnTo>
                  <a:lnTo>
                    <a:pt x="1142454" y="1513840"/>
                  </a:lnTo>
                  <a:lnTo>
                    <a:pt x="1416774" y="1127760"/>
                  </a:lnTo>
                  <a:lnTo>
                    <a:pt x="1772374" y="1493520"/>
                  </a:lnTo>
                  <a:lnTo>
                    <a:pt x="1508214" y="1899920"/>
                  </a:lnTo>
                  <a:lnTo>
                    <a:pt x="939254" y="2092960"/>
                  </a:lnTo>
                  <a:lnTo>
                    <a:pt x="431254" y="1920240"/>
                  </a:lnTo>
                  <a:lnTo>
                    <a:pt x="146774" y="1727200"/>
                  </a:lnTo>
                  <a:cubicBezTo>
                    <a:pt x="102747" y="1507067"/>
                    <a:pt x="-2239" y="1388533"/>
                    <a:pt x="14694" y="1066800"/>
                  </a:cubicBezTo>
                  <a:cubicBezTo>
                    <a:pt x="-10706" y="902547"/>
                    <a:pt x="4534" y="853440"/>
                    <a:pt x="4534" y="762000"/>
                  </a:cubicBezTo>
                  <a:cubicBezTo>
                    <a:pt x="4534" y="670560"/>
                    <a:pt x="11307" y="555413"/>
                    <a:pt x="14694" y="518160"/>
                  </a:cubicBezTo>
                </a:path>
              </a:pathLst>
            </a:custGeom>
            <a:solidFill>
              <a:srgbClr val="7E87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3" name="Hình tự do: Hình 12">
              <a:extLst>
                <a:ext uri="{FF2B5EF4-FFF2-40B4-BE49-F238E27FC236}">
                  <a16:creationId xmlns:a16="http://schemas.microsoft.com/office/drawing/2014/main" id="{D4428704-A0FA-3442-4691-FF39EC947D10}"/>
                </a:ext>
              </a:extLst>
            </p:cNvPr>
            <p:cNvSpPr/>
            <p:nvPr/>
          </p:nvSpPr>
          <p:spPr>
            <a:xfrm>
              <a:off x="8270240" y="2276758"/>
              <a:ext cx="568960" cy="1971040"/>
            </a:xfrm>
            <a:custGeom>
              <a:avLst/>
              <a:gdLst>
                <a:gd name="connsiteX0" fmla="*/ 20320 w 568960"/>
                <a:gd name="connsiteY0" fmla="*/ 0 h 1971040"/>
                <a:gd name="connsiteX1" fmla="*/ 20320 w 568960"/>
                <a:gd name="connsiteY1" fmla="*/ 0 h 1971040"/>
                <a:gd name="connsiteX2" fmla="*/ 558800 w 568960"/>
                <a:gd name="connsiteY2" fmla="*/ 0 h 1971040"/>
                <a:gd name="connsiteX3" fmla="*/ 568960 w 568960"/>
                <a:gd name="connsiteY3" fmla="*/ 1971040 h 1971040"/>
                <a:gd name="connsiteX4" fmla="*/ 0 w 568960"/>
                <a:gd name="connsiteY4" fmla="*/ 1879600 h 1971040"/>
                <a:gd name="connsiteX5" fmla="*/ 20320 w 568960"/>
                <a:gd name="connsiteY5" fmla="*/ 0 h 1971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8960" h="1971040">
                  <a:moveTo>
                    <a:pt x="20320" y="0"/>
                  </a:moveTo>
                  <a:lnTo>
                    <a:pt x="20320" y="0"/>
                  </a:lnTo>
                  <a:lnTo>
                    <a:pt x="558800" y="0"/>
                  </a:lnTo>
                  <a:cubicBezTo>
                    <a:pt x="562187" y="657013"/>
                    <a:pt x="565573" y="1314027"/>
                    <a:pt x="568960" y="1971040"/>
                  </a:cubicBezTo>
                  <a:lnTo>
                    <a:pt x="0" y="1879600"/>
                  </a:lnTo>
                  <a:lnTo>
                    <a:pt x="20320" y="0"/>
                  </a:lnTo>
                  <a:close/>
                </a:path>
              </a:pathLst>
            </a:custGeom>
            <a:solidFill>
              <a:srgbClr val="FDEC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5" name="Hộp Văn bản 14">
              <a:extLst>
                <a:ext uri="{FF2B5EF4-FFF2-40B4-BE49-F238E27FC236}">
                  <a16:creationId xmlns:a16="http://schemas.microsoft.com/office/drawing/2014/main" id="{459A3AEA-E9CF-6C1C-C327-A2FCBFA0F163}"/>
                </a:ext>
              </a:extLst>
            </p:cNvPr>
            <p:cNvSpPr txBox="1"/>
            <p:nvPr/>
          </p:nvSpPr>
          <p:spPr>
            <a:xfrm>
              <a:off x="5547879" y="3029653"/>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hlinkClick r:id="rId6" action="ppaction://hlinksldjump"/>
                </a:rPr>
                <a:t>2</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6" name="Hộp Văn bản 15">
              <a:extLst>
                <a:ext uri="{FF2B5EF4-FFF2-40B4-BE49-F238E27FC236}">
                  <a16:creationId xmlns:a16="http://schemas.microsoft.com/office/drawing/2014/main" id="{CDD3E6A3-7CBA-4EFF-AD79-3B77F6CED480}"/>
                </a:ext>
              </a:extLst>
            </p:cNvPr>
            <p:cNvSpPr txBox="1"/>
            <p:nvPr/>
          </p:nvSpPr>
          <p:spPr>
            <a:xfrm>
              <a:off x="7000761" y="1636311"/>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3</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7" name="Hộp Văn bản 16">
              <a:extLst>
                <a:ext uri="{FF2B5EF4-FFF2-40B4-BE49-F238E27FC236}">
                  <a16:creationId xmlns:a16="http://schemas.microsoft.com/office/drawing/2014/main" id="{20FC7D06-A1CE-0E0A-31C6-018764780479}"/>
                </a:ext>
              </a:extLst>
            </p:cNvPr>
            <p:cNvSpPr txBox="1"/>
            <p:nvPr/>
          </p:nvSpPr>
          <p:spPr>
            <a:xfrm>
              <a:off x="7062949" y="4175019"/>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4</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sp>
          <p:nvSpPr>
            <p:cNvPr id="18" name="Hộp Văn bản 17">
              <a:extLst>
                <a:ext uri="{FF2B5EF4-FFF2-40B4-BE49-F238E27FC236}">
                  <a16:creationId xmlns:a16="http://schemas.microsoft.com/office/drawing/2014/main" id="{D3D5E27D-51A6-7773-B5F0-3CF576E99FAE}"/>
                </a:ext>
              </a:extLst>
            </p:cNvPr>
            <p:cNvSpPr txBox="1"/>
            <p:nvPr/>
          </p:nvSpPr>
          <p:spPr>
            <a:xfrm>
              <a:off x="8270836" y="2844887"/>
              <a:ext cx="538930"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rPr>
                <a:t>5</a:t>
              </a:r>
              <a:endParaRPr kumimoji="0" lang="vi-VN" sz="4800" b="0" i="0" u="none" strike="noStrike" kern="1200" cap="none" spc="0" normalizeH="0" baseline="0" noProof="0" dirty="0">
                <a:ln>
                  <a:noFill/>
                </a:ln>
                <a:solidFill>
                  <a:prstClr val="black"/>
                </a:solidFill>
                <a:effectLst/>
                <a:uLnTx/>
                <a:uFillTx/>
                <a:latin typeface="Vogue-ExtraBold" panose="020B0500000000000000" pitchFamily="34" charset="0"/>
                <a:ea typeface="Vogue-ExtraBold" panose="020B0500000000000000" pitchFamily="34" charset="0"/>
                <a:cs typeface="Vogue-ExtraBold" panose="020B0500000000000000" pitchFamily="34" charset="0"/>
              </a:endParaRPr>
            </a:p>
          </p:txBody>
        </p:sp>
        <p:grpSp>
          <p:nvGrpSpPr>
            <p:cNvPr id="317" name="Đồ họa 240">
              <a:extLst>
                <a:ext uri="{FF2B5EF4-FFF2-40B4-BE49-F238E27FC236}">
                  <a16:creationId xmlns:a16="http://schemas.microsoft.com/office/drawing/2014/main" id="{19470A55-7280-4FC9-EAFC-5E8F1C4D2DA0}"/>
                </a:ext>
              </a:extLst>
            </p:cNvPr>
            <p:cNvGrpSpPr/>
            <p:nvPr/>
          </p:nvGrpSpPr>
          <p:grpSpPr>
            <a:xfrm>
              <a:off x="4598876" y="2939791"/>
              <a:ext cx="1033487" cy="368759"/>
              <a:chOff x="5675422" y="3343483"/>
              <a:chExt cx="549258" cy="195981"/>
            </a:xfrm>
          </p:grpSpPr>
          <p:grpSp>
            <p:nvGrpSpPr>
              <p:cNvPr id="318" name="Đồ họa 240">
                <a:extLst>
                  <a:ext uri="{FF2B5EF4-FFF2-40B4-BE49-F238E27FC236}">
                    <a16:creationId xmlns:a16="http://schemas.microsoft.com/office/drawing/2014/main" id="{598454CF-A62D-ED09-7038-670ABFEDEAB5}"/>
                  </a:ext>
                </a:extLst>
              </p:cNvPr>
              <p:cNvGrpSpPr/>
              <p:nvPr/>
            </p:nvGrpSpPr>
            <p:grpSpPr>
              <a:xfrm>
                <a:off x="5685075" y="3480546"/>
                <a:ext cx="539605" cy="58918"/>
                <a:chOff x="5685075" y="3480546"/>
                <a:chExt cx="539605" cy="58918"/>
              </a:xfrm>
            </p:grpSpPr>
            <p:sp>
              <p:nvSpPr>
                <p:cNvPr id="319" name="Hình tự do: Hình 318">
                  <a:extLst>
                    <a:ext uri="{FF2B5EF4-FFF2-40B4-BE49-F238E27FC236}">
                      <a16:creationId xmlns:a16="http://schemas.microsoft.com/office/drawing/2014/main" id="{69018169-4470-A1C7-FC35-0560D88D5196}"/>
                    </a:ext>
                  </a:extLst>
                </p:cNvPr>
                <p:cNvSpPr/>
                <p:nvPr/>
              </p:nvSpPr>
              <p:spPr>
                <a:xfrm>
                  <a:off x="5685075" y="3480546"/>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0" name="Hình tự do: Hình 319">
                  <a:extLst>
                    <a:ext uri="{FF2B5EF4-FFF2-40B4-BE49-F238E27FC236}">
                      <a16:creationId xmlns:a16="http://schemas.microsoft.com/office/drawing/2014/main" id="{250050D7-6F0F-A4CE-D037-33F5C238FC65}"/>
                    </a:ext>
                  </a:extLst>
                </p:cNvPr>
                <p:cNvSpPr/>
                <p:nvPr/>
              </p:nvSpPr>
              <p:spPr>
                <a:xfrm>
                  <a:off x="5691371" y="3490698"/>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1" name="Đồ họa 240">
                <a:extLst>
                  <a:ext uri="{FF2B5EF4-FFF2-40B4-BE49-F238E27FC236}">
                    <a16:creationId xmlns:a16="http://schemas.microsoft.com/office/drawing/2014/main" id="{D549517B-0194-64C6-C126-6B06B7929B05}"/>
                  </a:ext>
                </a:extLst>
              </p:cNvPr>
              <p:cNvGrpSpPr/>
              <p:nvPr/>
            </p:nvGrpSpPr>
            <p:grpSpPr>
              <a:xfrm>
                <a:off x="5720325" y="3355568"/>
                <a:ext cx="484547" cy="170394"/>
                <a:chOff x="5720325" y="3355568"/>
                <a:chExt cx="484547" cy="170394"/>
              </a:xfrm>
            </p:grpSpPr>
            <p:grpSp>
              <p:nvGrpSpPr>
                <p:cNvPr id="322" name="Đồ họa 240">
                  <a:extLst>
                    <a:ext uri="{FF2B5EF4-FFF2-40B4-BE49-F238E27FC236}">
                      <a16:creationId xmlns:a16="http://schemas.microsoft.com/office/drawing/2014/main" id="{9C2DAAB8-1384-22AB-390F-8B66E8D1D997}"/>
                    </a:ext>
                  </a:extLst>
                </p:cNvPr>
                <p:cNvGrpSpPr/>
                <p:nvPr/>
              </p:nvGrpSpPr>
              <p:grpSpPr>
                <a:xfrm>
                  <a:off x="6181707" y="3355568"/>
                  <a:ext cx="23165" cy="133715"/>
                  <a:chOff x="6181707" y="3355568"/>
                  <a:chExt cx="23165" cy="133715"/>
                </a:xfrm>
              </p:grpSpPr>
              <p:grpSp>
                <p:nvGrpSpPr>
                  <p:cNvPr id="323" name="Đồ họa 240">
                    <a:extLst>
                      <a:ext uri="{FF2B5EF4-FFF2-40B4-BE49-F238E27FC236}">
                        <a16:creationId xmlns:a16="http://schemas.microsoft.com/office/drawing/2014/main" id="{3317339E-2001-48D1-7C20-3E1B5EB2F3D5}"/>
                      </a:ext>
                    </a:extLst>
                  </p:cNvPr>
                  <p:cNvGrpSpPr/>
                  <p:nvPr/>
                </p:nvGrpSpPr>
                <p:grpSpPr>
                  <a:xfrm>
                    <a:off x="6181707" y="3355568"/>
                    <a:ext cx="23165" cy="133715"/>
                    <a:chOff x="6181707" y="3355568"/>
                    <a:chExt cx="23165" cy="133715"/>
                  </a:xfrm>
                </p:grpSpPr>
                <p:sp>
                  <p:nvSpPr>
                    <p:cNvPr id="324" name="Hình tự do: Hình 323">
                      <a:extLst>
                        <a:ext uri="{FF2B5EF4-FFF2-40B4-BE49-F238E27FC236}">
                          <a16:creationId xmlns:a16="http://schemas.microsoft.com/office/drawing/2014/main" id="{FFFD6F96-06AA-E4CF-DA5D-F3D7A1CB2CA9}"/>
                        </a:ext>
                      </a:extLst>
                    </p:cNvPr>
                    <p:cNvSpPr/>
                    <p:nvPr/>
                  </p:nvSpPr>
                  <p:spPr>
                    <a:xfrm>
                      <a:off x="6181707" y="3355568"/>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25" name="Hình tự do: Hình 324">
                      <a:extLst>
                        <a:ext uri="{FF2B5EF4-FFF2-40B4-BE49-F238E27FC236}">
                          <a16:creationId xmlns:a16="http://schemas.microsoft.com/office/drawing/2014/main" id="{C1C68958-4AAA-1CF6-5CFA-87F97943F1A4}"/>
                        </a:ext>
                      </a:extLst>
                    </p:cNvPr>
                    <p:cNvSpPr/>
                    <p:nvPr/>
                  </p:nvSpPr>
                  <p:spPr>
                    <a:xfrm>
                      <a:off x="6181707" y="3361359"/>
                      <a:ext cx="19304" cy="123550"/>
                    </a:xfrm>
                    <a:custGeom>
                      <a:avLst/>
                      <a:gdLst>
                        <a:gd name="connsiteX0" fmla="*/ 5791 w 19304"/>
                        <a:gd name="connsiteY0" fmla="*/ 0 h 123550"/>
                        <a:gd name="connsiteX1" fmla="*/ 0 w 19304"/>
                        <a:gd name="connsiteY1" fmla="*/ 7722 h 123550"/>
                        <a:gd name="connsiteX2" fmla="*/ 7722 w 19304"/>
                        <a:gd name="connsiteY2" fmla="*/ 117759 h 123550"/>
                        <a:gd name="connsiteX3" fmla="*/ 13513 w 19304"/>
                        <a:gd name="connsiteY3" fmla="*/ 123550 h 123550"/>
                        <a:gd name="connsiteX4" fmla="*/ 13513 w 19304"/>
                        <a:gd name="connsiteY4" fmla="*/ 123550 h 123550"/>
                        <a:gd name="connsiteX5" fmla="*/ 19305 w 19304"/>
                        <a:gd name="connsiteY5" fmla="*/ 115828 h 123550"/>
                        <a:gd name="connsiteX6" fmla="*/ 9652 w 19304"/>
                        <a:gd name="connsiteY6" fmla="*/ 5791 h 123550"/>
                        <a:gd name="connsiteX7" fmla="*/ 5791 w 19304"/>
                        <a:gd name="connsiteY7" fmla="*/ 0 h 123550"/>
                        <a:gd name="connsiteX8" fmla="*/ 5791 w 19304"/>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304" h="123550">
                          <a:moveTo>
                            <a:pt x="5791" y="0"/>
                          </a:moveTo>
                          <a:cubicBezTo>
                            <a:pt x="1931" y="0"/>
                            <a:pt x="0" y="3861"/>
                            <a:pt x="0" y="7722"/>
                          </a:cubicBezTo>
                          <a:lnTo>
                            <a:pt x="7722" y="117759"/>
                          </a:lnTo>
                          <a:cubicBezTo>
                            <a:pt x="7722" y="121620"/>
                            <a:pt x="11583" y="123550"/>
                            <a:pt x="13513" y="123550"/>
                          </a:cubicBezTo>
                          <a:lnTo>
                            <a:pt x="13513" y="123550"/>
                          </a:lnTo>
                          <a:cubicBezTo>
                            <a:pt x="17374" y="123550"/>
                            <a:pt x="19305" y="119689"/>
                            <a:pt x="19305" y="115828"/>
                          </a:cubicBezTo>
                          <a:lnTo>
                            <a:pt x="9652" y="5791"/>
                          </a:lnTo>
                          <a:cubicBezTo>
                            <a:pt x="11583" y="193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26" name="Hình tự do: Hình 325">
                    <a:extLst>
                      <a:ext uri="{FF2B5EF4-FFF2-40B4-BE49-F238E27FC236}">
                        <a16:creationId xmlns:a16="http://schemas.microsoft.com/office/drawing/2014/main" id="{C4322B4D-6FFE-0EC2-2D66-0DD1941F4B34}"/>
                      </a:ext>
                    </a:extLst>
                  </p:cNvPr>
                  <p:cNvSpPr/>
                  <p:nvPr/>
                </p:nvSpPr>
                <p:spPr>
                  <a:xfrm>
                    <a:off x="6191360" y="3363290"/>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0"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27" name="Đồ họa 240">
                  <a:extLst>
                    <a:ext uri="{FF2B5EF4-FFF2-40B4-BE49-F238E27FC236}">
                      <a16:creationId xmlns:a16="http://schemas.microsoft.com/office/drawing/2014/main" id="{54582351-2A72-E150-A6BE-DEE2A4C82B00}"/>
                    </a:ext>
                  </a:extLst>
                </p:cNvPr>
                <p:cNvGrpSpPr/>
                <p:nvPr/>
              </p:nvGrpSpPr>
              <p:grpSpPr>
                <a:xfrm>
                  <a:off x="6116071" y="3361359"/>
                  <a:ext cx="23165" cy="133715"/>
                  <a:chOff x="6116071" y="3361359"/>
                  <a:chExt cx="23165" cy="133715"/>
                </a:xfrm>
              </p:grpSpPr>
              <p:grpSp>
                <p:nvGrpSpPr>
                  <p:cNvPr id="328" name="Đồ họa 240">
                    <a:extLst>
                      <a:ext uri="{FF2B5EF4-FFF2-40B4-BE49-F238E27FC236}">
                        <a16:creationId xmlns:a16="http://schemas.microsoft.com/office/drawing/2014/main" id="{DB507CB6-5B75-7923-9C91-47BAA539F806}"/>
                      </a:ext>
                    </a:extLst>
                  </p:cNvPr>
                  <p:cNvGrpSpPr/>
                  <p:nvPr/>
                </p:nvGrpSpPr>
                <p:grpSpPr>
                  <a:xfrm>
                    <a:off x="6116071" y="3361359"/>
                    <a:ext cx="23165" cy="133715"/>
                    <a:chOff x="6116071" y="3361359"/>
                    <a:chExt cx="23165" cy="133715"/>
                  </a:xfrm>
                </p:grpSpPr>
                <p:sp>
                  <p:nvSpPr>
                    <p:cNvPr id="329" name="Hình tự do: Hình 328">
                      <a:extLst>
                        <a:ext uri="{FF2B5EF4-FFF2-40B4-BE49-F238E27FC236}">
                          <a16:creationId xmlns:a16="http://schemas.microsoft.com/office/drawing/2014/main" id="{4D97A8F2-1DCD-30E0-F0D3-CEDA36F5F200}"/>
                        </a:ext>
                      </a:extLst>
                    </p:cNvPr>
                    <p:cNvSpPr/>
                    <p:nvPr/>
                  </p:nvSpPr>
                  <p:spPr>
                    <a:xfrm>
                      <a:off x="6116071" y="3361359"/>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5791"/>
                          </a:lnTo>
                          <a:cubicBezTo>
                            <a:pt x="13513" y="193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0" name="Hình tự do: Hình 329">
                      <a:extLst>
                        <a:ext uri="{FF2B5EF4-FFF2-40B4-BE49-F238E27FC236}">
                          <a16:creationId xmlns:a16="http://schemas.microsoft.com/office/drawing/2014/main" id="{08710FDC-977F-A070-D5BA-20C1437DBA5C}"/>
                        </a:ext>
                      </a:extLst>
                    </p:cNvPr>
                    <p:cNvSpPr/>
                    <p:nvPr/>
                  </p:nvSpPr>
                  <p:spPr>
                    <a:xfrm>
                      <a:off x="6116071" y="3367150"/>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351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351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1" name="Hình tự do: Hình 330">
                    <a:extLst>
                      <a:ext uri="{FF2B5EF4-FFF2-40B4-BE49-F238E27FC236}">
                        <a16:creationId xmlns:a16="http://schemas.microsoft.com/office/drawing/2014/main" id="{AEC11ADE-A7A7-6980-94FC-BE3CFA947E65}"/>
                      </a:ext>
                    </a:extLst>
                  </p:cNvPr>
                  <p:cNvSpPr/>
                  <p:nvPr/>
                </p:nvSpPr>
                <p:spPr>
                  <a:xfrm>
                    <a:off x="6124866" y="3369081"/>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3"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2" name="Đồ họa 240">
                  <a:extLst>
                    <a:ext uri="{FF2B5EF4-FFF2-40B4-BE49-F238E27FC236}">
                      <a16:creationId xmlns:a16="http://schemas.microsoft.com/office/drawing/2014/main" id="{391BF51C-F1F6-62FF-E889-8AAB703E50E9}"/>
                    </a:ext>
                  </a:extLst>
                </p:cNvPr>
                <p:cNvGrpSpPr/>
                <p:nvPr/>
              </p:nvGrpSpPr>
              <p:grpSpPr>
                <a:xfrm>
                  <a:off x="6050435" y="3366637"/>
                  <a:ext cx="23165" cy="134229"/>
                  <a:chOff x="6050435" y="3366637"/>
                  <a:chExt cx="23165" cy="134229"/>
                </a:xfrm>
              </p:grpSpPr>
              <p:grpSp>
                <p:nvGrpSpPr>
                  <p:cNvPr id="333" name="Đồ họa 240">
                    <a:extLst>
                      <a:ext uri="{FF2B5EF4-FFF2-40B4-BE49-F238E27FC236}">
                        <a16:creationId xmlns:a16="http://schemas.microsoft.com/office/drawing/2014/main" id="{471EB945-E27A-036F-84B6-C03373C2A365}"/>
                      </a:ext>
                    </a:extLst>
                  </p:cNvPr>
                  <p:cNvGrpSpPr/>
                  <p:nvPr/>
                </p:nvGrpSpPr>
                <p:grpSpPr>
                  <a:xfrm>
                    <a:off x="6050435" y="3366637"/>
                    <a:ext cx="23165" cy="134229"/>
                    <a:chOff x="6050435" y="3366637"/>
                    <a:chExt cx="23165" cy="134229"/>
                  </a:xfrm>
                </p:grpSpPr>
                <p:sp>
                  <p:nvSpPr>
                    <p:cNvPr id="334" name="Hình tự do: Hình 333">
                      <a:extLst>
                        <a:ext uri="{FF2B5EF4-FFF2-40B4-BE49-F238E27FC236}">
                          <a16:creationId xmlns:a16="http://schemas.microsoft.com/office/drawing/2014/main" id="{08F69439-067D-4116-1B9C-1EAD7573D910}"/>
                        </a:ext>
                      </a:extLst>
                    </p:cNvPr>
                    <p:cNvSpPr/>
                    <p:nvPr/>
                  </p:nvSpPr>
                  <p:spPr>
                    <a:xfrm>
                      <a:off x="6050435" y="3366637"/>
                      <a:ext cx="23165" cy="134229"/>
                    </a:xfrm>
                    <a:custGeom>
                      <a:avLst/>
                      <a:gdLst>
                        <a:gd name="connsiteX0" fmla="*/ 5791 w 23165"/>
                        <a:gd name="connsiteY0" fmla="*/ 513 h 134229"/>
                        <a:gd name="connsiteX1" fmla="*/ 0 w 23165"/>
                        <a:gd name="connsiteY1" fmla="*/ 8235 h 134229"/>
                        <a:gd name="connsiteX2" fmla="*/ 9652 w 23165"/>
                        <a:gd name="connsiteY2" fmla="*/ 127925 h 134229"/>
                        <a:gd name="connsiteX3" fmla="*/ 17374 w 23165"/>
                        <a:gd name="connsiteY3" fmla="*/ 133716 h 134229"/>
                        <a:gd name="connsiteX4" fmla="*/ 17374 w 23165"/>
                        <a:gd name="connsiteY4" fmla="*/ 133716 h 134229"/>
                        <a:gd name="connsiteX5" fmla="*/ 23166 w 23165"/>
                        <a:gd name="connsiteY5" fmla="*/ 125994 h 134229"/>
                        <a:gd name="connsiteX6" fmla="*/ 13513 w 23165"/>
                        <a:gd name="connsiteY6" fmla="*/ 6305 h 134229"/>
                        <a:gd name="connsiteX7" fmla="*/ 5791 w 23165"/>
                        <a:gd name="connsiteY7" fmla="*/ 513 h 134229"/>
                        <a:gd name="connsiteX8" fmla="*/ 5791 w 23165"/>
                        <a:gd name="connsiteY8" fmla="*/ 513 h 134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4229">
                          <a:moveTo>
                            <a:pt x="5791" y="513"/>
                          </a:moveTo>
                          <a:cubicBezTo>
                            <a:pt x="1930" y="513"/>
                            <a:pt x="0" y="4374"/>
                            <a:pt x="0" y="8235"/>
                          </a:cubicBezTo>
                          <a:lnTo>
                            <a:pt x="9652" y="127925"/>
                          </a:lnTo>
                          <a:cubicBezTo>
                            <a:pt x="9652" y="131785"/>
                            <a:pt x="13513" y="135646"/>
                            <a:pt x="17374" y="133716"/>
                          </a:cubicBezTo>
                          <a:lnTo>
                            <a:pt x="17374" y="133716"/>
                          </a:lnTo>
                          <a:cubicBezTo>
                            <a:pt x="21235" y="133716"/>
                            <a:pt x="23166" y="129855"/>
                            <a:pt x="23166" y="125994"/>
                          </a:cubicBezTo>
                          <a:lnTo>
                            <a:pt x="13513" y="6305"/>
                          </a:lnTo>
                          <a:cubicBezTo>
                            <a:pt x="13513" y="2444"/>
                            <a:pt x="9652" y="-1417"/>
                            <a:pt x="5791" y="513"/>
                          </a:cubicBezTo>
                          <a:lnTo>
                            <a:pt x="5791" y="513"/>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35" name="Hình tự do: Hình 334">
                      <a:extLst>
                        <a:ext uri="{FF2B5EF4-FFF2-40B4-BE49-F238E27FC236}">
                          <a16:creationId xmlns:a16="http://schemas.microsoft.com/office/drawing/2014/main" id="{F778AFFF-F63C-FAD3-9AFC-EA71BFE92935}"/>
                        </a:ext>
                      </a:extLst>
                    </p:cNvPr>
                    <p:cNvSpPr/>
                    <p:nvPr/>
                  </p:nvSpPr>
                  <p:spPr>
                    <a:xfrm>
                      <a:off x="6050435" y="3371011"/>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7722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7722"/>
                          </a:lnTo>
                          <a:cubicBezTo>
                            <a:pt x="11583" y="3861"/>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36" name="Hình tự do: Hình 335">
                    <a:extLst>
                      <a:ext uri="{FF2B5EF4-FFF2-40B4-BE49-F238E27FC236}">
                        <a16:creationId xmlns:a16="http://schemas.microsoft.com/office/drawing/2014/main" id="{D9E7549C-3115-50C2-56B9-DE8A85EEE713}"/>
                      </a:ext>
                    </a:extLst>
                  </p:cNvPr>
                  <p:cNvSpPr/>
                  <p:nvPr/>
                </p:nvSpPr>
                <p:spPr>
                  <a:xfrm>
                    <a:off x="6059230" y="3374872"/>
                    <a:ext cx="12440" cy="117758"/>
                  </a:xfrm>
                  <a:custGeom>
                    <a:avLst/>
                    <a:gdLst>
                      <a:gd name="connsiteX0" fmla="*/ 858 w 12440"/>
                      <a:gd name="connsiteY0" fmla="*/ 0 h 117758"/>
                      <a:gd name="connsiteX1" fmla="*/ 858 w 12440"/>
                      <a:gd name="connsiteY1" fmla="*/ 0 h 117758"/>
                      <a:gd name="connsiteX2" fmla="*/ 8580 w 12440"/>
                      <a:gd name="connsiteY2" fmla="*/ 115828 h 117758"/>
                      <a:gd name="connsiteX3" fmla="*/ 10510 w 12440"/>
                      <a:gd name="connsiteY3" fmla="*/ 117759 h 117758"/>
                      <a:gd name="connsiteX4" fmla="*/ 10510 w 12440"/>
                      <a:gd name="connsiteY4" fmla="*/ 117759 h 117758"/>
                      <a:gd name="connsiteX5" fmla="*/ 12441 w 12440"/>
                      <a:gd name="connsiteY5" fmla="*/ 115828 h 117758"/>
                      <a:gd name="connsiteX6" fmla="*/ 858 w 12440"/>
                      <a:gd name="connsiteY6" fmla="*/ 0 h 117758"/>
                      <a:gd name="connsiteX7" fmla="*/ 858 w 12440"/>
                      <a:gd name="connsiteY7" fmla="*/ 0 h 117758"/>
                      <a:gd name="connsiteX8" fmla="*/ 858 w 1244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40" h="117758">
                        <a:moveTo>
                          <a:pt x="858" y="0"/>
                        </a:moveTo>
                        <a:cubicBezTo>
                          <a:pt x="858" y="0"/>
                          <a:pt x="-1072" y="0"/>
                          <a:pt x="858" y="0"/>
                        </a:cubicBezTo>
                        <a:lnTo>
                          <a:pt x="8580" y="115828"/>
                        </a:lnTo>
                        <a:cubicBezTo>
                          <a:pt x="8580" y="115828"/>
                          <a:pt x="8580" y="117759"/>
                          <a:pt x="10510" y="117759"/>
                        </a:cubicBezTo>
                        <a:lnTo>
                          <a:pt x="10510" y="117759"/>
                        </a:lnTo>
                        <a:cubicBezTo>
                          <a:pt x="10510" y="117759"/>
                          <a:pt x="12441" y="117759"/>
                          <a:pt x="12441" y="115828"/>
                        </a:cubicBezTo>
                        <a:lnTo>
                          <a:pt x="858" y="0"/>
                        </a:lnTo>
                        <a:cubicBezTo>
                          <a:pt x="2788" y="0"/>
                          <a:pt x="858" y="0"/>
                          <a:pt x="858" y="0"/>
                        </a:cubicBezTo>
                        <a:lnTo>
                          <a:pt x="85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37" name="Đồ họa 240">
                  <a:extLst>
                    <a:ext uri="{FF2B5EF4-FFF2-40B4-BE49-F238E27FC236}">
                      <a16:creationId xmlns:a16="http://schemas.microsoft.com/office/drawing/2014/main" id="{CA1EFF17-BD50-2335-F6D8-3CEF85527218}"/>
                    </a:ext>
                  </a:extLst>
                </p:cNvPr>
                <p:cNvGrpSpPr/>
                <p:nvPr/>
              </p:nvGrpSpPr>
              <p:grpSpPr>
                <a:xfrm>
                  <a:off x="5984799" y="3371011"/>
                  <a:ext cx="23165" cy="133715"/>
                  <a:chOff x="5984799" y="3371011"/>
                  <a:chExt cx="23165" cy="133715"/>
                </a:xfrm>
              </p:grpSpPr>
              <p:grpSp>
                <p:nvGrpSpPr>
                  <p:cNvPr id="338" name="Đồ họa 240">
                    <a:extLst>
                      <a:ext uri="{FF2B5EF4-FFF2-40B4-BE49-F238E27FC236}">
                        <a16:creationId xmlns:a16="http://schemas.microsoft.com/office/drawing/2014/main" id="{9C1F2294-97DA-A80D-F1B9-D18054558423}"/>
                      </a:ext>
                    </a:extLst>
                  </p:cNvPr>
                  <p:cNvGrpSpPr/>
                  <p:nvPr/>
                </p:nvGrpSpPr>
                <p:grpSpPr>
                  <a:xfrm>
                    <a:off x="5984799" y="3371011"/>
                    <a:ext cx="23165" cy="133715"/>
                    <a:chOff x="5984799" y="3371011"/>
                    <a:chExt cx="23165" cy="133715"/>
                  </a:xfrm>
                </p:grpSpPr>
                <p:sp>
                  <p:nvSpPr>
                    <p:cNvPr id="339" name="Hình tự do: Hình 338">
                      <a:extLst>
                        <a:ext uri="{FF2B5EF4-FFF2-40B4-BE49-F238E27FC236}">
                          <a16:creationId xmlns:a16="http://schemas.microsoft.com/office/drawing/2014/main" id="{2383D362-E4E1-6064-9384-7DB06C1B7F02}"/>
                        </a:ext>
                      </a:extLst>
                    </p:cNvPr>
                    <p:cNvSpPr/>
                    <p:nvPr/>
                  </p:nvSpPr>
                  <p:spPr>
                    <a:xfrm>
                      <a:off x="5984799" y="3371011"/>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7722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2"/>
                            <a:pt x="23166" y="125481"/>
                          </a:cubicBezTo>
                          <a:lnTo>
                            <a:pt x="13513" y="7722"/>
                          </a:lnTo>
                          <a:cubicBezTo>
                            <a:pt x="1351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0" name="Hình tự do: Hình 339">
                      <a:extLst>
                        <a:ext uri="{FF2B5EF4-FFF2-40B4-BE49-F238E27FC236}">
                          <a16:creationId xmlns:a16="http://schemas.microsoft.com/office/drawing/2014/main" id="{5459C56E-7B97-C2D2-2658-F33FE5B48085}"/>
                        </a:ext>
                      </a:extLst>
                    </p:cNvPr>
                    <p:cNvSpPr/>
                    <p:nvPr/>
                  </p:nvSpPr>
                  <p:spPr>
                    <a:xfrm>
                      <a:off x="5984799" y="3376803"/>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1" name="Hình tự do: Hình 340">
                    <a:extLst>
                      <a:ext uri="{FF2B5EF4-FFF2-40B4-BE49-F238E27FC236}">
                        <a16:creationId xmlns:a16="http://schemas.microsoft.com/office/drawing/2014/main" id="{630413EA-9791-ACB0-A955-BA0771107230}"/>
                      </a:ext>
                    </a:extLst>
                  </p:cNvPr>
                  <p:cNvSpPr/>
                  <p:nvPr/>
                </p:nvSpPr>
                <p:spPr>
                  <a:xfrm>
                    <a:off x="5993004" y="3378733"/>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grpSp>
              <p:nvGrpSpPr>
                <p:cNvPr id="342" name="Đồ họa 240">
                  <a:extLst>
                    <a:ext uri="{FF2B5EF4-FFF2-40B4-BE49-F238E27FC236}">
                      <a16:creationId xmlns:a16="http://schemas.microsoft.com/office/drawing/2014/main" id="{F04098E1-4A8B-A778-EC9B-F3963AE02DCC}"/>
                    </a:ext>
                  </a:extLst>
                </p:cNvPr>
                <p:cNvGrpSpPr/>
                <p:nvPr/>
              </p:nvGrpSpPr>
              <p:grpSpPr>
                <a:xfrm>
                  <a:off x="5919163" y="3376803"/>
                  <a:ext cx="23165" cy="133715"/>
                  <a:chOff x="5919163" y="3376803"/>
                  <a:chExt cx="23165" cy="133715"/>
                </a:xfrm>
              </p:grpSpPr>
              <p:grpSp>
                <p:nvGrpSpPr>
                  <p:cNvPr id="343" name="Đồ họa 240">
                    <a:extLst>
                      <a:ext uri="{FF2B5EF4-FFF2-40B4-BE49-F238E27FC236}">
                        <a16:creationId xmlns:a16="http://schemas.microsoft.com/office/drawing/2014/main" id="{6BAE93D6-83E0-4BB4-8EF4-6D17CE87EEA4}"/>
                      </a:ext>
                    </a:extLst>
                  </p:cNvPr>
                  <p:cNvGrpSpPr/>
                  <p:nvPr/>
                </p:nvGrpSpPr>
                <p:grpSpPr>
                  <a:xfrm>
                    <a:off x="5919163" y="3376803"/>
                    <a:ext cx="23165" cy="133715"/>
                    <a:chOff x="5919163" y="3376803"/>
                    <a:chExt cx="23165" cy="133715"/>
                  </a:xfrm>
                </p:grpSpPr>
                <p:sp>
                  <p:nvSpPr>
                    <p:cNvPr id="344" name="Hình tự do: Hình 343">
                      <a:extLst>
                        <a:ext uri="{FF2B5EF4-FFF2-40B4-BE49-F238E27FC236}">
                          <a16:creationId xmlns:a16="http://schemas.microsoft.com/office/drawing/2014/main" id="{F726CC94-4680-C1A6-281B-369C6E0BBE21}"/>
                        </a:ext>
                      </a:extLst>
                    </p:cNvPr>
                    <p:cNvSpPr/>
                    <p:nvPr/>
                  </p:nvSpPr>
                  <p:spPr>
                    <a:xfrm>
                      <a:off x="5919163" y="3376803"/>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45" name="Hình tự do: Hình 344">
                      <a:extLst>
                        <a:ext uri="{FF2B5EF4-FFF2-40B4-BE49-F238E27FC236}">
                          <a16:creationId xmlns:a16="http://schemas.microsoft.com/office/drawing/2014/main" id="{658DADBD-026E-0DA1-15B1-9B9F12F72BA0}"/>
                        </a:ext>
                      </a:extLst>
                    </p:cNvPr>
                    <p:cNvSpPr/>
                    <p:nvPr/>
                  </p:nvSpPr>
                  <p:spPr>
                    <a:xfrm>
                      <a:off x="5919163" y="3382594"/>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965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46" name="Hình tự do: Hình 345">
                    <a:extLst>
                      <a:ext uri="{FF2B5EF4-FFF2-40B4-BE49-F238E27FC236}">
                        <a16:creationId xmlns:a16="http://schemas.microsoft.com/office/drawing/2014/main" id="{F22966BD-3E1C-2C65-F687-9C8E95914E04}"/>
                      </a:ext>
                    </a:extLst>
                  </p:cNvPr>
                  <p:cNvSpPr/>
                  <p:nvPr/>
                </p:nvSpPr>
                <p:spPr>
                  <a:xfrm>
                    <a:off x="5927368" y="3384525"/>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47" name="Đồ họa 240">
                  <a:extLst>
                    <a:ext uri="{FF2B5EF4-FFF2-40B4-BE49-F238E27FC236}">
                      <a16:creationId xmlns:a16="http://schemas.microsoft.com/office/drawing/2014/main" id="{F59C3C10-9C95-989B-DCEB-7D0B61FDBA63}"/>
                    </a:ext>
                  </a:extLst>
                </p:cNvPr>
                <p:cNvGrpSpPr/>
                <p:nvPr/>
              </p:nvGrpSpPr>
              <p:grpSpPr>
                <a:xfrm>
                  <a:off x="5853527" y="3382594"/>
                  <a:ext cx="23165" cy="133715"/>
                  <a:chOff x="5853527" y="3382594"/>
                  <a:chExt cx="23165" cy="133715"/>
                </a:xfrm>
              </p:grpSpPr>
              <p:grpSp>
                <p:nvGrpSpPr>
                  <p:cNvPr id="348" name="Đồ họa 240">
                    <a:extLst>
                      <a:ext uri="{FF2B5EF4-FFF2-40B4-BE49-F238E27FC236}">
                        <a16:creationId xmlns:a16="http://schemas.microsoft.com/office/drawing/2014/main" id="{86BBC8EF-ACCA-95D7-38AE-A114C9ED464F}"/>
                      </a:ext>
                    </a:extLst>
                  </p:cNvPr>
                  <p:cNvGrpSpPr/>
                  <p:nvPr/>
                </p:nvGrpSpPr>
                <p:grpSpPr>
                  <a:xfrm>
                    <a:off x="5853527" y="3382594"/>
                    <a:ext cx="23165" cy="133715"/>
                    <a:chOff x="5853527" y="3382594"/>
                    <a:chExt cx="23165" cy="133715"/>
                  </a:xfrm>
                </p:grpSpPr>
                <p:sp>
                  <p:nvSpPr>
                    <p:cNvPr id="349" name="Hình tự do: Hình 348">
                      <a:extLst>
                        <a:ext uri="{FF2B5EF4-FFF2-40B4-BE49-F238E27FC236}">
                          <a16:creationId xmlns:a16="http://schemas.microsoft.com/office/drawing/2014/main" id="{DF337694-5FDD-0A8E-0977-6DF590019774}"/>
                        </a:ext>
                      </a:extLst>
                    </p:cNvPr>
                    <p:cNvSpPr/>
                    <p:nvPr/>
                  </p:nvSpPr>
                  <p:spPr>
                    <a:xfrm>
                      <a:off x="5853527" y="3382594"/>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158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0" name="Hình tự do: Hình 349">
                      <a:extLst>
                        <a:ext uri="{FF2B5EF4-FFF2-40B4-BE49-F238E27FC236}">
                          <a16:creationId xmlns:a16="http://schemas.microsoft.com/office/drawing/2014/main" id="{A74B843F-DF75-787B-3C4D-2502C705820B}"/>
                        </a:ext>
                      </a:extLst>
                    </p:cNvPr>
                    <p:cNvSpPr/>
                    <p:nvPr/>
                  </p:nvSpPr>
                  <p:spPr>
                    <a:xfrm>
                      <a:off x="5853527" y="3387872"/>
                      <a:ext cx="21235" cy="124063"/>
                    </a:xfrm>
                    <a:custGeom>
                      <a:avLst/>
                      <a:gdLst>
                        <a:gd name="connsiteX0" fmla="*/ 5791 w 21235"/>
                        <a:gd name="connsiteY0" fmla="*/ 513 h 124063"/>
                        <a:gd name="connsiteX1" fmla="*/ 0 w 21235"/>
                        <a:gd name="connsiteY1" fmla="*/ 8235 h 124063"/>
                        <a:gd name="connsiteX2" fmla="*/ 9652 w 21235"/>
                        <a:gd name="connsiteY2" fmla="*/ 118272 h 124063"/>
                        <a:gd name="connsiteX3" fmla="*/ 15444 w 21235"/>
                        <a:gd name="connsiteY3" fmla="*/ 124064 h 124063"/>
                        <a:gd name="connsiteX4" fmla="*/ 15444 w 21235"/>
                        <a:gd name="connsiteY4" fmla="*/ 124064 h 124063"/>
                        <a:gd name="connsiteX5" fmla="*/ 21235 w 21235"/>
                        <a:gd name="connsiteY5" fmla="*/ 116342 h 124063"/>
                        <a:gd name="connsiteX6" fmla="*/ 11583 w 21235"/>
                        <a:gd name="connsiteY6" fmla="*/ 6305 h 124063"/>
                        <a:gd name="connsiteX7" fmla="*/ 5791 w 21235"/>
                        <a:gd name="connsiteY7" fmla="*/ 513 h 124063"/>
                        <a:gd name="connsiteX8" fmla="*/ 5791 w 21235"/>
                        <a:gd name="connsiteY8" fmla="*/ 513 h 124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4063">
                          <a:moveTo>
                            <a:pt x="5791" y="513"/>
                          </a:moveTo>
                          <a:cubicBezTo>
                            <a:pt x="1931" y="513"/>
                            <a:pt x="0" y="4374"/>
                            <a:pt x="0" y="8235"/>
                          </a:cubicBezTo>
                          <a:lnTo>
                            <a:pt x="9652" y="118272"/>
                          </a:lnTo>
                          <a:cubicBezTo>
                            <a:pt x="9652" y="122133"/>
                            <a:pt x="13513" y="124064"/>
                            <a:pt x="15444" y="124064"/>
                          </a:cubicBezTo>
                          <a:lnTo>
                            <a:pt x="15444" y="124064"/>
                          </a:lnTo>
                          <a:cubicBezTo>
                            <a:pt x="19305" y="124064"/>
                            <a:pt x="21235" y="120203"/>
                            <a:pt x="21235" y="116342"/>
                          </a:cubicBezTo>
                          <a:lnTo>
                            <a:pt x="11583" y="6305"/>
                          </a:lnTo>
                          <a:cubicBezTo>
                            <a:pt x="11583" y="2444"/>
                            <a:pt x="9652" y="-1417"/>
                            <a:pt x="5791" y="513"/>
                          </a:cubicBezTo>
                          <a:lnTo>
                            <a:pt x="5791" y="513"/>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1" name="Hình tự do: Hình 350">
                    <a:extLst>
                      <a:ext uri="{FF2B5EF4-FFF2-40B4-BE49-F238E27FC236}">
                        <a16:creationId xmlns:a16="http://schemas.microsoft.com/office/drawing/2014/main" id="{F4B48F0B-376F-3D1A-CAC0-00990079602D}"/>
                      </a:ext>
                    </a:extLst>
                  </p:cNvPr>
                  <p:cNvSpPr/>
                  <p:nvPr/>
                </p:nvSpPr>
                <p:spPr>
                  <a:xfrm>
                    <a:off x="5861732" y="3390316"/>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0"/>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0"/>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2" name="Đồ họa 240">
                  <a:extLst>
                    <a:ext uri="{FF2B5EF4-FFF2-40B4-BE49-F238E27FC236}">
                      <a16:creationId xmlns:a16="http://schemas.microsoft.com/office/drawing/2014/main" id="{413FD33C-1A49-7829-E604-20102B6F6E73}"/>
                    </a:ext>
                  </a:extLst>
                </p:cNvPr>
                <p:cNvGrpSpPr/>
                <p:nvPr/>
              </p:nvGrpSpPr>
              <p:grpSpPr>
                <a:xfrm>
                  <a:off x="5787892" y="3386455"/>
                  <a:ext cx="23165" cy="133715"/>
                  <a:chOff x="5787892" y="3386455"/>
                  <a:chExt cx="23165" cy="133715"/>
                </a:xfrm>
              </p:grpSpPr>
              <p:grpSp>
                <p:nvGrpSpPr>
                  <p:cNvPr id="353" name="Đồ họa 240">
                    <a:extLst>
                      <a:ext uri="{FF2B5EF4-FFF2-40B4-BE49-F238E27FC236}">
                        <a16:creationId xmlns:a16="http://schemas.microsoft.com/office/drawing/2014/main" id="{3E28144C-5C95-76FF-0833-95D7D0439CFD}"/>
                      </a:ext>
                    </a:extLst>
                  </p:cNvPr>
                  <p:cNvGrpSpPr/>
                  <p:nvPr/>
                </p:nvGrpSpPr>
                <p:grpSpPr>
                  <a:xfrm>
                    <a:off x="5787892" y="3386455"/>
                    <a:ext cx="23165" cy="133715"/>
                    <a:chOff x="5787892" y="3386455"/>
                    <a:chExt cx="23165" cy="133715"/>
                  </a:xfrm>
                </p:grpSpPr>
                <p:sp>
                  <p:nvSpPr>
                    <p:cNvPr id="354" name="Hình tự do: Hình 353">
                      <a:extLst>
                        <a:ext uri="{FF2B5EF4-FFF2-40B4-BE49-F238E27FC236}">
                          <a16:creationId xmlns:a16="http://schemas.microsoft.com/office/drawing/2014/main" id="{D0299DCE-6267-8BD1-B349-26893FE215F3}"/>
                        </a:ext>
                      </a:extLst>
                    </p:cNvPr>
                    <p:cNvSpPr/>
                    <p:nvPr/>
                  </p:nvSpPr>
                  <p:spPr>
                    <a:xfrm>
                      <a:off x="5787892" y="3386455"/>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1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0" y="0"/>
                            <a:pt x="0" y="3861"/>
                            <a:pt x="0" y="7722"/>
                          </a:cubicBezTo>
                          <a:lnTo>
                            <a:pt x="9652" y="127411"/>
                          </a:lnTo>
                          <a:cubicBezTo>
                            <a:pt x="9652" y="131272"/>
                            <a:pt x="13513" y="135133"/>
                            <a:pt x="17374" y="133202"/>
                          </a:cubicBezTo>
                          <a:lnTo>
                            <a:pt x="17374" y="133202"/>
                          </a:lnTo>
                          <a:cubicBezTo>
                            <a:pt x="21235" y="133202"/>
                            <a:pt x="23166" y="129341"/>
                            <a:pt x="23166" y="125481"/>
                          </a:cubicBezTo>
                          <a:lnTo>
                            <a:pt x="13513" y="5791"/>
                          </a:lnTo>
                          <a:cubicBezTo>
                            <a:pt x="11583" y="3861"/>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55" name="Hình tự do: Hình 354">
                      <a:extLst>
                        <a:ext uri="{FF2B5EF4-FFF2-40B4-BE49-F238E27FC236}">
                          <a16:creationId xmlns:a16="http://schemas.microsoft.com/office/drawing/2014/main" id="{DC335496-9E1E-D918-7316-91B2924C3303}"/>
                        </a:ext>
                      </a:extLst>
                    </p:cNvPr>
                    <p:cNvSpPr/>
                    <p:nvPr/>
                  </p:nvSpPr>
                  <p:spPr>
                    <a:xfrm>
                      <a:off x="5787892" y="3392247"/>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56" name="Hình tự do: Hình 355">
                    <a:extLst>
                      <a:ext uri="{FF2B5EF4-FFF2-40B4-BE49-F238E27FC236}">
                        <a16:creationId xmlns:a16="http://schemas.microsoft.com/office/drawing/2014/main" id="{2DB641E7-D31C-C110-42EF-BB75C98758D2}"/>
                      </a:ext>
                    </a:extLst>
                  </p:cNvPr>
                  <p:cNvSpPr/>
                  <p:nvPr/>
                </p:nvSpPr>
                <p:spPr>
                  <a:xfrm>
                    <a:off x="5796096" y="3394177"/>
                    <a:ext cx="13030" cy="117758"/>
                  </a:xfrm>
                  <a:custGeom>
                    <a:avLst/>
                    <a:gdLst>
                      <a:gd name="connsiteX0" fmla="*/ 1448 w 13030"/>
                      <a:gd name="connsiteY0" fmla="*/ 0 h 117758"/>
                      <a:gd name="connsiteX1" fmla="*/ 1448 w 13030"/>
                      <a:gd name="connsiteY1" fmla="*/ 0 h 117758"/>
                      <a:gd name="connsiteX2" fmla="*/ 9170 w 13030"/>
                      <a:gd name="connsiteY2" fmla="*/ 115828 h 117758"/>
                      <a:gd name="connsiteX3" fmla="*/ 11100 w 13030"/>
                      <a:gd name="connsiteY3" fmla="*/ 117759 h 117758"/>
                      <a:gd name="connsiteX4" fmla="*/ 11100 w 13030"/>
                      <a:gd name="connsiteY4" fmla="*/ 117759 h 117758"/>
                      <a:gd name="connsiteX5" fmla="*/ 13031 w 13030"/>
                      <a:gd name="connsiteY5" fmla="*/ 115828 h 117758"/>
                      <a:gd name="connsiteX6" fmla="*/ 1448 w 13030"/>
                      <a:gd name="connsiteY6" fmla="*/ 0 h 117758"/>
                      <a:gd name="connsiteX7" fmla="*/ 1448 w 13030"/>
                      <a:gd name="connsiteY7" fmla="*/ 0 h 117758"/>
                      <a:gd name="connsiteX8" fmla="*/ 1448 w 13030"/>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30" h="117758">
                        <a:moveTo>
                          <a:pt x="1448" y="0"/>
                        </a:moveTo>
                        <a:cubicBezTo>
                          <a:pt x="-483" y="0"/>
                          <a:pt x="-483" y="1931"/>
                          <a:pt x="1448" y="0"/>
                        </a:cubicBezTo>
                        <a:lnTo>
                          <a:pt x="9170" y="115828"/>
                        </a:lnTo>
                        <a:cubicBezTo>
                          <a:pt x="9170" y="115828"/>
                          <a:pt x="9170" y="117759"/>
                          <a:pt x="11100" y="117759"/>
                        </a:cubicBezTo>
                        <a:lnTo>
                          <a:pt x="11100" y="117759"/>
                        </a:lnTo>
                        <a:cubicBezTo>
                          <a:pt x="11100" y="117759"/>
                          <a:pt x="13031" y="117759"/>
                          <a:pt x="13031" y="115828"/>
                        </a:cubicBezTo>
                        <a:lnTo>
                          <a:pt x="1448" y="0"/>
                        </a:lnTo>
                        <a:cubicBezTo>
                          <a:pt x="1448" y="1931"/>
                          <a:pt x="1448" y="0"/>
                          <a:pt x="1448" y="0"/>
                        </a:cubicBezTo>
                        <a:lnTo>
                          <a:pt x="1448"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57" name="Đồ họa 240">
                  <a:extLst>
                    <a:ext uri="{FF2B5EF4-FFF2-40B4-BE49-F238E27FC236}">
                      <a16:creationId xmlns:a16="http://schemas.microsoft.com/office/drawing/2014/main" id="{84A9D744-895F-8279-FEE2-2CA5B5662AFC}"/>
                    </a:ext>
                  </a:extLst>
                </p:cNvPr>
                <p:cNvGrpSpPr/>
                <p:nvPr/>
              </p:nvGrpSpPr>
              <p:grpSpPr>
                <a:xfrm>
                  <a:off x="5720325" y="3392247"/>
                  <a:ext cx="23165" cy="133715"/>
                  <a:chOff x="5720325" y="3392247"/>
                  <a:chExt cx="23165" cy="133715"/>
                </a:xfrm>
              </p:grpSpPr>
              <p:grpSp>
                <p:nvGrpSpPr>
                  <p:cNvPr id="358" name="Đồ họa 240">
                    <a:extLst>
                      <a:ext uri="{FF2B5EF4-FFF2-40B4-BE49-F238E27FC236}">
                        <a16:creationId xmlns:a16="http://schemas.microsoft.com/office/drawing/2014/main" id="{66B0F202-6264-CD2E-E41F-BF013694F917}"/>
                      </a:ext>
                    </a:extLst>
                  </p:cNvPr>
                  <p:cNvGrpSpPr/>
                  <p:nvPr/>
                </p:nvGrpSpPr>
                <p:grpSpPr>
                  <a:xfrm>
                    <a:off x="5720325" y="3392247"/>
                    <a:ext cx="23165" cy="133715"/>
                    <a:chOff x="5720325" y="3392247"/>
                    <a:chExt cx="23165" cy="133715"/>
                  </a:xfrm>
                </p:grpSpPr>
                <p:sp>
                  <p:nvSpPr>
                    <p:cNvPr id="359" name="Hình tự do: Hình 358">
                      <a:extLst>
                        <a:ext uri="{FF2B5EF4-FFF2-40B4-BE49-F238E27FC236}">
                          <a16:creationId xmlns:a16="http://schemas.microsoft.com/office/drawing/2014/main" id="{5A755338-EAFF-B649-8B11-63EBBAC42807}"/>
                        </a:ext>
                      </a:extLst>
                    </p:cNvPr>
                    <p:cNvSpPr/>
                    <p:nvPr/>
                  </p:nvSpPr>
                  <p:spPr>
                    <a:xfrm>
                      <a:off x="5720325" y="3392247"/>
                      <a:ext cx="23165" cy="133715"/>
                    </a:xfrm>
                    <a:custGeom>
                      <a:avLst/>
                      <a:gdLst>
                        <a:gd name="connsiteX0" fmla="*/ 5791 w 23165"/>
                        <a:gd name="connsiteY0" fmla="*/ 0 h 133715"/>
                        <a:gd name="connsiteX1" fmla="*/ 0 w 23165"/>
                        <a:gd name="connsiteY1" fmla="*/ 7722 h 133715"/>
                        <a:gd name="connsiteX2" fmla="*/ 9652 w 23165"/>
                        <a:gd name="connsiteY2" fmla="*/ 127411 h 133715"/>
                        <a:gd name="connsiteX3" fmla="*/ 17374 w 23165"/>
                        <a:gd name="connsiteY3" fmla="*/ 133202 h 133715"/>
                        <a:gd name="connsiteX4" fmla="*/ 17374 w 23165"/>
                        <a:gd name="connsiteY4" fmla="*/ 133202 h 133715"/>
                        <a:gd name="connsiteX5" fmla="*/ 23166 w 23165"/>
                        <a:gd name="connsiteY5" fmla="*/ 125480 h 133715"/>
                        <a:gd name="connsiteX6" fmla="*/ 13513 w 23165"/>
                        <a:gd name="connsiteY6" fmla="*/ 5791 h 133715"/>
                        <a:gd name="connsiteX7" fmla="*/ 5791 w 23165"/>
                        <a:gd name="connsiteY7" fmla="*/ 0 h 133715"/>
                        <a:gd name="connsiteX8" fmla="*/ 5791 w 23165"/>
                        <a:gd name="connsiteY8" fmla="*/ 0 h 133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165" h="133715">
                          <a:moveTo>
                            <a:pt x="5791" y="0"/>
                          </a:moveTo>
                          <a:cubicBezTo>
                            <a:pt x="1931" y="0"/>
                            <a:pt x="0" y="3861"/>
                            <a:pt x="0" y="7722"/>
                          </a:cubicBezTo>
                          <a:lnTo>
                            <a:pt x="9652" y="127411"/>
                          </a:lnTo>
                          <a:cubicBezTo>
                            <a:pt x="9652" y="131272"/>
                            <a:pt x="13513" y="135133"/>
                            <a:pt x="17374" y="133202"/>
                          </a:cubicBezTo>
                          <a:lnTo>
                            <a:pt x="17374" y="133202"/>
                          </a:lnTo>
                          <a:cubicBezTo>
                            <a:pt x="21235" y="133202"/>
                            <a:pt x="23166" y="129342"/>
                            <a:pt x="23166" y="125480"/>
                          </a:cubicBezTo>
                          <a:lnTo>
                            <a:pt x="13513" y="5791"/>
                          </a:lnTo>
                          <a:cubicBezTo>
                            <a:pt x="13513" y="1930"/>
                            <a:pt x="9652" y="0"/>
                            <a:pt x="5791" y="0"/>
                          </a:cubicBezTo>
                          <a:lnTo>
                            <a:pt x="5791" y="0"/>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0" name="Hình tự do: Hình 359">
                      <a:extLst>
                        <a:ext uri="{FF2B5EF4-FFF2-40B4-BE49-F238E27FC236}">
                          <a16:creationId xmlns:a16="http://schemas.microsoft.com/office/drawing/2014/main" id="{71B8A112-FEAE-6430-009D-7EE9D17B6B18}"/>
                        </a:ext>
                      </a:extLst>
                    </p:cNvPr>
                    <p:cNvSpPr/>
                    <p:nvPr/>
                  </p:nvSpPr>
                  <p:spPr>
                    <a:xfrm>
                      <a:off x="5722256" y="3398038"/>
                      <a:ext cx="21235" cy="123550"/>
                    </a:xfrm>
                    <a:custGeom>
                      <a:avLst/>
                      <a:gdLst>
                        <a:gd name="connsiteX0" fmla="*/ 5791 w 21235"/>
                        <a:gd name="connsiteY0" fmla="*/ 0 h 123550"/>
                        <a:gd name="connsiteX1" fmla="*/ 0 w 21235"/>
                        <a:gd name="connsiteY1" fmla="*/ 7722 h 123550"/>
                        <a:gd name="connsiteX2" fmla="*/ 9652 w 21235"/>
                        <a:gd name="connsiteY2" fmla="*/ 117759 h 123550"/>
                        <a:gd name="connsiteX3" fmla="*/ 15444 w 21235"/>
                        <a:gd name="connsiteY3" fmla="*/ 123550 h 123550"/>
                        <a:gd name="connsiteX4" fmla="*/ 15444 w 21235"/>
                        <a:gd name="connsiteY4" fmla="*/ 123550 h 123550"/>
                        <a:gd name="connsiteX5" fmla="*/ 21235 w 21235"/>
                        <a:gd name="connsiteY5" fmla="*/ 115828 h 123550"/>
                        <a:gd name="connsiteX6" fmla="*/ 11583 w 21235"/>
                        <a:gd name="connsiteY6" fmla="*/ 5791 h 123550"/>
                        <a:gd name="connsiteX7" fmla="*/ 5791 w 21235"/>
                        <a:gd name="connsiteY7" fmla="*/ 0 h 123550"/>
                        <a:gd name="connsiteX8" fmla="*/ 5791 w 21235"/>
                        <a:gd name="connsiteY8" fmla="*/ 0 h 12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35" h="123550">
                          <a:moveTo>
                            <a:pt x="5791" y="0"/>
                          </a:moveTo>
                          <a:cubicBezTo>
                            <a:pt x="1930" y="0"/>
                            <a:pt x="0" y="3861"/>
                            <a:pt x="0" y="7722"/>
                          </a:cubicBezTo>
                          <a:lnTo>
                            <a:pt x="9652" y="117759"/>
                          </a:lnTo>
                          <a:cubicBezTo>
                            <a:pt x="9652" y="121620"/>
                            <a:pt x="13513" y="123550"/>
                            <a:pt x="15444" y="123550"/>
                          </a:cubicBezTo>
                          <a:lnTo>
                            <a:pt x="15444" y="123550"/>
                          </a:lnTo>
                          <a:cubicBezTo>
                            <a:pt x="19305" y="123550"/>
                            <a:pt x="21235" y="119689"/>
                            <a:pt x="21235" y="115828"/>
                          </a:cubicBezTo>
                          <a:lnTo>
                            <a:pt x="11583" y="5791"/>
                          </a:lnTo>
                          <a:cubicBezTo>
                            <a:pt x="11583" y="1930"/>
                            <a:pt x="7722" y="0"/>
                            <a:pt x="5791" y="0"/>
                          </a:cubicBezTo>
                          <a:lnTo>
                            <a:pt x="5791" y="0"/>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61" name="Hình tự do: Hình 360">
                    <a:extLst>
                      <a:ext uri="{FF2B5EF4-FFF2-40B4-BE49-F238E27FC236}">
                        <a16:creationId xmlns:a16="http://schemas.microsoft.com/office/drawing/2014/main" id="{2BEE8C08-9F85-8535-FDD9-04A13A688CD4}"/>
                      </a:ext>
                    </a:extLst>
                  </p:cNvPr>
                  <p:cNvSpPr/>
                  <p:nvPr/>
                </p:nvSpPr>
                <p:spPr>
                  <a:xfrm>
                    <a:off x="5729977" y="3399968"/>
                    <a:ext cx="11582" cy="117758"/>
                  </a:xfrm>
                  <a:custGeom>
                    <a:avLst/>
                    <a:gdLst>
                      <a:gd name="connsiteX0" fmla="*/ 0 w 11582"/>
                      <a:gd name="connsiteY0" fmla="*/ 0 h 117758"/>
                      <a:gd name="connsiteX1" fmla="*/ 0 w 11582"/>
                      <a:gd name="connsiteY1" fmla="*/ 0 h 117758"/>
                      <a:gd name="connsiteX2" fmla="*/ 7722 w 11582"/>
                      <a:gd name="connsiteY2" fmla="*/ 115828 h 117758"/>
                      <a:gd name="connsiteX3" fmla="*/ 9652 w 11582"/>
                      <a:gd name="connsiteY3" fmla="*/ 117759 h 117758"/>
                      <a:gd name="connsiteX4" fmla="*/ 9652 w 11582"/>
                      <a:gd name="connsiteY4" fmla="*/ 117759 h 117758"/>
                      <a:gd name="connsiteX5" fmla="*/ 11583 w 11582"/>
                      <a:gd name="connsiteY5" fmla="*/ 115828 h 117758"/>
                      <a:gd name="connsiteX6" fmla="*/ 0 w 11582"/>
                      <a:gd name="connsiteY6" fmla="*/ 0 h 117758"/>
                      <a:gd name="connsiteX7" fmla="*/ 0 w 11582"/>
                      <a:gd name="connsiteY7" fmla="*/ 0 h 117758"/>
                      <a:gd name="connsiteX8" fmla="*/ 0 w 11582"/>
                      <a:gd name="connsiteY8" fmla="*/ 0 h 117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82" h="117758">
                        <a:moveTo>
                          <a:pt x="0" y="0"/>
                        </a:moveTo>
                        <a:cubicBezTo>
                          <a:pt x="0" y="0"/>
                          <a:pt x="0" y="0"/>
                          <a:pt x="0" y="0"/>
                        </a:cubicBezTo>
                        <a:lnTo>
                          <a:pt x="7722" y="115828"/>
                        </a:lnTo>
                        <a:cubicBezTo>
                          <a:pt x="7722" y="115828"/>
                          <a:pt x="7722" y="117759"/>
                          <a:pt x="9652" y="117759"/>
                        </a:cubicBezTo>
                        <a:lnTo>
                          <a:pt x="9652" y="117759"/>
                        </a:lnTo>
                        <a:cubicBezTo>
                          <a:pt x="9652" y="117759"/>
                          <a:pt x="11583" y="117759"/>
                          <a:pt x="11583" y="115828"/>
                        </a:cubicBezTo>
                        <a:lnTo>
                          <a:pt x="0" y="0"/>
                        </a:lnTo>
                        <a:cubicBezTo>
                          <a:pt x="1931" y="0"/>
                          <a:pt x="1931" y="0"/>
                          <a:pt x="0" y="0"/>
                        </a:cubicBezTo>
                        <a:lnTo>
                          <a:pt x="0"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62" name="Đồ họa 240">
                <a:extLst>
                  <a:ext uri="{FF2B5EF4-FFF2-40B4-BE49-F238E27FC236}">
                    <a16:creationId xmlns:a16="http://schemas.microsoft.com/office/drawing/2014/main" id="{E571A5F2-A807-12E8-6801-E3BF198A2932}"/>
                  </a:ext>
                </a:extLst>
              </p:cNvPr>
              <p:cNvGrpSpPr/>
              <p:nvPr/>
            </p:nvGrpSpPr>
            <p:grpSpPr>
              <a:xfrm>
                <a:off x="5675422" y="3343483"/>
                <a:ext cx="539605" cy="58918"/>
                <a:chOff x="5675422" y="3343483"/>
                <a:chExt cx="539605" cy="58918"/>
              </a:xfrm>
            </p:grpSpPr>
            <p:sp>
              <p:nvSpPr>
                <p:cNvPr id="363" name="Hình tự do: Hình 362">
                  <a:extLst>
                    <a:ext uri="{FF2B5EF4-FFF2-40B4-BE49-F238E27FC236}">
                      <a16:creationId xmlns:a16="http://schemas.microsoft.com/office/drawing/2014/main" id="{F0AAC9DA-99C8-0145-1B57-84341A14300E}"/>
                    </a:ext>
                  </a:extLst>
                </p:cNvPr>
                <p:cNvSpPr/>
                <p:nvPr/>
              </p:nvSpPr>
              <p:spPr>
                <a:xfrm>
                  <a:off x="5675422" y="3343483"/>
                  <a:ext cx="539605" cy="58918"/>
                </a:xfrm>
                <a:custGeom>
                  <a:avLst/>
                  <a:gdLst>
                    <a:gd name="connsiteX0" fmla="*/ 8224 w 539605"/>
                    <a:gd name="connsiteY0" fmla="*/ 41042 h 58918"/>
                    <a:gd name="connsiteX1" fmla="*/ 502 w 539605"/>
                    <a:gd name="connsiteY1" fmla="*/ 50694 h 58918"/>
                    <a:gd name="connsiteX2" fmla="*/ 502 w 539605"/>
                    <a:gd name="connsiteY2" fmla="*/ 50694 h 58918"/>
                    <a:gd name="connsiteX3" fmla="*/ 10155 w 539605"/>
                    <a:gd name="connsiteY3" fmla="*/ 58416 h 58918"/>
                    <a:gd name="connsiteX4" fmla="*/ 531381 w 539605"/>
                    <a:gd name="connsiteY4" fmla="*/ 17876 h 58918"/>
                    <a:gd name="connsiteX5" fmla="*/ 539103 w 539605"/>
                    <a:gd name="connsiteY5" fmla="*/ 8224 h 58918"/>
                    <a:gd name="connsiteX6" fmla="*/ 539103 w 539605"/>
                    <a:gd name="connsiteY6" fmla="*/ 8224 h 58918"/>
                    <a:gd name="connsiteX7" fmla="*/ 529451 w 539605"/>
                    <a:gd name="connsiteY7" fmla="*/ 502 h 58918"/>
                    <a:gd name="connsiteX8" fmla="*/ 8224 w 539605"/>
                    <a:gd name="connsiteY8" fmla="*/ 41042 h 5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9605" h="58918">
                      <a:moveTo>
                        <a:pt x="8224" y="41042"/>
                      </a:moveTo>
                      <a:cubicBezTo>
                        <a:pt x="2433" y="41042"/>
                        <a:pt x="-1428" y="46833"/>
                        <a:pt x="502" y="50694"/>
                      </a:cubicBezTo>
                      <a:lnTo>
                        <a:pt x="502" y="50694"/>
                      </a:lnTo>
                      <a:cubicBezTo>
                        <a:pt x="502" y="56486"/>
                        <a:pt x="6294" y="60347"/>
                        <a:pt x="10155" y="58416"/>
                      </a:cubicBezTo>
                      <a:lnTo>
                        <a:pt x="531381" y="17876"/>
                      </a:lnTo>
                      <a:cubicBezTo>
                        <a:pt x="537173" y="17876"/>
                        <a:pt x="541034" y="12085"/>
                        <a:pt x="539103" y="8224"/>
                      </a:cubicBezTo>
                      <a:lnTo>
                        <a:pt x="539103" y="8224"/>
                      </a:lnTo>
                      <a:cubicBezTo>
                        <a:pt x="539103" y="2433"/>
                        <a:pt x="533312" y="-1428"/>
                        <a:pt x="529451" y="502"/>
                      </a:cubicBezTo>
                      <a:lnTo>
                        <a:pt x="8224" y="41042"/>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64" name="Hình tự do: Hình 363">
                  <a:extLst>
                    <a:ext uri="{FF2B5EF4-FFF2-40B4-BE49-F238E27FC236}">
                      <a16:creationId xmlns:a16="http://schemas.microsoft.com/office/drawing/2014/main" id="{EECE300E-697F-9B36-ADAA-B269EA601406}"/>
                    </a:ext>
                  </a:extLst>
                </p:cNvPr>
                <p:cNvSpPr/>
                <p:nvPr/>
              </p:nvSpPr>
              <p:spPr>
                <a:xfrm>
                  <a:off x="5681716" y="3353637"/>
                  <a:ext cx="528948" cy="46331"/>
                </a:xfrm>
                <a:custGeom>
                  <a:avLst/>
                  <a:gdLst>
                    <a:gd name="connsiteX0" fmla="*/ 9652 w 528948"/>
                    <a:gd name="connsiteY0" fmla="*/ 40540 h 46331"/>
                    <a:gd name="connsiteX1" fmla="*/ 0 w 528948"/>
                    <a:gd name="connsiteY1" fmla="*/ 44401 h 46331"/>
                    <a:gd name="connsiteX2" fmla="*/ 0 w 528948"/>
                    <a:gd name="connsiteY2" fmla="*/ 44401 h 46331"/>
                    <a:gd name="connsiteX3" fmla="*/ 9652 w 528948"/>
                    <a:gd name="connsiteY3" fmla="*/ 46331 h 46331"/>
                    <a:gd name="connsiteX4" fmla="*/ 519296 w 528948"/>
                    <a:gd name="connsiteY4" fmla="*/ 5791 h 46331"/>
                    <a:gd name="connsiteX5" fmla="*/ 528949 w 528948"/>
                    <a:gd name="connsiteY5" fmla="*/ 1930 h 46331"/>
                    <a:gd name="connsiteX6" fmla="*/ 528949 w 528948"/>
                    <a:gd name="connsiteY6" fmla="*/ 1930 h 46331"/>
                    <a:gd name="connsiteX7" fmla="*/ 519296 w 528948"/>
                    <a:gd name="connsiteY7" fmla="*/ 0 h 46331"/>
                    <a:gd name="connsiteX8" fmla="*/ 9652 w 528948"/>
                    <a:gd name="connsiteY8" fmla="*/ 40540 h 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8948" h="46331">
                      <a:moveTo>
                        <a:pt x="9652" y="40540"/>
                      </a:moveTo>
                      <a:cubicBezTo>
                        <a:pt x="3861" y="40540"/>
                        <a:pt x="0" y="42470"/>
                        <a:pt x="0" y="44401"/>
                      </a:cubicBezTo>
                      <a:lnTo>
                        <a:pt x="0" y="44401"/>
                      </a:lnTo>
                      <a:cubicBezTo>
                        <a:pt x="0" y="46331"/>
                        <a:pt x="3861" y="46331"/>
                        <a:pt x="9652" y="46331"/>
                      </a:cubicBezTo>
                      <a:lnTo>
                        <a:pt x="519296" y="5791"/>
                      </a:lnTo>
                      <a:cubicBezTo>
                        <a:pt x="525088" y="5791"/>
                        <a:pt x="528949" y="3861"/>
                        <a:pt x="528949" y="1930"/>
                      </a:cubicBezTo>
                      <a:lnTo>
                        <a:pt x="528949" y="1930"/>
                      </a:lnTo>
                      <a:cubicBezTo>
                        <a:pt x="528949" y="0"/>
                        <a:pt x="525088" y="0"/>
                        <a:pt x="519296" y="0"/>
                      </a:cubicBezTo>
                      <a:lnTo>
                        <a:pt x="9652" y="40540"/>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269" name="Đồ họa 240">
              <a:extLst>
                <a:ext uri="{FF2B5EF4-FFF2-40B4-BE49-F238E27FC236}">
                  <a16:creationId xmlns:a16="http://schemas.microsoft.com/office/drawing/2014/main" id="{27F44DCC-2FFA-EFD6-96B8-87260C9E8E2C}"/>
                </a:ext>
              </a:extLst>
            </p:cNvPr>
            <p:cNvGrpSpPr/>
            <p:nvPr/>
          </p:nvGrpSpPr>
          <p:grpSpPr>
            <a:xfrm>
              <a:off x="5982403" y="4090839"/>
              <a:ext cx="1154188" cy="703773"/>
              <a:chOff x="6410709" y="3955220"/>
              <a:chExt cx="613406" cy="374028"/>
            </a:xfrm>
          </p:grpSpPr>
          <p:grpSp>
            <p:nvGrpSpPr>
              <p:cNvPr id="270" name="Đồ họa 240">
                <a:extLst>
                  <a:ext uri="{FF2B5EF4-FFF2-40B4-BE49-F238E27FC236}">
                    <a16:creationId xmlns:a16="http://schemas.microsoft.com/office/drawing/2014/main" id="{B453B1FE-C545-1C0C-FC42-E30994F37A7C}"/>
                  </a:ext>
                </a:extLst>
              </p:cNvPr>
              <p:cNvGrpSpPr/>
              <p:nvPr/>
            </p:nvGrpSpPr>
            <p:grpSpPr>
              <a:xfrm>
                <a:off x="6410709" y="4094214"/>
                <a:ext cx="557423" cy="235034"/>
                <a:chOff x="6410709" y="4094214"/>
                <a:chExt cx="557423" cy="235034"/>
              </a:xfrm>
            </p:grpSpPr>
            <p:sp>
              <p:nvSpPr>
                <p:cNvPr id="271" name="Hình tự do: Hình 270">
                  <a:extLst>
                    <a:ext uri="{FF2B5EF4-FFF2-40B4-BE49-F238E27FC236}">
                      <a16:creationId xmlns:a16="http://schemas.microsoft.com/office/drawing/2014/main" id="{80843317-4F8B-5C4D-F18D-8B639CE46072}"/>
                    </a:ext>
                  </a:extLst>
                </p:cNvPr>
                <p:cNvSpPr/>
                <p:nvPr/>
              </p:nvSpPr>
              <p:spPr>
                <a:xfrm>
                  <a:off x="6410709" y="4094214"/>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2" name="Hình tự do: Hình 271">
                  <a:extLst>
                    <a:ext uri="{FF2B5EF4-FFF2-40B4-BE49-F238E27FC236}">
                      <a16:creationId xmlns:a16="http://schemas.microsoft.com/office/drawing/2014/main" id="{9C5A51B6-35B9-BAA4-9FDC-2B7968F8B9F0}"/>
                    </a:ext>
                  </a:extLst>
                </p:cNvPr>
                <p:cNvSpPr/>
                <p:nvPr/>
              </p:nvSpPr>
              <p:spPr>
                <a:xfrm>
                  <a:off x="6417225" y="4107003"/>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3" name="Đồ họa 240">
                <a:extLst>
                  <a:ext uri="{FF2B5EF4-FFF2-40B4-BE49-F238E27FC236}">
                    <a16:creationId xmlns:a16="http://schemas.microsoft.com/office/drawing/2014/main" id="{12B610D5-B8DA-E21A-5FED-9CD34CBB57BC}"/>
                  </a:ext>
                </a:extLst>
              </p:cNvPr>
              <p:cNvGrpSpPr/>
              <p:nvPr/>
            </p:nvGrpSpPr>
            <p:grpSpPr>
              <a:xfrm>
                <a:off x="6460868" y="3984144"/>
                <a:ext cx="538185" cy="327764"/>
                <a:chOff x="6460868" y="3984144"/>
                <a:chExt cx="538185" cy="327764"/>
              </a:xfrm>
            </p:grpSpPr>
            <p:grpSp>
              <p:nvGrpSpPr>
                <p:cNvPr id="274" name="Đồ họa 240">
                  <a:extLst>
                    <a:ext uri="{FF2B5EF4-FFF2-40B4-BE49-F238E27FC236}">
                      <a16:creationId xmlns:a16="http://schemas.microsoft.com/office/drawing/2014/main" id="{105720DA-940A-268C-EA02-133E7D64A1B1}"/>
                    </a:ext>
                  </a:extLst>
                </p:cNvPr>
                <p:cNvGrpSpPr/>
                <p:nvPr/>
              </p:nvGrpSpPr>
              <p:grpSpPr>
                <a:xfrm>
                  <a:off x="6933833" y="4173330"/>
                  <a:ext cx="65220" cy="138578"/>
                  <a:chOff x="6933833" y="4173330"/>
                  <a:chExt cx="65220" cy="138578"/>
                </a:xfrm>
              </p:grpSpPr>
              <p:grpSp>
                <p:nvGrpSpPr>
                  <p:cNvPr id="275" name="Đồ họa 240">
                    <a:extLst>
                      <a:ext uri="{FF2B5EF4-FFF2-40B4-BE49-F238E27FC236}">
                        <a16:creationId xmlns:a16="http://schemas.microsoft.com/office/drawing/2014/main" id="{99E030AF-E135-A6DA-8A29-64B2EA593A22}"/>
                      </a:ext>
                    </a:extLst>
                  </p:cNvPr>
                  <p:cNvGrpSpPr/>
                  <p:nvPr/>
                </p:nvGrpSpPr>
                <p:grpSpPr>
                  <a:xfrm>
                    <a:off x="6933833" y="4173330"/>
                    <a:ext cx="65220" cy="138578"/>
                    <a:chOff x="6933833" y="4173330"/>
                    <a:chExt cx="65220" cy="138578"/>
                  </a:xfrm>
                </p:grpSpPr>
                <p:sp>
                  <p:nvSpPr>
                    <p:cNvPr id="276" name="Hình tự do: Hình 275">
                      <a:extLst>
                        <a:ext uri="{FF2B5EF4-FFF2-40B4-BE49-F238E27FC236}">
                          <a16:creationId xmlns:a16="http://schemas.microsoft.com/office/drawing/2014/main" id="{05209E34-347A-2627-74AA-E14788905013}"/>
                        </a:ext>
                      </a:extLst>
                    </p:cNvPr>
                    <p:cNvSpPr/>
                    <p:nvPr/>
                  </p:nvSpPr>
                  <p:spPr>
                    <a:xfrm>
                      <a:off x="6933833" y="4173330"/>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77" name="Hình tự do: Hình 276">
                      <a:extLst>
                        <a:ext uri="{FF2B5EF4-FFF2-40B4-BE49-F238E27FC236}">
                          <a16:creationId xmlns:a16="http://schemas.microsoft.com/office/drawing/2014/main" id="{C3F3E107-9537-C4DD-28C0-B132BBC73B47}"/>
                        </a:ext>
                      </a:extLst>
                    </p:cNvPr>
                    <p:cNvSpPr/>
                    <p:nvPr/>
                  </p:nvSpPr>
                  <p:spPr>
                    <a:xfrm>
                      <a:off x="6939625" y="417912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78" name="Hình tự do: Hình 277">
                    <a:extLst>
                      <a:ext uri="{FF2B5EF4-FFF2-40B4-BE49-F238E27FC236}">
                        <a16:creationId xmlns:a16="http://schemas.microsoft.com/office/drawing/2014/main" id="{6EDA9162-4984-1210-AC17-71314E65EDEF}"/>
                      </a:ext>
                    </a:extLst>
                  </p:cNvPr>
                  <p:cNvSpPr/>
                  <p:nvPr/>
                </p:nvSpPr>
                <p:spPr>
                  <a:xfrm>
                    <a:off x="6946173" y="4183739"/>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79" name="Đồ họa 240">
                  <a:extLst>
                    <a:ext uri="{FF2B5EF4-FFF2-40B4-BE49-F238E27FC236}">
                      <a16:creationId xmlns:a16="http://schemas.microsoft.com/office/drawing/2014/main" id="{8E987558-3835-EB71-723F-1D172E2576BC}"/>
                    </a:ext>
                  </a:extLst>
                </p:cNvPr>
                <p:cNvGrpSpPr/>
                <p:nvPr/>
              </p:nvGrpSpPr>
              <p:grpSpPr>
                <a:xfrm>
                  <a:off x="6866267" y="4146303"/>
                  <a:ext cx="65220" cy="138578"/>
                  <a:chOff x="6866267" y="4146303"/>
                  <a:chExt cx="65220" cy="138578"/>
                </a:xfrm>
              </p:grpSpPr>
              <p:grpSp>
                <p:nvGrpSpPr>
                  <p:cNvPr id="280" name="Đồ họa 240">
                    <a:extLst>
                      <a:ext uri="{FF2B5EF4-FFF2-40B4-BE49-F238E27FC236}">
                        <a16:creationId xmlns:a16="http://schemas.microsoft.com/office/drawing/2014/main" id="{F76E0F20-D74A-8B2F-A67F-206F2FDF5814}"/>
                      </a:ext>
                    </a:extLst>
                  </p:cNvPr>
                  <p:cNvGrpSpPr/>
                  <p:nvPr/>
                </p:nvGrpSpPr>
                <p:grpSpPr>
                  <a:xfrm>
                    <a:off x="6866267" y="4146303"/>
                    <a:ext cx="65220" cy="138578"/>
                    <a:chOff x="6866267" y="4146303"/>
                    <a:chExt cx="65220" cy="138578"/>
                  </a:xfrm>
                </p:grpSpPr>
                <p:sp>
                  <p:nvSpPr>
                    <p:cNvPr id="281" name="Hình tự do: Hình 280">
                      <a:extLst>
                        <a:ext uri="{FF2B5EF4-FFF2-40B4-BE49-F238E27FC236}">
                          <a16:creationId xmlns:a16="http://schemas.microsoft.com/office/drawing/2014/main" id="{E0EC8D35-B4D6-194A-A9B2-6AF7AA8D78F5}"/>
                        </a:ext>
                      </a:extLst>
                    </p:cNvPr>
                    <p:cNvSpPr/>
                    <p:nvPr/>
                  </p:nvSpPr>
                  <p:spPr>
                    <a:xfrm>
                      <a:off x="6866267" y="414630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2" name="Hình tự do: Hình 281">
                      <a:extLst>
                        <a:ext uri="{FF2B5EF4-FFF2-40B4-BE49-F238E27FC236}">
                          <a16:creationId xmlns:a16="http://schemas.microsoft.com/office/drawing/2014/main" id="{C5D9DF59-538A-D5B7-DB78-909895B95C1E}"/>
                        </a:ext>
                      </a:extLst>
                    </p:cNvPr>
                    <p:cNvSpPr/>
                    <p:nvPr/>
                  </p:nvSpPr>
                  <p:spPr>
                    <a:xfrm>
                      <a:off x="6872058" y="4152094"/>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3" name="Hình tự do: Hình 282">
                    <a:extLst>
                      <a:ext uri="{FF2B5EF4-FFF2-40B4-BE49-F238E27FC236}">
                        <a16:creationId xmlns:a16="http://schemas.microsoft.com/office/drawing/2014/main" id="{1DB4792A-8014-4145-45E9-B821D1F2C252}"/>
                      </a:ext>
                    </a:extLst>
                  </p:cNvPr>
                  <p:cNvSpPr/>
                  <p:nvPr/>
                </p:nvSpPr>
                <p:spPr>
                  <a:xfrm>
                    <a:off x="6878607" y="415671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8262"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4" name="Đồ họa 240">
                  <a:extLst>
                    <a:ext uri="{FF2B5EF4-FFF2-40B4-BE49-F238E27FC236}">
                      <a16:creationId xmlns:a16="http://schemas.microsoft.com/office/drawing/2014/main" id="{F947E8F8-CAA9-ED65-6F2A-7DA9C863A920}"/>
                    </a:ext>
                  </a:extLst>
                </p:cNvPr>
                <p:cNvGrpSpPr/>
                <p:nvPr/>
              </p:nvGrpSpPr>
              <p:grpSpPr>
                <a:xfrm>
                  <a:off x="6798700" y="4119277"/>
                  <a:ext cx="65220" cy="138577"/>
                  <a:chOff x="6798700" y="4119277"/>
                  <a:chExt cx="65220" cy="138577"/>
                </a:xfrm>
              </p:grpSpPr>
              <p:grpSp>
                <p:nvGrpSpPr>
                  <p:cNvPr id="285" name="Đồ họa 240">
                    <a:extLst>
                      <a:ext uri="{FF2B5EF4-FFF2-40B4-BE49-F238E27FC236}">
                        <a16:creationId xmlns:a16="http://schemas.microsoft.com/office/drawing/2014/main" id="{7B7B904F-E295-B257-C775-6250D411EAEF}"/>
                      </a:ext>
                    </a:extLst>
                  </p:cNvPr>
                  <p:cNvGrpSpPr/>
                  <p:nvPr/>
                </p:nvGrpSpPr>
                <p:grpSpPr>
                  <a:xfrm>
                    <a:off x="6798700" y="4119277"/>
                    <a:ext cx="65220" cy="138577"/>
                    <a:chOff x="6798700" y="4119277"/>
                    <a:chExt cx="65220" cy="138577"/>
                  </a:xfrm>
                </p:grpSpPr>
                <p:sp>
                  <p:nvSpPr>
                    <p:cNvPr id="286" name="Hình tự do: Hình 285">
                      <a:extLst>
                        <a:ext uri="{FF2B5EF4-FFF2-40B4-BE49-F238E27FC236}">
                          <a16:creationId xmlns:a16="http://schemas.microsoft.com/office/drawing/2014/main" id="{E69D5032-53A1-58FB-CECA-0932947716E9}"/>
                        </a:ext>
                      </a:extLst>
                    </p:cNvPr>
                    <p:cNvSpPr/>
                    <p:nvPr/>
                  </p:nvSpPr>
                  <p:spPr>
                    <a:xfrm>
                      <a:off x="6798700" y="4119277"/>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87" name="Hình tự do: Hình 286">
                      <a:extLst>
                        <a:ext uri="{FF2B5EF4-FFF2-40B4-BE49-F238E27FC236}">
                          <a16:creationId xmlns:a16="http://schemas.microsoft.com/office/drawing/2014/main" id="{601383C4-4F18-710F-A5F1-043BF26E9407}"/>
                        </a:ext>
                      </a:extLst>
                    </p:cNvPr>
                    <p:cNvSpPr/>
                    <p:nvPr/>
                  </p:nvSpPr>
                  <p:spPr>
                    <a:xfrm>
                      <a:off x="6804492" y="412506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6549"/>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88" name="Hình tự do: Hình 287">
                    <a:extLst>
                      <a:ext uri="{FF2B5EF4-FFF2-40B4-BE49-F238E27FC236}">
                        <a16:creationId xmlns:a16="http://schemas.microsoft.com/office/drawing/2014/main" id="{6F5C33F6-99DA-11F2-B93A-A86060B5FAEF}"/>
                      </a:ext>
                    </a:extLst>
                  </p:cNvPr>
                  <p:cNvSpPr/>
                  <p:nvPr/>
                </p:nvSpPr>
                <p:spPr>
                  <a:xfrm>
                    <a:off x="6811041" y="4129686"/>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89" name="Đồ họa 240">
                  <a:extLst>
                    <a:ext uri="{FF2B5EF4-FFF2-40B4-BE49-F238E27FC236}">
                      <a16:creationId xmlns:a16="http://schemas.microsoft.com/office/drawing/2014/main" id="{3F4EFB19-8732-6712-73C2-DD08B7963249}"/>
                    </a:ext>
                  </a:extLst>
                </p:cNvPr>
                <p:cNvGrpSpPr/>
                <p:nvPr/>
              </p:nvGrpSpPr>
              <p:grpSpPr>
                <a:xfrm>
                  <a:off x="6731134" y="4092250"/>
                  <a:ext cx="65220" cy="138577"/>
                  <a:chOff x="6731134" y="4092250"/>
                  <a:chExt cx="65220" cy="138577"/>
                </a:xfrm>
              </p:grpSpPr>
              <p:grpSp>
                <p:nvGrpSpPr>
                  <p:cNvPr id="290" name="Đồ họa 240">
                    <a:extLst>
                      <a:ext uri="{FF2B5EF4-FFF2-40B4-BE49-F238E27FC236}">
                        <a16:creationId xmlns:a16="http://schemas.microsoft.com/office/drawing/2014/main" id="{D182DB9D-9DE3-BFB8-EBF4-11A5C129F21B}"/>
                      </a:ext>
                    </a:extLst>
                  </p:cNvPr>
                  <p:cNvGrpSpPr/>
                  <p:nvPr/>
                </p:nvGrpSpPr>
                <p:grpSpPr>
                  <a:xfrm>
                    <a:off x="6731134" y="4092250"/>
                    <a:ext cx="65220" cy="138577"/>
                    <a:chOff x="6731134" y="4092250"/>
                    <a:chExt cx="65220" cy="138577"/>
                  </a:xfrm>
                </p:grpSpPr>
                <p:sp>
                  <p:nvSpPr>
                    <p:cNvPr id="291" name="Hình tự do: Hình 290">
                      <a:extLst>
                        <a:ext uri="{FF2B5EF4-FFF2-40B4-BE49-F238E27FC236}">
                          <a16:creationId xmlns:a16="http://schemas.microsoft.com/office/drawing/2014/main" id="{298266F4-5FAD-8458-3C77-A06FBC1F5044}"/>
                        </a:ext>
                      </a:extLst>
                    </p:cNvPr>
                    <p:cNvSpPr/>
                    <p:nvPr/>
                  </p:nvSpPr>
                  <p:spPr>
                    <a:xfrm>
                      <a:off x="6731134" y="4092250"/>
                      <a:ext cx="65220" cy="138577"/>
                    </a:xfrm>
                    <a:custGeom>
                      <a:avLst/>
                      <a:gdLst>
                        <a:gd name="connsiteX0" fmla="*/ 60602 w 65220"/>
                        <a:gd name="connsiteY0" fmla="*/ 757 h 138577"/>
                        <a:gd name="connsiteX1" fmla="*/ 50950 w 65220"/>
                        <a:gd name="connsiteY1" fmla="*/ 4618 h 138577"/>
                        <a:gd name="connsiteX2" fmla="*/ 757 w 65220"/>
                        <a:gd name="connsiteY2" fmla="*/ 128168 h 138577"/>
                        <a:gd name="connsiteX3" fmla="*/ 4618 w 65220"/>
                        <a:gd name="connsiteY3" fmla="*/ 137821 h 138577"/>
                        <a:gd name="connsiteX4" fmla="*/ 4618 w 65220"/>
                        <a:gd name="connsiteY4" fmla="*/ 137821 h 138577"/>
                        <a:gd name="connsiteX5" fmla="*/ 14271 w 65220"/>
                        <a:gd name="connsiteY5" fmla="*/ 133960 h 138577"/>
                        <a:gd name="connsiteX6" fmla="*/ 64463 w 65220"/>
                        <a:gd name="connsiteY6" fmla="*/ 10410 h 138577"/>
                        <a:gd name="connsiteX7" fmla="*/ 60602 w 65220"/>
                        <a:gd name="connsiteY7" fmla="*/ 757 h 138577"/>
                        <a:gd name="connsiteX8" fmla="*/ 60602 w 65220"/>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7">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2" name="Hình tự do: Hình 291">
                      <a:extLst>
                        <a:ext uri="{FF2B5EF4-FFF2-40B4-BE49-F238E27FC236}">
                          <a16:creationId xmlns:a16="http://schemas.microsoft.com/office/drawing/2014/main" id="{FD7A18B0-95A0-5668-6BC8-9D900949B644}"/>
                        </a:ext>
                      </a:extLst>
                    </p:cNvPr>
                    <p:cNvSpPr/>
                    <p:nvPr/>
                  </p:nvSpPr>
                  <p:spPr>
                    <a:xfrm>
                      <a:off x="6736925" y="4098041"/>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3" name="Hình tự do: Hình 292">
                    <a:extLst>
                      <a:ext uri="{FF2B5EF4-FFF2-40B4-BE49-F238E27FC236}">
                        <a16:creationId xmlns:a16="http://schemas.microsoft.com/office/drawing/2014/main" id="{3108F2DC-20EA-0B16-63DE-26FA4C59B5F0}"/>
                      </a:ext>
                    </a:extLst>
                  </p:cNvPr>
                  <p:cNvSpPr/>
                  <p:nvPr/>
                </p:nvSpPr>
                <p:spPr>
                  <a:xfrm>
                    <a:off x="6743474" y="4102660"/>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4" name="Đồ họa 240">
                  <a:extLst>
                    <a:ext uri="{FF2B5EF4-FFF2-40B4-BE49-F238E27FC236}">
                      <a16:creationId xmlns:a16="http://schemas.microsoft.com/office/drawing/2014/main" id="{C47D95E6-DBAA-5401-B6F3-E9CF074C7D16}"/>
                    </a:ext>
                  </a:extLst>
                </p:cNvPr>
                <p:cNvGrpSpPr/>
                <p:nvPr/>
              </p:nvGrpSpPr>
              <p:grpSpPr>
                <a:xfrm>
                  <a:off x="6663567" y="4065223"/>
                  <a:ext cx="65220" cy="138578"/>
                  <a:chOff x="6663567" y="4065223"/>
                  <a:chExt cx="65220" cy="138578"/>
                </a:xfrm>
              </p:grpSpPr>
              <p:grpSp>
                <p:nvGrpSpPr>
                  <p:cNvPr id="295" name="Đồ họa 240">
                    <a:extLst>
                      <a:ext uri="{FF2B5EF4-FFF2-40B4-BE49-F238E27FC236}">
                        <a16:creationId xmlns:a16="http://schemas.microsoft.com/office/drawing/2014/main" id="{7E3279C8-DD39-D48E-5F0A-0F5EE7714BAA}"/>
                      </a:ext>
                    </a:extLst>
                  </p:cNvPr>
                  <p:cNvGrpSpPr/>
                  <p:nvPr/>
                </p:nvGrpSpPr>
                <p:grpSpPr>
                  <a:xfrm>
                    <a:off x="6663567" y="4065223"/>
                    <a:ext cx="65220" cy="138578"/>
                    <a:chOff x="6663567" y="4065223"/>
                    <a:chExt cx="65220" cy="138578"/>
                  </a:xfrm>
                </p:grpSpPr>
                <p:sp>
                  <p:nvSpPr>
                    <p:cNvPr id="296" name="Hình tự do: Hình 295">
                      <a:extLst>
                        <a:ext uri="{FF2B5EF4-FFF2-40B4-BE49-F238E27FC236}">
                          <a16:creationId xmlns:a16="http://schemas.microsoft.com/office/drawing/2014/main" id="{C45850E6-6B94-73AB-8EAE-68C42E397FD8}"/>
                        </a:ext>
                      </a:extLst>
                    </p:cNvPr>
                    <p:cNvSpPr/>
                    <p:nvPr/>
                  </p:nvSpPr>
                  <p:spPr>
                    <a:xfrm>
                      <a:off x="6663567" y="4065223"/>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297" name="Hình tự do: Hình 296">
                      <a:extLst>
                        <a:ext uri="{FF2B5EF4-FFF2-40B4-BE49-F238E27FC236}">
                          <a16:creationId xmlns:a16="http://schemas.microsoft.com/office/drawing/2014/main" id="{3C16F073-FC39-ED49-A789-A3D4CB70D3B4}"/>
                        </a:ext>
                      </a:extLst>
                    </p:cNvPr>
                    <p:cNvSpPr/>
                    <p:nvPr/>
                  </p:nvSpPr>
                  <p:spPr>
                    <a:xfrm>
                      <a:off x="6669359" y="4071015"/>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298" name="Hình tự do: Hình 297">
                    <a:extLst>
                      <a:ext uri="{FF2B5EF4-FFF2-40B4-BE49-F238E27FC236}">
                        <a16:creationId xmlns:a16="http://schemas.microsoft.com/office/drawing/2014/main" id="{C5FD0E02-B1EA-4E30-6E75-DB1A3DA2C118}"/>
                      </a:ext>
                    </a:extLst>
                  </p:cNvPr>
                  <p:cNvSpPr/>
                  <p:nvPr/>
                </p:nvSpPr>
                <p:spPr>
                  <a:xfrm>
                    <a:off x="6675908" y="4075633"/>
                    <a:ext cx="48261" cy="121619"/>
                  </a:xfrm>
                  <a:custGeom>
                    <a:avLst/>
                    <a:gdLst>
                      <a:gd name="connsiteX0" fmla="*/ 48262 w 48261"/>
                      <a:gd name="connsiteY0" fmla="*/ 0 h 121619"/>
                      <a:gd name="connsiteX1" fmla="*/ 48262 w 48261"/>
                      <a:gd name="connsiteY1" fmla="*/ 0 h 121619"/>
                      <a:gd name="connsiteX2" fmla="*/ 0 w 48261"/>
                      <a:gd name="connsiteY2" fmla="*/ 119689 h 121619"/>
                      <a:gd name="connsiteX3" fmla="*/ 0 w 48261"/>
                      <a:gd name="connsiteY3" fmla="*/ 121620 h 121619"/>
                      <a:gd name="connsiteX4" fmla="*/ 0 w 48261"/>
                      <a:gd name="connsiteY4" fmla="*/ 121620 h 121619"/>
                      <a:gd name="connsiteX5" fmla="*/ 1930 w 48261"/>
                      <a:gd name="connsiteY5" fmla="*/ 121620 h 121619"/>
                      <a:gd name="connsiteX6" fmla="*/ 48262 w 48261"/>
                      <a:gd name="connsiteY6" fmla="*/ 0 h 121619"/>
                      <a:gd name="connsiteX7" fmla="*/ 48262 w 48261"/>
                      <a:gd name="connsiteY7" fmla="*/ 0 h 121619"/>
                      <a:gd name="connsiteX8" fmla="*/ 48262 w 48261"/>
                      <a:gd name="connsiteY8" fmla="*/ 0 h 1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1619">
                        <a:moveTo>
                          <a:pt x="48262" y="0"/>
                        </a:moveTo>
                        <a:cubicBezTo>
                          <a:pt x="46331" y="0"/>
                          <a:pt x="46331" y="0"/>
                          <a:pt x="48262" y="0"/>
                        </a:cubicBezTo>
                        <a:lnTo>
                          <a:pt x="0" y="119689"/>
                        </a:lnTo>
                        <a:cubicBezTo>
                          <a:pt x="0" y="119689"/>
                          <a:pt x="0" y="121620"/>
                          <a:pt x="0" y="121620"/>
                        </a:cubicBezTo>
                        <a:lnTo>
                          <a:pt x="0" y="121620"/>
                        </a:lnTo>
                        <a:cubicBezTo>
                          <a:pt x="0" y="121620"/>
                          <a:pt x="1930" y="121620"/>
                          <a:pt x="1930" y="121620"/>
                        </a:cubicBezTo>
                        <a:lnTo>
                          <a:pt x="48262" y="0"/>
                        </a:lnTo>
                        <a:cubicBezTo>
                          <a:pt x="48262" y="0"/>
                          <a:pt x="48262" y="0"/>
                          <a:pt x="48262" y="0"/>
                        </a:cubicBezTo>
                        <a:lnTo>
                          <a:pt x="48262" y="0"/>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299" name="Đồ họa 240">
                  <a:extLst>
                    <a:ext uri="{FF2B5EF4-FFF2-40B4-BE49-F238E27FC236}">
                      <a16:creationId xmlns:a16="http://schemas.microsoft.com/office/drawing/2014/main" id="{79EDF391-282B-8027-0AC0-C9752B7A82E1}"/>
                    </a:ext>
                  </a:extLst>
                </p:cNvPr>
                <p:cNvGrpSpPr/>
                <p:nvPr/>
              </p:nvGrpSpPr>
              <p:grpSpPr>
                <a:xfrm>
                  <a:off x="6596001" y="4038197"/>
                  <a:ext cx="65220" cy="138578"/>
                  <a:chOff x="6596001" y="4038197"/>
                  <a:chExt cx="65220" cy="138578"/>
                </a:xfrm>
              </p:grpSpPr>
              <p:grpSp>
                <p:nvGrpSpPr>
                  <p:cNvPr id="300" name="Đồ họa 240">
                    <a:extLst>
                      <a:ext uri="{FF2B5EF4-FFF2-40B4-BE49-F238E27FC236}">
                        <a16:creationId xmlns:a16="http://schemas.microsoft.com/office/drawing/2014/main" id="{0CF07453-1408-4797-4B17-642676C95D67}"/>
                      </a:ext>
                    </a:extLst>
                  </p:cNvPr>
                  <p:cNvGrpSpPr/>
                  <p:nvPr/>
                </p:nvGrpSpPr>
                <p:grpSpPr>
                  <a:xfrm>
                    <a:off x="6596001" y="4038197"/>
                    <a:ext cx="65220" cy="138578"/>
                    <a:chOff x="6596001" y="4038197"/>
                    <a:chExt cx="65220" cy="138578"/>
                  </a:xfrm>
                </p:grpSpPr>
                <p:sp>
                  <p:nvSpPr>
                    <p:cNvPr id="301" name="Hình tự do: Hình 300">
                      <a:extLst>
                        <a:ext uri="{FF2B5EF4-FFF2-40B4-BE49-F238E27FC236}">
                          <a16:creationId xmlns:a16="http://schemas.microsoft.com/office/drawing/2014/main" id="{60CD2EC9-B7FE-B2D7-F022-854054087782}"/>
                        </a:ext>
                      </a:extLst>
                    </p:cNvPr>
                    <p:cNvSpPr/>
                    <p:nvPr/>
                  </p:nvSpPr>
                  <p:spPr>
                    <a:xfrm>
                      <a:off x="6596001" y="4038197"/>
                      <a:ext cx="65220" cy="138578"/>
                    </a:xfrm>
                    <a:custGeom>
                      <a:avLst/>
                      <a:gdLst>
                        <a:gd name="connsiteX0" fmla="*/ 60602 w 65220"/>
                        <a:gd name="connsiteY0" fmla="*/ 757 h 138578"/>
                        <a:gd name="connsiteX1" fmla="*/ 50950 w 65220"/>
                        <a:gd name="connsiteY1" fmla="*/ 4618 h 138578"/>
                        <a:gd name="connsiteX2" fmla="*/ 757 w 65220"/>
                        <a:gd name="connsiteY2" fmla="*/ 128168 h 138578"/>
                        <a:gd name="connsiteX3" fmla="*/ 4618 w 65220"/>
                        <a:gd name="connsiteY3" fmla="*/ 137821 h 138578"/>
                        <a:gd name="connsiteX4" fmla="*/ 4618 w 65220"/>
                        <a:gd name="connsiteY4" fmla="*/ 137821 h 138578"/>
                        <a:gd name="connsiteX5" fmla="*/ 14271 w 65220"/>
                        <a:gd name="connsiteY5" fmla="*/ 133960 h 138578"/>
                        <a:gd name="connsiteX6" fmla="*/ 64463 w 65220"/>
                        <a:gd name="connsiteY6" fmla="*/ 10410 h 138578"/>
                        <a:gd name="connsiteX7" fmla="*/ 60602 w 65220"/>
                        <a:gd name="connsiteY7" fmla="*/ 757 h 138578"/>
                        <a:gd name="connsiteX8" fmla="*/ 60602 w 65220"/>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20"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446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2" name="Hình tự do: Hình 301">
                      <a:extLst>
                        <a:ext uri="{FF2B5EF4-FFF2-40B4-BE49-F238E27FC236}">
                          <a16:creationId xmlns:a16="http://schemas.microsoft.com/office/drawing/2014/main" id="{E4A978BA-B28E-63DC-7B15-A0B2E796C12A}"/>
                        </a:ext>
                      </a:extLst>
                    </p:cNvPr>
                    <p:cNvSpPr/>
                    <p:nvPr/>
                  </p:nvSpPr>
                  <p:spPr>
                    <a:xfrm>
                      <a:off x="6601792" y="4043988"/>
                      <a:ext cx="56740" cy="128925"/>
                    </a:xfrm>
                    <a:custGeom>
                      <a:avLst/>
                      <a:gdLst>
                        <a:gd name="connsiteX0" fmla="*/ 52880 w 56740"/>
                        <a:gd name="connsiteY0" fmla="*/ 757 h 128925"/>
                        <a:gd name="connsiteX1" fmla="*/ 45158 w 56740"/>
                        <a:gd name="connsiteY1" fmla="*/ 4618 h 128925"/>
                        <a:gd name="connsiteX2" fmla="*/ 757 w 56740"/>
                        <a:gd name="connsiteY2" fmla="*/ 118516 h 128925"/>
                        <a:gd name="connsiteX3" fmla="*/ 4618 w 56740"/>
                        <a:gd name="connsiteY3" fmla="*/ 128168 h 128925"/>
                        <a:gd name="connsiteX4" fmla="*/ 4618 w 56740"/>
                        <a:gd name="connsiteY4" fmla="*/ 128168 h 128925"/>
                        <a:gd name="connsiteX5" fmla="*/ 12340 w 56740"/>
                        <a:gd name="connsiteY5" fmla="*/ 124307 h 128925"/>
                        <a:gd name="connsiteX6" fmla="*/ 56741 w 56740"/>
                        <a:gd name="connsiteY6" fmla="*/ 10410 h 128925"/>
                        <a:gd name="connsiteX7" fmla="*/ 52880 w 56740"/>
                        <a:gd name="connsiteY7" fmla="*/ 757 h 128925"/>
                        <a:gd name="connsiteX8" fmla="*/ 52880 w 56740"/>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6740"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6741" y="4618"/>
                            <a:pt x="5481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3" name="Hình tự do: Hình 302">
                    <a:extLst>
                      <a:ext uri="{FF2B5EF4-FFF2-40B4-BE49-F238E27FC236}">
                        <a16:creationId xmlns:a16="http://schemas.microsoft.com/office/drawing/2014/main" id="{A08C955B-D181-39B9-F1F0-955A3C70FA25}"/>
                      </a:ext>
                    </a:extLst>
                  </p:cNvPr>
                  <p:cNvSpPr/>
                  <p:nvPr/>
                </p:nvSpPr>
                <p:spPr>
                  <a:xfrm>
                    <a:off x="6608341" y="4047748"/>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2"/>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4" name="Đồ họa 240">
                  <a:extLst>
                    <a:ext uri="{FF2B5EF4-FFF2-40B4-BE49-F238E27FC236}">
                      <a16:creationId xmlns:a16="http://schemas.microsoft.com/office/drawing/2014/main" id="{33475053-AA58-10CC-51E5-4A37AC7AC71E}"/>
                    </a:ext>
                  </a:extLst>
                </p:cNvPr>
                <p:cNvGrpSpPr/>
                <p:nvPr/>
              </p:nvGrpSpPr>
              <p:grpSpPr>
                <a:xfrm>
                  <a:off x="6526504" y="4011170"/>
                  <a:ext cx="65617" cy="138578"/>
                  <a:chOff x="6526504" y="4011170"/>
                  <a:chExt cx="65617" cy="138578"/>
                </a:xfrm>
              </p:grpSpPr>
              <p:grpSp>
                <p:nvGrpSpPr>
                  <p:cNvPr id="305" name="Đồ họa 240">
                    <a:extLst>
                      <a:ext uri="{FF2B5EF4-FFF2-40B4-BE49-F238E27FC236}">
                        <a16:creationId xmlns:a16="http://schemas.microsoft.com/office/drawing/2014/main" id="{421D39CB-C425-5856-16CA-E7CEC456096A}"/>
                      </a:ext>
                    </a:extLst>
                  </p:cNvPr>
                  <p:cNvGrpSpPr/>
                  <p:nvPr/>
                </p:nvGrpSpPr>
                <p:grpSpPr>
                  <a:xfrm>
                    <a:off x="6526504" y="4011170"/>
                    <a:ext cx="65617" cy="138578"/>
                    <a:chOff x="6526504" y="4011170"/>
                    <a:chExt cx="65617" cy="138578"/>
                  </a:xfrm>
                </p:grpSpPr>
                <p:sp>
                  <p:nvSpPr>
                    <p:cNvPr id="306" name="Hình tự do: Hình 305">
                      <a:extLst>
                        <a:ext uri="{FF2B5EF4-FFF2-40B4-BE49-F238E27FC236}">
                          <a16:creationId xmlns:a16="http://schemas.microsoft.com/office/drawing/2014/main" id="{C620C8E3-5659-58A0-733A-FF2E57418C57}"/>
                        </a:ext>
                      </a:extLst>
                    </p:cNvPr>
                    <p:cNvSpPr/>
                    <p:nvPr/>
                  </p:nvSpPr>
                  <p:spPr>
                    <a:xfrm>
                      <a:off x="6526504" y="4011170"/>
                      <a:ext cx="65617" cy="138578"/>
                    </a:xfrm>
                    <a:custGeom>
                      <a:avLst/>
                      <a:gdLst>
                        <a:gd name="connsiteX0" fmla="*/ 60602 w 65617"/>
                        <a:gd name="connsiteY0" fmla="*/ 757 h 138578"/>
                        <a:gd name="connsiteX1" fmla="*/ 50950 w 65617"/>
                        <a:gd name="connsiteY1" fmla="*/ 4618 h 138578"/>
                        <a:gd name="connsiteX2" fmla="*/ 757 w 65617"/>
                        <a:gd name="connsiteY2" fmla="*/ 128168 h 138578"/>
                        <a:gd name="connsiteX3" fmla="*/ 4618 w 65617"/>
                        <a:gd name="connsiteY3" fmla="*/ 137821 h 138578"/>
                        <a:gd name="connsiteX4" fmla="*/ 4618 w 65617"/>
                        <a:gd name="connsiteY4" fmla="*/ 137821 h 138578"/>
                        <a:gd name="connsiteX5" fmla="*/ 14271 w 65617"/>
                        <a:gd name="connsiteY5" fmla="*/ 133960 h 138578"/>
                        <a:gd name="connsiteX6" fmla="*/ 64463 w 65617"/>
                        <a:gd name="connsiteY6" fmla="*/ 10410 h 138578"/>
                        <a:gd name="connsiteX7" fmla="*/ 60602 w 65617"/>
                        <a:gd name="connsiteY7" fmla="*/ 757 h 138578"/>
                        <a:gd name="connsiteX8" fmla="*/ 60602 w 65617"/>
                        <a:gd name="connsiteY8" fmla="*/ 757 h 138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617" h="138578">
                          <a:moveTo>
                            <a:pt x="60602" y="757"/>
                          </a:moveTo>
                          <a:cubicBezTo>
                            <a:pt x="56741" y="-1173"/>
                            <a:pt x="52880" y="757"/>
                            <a:pt x="50950"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6393" y="6549"/>
                            <a:pt x="66393" y="2688"/>
                            <a:pt x="60602" y="757"/>
                          </a:cubicBezTo>
                          <a:lnTo>
                            <a:pt x="60602"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07" name="Hình tự do: Hình 306">
                      <a:extLst>
                        <a:ext uri="{FF2B5EF4-FFF2-40B4-BE49-F238E27FC236}">
                          <a16:creationId xmlns:a16="http://schemas.microsoft.com/office/drawing/2014/main" id="{AF0D7121-BA0C-64F0-8B10-D15FADE28EB7}"/>
                        </a:ext>
                      </a:extLst>
                    </p:cNvPr>
                    <p:cNvSpPr/>
                    <p:nvPr/>
                  </p:nvSpPr>
                  <p:spPr>
                    <a:xfrm>
                      <a:off x="6532296" y="4016962"/>
                      <a:ext cx="57498" cy="128925"/>
                    </a:xfrm>
                    <a:custGeom>
                      <a:avLst/>
                      <a:gdLst>
                        <a:gd name="connsiteX0" fmla="*/ 52880 w 57498"/>
                        <a:gd name="connsiteY0" fmla="*/ 757 h 128925"/>
                        <a:gd name="connsiteX1" fmla="*/ 45158 w 57498"/>
                        <a:gd name="connsiteY1" fmla="*/ 4618 h 128925"/>
                        <a:gd name="connsiteX2" fmla="*/ 757 w 57498"/>
                        <a:gd name="connsiteY2" fmla="*/ 118516 h 128925"/>
                        <a:gd name="connsiteX3" fmla="*/ 4618 w 57498"/>
                        <a:gd name="connsiteY3" fmla="*/ 128168 h 128925"/>
                        <a:gd name="connsiteX4" fmla="*/ 4618 w 57498"/>
                        <a:gd name="connsiteY4" fmla="*/ 128168 h 128925"/>
                        <a:gd name="connsiteX5" fmla="*/ 12340 w 57498"/>
                        <a:gd name="connsiteY5" fmla="*/ 124307 h 128925"/>
                        <a:gd name="connsiteX6" fmla="*/ 56741 w 57498"/>
                        <a:gd name="connsiteY6" fmla="*/ 10410 h 128925"/>
                        <a:gd name="connsiteX7" fmla="*/ 52880 w 57498"/>
                        <a:gd name="connsiteY7" fmla="*/ 757 h 128925"/>
                        <a:gd name="connsiteX8" fmla="*/ 52880 w 57498"/>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498"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674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08" name="Hình tự do: Hình 307">
                    <a:extLst>
                      <a:ext uri="{FF2B5EF4-FFF2-40B4-BE49-F238E27FC236}">
                        <a16:creationId xmlns:a16="http://schemas.microsoft.com/office/drawing/2014/main" id="{AF53F0FE-64CA-00E2-EAEF-24FD1DD7F58C}"/>
                      </a:ext>
                    </a:extLst>
                  </p:cNvPr>
                  <p:cNvSpPr/>
                  <p:nvPr/>
                </p:nvSpPr>
                <p:spPr>
                  <a:xfrm>
                    <a:off x="6540775" y="4020722"/>
                    <a:ext cx="48261" cy="122477"/>
                  </a:xfrm>
                  <a:custGeom>
                    <a:avLst/>
                    <a:gdLst>
                      <a:gd name="connsiteX0" fmla="*/ 48262 w 48261"/>
                      <a:gd name="connsiteY0" fmla="*/ 858 h 122477"/>
                      <a:gd name="connsiteX1" fmla="*/ 48262 w 48261"/>
                      <a:gd name="connsiteY1" fmla="*/ 858 h 122477"/>
                      <a:gd name="connsiteX2" fmla="*/ 0 w 48261"/>
                      <a:gd name="connsiteY2" fmla="*/ 120547 h 122477"/>
                      <a:gd name="connsiteX3" fmla="*/ 0 w 48261"/>
                      <a:gd name="connsiteY3" fmla="*/ 122478 h 122477"/>
                      <a:gd name="connsiteX4" fmla="*/ 0 w 48261"/>
                      <a:gd name="connsiteY4" fmla="*/ 122478 h 122477"/>
                      <a:gd name="connsiteX5" fmla="*/ 1930 w 48261"/>
                      <a:gd name="connsiteY5" fmla="*/ 122478 h 122477"/>
                      <a:gd name="connsiteX6" fmla="*/ 48262 w 48261"/>
                      <a:gd name="connsiteY6" fmla="*/ 858 h 122477"/>
                      <a:gd name="connsiteX7" fmla="*/ 48262 w 48261"/>
                      <a:gd name="connsiteY7" fmla="*/ 858 h 122477"/>
                      <a:gd name="connsiteX8" fmla="*/ 48262 w 48261"/>
                      <a:gd name="connsiteY8" fmla="*/ 858 h 12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261" h="122477">
                        <a:moveTo>
                          <a:pt x="48262" y="858"/>
                        </a:moveTo>
                        <a:cubicBezTo>
                          <a:pt x="46331" y="-1073"/>
                          <a:pt x="46331" y="858"/>
                          <a:pt x="48262" y="858"/>
                        </a:cubicBezTo>
                        <a:lnTo>
                          <a:pt x="0" y="120547"/>
                        </a:lnTo>
                        <a:cubicBezTo>
                          <a:pt x="0" y="120547"/>
                          <a:pt x="0" y="122478"/>
                          <a:pt x="0" y="122478"/>
                        </a:cubicBezTo>
                        <a:lnTo>
                          <a:pt x="0" y="122478"/>
                        </a:lnTo>
                        <a:cubicBezTo>
                          <a:pt x="0" y="122478"/>
                          <a:pt x="1930" y="122478"/>
                          <a:pt x="1930" y="122478"/>
                        </a:cubicBezTo>
                        <a:lnTo>
                          <a:pt x="48262" y="858"/>
                        </a:lnTo>
                        <a:cubicBezTo>
                          <a:pt x="48262" y="858"/>
                          <a:pt x="4826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nvGrpSpPr>
                <p:cNvPr id="309" name="Đồ họa 240">
                  <a:extLst>
                    <a:ext uri="{FF2B5EF4-FFF2-40B4-BE49-F238E27FC236}">
                      <a16:creationId xmlns:a16="http://schemas.microsoft.com/office/drawing/2014/main" id="{168A4FBD-DAD2-733C-CC67-C0D7258042E5}"/>
                    </a:ext>
                  </a:extLst>
                </p:cNvPr>
                <p:cNvGrpSpPr/>
                <p:nvPr/>
              </p:nvGrpSpPr>
              <p:grpSpPr>
                <a:xfrm>
                  <a:off x="6460868" y="3984144"/>
                  <a:ext cx="64462" cy="138577"/>
                  <a:chOff x="6460868" y="3984144"/>
                  <a:chExt cx="64462" cy="138577"/>
                </a:xfrm>
              </p:grpSpPr>
              <p:grpSp>
                <p:nvGrpSpPr>
                  <p:cNvPr id="310" name="Đồ họa 240">
                    <a:extLst>
                      <a:ext uri="{FF2B5EF4-FFF2-40B4-BE49-F238E27FC236}">
                        <a16:creationId xmlns:a16="http://schemas.microsoft.com/office/drawing/2014/main" id="{D2F9A39C-84F3-BBFF-4767-3E5022DAAC39}"/>
                      </a:ext>
                    </a:extLst>
                  </p:cNvPr>
                  <p:cNvGrpSpPr/>
                  <p:nvPr/>
                </p:nvGrpSpPr>
                <p:grpSpPr>
                  <a:xfrm>
                    <a:off x="6460868" y="3984144"/>
                    <a:ext cx="64462" cy="138577"/>
                    <a:chOff x="6460868" y="3984144"/>
                    <a:chExt cx="64462" cy="138577"/>
                  </a:xfrm>
                </p:grpSpPr>
                <p:sp>
                  <p:nvSpPr>
                    <p:cNvPr id="311" name="Hình tự do: Hình 310">
                      <a:extLst>
                        <a:ext uri="{FF2B5EF4-FFF2-40B4-BE49-F238E27FC236}">
                          <a16:creationId xmlns:a16="http://schemas.microsoft.com/office/drawing/2014/main" id="{1300B0B3-21E4-E8E0-AEF2-795292B73363}"/>
                        </a:ext>
                      </a:extLst>
                    </p:cNvPr>
                    <p:cNvSpPr/>
                    <p:nvPr/>
                  </p:nvSpPr>
                  <p:spPr>
                    <a:xfrm>
                      <a:off x="6460868" y="3984144"/>
                      <a:ext cx="64462" cy="138577"/>
                    </a:xfrm>
                    <a:custGeom>
                      <a:avLst/>
                      <a:gdLst>
                        <a:gd name="connsiteX0" fmla="*/ 58671 w 64462"/>
                        <a:gd name="connsiteY0" fmla="*/ 757 h 138577"/>
                        <a:gd name="connsiteX1" fmla="*/ 49019 w 64462"/>
                        <a:gd name="connsiteY1" fmla="*/ 4618 h 138577"/>
                        <a:gd name="connsiteX2" fmla="*/ 757 w 64462"/>
                        <a:gd name="connsiteY2" fmla="*/ 128168 h 138577"/>
                        <a:gd name="connsiteX3" fmla="*/ 4618 w 64462"/>
                        <a:gd name="connsiteY3" fmla="*/ 137821 h 138577"/>
                        <a:gd name="connsiteX4" fmla="*/ 4618 w 64462"/>
                        <a:gd name="connsiteY4" fmla="*/ 137821 h 138577"/>
                        <a:gd name="connsiteX5" fmla="*/ 14271 w 64462"/>
                        <a:gd name="connsiteY5" fmla="*/ 133960 h 138577"/>
                        <a:gd name="connsiteX6" fmla="*/ 64463 w 64462"/>
                        <a:gd name="connsiteY6" fmla="*/ 10410 h 138577"/>
                        <a:gd name="connsiteX7" fmla="*/ 58671 w 64462"/>
                        <a:gd name="connsiteY7" fmla="*/ 757 h 138577"/>
                        <a:gd name="connsiteX8" fmla="*/ 58671 w 64462"/>
                        <a:gd name="connsiteY8" fmla="*/ 757 h 13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462" h="138577">
                          <a:moveTo>
                            <a:pt x="58671" y="757"/>
                          </a:moveTo>
                          <a:cubicBezTo>
                            <a:pt x="54811" y="-1173"/>
                            <a:pt x="50950" y="757"/>
                            <a:pt x="49019" y="4618"/>
                          </a:cubicBezTo>
                          <a:lnTo>
                            <a:pt x="757" y="128168"/>
                          </a:lnTo>
                          <a:cubicBezTo>
                            <a:pt x="-1173" y="132029"/>
                            <a:pt x="757" y="135890"/>
                            <a:pt x="4618" y="137821"/>
                          </a:cubicBezTo>
                          <a:lnTo>
                            <a:pt x="4618" y="137821"/>
                          </a:lnTo>
                          <a:cubicBezTo>
                            <a:pt x="8479" y="139751"/>
                            <a:pt x="12340" y="137821"/>
                            <a:pt x="14271" y="133960"/>
                          </a:cubicBezTo>
                          <a:lnTo>
                            <a:pt x="64463" y="10410"/>
                          </a:lnTo>
                          <a:cubicBezTo>
                            <a:pt x="64463" y="6549"/>
                            <a:pt x="62532" y="757"/>
                            <a:pt x="58671" y="757"/>
                          </a:cubicBezTo>
                          <a:lnTo>
                            <a:pt x="58671" y="757"/>
                          </a:lnTo>
                          <a:close/>
                        </a:path>
                      </a:pathLst>
                    </a:custGeom>
                    <a:solidFill>
                      <a:srgbClr val="9C001A"/>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2" name="Hình tự do: Hình 311">
                      <a:extLst>
                        <a:ext uri="{FF2B5EF4-FFF2-40B4-BE49-F238E27FC236}">
                          <a16:creationId xmlns:a16="http://schemas.microsoft.com/office/drawing/2014/main" id="{6923C18B-9EDF-DB03-1070-B00E5508831C}"/>
                        </a:ext>
                      </a:extLst>
                    </p:cNvPr>
                    <p:cNvSpPr/>
                    <p:nvPr/>
                  </p:nvSpPr>
                  <p:spPr>
                    <a:xfrm>
                      <a:off x="6464729" y="3989935"/>
                      <a:ext cx="58671" cy="128925"/>
                    </a:xfrm>
                    <a:custGeom>
                      <a:avLst/>
                      <a:gdLst>
                        <a:gd name="connsiteX0" fmla="*/ 52880 w 58671"/>
                        <a:gd name="connsiteY0" fmla="*/ 757 h 128925"/>
                        <a:gd name="connsiteX1" fmla="*/ 45158 w 58671"/>
                        <a:gd name="connsiteY1" fmla="*/ 4618 h 128925"/>
                        <a:gd name="connsiteX2" fmla="*/ 757 w 58671"/>
                        <a:gd name="connsiteY2" fmla="*/ 118516 h 128925"/>
                        <a:gd name="connsiteX3" fmla="*/ 4618 w 58671"/>
                        <a:gd name="connsiteY3" fmla="*/ 128168 h 128925"/>
                        <a:gd name="connsiteX4" fmla="*/ 4618 w 58671"/>
                        <a:gd name="connsiteY4" fmla="*/ 128168 h 128925"/>
                        <a:gd name="connsiteX5" fmla="*/ 12340 w 58671"/>
                        <a:gd name="connsiteY5" fmla="*/ 124307 h 128925"/>
                        <a:gd name="connsiteX6" fmla="*/ 58671 w 58671"/>
                        <a:gd name="connsiteY6" fmla="*/ 10410 h 128925"/>
                        <a:gd name="connsiteX7" fmla="*/ 52880 w 58671"/>
                        <a:gd name="connsiteY7" fmla="*/ 757 h 128925"/>
                        <a:gd name="connsiteX8" fmla="*/ 52880 w 58671"/>
                        <a:gd name="connsiteY8" fmla="*/ 757 h 12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71" h="128925">
                          <a:moveTo>
                            <a:pt x="52880" y="757"/>
                          </a:moveTo>
                          <a:cubicBezTo>
                            <a:pt x="49019" y="-1173"/>
                            <a:pt x="45158" y="757"/>
                            <a:pt x="45158" y="4618"/>
                          </a:cubicBezTo>
                          <a:lnTo>
                            <a:pt x="757" y="118516"/>
                          </a:lnTo>
                          <a:cubicBezTo>
                            <a:pt x="-1173" y="122377"/>
                            <a:pt x="757" y="126238"/>
                            <a:pt x="4618" y="128168"/>
                          </a:cubicBezTo>
                          <a:lnTo>
                            <a:pt x="4618" y="128168"/>
                          </a:lnTo>
                          <a:cubicBezTo>
                            <a:pt x="8479" y="130099"/>
                            <a:pt x="12340" y="128168"/>
                            <a:pt x="12340" y="124307"/>
                          </a:cubicBezTo>
                          <a:lnTo>
                            <a:pt x="58671" y="10410"/>
                          </a:lnTo>
                          <a:cubicBezTo>
                            <a:pt x="58671" y="4618"/>
                            <a:pt x="56741" y="757"/>
                            <a:pt x="52880" y="757"/>
                          </a:cubicBezTo>
                          <a:lnTo>
                            <a:pt x="52880" y="757"/>
                          </a:lnTo>
                          <a:close/>
                        </a:path>
                      </a:pathLst>
                    </a:custGeom>
                    <a:solidFill>
                      <a:srgbClr val="DF0026"/>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sp>
                <p:nvSpPr>
                  <p:cNvPr id="313" name="Hình tự do: Hình 312">
                    <a:extLst>
                      <a:ext uri="{FF2B5EF4-FFF2-40B4-BE49-F238E27FC236}">
                        <a16:creationId xmlns:a16="http://schemas.microsoft.com/office/drawing/2014/main" id="{E6F80247-5A75-7C65-5B04-7C460A42E66E}"/>
                      </a:ext>
                    </a:extLst>
                  </p:cNvPr>
                  <p:cNvSpPr/>
                  <p:nvPr/>
                </p:nvSpPr>
                <p:spPr>
                  <a:xfrm>
                    <a:off x="6471278" y="3993695"/>
                    <a:ext cx="49709" cy="120547"/>
                  </a:xfrm>
                  <a:custGeom>
                    <a:avLst/>
                    <a:gdLst>
                      <a:gd name="connsiteX0" fmla="*/ 48262 w 49709"/>
                      <a:gd name="connsiteY0" fmla="*/ 858 h 120547"/>
                      <a:gd name="connsiteX1" fmla="*/ 48262 w 49709"/>
                      <a:gd name="connsiteY1" fmla="*/ 858 h 120547"/>
                      <a:gd name="connsiteX2" fmla="*/ 0 w 49709"/>
                      <a:gd name="connsiteY2" fmla="*/ 118617 h 120547"/>
                      <a:gd name="connsiteX3" fmla="*/ 0 w 49709"/>
                      <a:gd name="connsiteY3" fmla="*/ 120547 h 120547"/>
                      <a:gd name="connsiteX4" fmla="*/ 0 w 49709"/>
                      <a:gd name="connsiteY4" fmla="*/ 120547 h 120547"/>
                      <a:gd name="connsiteX5" fmla="*/ 1931 w 49709"/>
                      <a:gd name="connsiteY5" fmla="*/ 120547 h 120547"/>
                      <a:gd name="connsiteX6" fmla="*/ 48262 w 49709"/>
                      <a:gd name="connsiteY6" fmla="*/ 858 h 120547"/>
                      <a:gd name="connsiteX7" fmla="*/ 48262 w 49709"/>
                      <a:gd name="connsiteY7" fmla="*/ 858 h 120547"/>
                      <a:gd name="connsiteX8" fmla="*/ 48262 w 49709"/>
                      <a:gd name="connsiteY8" fmla="*/ 858 h 12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709" h="120547">
                        <a:moveTo>
                          <a:pt x="48262" y="858"/>
                        </a:moveTo>
                        <a:cubicBezTo>
                          <a:pt x="48262" y="-1072"/>
                          <a:pt x="48262" y="858"/>
                          <a:pt x="48262" y="858"/>
                        </a:cubicBezTo>
                        <a:lnTo>
                          <a:pt x="0" y="118617"/>
                        </a:lnTo>
                        <a:cubicBezTo>
                          <a:pt x="0" y="118617"/>
                          <a:pt x="0" y="120547"/>
                          <a:pt x="0" y="120547"/>
                        </a:cubicBezTo>
                        <a:lnTo>
                          <a:pt x="0" y="120547"/>
                        </a:lnTo>
                        <a:cubicBezTo>
                          <a:pt x="0" y="120547"/>
                          <a:pt x="1931" y="120547"/>
                          <a:pt x="1931" y="120547"/>
                        </a:cubicBezTo>
                        <a:lnTo>
                          <a:pt x="48262" y="858"/>
                        </a:lnTo>
                        <a:cubicBezTo>
                          <a:pt x="50192" y="858"/>
                          <a:pt x="50192" y="858"/>
                          <a:pt x="48262" y="858"/>
                        </a:cubicBezTo>
                        <a:lnTo>
                          <a:pt x="48262" y="858"/>
                        </a:lnTo>
                        <a:close/>
                      </a:path>
                    </a:pathLst>
                  </a:custGeom>
                  <a:solidFill>
                    <a:srgbClr val="E8624B">
                      <a:alpha val="90000"/>
                    </a:srgbClr>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nvGrpSpPr>
              <p:cNvPr id="314" name="Đồ họa 240">
                <a:extLst>
                  <a:ext uri="{FF2B5EF4-FFF2-40B4-BE49-F238E27FC236}">
                    <a16:creationId xmlns:a16="http://schemas.microsoft.com/office/drawing/2014/main" id="{BF3F95D0-EFAB-6477-66FD-0CE897B1BF3E}"/>
                  </a:ext>
                </a:extLst>
              </p:cNvPr>
              <p:cNvGrpSpPr/>
              <p:nvPr/>
            </p:nvGrpSpPr>
            <p:grpSpPr>
              <a:xfrm>
                <a:off x="6466693" y="3955220"/>
                <a:ext cx="557423" cy="235034"/>
                <a:chOff x="6466693" y="3955220"/>
                <a:chExt cx="557423" cy="235034"/>
              </a:xfrm>
            </p:grpSpPr>
            <p:sp>
              <p:nvSpPr>
                <p:cNvPr id="315" name="Hình tự do: Hình 314">
                  <a:extLst>
                    <a:ext uri="{FF2B5EF4-FFF2-40B4-BE49-F238E27FC236}">
                      <a16:creationId xmlns:a16="http://schemas.microsoft.com/office/drawing/2014/main" id="{EC8CE328-D125-4CCF-2156-F1C7BAC008E6}"/>
                    </a:ext>
                  </a:extLst>
                </p:cNvPr>
                <p:cNvSpPr/>
                <p:nvPr/>
              </p:nvSpPr>
              <p:spPr>
                <a:xfrm>
                  <a:off x="6466693" y="3955220"/>
                  <a:ext cx="557423" cy="235034"/>
                </a:xfrm>
                <a:custGeom>
                  <a:avLst/>
                  <a:gdLst>
                    <a:gd name="connsiteX0" fmla="*/ 14237 w 557423"/>
                    <a:gd name="connsiteY0" fmla="*/ 724 h 235034"/>
                    <a:gd name="connsiteX1" fmla="*/ 724 w 557423"/>
                    <a:gd name="connsiteY1" fmla="*/ 6515 h 235034"/>
                    <a:gd name="connsiteX2" fmla="*/ 724 w 557423"/>
                    <a:gd name="connsiteY2" fmla="*/ 6515 h 235034"/>
                    <a:gd name="connsiteX3" fmla="*/ 6515 w 557423"/>
                    <a:gd name="connsiteY3" fmla="*/ 20029 h 235034"/>
                    <a:gd name="connsiteX4" fmla="*/ 543186 w 557423"/>
                    <a:gd name="connsiteY4" fmla="*/ 234311 h 235034"/>
                    <a:gd name="connsiteX5" fmla="*/ 556699 w 557423"/>
                    <a:gd name="connsiteY5" fmla="*/ 228519 h 235034"/>
                    <a:gd name="connsiteX6" fmla="*/ 556699 w 557423"/>
                    <a:gd name="connsiteY6" fmla="*/ 228519 h 235034"/>
                    <a:gd name="connsiteX7" fmla="*/ 550908 w 557423"/>
                    <a:gd name="connsiteY7" fmla="*/ 215006 h 235034"/>
                    <a:gd name="connsiteX8" fmla="*/ 14237 w 557423"/>
                    <a:gd name="connsiteY8" fmla="*/ 724 h 235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423" h="235034">
                      <a:moveTo>
                        <a:pt x="14237" y="724"/>
                      </a:moveTo>
                      <a:cubicBezTo>
                        <a:pt x="8446" y="-1207"/>
                        <a:pt x="2654" y="724"/>
                        <a:pt x="724" y="6515"/>
                      </a:cubicBezTo>
                      <a:lnTo>
                        <a:pt x="724" y="6515"/>
                      </a:lnTo>
                      <a:cubicBezTo>
                        <a:pt x="-1207" y="12307"/>
                        <a:pt x="724" y="18098"/>
                        <a:pt x="6515" y="20029"/>
                      </a:cubicBezTo>
                      <a:lnTo>
                        <a:pt x="543186" y="234311"/>
                      </a:lnTo>
                      <a:cubicBezTo>
                        <a:pt x="548977" y="236241"/>
                        <a:pt x="554769" y="234311"/>
                        <a:pt x="556699" y="228519"/>
                      </a:cubicBezTo>
                      <a:lnTo>
                        <a:pt x="556699" y="228519"/>
                      </a:lnTo>
                      <a:cubicBezTo>
                        <a:pt x="558630" y="222728"/>
                        <a:pt x="556699" y="216937"/>
                        <a:pt x="550908" y="215006"/>
                      </a:cubicBezTo>
                      <a:lnTo>
                        <a:pt x="14237" y="724"/>
                      </a:lnTo>
                      <a:close/>
                    </a:path>
                  </a:pathLst>
                </a:custGeom>
                <a:solidFill>
                  <a:srgbClr val="1268B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16" name="Hình tự do: Hình 315">
                  <a:extLst>
                    <a:ext uri="{FF2B5EF4-FFF2-40B4-BE49-F238E27FC236}">
                      <a16:creationId xmlns:a16="http://schemas.microsoft.com/office/drawing/2014/main" id="{3316A457-7AD7-430E-8594-A7B1CFBED2EF}"/>
                    </a:ext>
                  </a:extLst>
                </p:cNvPr>
                <p:cNvSpPr/>
                <p:nvPr/>
              </p:nvSpPr>
              <p:spPr>
                <a:xfrm>
                  <a:off x="6473208" y="3968009"/>
                  <a:ext cx="542461" cy="219108"/>
                </a:xfrm>
                <a:custGeom>
                  <a:avLst/>
                  <a:gdLst>
                    <a:gd name="connsiteX0" fmla="*/ 9652 w 542461"/>
                    <a:gd name="connsiteY0" fmla="*/ 1448 h 219108"/>
                    <a:gd name="connsiteX1" fmla="*/ 0 w 542461"/>
                    <a:gd name="connsiteY1" fmla="*/ 1448 h 219108"/>
                    <a:gd name="connsiteX2" fmla="*/ 0 w 542461"/>
                    <a:gd name="connsiteY2" fmla="*/ 1448 h 219108"/>
                    <a:gd name="connsiteX3" fmla="*/ 7722 w 542461"/>
                    <a:gd name="connsiteY3" fmla="*/ 7239 h 219108"/>
                    <a:gd name="connsiteX4" fmla="*/ 532810 w 542461"/>
                    <a:gd name="connsiteY4" fmla="*/ 217661 h 219108"/>
                    <a:gd name="connsiteX5" fmla="*/ 542462 w 542461"/>
                    <a:gd name="connsiteY5" fmla="*/ 217661 h 219108"/>
                    <a:gd name="connsiteX6" fmla="*/ 542462 w 542461"/>
                    <a:gd name="connsiteY6" fmla="*/ 217661 h 219108"/>
                    <a:gd name="connsiteX7" fmla="*/ 534740 w 542461"/>
                    <a:gd name="connsiteY7" fmla="*/ 211869 h 219108"/>
                    <a:gd name="connsiteX8" fmla="*/ 9652 w 542461"/>
                    <a:gd name="connsiteY8" fmla="*/ 1448 h 219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461" h="219108">
                      <a:moveTo>
                        <a:pt x="9652" y="1448"/>
                      </a:moveTo>
                      <a:cubicBezTo>
                        <a:pt x="3861" y="-483"/>
                        <a:pt x="0" y="-483"/>
                        <a:pt x="0" y="1448"/>
                      </a:cubicBezTo>
                      <a:lnTo>
                        <a:pt x="0" y="1448"/>
                      </a:lnTo>
                      <a:cubicBezTo>
                        <a:pt x="0" y="3378"/>
                        <a:pt x="3861" y="5309"/>
                        <a:pt x="7722" y="7239"/>
                      </a:cubicBezTo>
                      <a:lnTo>
                        <a:pt x="532810" y="217661"/>
                      </a:lnTo>
                      <a:cubicBezTo>
                        <a:pt x="538601" y="219591"/>
                        <a:pt x="542462" y="219591"/>
                        <a:pt x="542462" y="217661"/>
                      </a:cubicBezTo>
                      <a:lnTo>
                        <a:pt x="542462" y="217661"/>
                      </a:lnTo>
                      <a:cubicBezTo>
                        <a:pt x="542462" y="215730"/>
                        <a:pt x="538601" y="213800"/>
                        <a:pt x="534740" y="211869"/>
                      </a:cubicBezTo>
                      <a:lnTo>
                        <a:pt x="9652" y="1448"/>
                      </a:lnTo>
                      <a:close/>
                    </a:path>
                  </a:pathLst>
                </a:custGeom>
                <a:solidFill>
                  <a:srgbClr val="00A4E3"/>
                </a:solidFill>
                <a:ln w="19259"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grpSp>
      </p:grpSp>
      <p:pic>
        <p:nvPicPr>
          <p:cNvPr id="20" name="Đồ họa 19">
            <a:extLst>
              <a:ext uri="{FF2B5EF4-FFF2-40B4-BE49-F238E27FC236}">
                <a16:creationId xmlns:a16="http://schemas.microsoft.com/office/drawing/2014/main" id="{11992148-8F52-C476-B5AD-75D7602F6DF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755493" y="1789483"/>
            <a:ext cx="1363034" cy="1096353"/>
          </a:xfrm>
          <a:prstGeom prst="rect">
            <a:avLst/>
          </a:prstGeom>
        </p:spPr>
      </p:pic>
      <p:pic>
        <p:nvPicPr>
          <p:cNvPr id="21" name="Đồ họa 20">
            <a:extLst>
              <a:ext uri="{FF2B5EF4-FFF2-40B4-BE49-F238E27FC236}">
                <a16:creationId xmlns:a16="http://schemas.microsoft.com/office/drawing/2014/main" id="{A4818E55-865E-F75A-D2C7-3B4EABD6C28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320786" y="653189"/>
            <a:ext cx="1240854" cy="1240854"/>
          </a:xfrm>
          <a:prstGeom prst="rect">
            <a:avLst/>
          </a:prstGeom>
        </p:spPr>
      </p:pic>
    </p:spTree>
    <p:extLst>
      <p:ext uri="{BB962C8B-B14F-4D97-AF65-F5344CB8AC3E}">
        <p14:creationId xmlns:p14="http://schemas.microsoft.com/office/powerpoint/2010/main" val="106008393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54167E-6 -7.40741E-7 L 3.54167E-6 -7.40741E-7 C 0.00065 0.00417 0.00078 0.00903 0.00156 0.0132 C 0.00234 0.01759 0.0039 0.0213 0.00442 0.02593 C 0.00677 0.04445 0.0039 0.02107 0.00599 0.03704 C 0.00716 0.04607 0.00612 0.04028 0.00742 0.04699 C 0.00716 0.06227 0.00703 0.07778 0.00677 0.09306 C 0.00677 0.09514 0.00638 0.09722 0.00599 0.09931 C 0.0056 0.10162 0.00494 0.10324 0.00442 0.10556 C 0.00195 0.11852 0.00442 0.10995 0.00078 0.12037 C 0.00065 0.12407 0.00065 0.12801 3.54167E-6 0.13171 C -0.00026 0.13403 -0.00105 0.13634 -0.00144 0.13912 C -0.00183 0.14167 -0.00196 0.14398 -0.00209 0.14653 C -0.00196 0.16574 -0.00235 0.18472 -0.00144 0.20394 C -0.00105 0.20926 -0.00039 0.21458 0.00156 0.21875 C 0.00234 0.22037 0.00312 0.22222 0.00377 0.22384 C 0.00429 0.22523 0.00468 0.22708 0.0052 0.2287 C 0.00586 0.23056 0.00677 0.23218 0.00742 0.2338 C 0.00807 0.23495 0.00833 0.23634 0.00898 0.23727 C 0.01041 0.24028 0.01328 0.24445 0.01484 0.2463 C 0.01679 0.24838 0.01888 0.24977 0.02083 0.25255 C 0.0263 0.25995 0.02239 0.25509 0.02825 0.26111 C 0.0289 0.26204 0.02955 0.26296 0.03047 0.26366 C 0.03138 0.26458 0.03229 0.26528 0.03333 0.2662 C 0.03411 0.26667 0.03476 0.26782 0.03554 0.26852 C 0.03645 0.26945 0.03776 0.26991 0.03854 0.27107 C 0.04935 0.28426 0.03151 0.26551 0.04375 0.27708 C 0.0444 0.27801 0.04518 0.27894 0.04596 0.27963 C 0.04687 0.28102 0.04778 0.28287 0.04882 0.28357 C 0.05 0.28449 0.0513 0.28426 0.0526 0.28495 C 0.05403 0.28565 0.0556 0.28634 0.05703 0.28704 C 0.05885 0.28796 0.06106 0.28843 0.06302 0.28958 C 0.06419 0.29051 0.06536 0.2919 0.06653 0.29236 C 0.06888 0.29306 0.07096 0.29306 0.0733 0.29352 C 0.07422 0.29421 0.0776 0.2963 0.07838 0.2963 C 0.08268 0.2963 0.08685 0.29537 0.09101 0.29491 C 0.09179 0.29445 0.09257 0.29398 0.09323 0.29352 C 0.09583 0.29167 0.09609 0.29097 0.09843 0.28843 C 0.10013 0.28403 0.09909 0.28495 0.10156 0.28495 " pathEditMode="relative" rAng="0" ptsTypes="AAAAAAAAAAAAAAAAAAAAAAAAAAAAAAAAAAAAAAA">
                                      <p:cBhvr>
                                        <p:cTn id="6" dur="2000" fill="hold"/>
                                        <p:tgtEl>
                                          <p:spTgt spid="20"/>
                                        </p:tgtEl>
                                        <p:attrNameLst>
                                          <p:attrName>ppt_x</p:attrName>
                                          <p:attrName>ppt_y</p:attrName>
                                        </p:attrNameLst>
                                      </p:cBhvr>
                                      <p:rCtr x="4974" y="14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525</Words>
  <Application>Microsoft Office PowerPoint</Application>
  <PresentationFormat>Widescreen</PresentationFormat>
  <Paragraphs>101</Paragraphs>
  <Slides>21</Slides>
  <Notes>3</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21</vt:i4>
      </vt:variant>
    </vt:vector>
  </HeadingPairs>
  <TitlesOfParts>
    <vt:vector size="33" baseType="lpstr">
      <vt:lpstr>等线</vt:lpstr>
      <vt:lpstr>Vogue-ExtraBold</vt:lpstr>
      <vt:lpstr>#9Slide07 HoneyCream</vt:lpstr>
      <vt:lpstr>Arial</vt:lpstr>
      <vt:lpstr>Calibri</vt:lpstr>
      <vt:lpstr>Calibri Light</vt:lpstr>
      <vt:lpstr>Cambria</vt:lpstr>
      <vt:lpstr>SVN-Ready</vt:lpstr>
      <vt:lpstr>Times New Roman</vt:lpstr>
      <vt:lpstr>UTM Avo</vt:lpstr>
      <vt:lpstr>1_Office Theme</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Thao Tran</cp:lastModifiedBy>
  <cp:revision>8</cp:revision>
  <dcterms:created xsi:type="dcterms:W3CDTF">2024-01-14T12:34:09Z</dcterms:created>
  <dcterms:modified xsi:type="dcterms:W3CDTF">2024-01-14T12:53:24Z</dcterms:modified>
</cp:coreProperties>
</file>