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88" r:id="rId2"/>
    <p:sldId id="287" r:id="rId3"/>
    <p:sldId id="260" r:id="rId4"/>
    <p:sldId id="258" r:id="rId5"/>
    <p:sldId id="289" r:id="rId6"/>
    <p:sldId id="290" r:id="rId7"/>
    <p:sldId id="279" r:id="rId8"/>
    <p:sldId id="261" r:id="rId9"/>
    <p:sldId id="262" r:id="rId10"/>
    <p:sldId id="283" r:id="rId11"/>
    <p:sldId id="280" r:id="rId12"/>
    <p:sldId id="281" r:id="rId13"/>
    <p:sldId id="285" r:id="rId14"/>
    <p:sldId id="286" r:id="rId15"/>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guyen Lam Kim Ngoc" initials="NLKN" lastIdx="1" clrIdx="0">
    <p:extLst>
      <p:ext uri="{19B8F6BF-5375-455C-9EA6-DF929625EA0E}">
        <p15:presenceInfo xmlns:p15="http://schemas.microsoft.com/office/powerpoint/2012/main" userId="Nguyen Lam Kim Ngo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66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3211" autoAdjust="0"/>
  </p:normalViewPr>
  <p:slideViewPr>
    <p:cSldViewPr snapToGrid="0">
      <p:cViewPr varScale="1">
        <p:scale>
          <a:sx n="54" d="100"/>
          <a:sy n="54" d="100"/>
        </p:scale>
        <p:origin x="1148"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B9302B-5707-40AD-A905-BB2E885234D6}" type="datetimeFigureOut">
              <a:rPr lang="en-US" smtClean="0"/>
              <a:t>9/19/2023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09C23E-164B-4365-80AC-F242954C6C7F}" type="slidenum">
              <a:rPr lang="en-US" smtClean="0"/>
              <a:t>‹#›</a:t>
            </a:fld>
            <a:endParaRPr lang="en-US"/>
          </a:p>
        </p:txBody>
      </p:sp>
    </p:spTree>
    <p:extLst>
      <p:ext uri="{BB962C8B-B14F-4D97-AF65-F5344CB8AC3E}">
        <p14:creationId xmlns:p14="http://schemas.microsoft.com/office/powerpoint/2010/main" val="1222097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a:highlight>
                  <a:srgbClr val="FFFF00"/>
                </a:highlight>
                <a:latin typeface="Times New Roman" panose="02020603050405020304" pitchFamily="18" charset="0"/>
                <a:cs typeface="Times New Roman" panose="02020603050405020304" pitchFamily="18" charset="0"/>
              </a:rPr>
              <a:t>- HĐ 1: Copy đường link vào Google, trò chơi và chọn trò chơi Thẻ ngẫu nhiên hoặc Bánh xe ngẫu nhiên . ( Đọc phân số tương ứng với thẻ (1 phần mũi tên chỉ vào)</a:t>
            </a:r>
          </a:p>
          <a:p>
            <a:r>
              <a:rPr lang="en-US" sz="1600">
                <a:highlight>
                  <a:srgbClr val="FFFF00"/>
                </a:highlight>
                <a:latin typeface="Times New Roman" panose="02020603050405020304" pitchFamily="18" charset="0"/>
                <a:cs typeface="Times New Roman" panose="02020603050405020304" pitchFamily="18" charset="0"/>
              </a:rPr>
              <a:t>- HĐ 2: Trò chơi đã giúp con nhớ lại cách đọc phân số. Hôm nay cô trò mình tiếp tục ôn lại về phân số qua bài Ôn tập khái niệm về phân số.</a:t>
            </a:r>
          </a:p>
        </p:txBody>
      </p:sp>
      <p:sp>
        <p:nvSpPr>
          <p:cNvPr id="4" name="Slide Number Placeholder 3"/>
          <p:cNvSpPr>
            <a:spLocks noGrp="1"/>
          </p:cNvSpPr>
          <p:nvPr>
            <p:ph type="sldNum" sz="quarter" idx="5"/>
          </p:nvPr>
        </p:nvSpPr>
        <p:spPr/>
        <p:txBody>
          <a:bodyPr/>
          <a:lstStyle/>
          <a:p>
            <a:fld id="{7A09C23E-164B-4365-80AC-F242954C6C7F}" type="slidenum">
              <a:rPr lang="en-US" smtClean="0"/>
              <a:t>1</a:t>
            </a:fld>
            <a:endParaRPr lang="en-US"/>
          </a:p>
        </p:txBody>
      </p:sp>
    </p:spTree>
    <p:extLst>
      <p:ext uri="{BB962C8B-B14F-4D97-AF65-F5344CB8AC3E}">
        <p14:creationId xmlns:p14="http://schemas.microsoft.com/office/powerpoint/2010/main" val="24231118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200" dirty="0">
                <a:solidFill>
                  <a:srgbClr val="006600"/>
                </a:solidFill>
                <a:latin typeface="Times New Roman" panose="02020603050405020304" pitchFamily="18" charset="0"/>
                <a:cs typeface="Times New Roman" panose="02020603050405020304" pitchFamily="18" charset="0"/>
              </a:rPr>
              <a:t>1 HS </a:t>
            </a:r>
            <a:r>
              <a:rPr lang="en-US" sz="1200" dirty="0" err="1">
                <a:solidFill>
                  <a:srgbClr val="006600"/>
                </a:solidFill>
                <a:latin typeface="Times New Roman" panose="02020603050405020304" pitchFamily="18" charset="0"/>
                <a:cs typeface="Times New Roman" panose="02020603050405020304" pitchFamily="18" charset="0"/>
              </a:rPr>
              <a:t>Nêu</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yêu</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cầu</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của</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bài</a:t>
            </a:r>
            <a:r>
              <a:rPr lang="en-US" sz="1200" dirty="0">
                <a:solidFill>
                  <a:srgbClr val="006600"/>
                </a:solidFill>
                <a:latin typeface="Times New Roman" panose="02020603050405020304" pitchFamily="18" charset="0"/>
                <a:cs typeface="Times New Roman" panose="02020603050405020304" pitchFamily="18" charset="0"/>
              </a:rPr>
              <a:t> -&gt; HS </a:t>
            </a:r>
            <a:r>
              <a:rPr lang="en-US" sz="1200" dirty="0" err="1">
                <a:solidFill>
                  <a:srgbClr val="006600"/>
                </a:solidFill>
                <a:latin typeface="Times New Roman" panose="02020603050405020304" pitchFamily="18" charset="0"/>
                <a:cs typeface="Times New Roman" panose="02020603050405020304" pitchFamily="18" charset="0"/>
              </a:rPr>
              <a:t>làm</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vở</a:t>
            </a:r>
            <a:r>
              <a:rPr lang="en-US" sz="1200" dirty="0">
                <a:solidFill>
                  <a:srgbClr val="006600"/>
                </a:solidFill>
                <a:latin typeface="Times New Roman" panose="02020603050405020304" pitchFamily="18" charset="0"/>
                <a:cs typeface="Times New Roman" panose="02020603050405020304" pitchFamily="18" charset="0"/>
              </a:rPr>
              <a:t> -&gt; </a:t>
            </a:r>
            <a:r>
              <a:rPr lang="en-US" sz="1200" dirty="0" err="1">
                <a:solidFill>
                  <a:srgbClr val="006600"/>
                </a:solidFill>
                <a:latin typeface="Times New Roman" panose="02020603050405020304" pitchFamily="18" charset="0"/>
                <a:cs typeface="Times New Roman" panose="02020603050405020304" pitchFamily="18" charset="0"/>
              </a:rPr>
              <a:t>Chữa</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miệng</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nêu</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cách</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làm</a:t>
            </a:r>
            <a:r>
              <a:rPr lang="en-US" sz="1200" dirty="0">
                <a:solidFill>
                  <a:srgbClr val="006600"/>
                </a:solidFill>
                <a:latin typeface="Times New Roman" panose="02020603050405020304" pitchFamily="18" charset="0"/>
                <a:cs typeface="Times New Roman" panose="02020603050405020304" pitchFamily="18" charset="0"/>
              </a:rPr>
              <a:t> -&gt; NX -&gt; GV </a:t>
            </a:r>
            <a:r>
              <a:rPr lang="en-US" sz="1200" dirty="0" err="1">
                <a:solidFill>
                  <a:srgbClr val="006600"/>
                </a:solidFill>
                <a:latin typeface="Times New Roman" panose="02020603050405020304" pitchFamily="18" charset="0"/>
                <a:cs typeface="Times New Roman" panose="02020603050405020304" pitchFamily="18" charset="0"/>
              </a:rPr>
              <a:t>chốt</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án</a:t>
            </a:r>
            <a:r>
              <a:rPr lang="en-US" sz="1200" dirty="0">
                <a:solidFill>
                  <a:srgbClr val="006600"/>
                </a:solidFill>
                <a:latin typeface="Times New Roman" panose="02020603050405020304" pitchFamily="18" charset="0"/>
                <a:cs typeface="Times New Roman" panose="02020603050405020304" pitchFamily="18" charset="0"/>
              </a:rPr>
              <a:t>-&gt; </a:t>
            </a:r>
            <a:r>
              <a:rPr lang="en-US" sz="1200" dirty="0" err="1">
                <a:solidFill>
                  <a:srgbClr val="006600"/>
                </a:solidFill>
                <a:latin typeface="Times New Roman" panose="02020603050405020304" pitchFamily="18" charset="0"/>
                <a:cs typeface="Times New Roman" panose="02020603050405020304" pitchFamily="18" charset="0"/>
              </a:rPr>
              <a:t>Kiểm</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soát</a:t>
            </a:r>
            <a:r>
              <a:rPr lang="en-US" sz="1200" dirty="0">
                <a:solidFill>
                  <a:srgbClr val="006600"/>
                </a:solidFill>
                <a:latin typeface="Times New Roman" panose="02020603050405020304" pitchFamily="18" charset="0"/>
                <a:cs typeface="Times New Roman" panose="02020603050405020304" pitchFamily="18" charset="0"/>
              </a:rPr>
              <a:t> Đ/S</a:t>
            </a:r>
          </a:p>
          <a:p>
            <a:pPr marL="171450" indent="-171450">
              <a:buFontTx/>
              <a:buChar char="-"/>
            </a:pPr>
            <a:r>
              <a:rPr lang="en-US" sz="1200" dirty="0" err="1">
                <a:solidFill>
                  <a:srgbClr val="006600"/>
                </a:solidFill>
                <a:latin typeface="Times New Roman" panose="02020603050405020304" pitchFamily="18" charset="0"/>
                <a:cs typeface="Times New Roman" panose="02020603050405020304" pitchFamily="18" charset="0"/>
              </a:rPr>
              <a:t>Chốt</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Nêu</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cách</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viết</a:t>
            </a:r>
            <a:r>
              <a:rPr lang="en-US" sz="1200" dirty="0">
                <a:solidFill>
                  <a:srgbClr val="006600"/>
                </a:solidFill>
                <a:latin typeface="Times New Roman" panose="02020603050405020304" pitchFamily="18" charset="0"/>
                <a:cs typeface="Times New Roman" panose="02020603050405020304" pitchFamily="18" charset="0"/>
              </a:rPr>
              <a:t> STN </a:t>
            </a:r>
            <a:r>
              <a:rPr lang="en-US" sz="1200" dirty="0" err="1">
                <a:solidFill>
                  <a:srgbClr val="006600"/>
                </a:solidFill>
                <a:latin typeface="Times New Roman" panose="02020603050405020304" pitchFamily="18" charset="0"/>
                <a:cs typeface="Times New Roman" panose="02020603050405020304" pitchFamily="18" charset="0"/>
              </a:rPr>
              <a:t>dưới</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dạng</a:t>
            </a:r>
            <a:r>
              <a:rPr lang="en-US" sz="1200" dirty="0">
                <a:solidFill>
                  <a:srgbClr val="006600"/>
                </a:solidFill>
                <a:latin typeface="Times New Roman" panose="02020603050405020304" pitchFamily="18" charset="0"/>
                <a:cs typeface="Times New Roman" panose="02020603050405020304" pitchFamily="18" charset="0"/>
              </a:rPr>
              <a:t> PS </a:t>
            </a:r>
            <a:r>
              <a:rPr lang="en-US" sz="1200" dirty="0" err="1">
                <a:solidFill>
                  <a:srgbClr val="006600"/>
                </a:solidFill>
                <a:latin typeface="Times New Roman" panose="02020603050405020304" pitchFamily="18" charset="0"/>
                <a:cs typeface="Times New Roman" panose="02020603050405020304" pitchFamily="18" charset="0"/>
              </a:rPr>
              <a:t>có</a:t>
            </a:r>
            <a:r>
              <a:rPr lang="en-US" sz="1200" dirty="0">
                <a:solidFill>
                  <a:srgbClr val="006600"/>
                </a:solidFill>
                <a:latin typeface="Times New Roman" panose="02020603050405020304" pitchFamily="18" charset="0"/>
                <a:cs typeface="Times New Roman" panose="02020603050405020304" pitchFamily="18" charset="0"/>
              </a:rPr>
              <a:t> MS </a:t>
            </a:r>
            <a:r>
              <a:rPr lang="en-US" sz="1200" dirty="0" err="1">
                <a:solidFill>
                  <a:srgbClr val="006600"/>
                </a:solidFill>
                <a:latin typeface="Times New Roman" panose="02020603050405020304" pitchFamily="18" charset="0"/>
                <a:cs typeface="Times New Roman" panose="02020603050405020304" pitchFamily="18" charset="0"/>
              </a:rPr>
              <a:t>là</a:t>
            </a:r>
            <a:r>
              <a:rPr lang="en-US" sz="1200" dirty="0">
                <a:solidFill>
                  <a:srgbClr val="006600"/>
                </a:solidFill>
                <a:latin typeface="Times New Roman" panose="02020603050405020304" pitchFamily="18" charset="0"/>
                <a:cs typeface="Times New Roman" panose="02020603050405020304" pitchFamily="18" charset="0"/>
              </a:rPr>
              <a:t> 1? ( TS </a:t>
            </a:r>
            <a:r>
              <a:rPr lang="en-US" sz="1200" dirty="0" err="1">
                <a:solidFill>
                  <a:srgbClr val="006600"/>
                </a:solidFill>
                <a:latin typeface="Times New Roman" panose="02020603050405020304" pitchFamily="18" charset="0"/>
                <a:cs typeface="Times New Roman" panose="02020603050405020304" pitchFamily="18" charset="0"/>
              </a:rPr>
              <a:t>là</a:t>
            </a:r>
            <a:r>
              <a:rPr lang="en-US" sz="1200" dirty="0">
                <a:solidFill>
                  <a:srgbClr val="006600"/>
                </a:solidFill>
                <a:latin typeface="Times New Roman" panose="02020603050405020304" pitchFamily="18" charset="0"/>
                <a:cs typeface="Times New Roman" panose="02020603050405020304" pitchFamily="18" charset="0"/>
              </a:rPr>
              <a:t> TSN, MS </a:t>
            </a:r>
            <a:r>
              <a:rPr lang="en-US" sz="1200" dirty="0" err="1">
                <a:solidFill>
                  <a:srgbClr val="006600"/>
                </a:solidFill>
                <a:latin typeface="Times New Roman" panose="02020603050405020304" pitchFamily="18" charset="0"/>
                <a:cs typeface="Times New Roman" panose="02020603050405020304" pitchFamily="18" charset="0"/>
              </a:rPr>
              <a:t>là</a:t>
            </a:r>
            <a:r>
              <a:rPr lang="en-US" sz="1200" dirty="0">
                <a:solidFill>
                  <a:srgbClr val="006600"/>
                </a:solidFill>
                <a:latin typeface="Times New Roman" panose="02020603050405020304" pitchFamily="18" charset="0"/>
                <a:cs typeface="Times New Roman" panose="02020603050405020304" pitchFamily="18" charset="0"/>
              </a:rPr>
              <a:t> 1)</a:t>
            </a:r>
          </a:p>
          <a:p>
            <a:pPr marL="171450" indent="-171450">
              <a:buFontTx/>
              <a:buChar char="-"/>
            </a:pPr>
            <a:r>
              <a:rPr lang="en-US" sz="1200" dirty="0" err="1">
                <a:solidFill>
                  <a:srgbClr val="006600"/>
                </a:solidFill>
                <a:latin typeface="Times New Roman" panose="02020603050405020304" pitchFamily="18" charset="0"/>
                <a:cs typeface="Times New Roman" panose="02020603050405020304" pitchFamily="18" charset="0"/>
              </a:rPr>
              <a:t>Chuyển</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Dựa</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vào</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chốt</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của</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bài</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trên</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bắt</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vào</a:t>
            </a:r>
            <a:r>
              <a:rPr lang="en-US" sz="1200" dirty="0">
                <a:solidFill>
                  <a:srgbClr val="006600"/>
                </a:solidFill>
                <a:latin typeface="Times New Roman" panose="02020603050405020304" pitchFamily="18" charset="0"/>
                <a:cs typeface="Times New Roman" panose="02020603050405020304" pitchFamily="18" charset="0"/>
              </a:rPr>
              <a:t> YC </a:t>
            </a:r>
            <a:r>
              <a:rPr lang="en-US" sz="1200" dirty="0" err="1">
                <a:solidFill>
                  <a:srgbClr val="006600"/>
                </a:solidFill>
                <a:latin typeface="Times New Roman" panose="02020603050405020304" pitchFamily="18" charset="0"/>
                <a:cs typeface="Times New Roman" panose="02020603050405020304" pitchFamily="18" charset="0"/>
              </a:rPr>
              <a:t>của</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bài</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dưới</a:t>
            </a:r>
            <a:r>
              <a:rPr lang="en-US" sz="1200" dirty="0">
                <a:solidFill>
                  <a:srgbClr val="006600"/>
                </a:solidFill>
                <a:latin typeface="Times New Roman" panose="02020603050405020304" pitchFamily="18" charset="0"/>
                <a:cs typeface="Times New Roman" panose="02020603050405020304" pitchFamily="18" charset="0"/>
              </a:rPr>
              <a:t>.</a:t>
            </a:r>
            <a:endParaRPr lang="en-US" dirty="0"/>
          </a:p>
        </p:txBody>
      </p:sp>
      <p:sp>
        <p:nvSpPr>
          <p:cNvPr id="4" name="Slide Number Placeholder 3"/>
          <p:cNvSpPr>
            <a:spLocks noGrp="1"/>
          </p:cNvSpPr>
          <p:nvPr>
            <p:ph type="sldNum" sz="quarter" idx="5"/>
          </p:nvPr>
        </p:nvSpPr>
        <p:spPr/>
        <p:txBody>
          <a:bodyPr/>
          <a:lstStyle/>
          <a:p>
            <a:fld id="{7A09C23E-164B-4365-80AC-F242954C6C7F}" type="slidenum">
              <a:rPr lang="en-US" smtClean="0"/>
              <a:t>11</a:t>
            </a:fld>
            <a:endParaRPr lang="en-US"/>
          </a:p>
        </p:txBody>
      </p:sp>
    </p:spTree>
    <p:extLst>
      <p:ext uri="{BB962C8B-B14F-4D97-AF65-F5344CB8AC3E}">
        <p14:creationId xmlns:p14="http://schemas.microsoft.com/office/powerpoint/2010/main" val="164282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a:solidFill>
                  <a:srgbClr val="006600"/>
                </a:solidFill>
                <a:latin typeface="Times New Roman" panose="02020603050405020304" pitchFamily="18" charset="0"/>
                <a:cs typeface="Times New Roman" panose="02020603050405020304" pitchFamily="18" charset="0"/>
              </a:rPr>
              <a:t>1 HS Nêu yêu cầu của bài -&gt; HS làm SGK -&gt; Chữa miệng, nêu cách làm ( dựa vào đề bài, 1, TS=6 nên MS = 6; Số 0 viết thành PS có TS là 0 và MS là số tự nhiên khác 0) -&gt; NX -&gt; GV chốt án-&gt; Kiểm soát Đ/S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rgbClr val="006600"/>
                </a:solidFill>
                <a:latin typeface="Times New Roman" panose="02020603050405020304" pitchFamily="18" charset="0"/>
                <a:cs typeface="Times New Roman" panose="02020603050405020304" pitchFamily="18" charset="0"/>
              </a:rPr>
              <a:t>- Chốt: Để điền được số vào ô trống ta cần lưu ý điều gì?</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rgbClr val="006600"/>
                </a:solidFill>
                <a:latin typeface="Times New Roman" panose="02020603050405020304" pitchFamily="18" charset="0"/>
                <a:cs typeface="Times New Roman" panose="02020603050405020304" pitchFamily="18" charset="0"/>
              </a:rPr>
              <a:t>+ Dựa vào đề bài xem yc viết STN là số nào để làm.</a:t>
            </a:r>
          </a:p>
        </p:txBody>
      </p:sp>
      <p:sp>
        <p:nvSpPr>
          <p:cNvPr id="4" name="Slide Number Placeholder 3"/>
          <p:cNvSpPr>
            <a:spLocks noGrp="1"/>
          </p:cNvSpPr>
          <p:nvPr>
            <p:ph type="sldNum" sz="quarter" idx="5"/>
          </p:nvPr>
        </p:nvSpPr>
        <p:spPr/>
        <p:txBody>
          <a:bodyPr/>
          <a:lstStyle/>
          <a:p>
            <a:fld id="{7A09C23E-164B-4365-80AC-F242954C6C7F}" type="slidenum">
              <a:rPr lang="en-US" smtClean="0"/>
              <a:t>12</a:t>
            </a:fld>
            <a:endParaRPr lang="en-US"/>
          </a:p>
        </p:txBody>
      </p:sp>
    </p:spTree>
    <p:extLst>
      <p:ext uri="{BB962C8B-B14F-4D97-AF65-F5344CB8AC3E}">
        <p14:creationId xmlns:p14="http://schemas.microsoft.com/office/powerpoint/2010/main" val="84257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GV NX tiết học và phân công nhiệm vụ cho tiết học sau</a:t>
            </a:r>
          </a:p>
          <a:p>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14</a:t>
            </a:fld>
            <a:endParaRPr lang="en-US"/>
          </a:p>
        </p:txBody>
      </p:sp>
    </p:spTree>
    <p:extLst>
      <p:ext uri="{BB962C8B-B14F-4D97-AF65-F5344CB8AC3E}">
        <p14:creationId xmlns:p14="http://schemas.microsoft.com/office/powerpoint/2010/main" val="3727025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highlight>
                  <a:srgbClr val="FFFF00"/>
                </a:highlight>
                <a:latin typeface="Times New Roman" panose="02020603050405020304" pitchFamily="18" charset="0"/>
                <a:cs typeface="Times New Roman" panose="02020603050405020304" pitchFamily="18" charset="0"/>
              </a:rPr>
              <a:t>- HĐ 1: Copy </a:t>
            </a:r>
            <a:r>
              <a:rPr lang="en-US" sz="1600" dirty="0" err="1">
                <a:highlight>
                  <a:srgbClr val="FFFF00"/>
                </a:highlight>
                <a:latin typeface="Times New Roman" panose="02020603050405020304" pitchFamily="18" charset="0"/>
                <a:cs typeface="Times New Roman" panose="02020603050405020304" pitchFamily="18" charset="0"/>
              </a:rPr>
              <a:t>đường</a:t>
            </a:r>
            <a:r>
              <a:rPr lang="en-US" sz="1600" dirty="0">
                <a:highlight>
                  <a:srgbClr val="FFFF00"/>
                </a:highlight>
                <a:latin typeface="Times New Roman" panose="02020603050405020304" pitchFamily="18" charset="0"/>
                <a:cs typeface="Times New Roman" panose="02020603050405020304" pitchFamily="18" charset="0"/>
              </a:rPr>
              <a:t> link </a:t>
            </a:r>
            <a:r>
              <a:rPr lang="en-US" sz="1600" dirty="0" err="1">
                <a:highlight>
                  <a:srgbClr val="FFFF00"/>
                </a:highlight>
                <a:latin typeface="Times New Roman" panose="02020603050405020304" pitchFamily="18" charset="0"/>
                <a:cs typeface="Times New Roman" panose="02020603050405020304" pitchFamily="18" charset="0"/>
              </a:rPr>
              <a:t>vào</a:t>
            </a:r>
            <a:r>
              <a:rPr lang="en-US" sz="1600" dirty="0">
                <a:highlight>
                  <a:srgbClr val="FFFF00"/>
                </a:highlight>
                <a:latin typeface="Times New Roman" panose="02020603050405020304" pitchFamily="18" charset="0"/>
                <a:cs typeface="Times New Roman" panose="02020603050405020304" pitchFamily="18" charset="0"/>
              </a:rPr>
              <a:t> Google, </a:t>
            </a:r>
            <a:r>
              <a:rPr lang="en-US" sz="1600" dirty="0" err="1">
                <a:highlight>
                  <a:srgbClr val="FFFF00"/>
                </a:highlight>
                <a:latin typeface="Times New Roman" panose="02020603050405020304" pitchFamily="18" charset="0"/>
                <a:cs typeface="Times New Roman" panose="02020603050405020304" pitchFamily="18" charset="0"/>
              </a:rPr>
              <a:t>trò</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chơi</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và</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chọn</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trò</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chơi</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Thẻ</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ngẫu</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nhiên</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hoặc</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Bánh</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xe</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ngẫu</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nhiên</a:t>
            </a:r>
            <a:r>
              <a:rPr lang="en-US" sz="1600" dirty="0">
                <a:highlight>
                  <a:srgbClr val="FFFF00"/>
                </a:highlight>
                <a:latin typeface="Times New Roman" panose="02020603050405020304" pitchFamily="18" charset="0"/>
                <a:cs typeface="Times New Roman" panose="02020603050405020304" pitchFamily="18" charset="0"/>
              </a:rPr>
              <a:t> . ( </a:t>
            </a:r>
            <a:r>
              <a:rPr lang="en-US" sz="1600" dirty="0" err="1">
                <a:highlight>
                  <a:srgbClr val="FFFF00"/>
                </a:highlight>
                <a:latin typeface="Times New Roman" panose="02020603050405020304" pitchFamily="18" charset="0"/>
                <a:cs typeface="Times New Roman" panose="02020603050405020304" pitchFamily="18" charset="0"/>
              </a:rPr>
              <a:t>Đọc</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phân</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số</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tương</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ứng</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với</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thẻ</a:t>
            </a:r>
            <a:r>
              <a:rPr lang="en-US" sz="1600" dirty="0">
                <a:highlight>
                  <a:srgbClr val="FFFF00"/>
                </a:highlight>
                <a:latin typeface="Times New Roman" panose="02020603050405020304" pitchFamily="18" charset="0"/>
                <a:cs typeface="Times New Roman" panose="02020603050405020304" pitchFamily="18" charset="0"/>
              </a:rPr>
              <a:t> (1 </a:t>
            </a:r>
            <a:r>
              <a:rPr lang="en-US" sz="1600" dirty="0" err="1">
                <a:highlight>
                  <a:srgbClr val="FFFF00"/>
                </a:highlight>
                <a:latin typeface="Times New Roman" panose="02020603050405020304" pitchFamily="18" charset="0"/>
                <a:cs typeface="Times New Roman" panose="02020603050405020304" pitchFamily="18" charset="0"/>
              </a:rPr>
              <a:t>phần</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mũi</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tên</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chỉ</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vào</a:t>
            </a:r>
            <a:r>
              <a:rPr lang="en-US" sz="1600" dirty="0">
                <a:highlight>
                  <a:srgbClr val="FFFF00"/>
                </a:highlight>
                <a:latin typeface="Times New Roman" panose="02020603050405020304" pitchFamily="18" charset="0"/>
                <a:cs typeface="Times New Roman" panose="02020603050405020304" pitchFamily="18" charset="0"/>
              </a:rPr>
              <a:t>)</a:t>
            </a:r>
          </a:p>
          <a:p>
            <a:r>
              <a:rPr lang="en-US" sz="1600" dirty="0">
                <a:highlight>
                  <a:srgbClr val="FFFF00"/>
                </a:highlight>
                <a:latin typeface="Times New Roman" panose="02020603050405020304" pitchFamily="18" charset="0"/>
                <a:cs typeface="Times New Roman" panose="02020603050405020304" pitchFamily="18" charset="0"/>
              </a:rPr>
              <a:t>- HĐ 2: </a:t>
            </a:r>
            <a:r>
              <a:rPr lang="en-US" sz="1600" dirty="0" err="1">
                <a:highlight>
                  <a:srgbClr val="FFFF00"/>
                </a:highlight>
                <a:latin typeface="Times New Roman" panose="02020603050405020304" pitchFamily="18" charset="0"/>
                <a:cs typeface="Times New Roman" panose="02020603050405020304" pitchFamily="18" charset="0"/>
              </a:rPr>
              <a:t>Trò</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chơi</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đã</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giúp</a:t>
            </a:r>
            <a:r>
              <a:rPr lang="en-US" sz="1600" dirty="0">
                <a:highlight>
                  <a:srgbClr val="FFFF00"/>
                </a:highlight>
                <a:latin typeface="Times New Roman" panose="02020603050405020304" pitchFamily="18" charset="0"/>
                <a:cs typeface="Times New Roman" panose="02020603050405020304" pitchFamily="18" charset="0"/>
              </a:rPr>
              <a:t> con </a:t>
            </a:r>
            <a:r>
              <a:rPr lang="en-US" sz="1600" dirty="0" err="1">
                <a:highlight>
                  <a:srgbClr val="FFFF00"/>
                </a:highlight>
                <a:latin typeface="Times New Roman" panose="02020603050405020304" pitchFamily="18" charset="0"/>
                <a:cs typeface="Times New Roman" panose="02020603050405020304" pitchFamily="18" charset="0"/>
              </a:rPr>
              <a:t>nhớ</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lại</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cách</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đọc</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phân</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số</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Hôm</a:t>
            </a:r>
            <a:r>
              <a:rPr lang="en-US" sz="1600" dirty="0">
                <a:highlight>
                  <a:srgbClr val="FFFF00"/>
                </a:highlight>
                <a:latin typeface="Times New Roman" panose="02020603050405020304" pitchFamily="18" charset="0"/>
                <a:cs typeface="Times New Roman" panose="02020603050405020304" pitchFamily="18" charset="0"/>
              </a:rPr>
              <a:t> nay </a:t>
            </a:r>
            <a:r>
              <a:rPr lang="en-US" sz="1600" dirty="0" err="1">
                <a:highlight>
                  <a:srgbClr val="FFFF00"/>
                </a:highlight>
                <a:latin typeface="Times New Roman" panose="02020603050405020304" pitchFamily="18" charset="0"/>
                <a:cs typeface="Times New Roman" panose="02020603050405020304" pitchFamily="18" charset="0"/>
              </a:rPr>
              <a:t>cô</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trò</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mình</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tiếp</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tục</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ôn</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lại</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về</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phân</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số</a:t>
            </a:r>
            <a:r>
              <a:rPr lang="en-US" sz="1600" dirty="0">
                <a:highlight>
                  <a:srgbClr val="FFFF00"/>
                </a:highlight>
                <a:latin typeface="Times New Roman" panose="02020603050405020304" pitchFamily="18" charset="0"/>
                <a:cs typeface="Times New Roman" panose="02020603050405020304" pitchFamily="18" charset="0"/>
              </a:rPr>
              <a:t> qua </a:t>
            </a:r>
            <a:r>
              <a:rPr lang="en-US" sz="1600" dirty="0" err="1">
                <a:highlight>
                  <a:srgbClr val="FFFF00"/>
                </a:highlight>
                <a:latin typeface="Times New Roman" panose="02020603050405020304" pitchFamily="18" charset="0"/>
                <a:cs typeface="Times New Roman" panose="02020603050405020304" pitchFamily="18" charset="0"/>
              </a:rPr>
              <a:t>bài</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Ôn</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tập</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khái</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niệm</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về</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phân</a:t>
            </a:r>
            <a:r>
              <a:rPr lang="en-US" sz="1600" dirty="0">
                <a:highlight>
                  <a:srgbClr val="FFFF00"/>
                </a:highlight>
                <a:latin typeface="Times New Roman" panose="02020603050405020304" pitchFamily="18" charset="0"/>
                <a:cs typeface="Times New Roman" panose="02020603050405020304" pitchFamily="18" charset="0"/>
              </a:rPr>
              <a:t> </a:t>
            </a:r>
            <a:r>
              <a:rPr lang="en-US" sz="1600" dirty="0" err="1">
                <a:highlight>
                  <a:srgbClr val="FFFF00"/>
                </a:highlight>
                <a:latin typeface="Times New Roman" panose="02020603050405020304" pitchFamily="18" charset="0"/>
                <a:cs typeface="Times New Roman" panose="02020603050405020304" pitchFamily="18" charset="0"/>
              </a:rPr>
              <a:t>số</a:t>
            </a:r>
            <a:r>
              <a:rPr lang="en-US" sz="1600" dirty="0">
                <a:highlight>
                  <a:srgbClr val="FFFF00"/>
                </a:highlight>
                <a:latin typeface="Times New Roman" panose="02020603050405020304" pitchFamily="18" charset="0"/>
                <a:cs typeface="Times New Roman" panose="02020603050405020304" pitchFamily="18" charset="0"/>
              </a:rPr>
              <a:t>.</a:t>
            </a:r>
          </a:p>
        </p:txBody>
      </p:sp>
      <p:sp>
        <p:nvSpPr>
          <p:cNvPr id="4" name="Slide Number Placeholder 3"/>
          <p:cNvSpPr>
            <a:spLocks noGrp="1"/>
          </p:cNvSpPr>
          <p:nvPr>
            <p:ph type="sldNum" sz="quarter" idx="5"/>
          </p:nvPr>
        </p:nvSpPr>
        <p:spPr/>
        <p:txBody>
          <a:bodyPr/>
          <a:lstStyle/>
          <a:p>
            <a:fld id="{7A09C23E-164B-4365-80AC-F242954C6C7F}" type="slidenum">
              <a:rPr lang="en-US" smtClean="0"/>
              <a:t>3</a:t>
            </a:fld>
            <a:endParaRPr lang="en-US"/>
          </a:p>
        </p:txBody>
      </p:sp>
    </p:spTree>
    <p:extLst>
      <p:ext uri="{BB962C8B-B14F-4D97-AF65-F5344CB8AC3E}">
        <p14:creationId xmlns:p14="http://schemas.microsoft.com/office/powerpoint/2010/main" val="1217700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t>HS ghi tên bài vào vở.</a:t>
            </a:r>
          </a:p>
          <a:p>
            <a:pPr marL="171450" indent="-171450">
              <a:buFontTx/>
              <a:buChar char="-"/>
            </a:pPr>
            <a:r>
              <a:rPr lang="en-US"/>
              <a:t>GV nêu yêu cầu cần đạt của bài.</a:t>
            </a:r>
          </a:p>
        </p:txBody>
      </p:sp>
      <p:sp>
        <p:nvSpPr>
          <p:cNvPr id="4" name="Slide Number Placeholder 3"/>
          <p:cNvSpPr>
            <a:spLocks noGrp="1"/>
          </p:cNvSpPr>
          <p:nvPr>
            <p:ph type="sldNum" sz="quarter" idx="5"/>
          </p:nvPr>
        </p:nvSpPr>
        <p:spPr/>
        <p:txBody>
          <a:bodyPr/>
          <a:lstStyle/>
          <a:p>
            <a:fld id="{7A09C23E-164B-4365-80AC-F242954C6C7F}" type="slidenum">
              <a:rPr lang="en-US" smtClean="0"/>
              <a:t>4</a:t>
            </a:fld>
            <a:endParaRPr lang="en-US"/>
          </a:p>
        </p:txBody>
      </p:sp>
    </p:spTree>
    <p:extLst>
      <p:ext uri="{BB962C8B-B14F-4D97-AF65-F5344CB8AC3E}">
        <p14:creationId xmlns:p14="http://schemas.microsoft.com/office/powerpoint/2010/main" val="2607998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t>HĐ 1: VD: </a:t>
            </a:r>
            <a:r>
              <a:rPr lang="en-US" sz="1200" b="1">
                <a:solidFill>
                  <a:srgbClr val="FF0000"/>
                </a:solidFill>
                <a:latin typeface="Times New Roman" panose="02020603050405020304" pitchFamily="18" charset="0"/>
                <a:cs typeface="Times New Roman" panose="02020603050405020304" pitchFamily="18" charset="0"/>
              </a:rPr>
              <a:t>Viết, đọc các PS chỉ phần đã tô màu của từng hình </a:t>
            </a:r>
          </a:p>
          <a:p>
            <a:pPr marL="171450" indent="-171450">
              <a:buFontTx/>
              <a:buChar char="-"/>
            </a:pPr>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5</a:t>
            </a:fld>
            <a:endParaRPr lang="en-US"/>
          </a:p>
        </p:txBody>
      </p:sp>
    </p:spTree>
    <p:extLst>
      <p:ext uri="{BB962C8B-B14F-4D97-AF65-F5344CB8AC3E}">
        <p14:creationId xmlns:p14="http://schemas.microsoft.com/office/powerpoint/2010/main" val="2836265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HĐ 1: </a:t>
            </a:r>
            <a:r>
              <a:rPr lang="en-US" dirty="0" err="1"/>
              <a:t>Quan</a:t>
            </a:r>
            <a:r>
              <a:rPr lang="en-US" dirty="0"/>
              <a:t> </a:t>
            </a:r>
            <a:r>
              <a:rPr lang="en-US" dirty="0" err="1"/>
              <a:t>sát</a:t>
            </a:r>
            <a:r>
              <a:rPr lang="en-US" dirty="0"/>
              <a:t> 4 </a:t>
            </a:r>
            <a:r>
              <a:rPr lang="en-US" dirty="0" err="1"/>
              <a:t>ảnh</a:t>
            </a:r>
            <a:r>
              <a:rPr lang="en-US" dirty="0"/>
              <a:t> </a:t>
            </a:r>
            <a:r>
              <a:rPr lang="en-US" dirty="0" err="1"/>
              <a:t>yêu</a:t>
            </a:r>
            <a:r>
              <a:rPr lang="en-US" dirty="0"/>
              <a:t> </a:t>
            </a:r>
            <a:r>
              <a:rPr lang="en-US" dirty="0" err="1"/>
              <a:t>cầu</a:t>
            </a:r>
            <a:r>
              <a:rPr lang="en-US" dirty="0"/>
              <a:t> HS </a:t>
            </a:r>
            <a:r>
              <a:rPr lang="en-US" dirty="0" err="1"/>
              <a:t>nêu</a:t>
            </a:r>
            <a:r>
              <a:rPr lang="en-US" dirty="0"/>
              <a:t> </a:t>
            </a:r>
            <a:r>
              <a:rPr lang="en-US" dirty="0" err="1"/>
              <a:t>cách</a:t>
            </a:r>
            <a:r>
              <a:rPr lang="en-US" dirty="0"/>
              <a:t> </a:t>
            </a:r>
            <a:r>
              <a:rPr lang="en-US" dirty="0" err="1"/>
              <a:t>viết</a:t>
            </a:r>
            <a:r>
              <a:rPr lang="en-US" dirty="0"/>
              <a:t>, </a:t>
            </a:r>
            <a:r>
              <a:rPr lang="en-US" dirty="0" err="1"/>
              <a:t>đọc</a:t>
            </a:r>
            <a:r>
              <a:rPr lang="en-US" dirty="0"/>
              <a:t> </a:t>
            </a:r>
            <a:r>
              <a:rPr lang="en-US" dirty="0" err="1"/>
              <a:t>phân</a:t>
            </a:r>
            <a:r>
              <a:rPr lang="en-US" dirty="0"/>
              <a:t> </a:t>
            </a:r>
            <a:r>
              <a:rPr lang="en-US" dirty="0" err="1"/>
              <a:t>số</a:t>
            </a:r>
            <a:r>
              <a:rPr lang="en-US" dirty="0"/>
              <a:t> </a:t>
            </a:r>
            <a:r>
              <a:rPr lang="en-US" dirty="0" err="1"/>
              <a:t>chỉ</a:t>
            </a:r>
            <a:r>
              <a:rPr lang="en-US" dirty="0"/>
              <a:t> </a:t>
            </a:r>
            <a:r>
              <a:rPr lang="en-US" dirty="0" err="1"/>
              <a:t>phần</a:t>
            </a:r>
            <a:r>
              <a:rPr lang="en-US" dirty="0"/>
              <a:t> </a:t>
            </a:r>
            <a:r>
              <a:rPr lang="en-US" dirty="0" err="1"/>
              <a:t>đã</a:t>
            </a:r>
            <a:r>
              <a:rPr lang="en-US" dirty="0"/>
              <a:t> </a:t>
            </a:r>
            <a:r>
              <a:rPr lang="en-US" dirty="0" err="1"/>
              <a:t>tô</a:t>
            </a:r>
            <a:r>
              <a:rPr lang="en-US" dirty="0"/>
              <a:t> </a:t>
            </a:r>
            <a:r>
              <a:rPr lang="en-US" dirty="0" err="1"/>
              <a:t>màu</a:t>
            </a:r>
            <a:r>
              <a:rPr lang="en-US" dirty="0"/>
              <a:t>. </a:t>
            </a:r>
            <a:r>
              <a:rPr lang="en-US" dirty="0" err="1"/>
              <a:t>Dựa</a:t>
            </a:r>
            <a:r>
              <a:rPr lang="en-US" dirty="0"/>
              <a:t> </a:t>
            </a:r>
            <a:r>
              <a:rPr lang="en-US" dirty="0" err="1"/>
              <a:t>vào</a:t>
            </a:r>
            <a:r>
              <a:rPr lang="en-US" dirty="0"/>
              <a:t> </a:t>
            </a:r>
            <a:r>
              <a:rPr lang="en-US" dirty="0" err="1"/>
              <a:t>đâu</a:t>
            </a:r>
            <a:r>
              <a:rPr lang="en-US" dirty="0"/>
              <a:t> </a:t>
            </a:r>
            <a:r>
              <a:rPr lang="en-US" dirty="0" err="1"/>
              <a:t>để</a:t>
            </a:r>
            <a:r>
              <a:rPr lang="en-US" dirty="0"/>
              <a:t> </a:t>
            </a:r>
            <a:r>
              <a:rPr lang="en-US" dirty="0" err="1"/>
              <a:t>biết</a:t>
            </a:r>
            <a:r>
              <a:rPr lang="en-US" dirty="0"/>
              <a:t>?</a:t>
            </a:r>
          </a:p>
          <a:p>
            <a:pPr marL="228600" indent="-228600">
              <a:buFontTx/>
              <a:buAutoNum type="alphaLcParenR"/>
            </a:pPr>
            <a:r>
              <a:rPr lang="en-US" b="1" dirty="0" err="1"/>
              <a:t>Dựa</a:t>
            </a:r>
            <a:r>
              <a:rPr lang="en-US" b="1" dirty="0"/>
              <a:t> </a:t>
            </a:r>
            <a:r>
              <a:rPr lang="en-US" b="1" dirty="0" err="1"/>
              <a:t>vào</a:t>
            </a:r>
            <a:r>
              <a:rPr lang="en-US" b="1" dirty="0"/>
              <a:t> </a:t>
            </a:r>
            <a:r>
              <a:rPr lang="en-US" b="1" dirty="0" err="1"/>
              <a:t>đâu</a:t>
            </a:r>
            <a:r>
              <a:rPr lang="en-US" b="1" dirty="0"/>
              <a:t> </a:t>
            </a:r>
            <a:r>
              <a:rPr lang="en-US" b="1" dirty="0" err="1"/>
              <a:t>để</a:t>
            </a:r>
            <a:r>
              <a:rPr lang="en-US" b="1" dirty="0"/>
              <a:t> </a:t>
            </a:r>
            <a:r>
              <a:rPr lang="en-US" b="1" dirty="0" err="1"/>
              <a:t>biết</a:t>
            </a:r>
            <a:r>
              <a:rPr lang="en-US" b="1" dirty="0"/>
              <a:t> </a:t>
            </a:r>
            <a:r>
              <a:rPr lang="en-US" b="1" dirty="0" err="1"/>
              <a:t>được</a:t>
            </a:r>
            <a:r>
              <a:rPr lang="en-US" b="1" dirty="0"/>
              <a:t> </a:t>
            </a:r>
            <a:r>
              <a:rPr lang="en-US" b="1" dirty="0" err="1"/>
              <a:t>phân</a:t>
            </a:r>
            <a:r>
              <a:rPr lang="en-US" b="1" dirty="0"/>
              <a:t> </a:t>
            </a:r>
            <a:r>
              <a:rPr lang="en-US" b="1" dirty="0" err="1"/>
              <a:t>số</a:t>
            </a:r>
            <a:r>
              <a:rPr lang="en-US" b="1" dirty="0"/>
              <a:t> </a:t>
            </a:r>
            <a:r>
              <a:rPr lang="en-US" b="1" dirty="0" err="1"/>
              <a:t>chỉ</a:t>
            </a:r>
            <a:r>
              <a:rPr lang="en-US" b="1" dirty="0"/>
              <a:t> </a:t>
            </a:r>
            <a:r>
              <a:rPr lang="en-US" b="1" dirty="0" err="1"/>
              <a:t>phần</a:t>
            </a:r>
            <a:r>
              <a:rPr lang="en-US" b="1" dirty="0"/>
              <a:t> </a:t>
            </a:r>
            <a:r>
              <a:rPr lang="en-US" b="1" dirty="0" err="1"/>
              <a:t>đã</a:t>
            </a:r>
            <a:r>
              <a:rPr lang="en-US" b="1" dirty="0"/>
              <a:t> </a:t>
            </a:r>
            <a:r>
              <a:rPr lang="en-US" b="1" dirty="0" err="1"/>
              <a:t>tô</a:t>
            </a:r>
            <a:r>
              <a:rPr lang="en-US" b="1" dirty="0"/>
              <a:t> </a:t>
            </a:r>
            <a:r>
              <a:rPr lang="en-US" b="1" dirty="0" err="1"/>
              <a:t>màu</a:t>
            </a:r>
            <a:r>
              <a:rPr lang="en-US" b="1" dirty="0"/>
              <a:t>?</a:t>
            </a:r>
          </a:p>
          <a:p>
            <a:pPr marL="228600" indent="-228600">
              <a:buFontTx/>
              <a:buAutoNum type="alphaLcParenR"/>
            </a:pPr>
            <a:r>
              <a:rPr lang="en-US" b="1" dirty="0"/>
              <a:t>HS </a:t>
            </a:r>
            <a:r>
              <a:rPr lang="en-US" b="1" dirty="0" err="1"/>
              <a:t>giao</a:t>
            </a:r>
            <a:r>
              <a:rPr lang="en-US" b="1" dirty="0"/>
              <a:t> </a:t>
            </a:r>
            <a:r>
              <a:rPr lang="en-US" b="1" dirty="0" err="1"/>
              <a:t>lưu</a:t>
            </a:r>
            <a:r>
              <a:rPr lang="en-US" b="1" dirty="0"/>
              <a:t> </a:t>
            </a:r>
            <a:r>
              <a:rPr lang="en-US" b="1" dirty="0" err="1"/>
              <a:t>với</a:t>
            </a:r>
            <a:r>
              <a:rPr lang="en-US" b="1" dirty="0"/>
              <a:t> </a:t>
            </a:r>
            <a:r>
              <a:rPr lang="en-US" b="1" dirty="0" err="1"/>
              <a:t>bạn</a:t>
            </a:r>
            <a:r>
              <a:rPr lang="en-US" b="1" dirty="0"/>
              <a:t>.</a:t>
            </a:r>
          </a:p>
          <a:p>
            <a:pPr marL="228600" indent="-228600">
              <a:buFontTx/>
              <a:buAutoNum type="alphaLcParenR"/>
            </a:pPr>
            <a:r>
              <a:rPr lang="en-US" b="1" dirty="0" err="1"/>
              <a:t>Dựa</a:t>
            </a:r>
            <a:r>
              <a:rPr lang="en-US" b="1" dirty="0"/>
              <a:t> </a:t>
            </a:r>
            <a:r>
              <a:rPr lang="en-US" b="1" dirty="0" err="1"/>
              <a:t>vào</a:t>
            </a:r>
            <a:r>
              <a:rPr lang="en-US" b="1" dirty="0"/>
              <a:t> </a:t>
            </a:r>
            <a:r>
              <a:rPr lang="en-US" b="1" dirty="0" err="1"/>
              <a:t>đâu</a:t>
            </a:r>
            <a:r>
              <a:rPr lang="en-US" b="1" dirty="0"/>
              <a:t> </a:t>
            </a:r>
            <a:r>
              <a:rPr lang="en-US" b="1" dirty="0" err="1"/>
              <a:t>để</a:t>
            </a:r>
            <a:r>
              <a:rPr lang="en-US" b="1" dirty="0"/>
              <a:t> </a:t>
            </a:r>
            <a:r>
              <a:rPr lang="en-US" b="1" dirty="0" err="1"/>
              <a:t>biết</a:t>
            </a:r>
            <a:r>
              <a:rPr lang="en-US" b="1" dirty="0"/>
              <a:t> </a:t>
            </a:r>
            <a:r>
              <a:rPr lang="en-US" b="1" dirty="0" err="1"/>
              <a:t>được</a:t>
            </a:r>
            <a:r>
              <a:rPr lang="en-US" b="1" dirty="0"/>
              <a:t> </a:t>
            </a:r>
            <a:r>
              <a:rPr lang="en-US" b="1" dirty="0" err="1"/>
              <a:t>phân</a:t>
            </a:r>
            <a:r>
              <a:rPr lang="en-US" b="1" dirty="0"/>
              <a:t> </a:t>
            </a:r>
            <a:r>
              <a:rPr lang="en-US" b="1" dirty="0" err="1"/>
              <a:t>số</a:t>
            </a:r>
            <a:r>
              <a:rPr lang="en-US" b="1" dirty="0"/>
              <a:t> </a:t>
            </a:r>
            <a:r>
              <a:rPr lang="en-US" b="1" dirty="0" err="1"/>
              <a:t>chỉ</a:t>
            </a:r>
            <a:r>
              <a:rPr lang="en-US" b="1" dirty="0"/>
              <a:t> </a:t>
            </a:r>
            <a:r>
              <a:rPr lang="en-US" b="1" dirty="0" err="1"/>
              <a:t>phần</a:t>
            </a:r>
            <a:r>
              <a:rPr lang="en-US" b="1" dirty="0"/>
              <a:t> </a:t>
            </a:r>
            <a:r>
              <a:rPr lang="en-US" b="1" dirty="0" err="1"/>
              <a:t>đã</a:t>
            </a:r>
            <a:r>
              <a:rPr lang="en-US" b="1" dirty="0"/>
              <a:t> </a:t>
            </a:r>
            <a:r>
              <a:rPr lang="en-US" b="1" dirty="0" err="1"/>
              <a:t>tô</a:t>
            </a:r>
            <a:r>
              <a:rPr lang="en-US" b="1" dirty="0"/>
              <a:t> </a:t>
            </a:r>
            <a:r>
              <a:rPr lang="en-US" b="1" dirty="0" err="1"/>
              <a:t>màu</a:t>
            </a:r>
            <a:r>
              <a:rPr lang="en-US" b="1" dirty="0"/>
              <a:t>?</a:t>
            </a:r>
          </a:p>
          <a:p>
            <a:pPr marL="228600" marR="0" lvl="0" indent="-228600" algn="l" defTabSz="914400" rtl="0" eaLnBrk="1" fontAlgn="auto" latinLnBrk="0" hangingPunct="1">
              <a:lnSpc>
                <a:spcPct val="100000"/>
              </a:lnSpc>
              <a:spcBef>
                <a:spcPts val="0"/>
              </a:spcBef>
              <a:spcAft>
                <a:spcPts val="0"/>
              </a:spcAft>
              <a:buClrTx/>
              <a:buSzTx/>
              <a:buFontTx/>
              <a:buAutoNum type="alphaLcParenR"/>
              <a:tabLst/>
              <a:defRPr/>
            </a:pPr>
            <a:r>
              <a:rPr lang="en-US" b="1" dirty="0" err="1"/>
              <a:t>Dựa</a:t>
            </a:r>
            <a:r>
              <a:rPr lang="en-US" b="1" dirty="0"/>
              <a:t> </a:t>
            </a:r>
            <a:r>
              <a:rPr lang="en-US" b="1" dirty="0" err="1"/>
              <a:t>vào</a:t>
            </a:r>
            <a:r>
              <a:rPr lang="en-US" b="1" dirty="0"/>
              <a:t> </a:t>
            </a:r>
            <a:r>
              <a:rPr lang="en-US" b="1" dirty="0" err="1"/>
              <a:t>đâu</a:t>
            </a:r>
            <a:r>
              <a:rPr lang="en-US" b="1" dirty="0"/>
              <a:t> </a:t>
            </a:r>
            <a:r>
              <a:rPr lang="en-US" b="1" dirty="0" err="1"/>
              <a:t>để</a:t>
            </a:r>
            <a:r>
              <a:rPr lang="en-US" b="1" dirty="0"/>
              <a:t> </a:t>
            </a:r>
            <a:r>
              <a:rPr lang="en-US" b="1" dirty="0" err="1"/>
              <a:t>biết</a:t>
            </a:r>
            <a:r>
              <a:rPr lang="en-US" b="1" dirty="0"/>
              <a:t> </a:t>
            </a:r>
            <a:r>
              <a:rPr lang="en-US" b="1" dirty="0" err="1"/>
              <a:t>được</a:t>
            </a:r>
            <a:r>
              <a:rPr lang="en-US" b="1" dirty="0"/>
              <a:t> </a:t>
            </a:r>
            <a:r>
              <a:rPr lang="en-US" b="1" dirty="0" err="1"/>
              <a:t>phân</a:t>
            </a:r>
            <a:r>
              <a:rPr lang="en-US" b="1" dirty="0"/>
              <a:t> </a:t>
            </a:r>
            <a:r>
              <a:rPr lang="en-US" b="1" dirty="0" err="1"/>
              <a:t>số</a:t>
            </a:r>
            <a:r>
              <a:rPr lang="en-US" b="1" dirty="0"/>
              <a:t> </a:t>
            </a:r>
            <a:r>
              <a:rPr lang="en-US" b="1" dirty="0" err="1"/>
              <a:t>chỉ</a:t>
            </a:r>
            <a:r>
              <a:rPr lang="en-US" b="1" dirty="0"/>
              <a:t> </a:t>
            </a:r>
            <a:r>
              <a:rPr lang="en-US" b="1" dirty="0" err="1"/>
              <a:t>phần</a:t>
            </a:r>
            <a:r>
              <a:rPr lang="en-US" b="1" dirty="0"/>
              <a:t> </a:t>
            </a:r>
            <a:r>
              <a:rPr lang="en-US" b="1" dirty="0" err="1"/>
              <a:t>đã</a:t>
            </a:r>
            <a:r>
              <a:rPr lang="en-US" b="1" dirty="0"/>
              <a:t> </a:t>
            </a:r>
            <a:r>
              <a:rPr lang="en-US" b="1" dirty="0" err="1"/>
              <a:t>tô</a:t>
            </a:r>
            <a:r>
              <a:rPr lang="en-US" b="1" dirty="0"/>
              <a:t> </a:t>
            </a:r>
            <a:r>
              <a:rPr lang="en-US" b="1" dirty="0" err="1"/>
              <a:t>màu</a:t>
            </a:r>
            <a:r>
              <a:rPr lang="en-US" b="1"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HĐ 2: GV </a:t>
            </a:r>
            <a:r>
              <a:rPr lang="en-US" dirty="0" err="1"/>
              <a:t>chốt</a:t>
            </a:r>
            <a:r>
              <a:rPr lang="en-US" dirty="0"/>
              <a:t> 2/3, 5/10,3/4, 40/100 </a:t>
            </a:r>
            <a:r>
              <a:rPr lang="en-US" dirty="0" err="1"/>
              <a:t>là</a:t>
            </a:r>
            <a:r>
              <a:rPr lang="en-US" dirty="0"/>
              <a:t> </a:t>
            </a:r>
            <a:r>
              <a:rPr lang="en-US" dirty="0" err="1"/>
              <a:t>các</a:t>
            </a:r>
            <a:r>
              <a:rPr lang="en-US" dirty="0"/>
              <a:t> </a:t>
            </a:r>
            <a:r>
              <a:rPr lang="en-US" dirty="0" err="1"/>
              <a:t>phân</a:t>
            </a:r>
            <a:r>
              <a:rPr lang="en-US" dirty="0"/>
              <a:t> </a:t>
            </a:r>
            <a:r>
              <a:rPr lang="en-US" dirty="0" err="1"/>
              <a:t>số</a:t>
            </a:r>
            <a:r>
              <a:rPr lang="en-US" dirty="0"/>
              <a:t>.</a:t>
            </a:r>
          </a:p>
          <a:p>
            <a:pPr marL="0" indent="0">
              <a:buFontTx/>
              <a:buNone/>
            </a:pPr>
            <a:r>
              <a:rPr lang="en-US" b="1" dirty="0" err="1"/>
              <a:t>Chốt</a:t>
            </a:r>
            <a:r>
              <a:rPr lang="en-US" b="1" dirty="0"/>
              <a:t>: </a:t>
            </a:r>
            <a:r>
              <a:rPr lang="en-US" dirty="0" err="1"/>
              <a:t>Nhắc</a:t>
            </a:r>
            <a:r>
              <a:rPr lang="en-US" dirty="0"/>
              <a:t> </a:t>
            </a:r>
            <a:r>
              <a:rPr lang="en-US" dirty="0" err="1"/>
              <a:t>lại</a:t>
            </a:r>
            <a:r>
              <a:rPr lang="en-US" dirty="0"/>
              <a:t> </a:t>
            </a:r>
            <a:r>
              <a:rPr lang="en-US" dirty="0" err="1"/>
              <a:t>khái</a:t>
            </a:r>
            <a:r>
              <a:rPr lang="en-US" dirty="0"/>
              <a:t> </a:t>
            </a:r>
            <a:r>
              <a:rPr lang="en-US" dirty="0" err="1"/>
              <a:t>niệm</a:t>
            </a:r>
            <a:r>
              <a:rPr lang="en-US" dirty="0"/>
              <a:t> </a:t>
            </a:r>
            <a:r>
              <a:rPr lang="en-US" dirty="0" err="1"/>
              <a:t>về</a:t>
            </a:r>
            <a:r>
              <a:rPr lang="en-US" dirty="0"/>
              <a:t> PS ( PS </a:t>
            </a:r>
            <a:r>
              <a:rPr lang="en-US" dirty="0" err="1"/>
              <a:t>là</a:t>
            </a:r>
            <a:r>
              <a:rPr lang="en-US" dirty="0"/>
              <a:t> </a:t>
            </a:r>
            <a:r>
              <a:rPr lang="en-US" dirty="0" err="1"/>
              <a:t>một</a:t>
            </a:r>
            <a:r>
              <a:rPr lang="en-US" dirty="0"/>
              <a:t> </a:t>
            </a:r>
            <a:r>
              <a:rPr lang="en-US" dirty="0" err="1"/>
              <a:t>số</a:t>
            </a:r>
            <a:r>
              <a:rPr lang="en-US" dirty="0"/>
              <a:t> </a:t>
            </a:r>
            <a:r>
              <a:rPr lang="en-US" dirty="0" err="1"/>
              <a:t>gồm</a:t>
            </a:r>
            <a:r>
              <a:rPr lang="en-US" dirty="0"/>
              <a:t> 2 </a:t>
            </a:r>
            <a:r>
              <a:rPr lang="en-US" dirty="0" err="1"/>
              <a:t>phần</a:t>
            </a:r>
            <a:r>
              <a:rPr lang="en-US" dirty="0"/>
              <a:t> </a:t>
            </a:r>
            <a:r>
              <a:rPr lang="en-US" dirty="0" err="1"/>
              <a:t>là</a:t>
            </a:r>
            <a:r>
              <a:rPr lang="en-US" dirty="0"/>
              <a:t> TS </a:t>
            </a:r>
            <a:r>
              <a:rPr lang="en-US" dirty="0" err="1"/>
              <a:t>và</a:t>
            </a:r>
            <a:r>
              <a:rPr lang="en-US" dirty="0"/>
              <a:t> MS. TS </a:t>
            </a:r>
            <a:r>
              <a:rPr lang="en-US" dirty="0" err="1"/>
              <a:t>chỉ</a:t>
            </a:r>
            <a:r>
              <a:rPr lang="en-US" dirty="0"/>
              <a:t> </a:t>
            </a:r>
            <a:r>
              <a:rPr lang="en-US" dirty="0" err="1"/>
              <a:t>số</a:t>
            </a:r>
            <a:r>
              <a:rPr lang="en-US" dirty="0"/>
              <a:t> </a:t>
            </a:r>
            <a:r>
              <a:rPr lang="en-US" dirty="0" err="1"/>
              <a:t>phần</a:t>
            </a:r>
            <a:r>
              <a:rPr lang="en-US" dirty="0"/>
              <a:t> </a:t>
            </a:r>
            <a:r>
              <a:rPr lang="en-US" dirty="0" err="1"/>
              <a:t>bằng</a:t>
            </a:r>
            <a:r>
              <a:rPr lang="en-US" dirty="0"/>
              <a:t> </a:t>
            </a:r>
            <a:r>
              <a:rPr lang="en-US" dirty="0" err="1"/>
              <a:t>nhau</a:t>
            </a:r>
            <a:r>
              <a:rPr lang="en-US" dirty="0"/>
              <a:t> </a:t>
            </a:r>
            <a:r>
              <a:rPr lang="en-US" dirty="0" err="1"/>
              <a:t>đã</a:t>
            </a:r>
            <a:r>
              <a:rPr lang="en-US" dirty="0"/>
              <a:t> </a:t>
            </a:r>
            <a:r>
              <a:rPr lang="en-US" dirty="0" err="1"/>
              <a:t>lấy</a:t>
            </a:r>
            <a:r>
              <a:rPr lang="en-US" dirty="0"/>
              <a:t> </a:t>
            </a:r>
            <a:r>
              <a:rPr lang="en-US" dirty="0" err="1"/>
              <a:t>đi</a:t>
            </a:r>
            <a:r>
              <a:rPr lang="en-US" dirty="0"/>
              <a:t> (</a:t>
            </a:r>
            <a:r>
              <a:rPr lang="en-US" dirty="0" err="1"/>
              <a:t>tô</a:t>
            </a:r>
            <a:r>
              <a:rPr lang="en-US" dirty="0"/>
              <a:t> </a:t>
            </a:r>
            <a:r>
              <a:rPr lang="en-US" dirty="0" err="1"/>
              <a:t>màu</a:t>
            </a:r>
            <a:r>
              <a:rPr lang="en-US" dirty="0"/>
              <a:t>, </a:t>
            </a:r>
            <a:r>
              <a:rPr lang="en-US" dirty="0" err="1"/>
              <a:t>đã</a:t>
            </a:r>
            <a:r>
              <a:rPr lang="en-US" dirty="0"/>
              <a:t> </a:t>
            </a:r>
            <a:r>
              <a:rPr lang="en-US" dirty="0" err="1"/>
              <a:t>cho</a:t>
            </a:r>
            <a:r>
              <a:rPr lang="en-US" dirty="0"/>
              <a:t>, </a:t>
            </a:r>
            <a:r>
              <a:rPr lang="en-US" dirty="0" err="1"/>
              <a:t>đã</a:t>
            </a:r>
            <a:r>
              <a:rPr lang="en-US" dirty="0"/>
              <a:t> </a:t>
            </a:r>
            <a:r>
              <a:rPr lang="en-US" dirty="0" err="1"/>
              <a:t>ăn</a:t>
            </a:r>
            <a:r>
              <a:rPr lang="en-US" dirty="0"/>
              <a:t>, </a:t>
            </a:r>
            <a:r>
              <a:rPr lang="en-US" dirty="0" err="1"/>
              <a:t>đã</a:t>
            </a:r>
            <a:r>
              <a:rPr lang="en-US" dirty="0"/>
              <a:t> </a:t>
            </a:r>
            <a:r>
              <a:rPr lang="en-US" dirty="0" err="1"/>
              <a:t>biếu</a:t>
            </a:r>
            <a:r>
              <a:rPr lang="en-US" dirty="0"/>
              <a:t>) </a:t>
            </a:r>
            <a:r>
              <a:rPr lang="en-US" dirty="0" err="1"/>
              <a:t>của</a:t>
            </a:r>
            <a:r>
              <a:rPr lang="en-US" dirty="0"/>
              <a:t> </a:t>
            </a:r>
            <a:r>
              <a:rPr lang="en-US" dirty="0" err="1"/>
              <a:t>đơn</a:t>
            </a:r>
            <a:r>
              <a:rPr lang="en-US" dirty="0"/>
              <a:t> </a:t>
            </a:r>
            <a:r>
              <a:rPr lang="en-US" dirty="0" err="1"/>
              <a:t>vị</a:t>
            </a:r>
            <a:r>
              <a:rPr lang="en-US" dirty="0"/>
              <a:t>, </a:t>
            </a:r>
            <a:r>
              <a:rPr lang="en-US" dirty="0" err="1"/>
              <a:t>là</a:t>
            </a:r>
            <a:r>
              <a:rPr lang="en-US" dirty="0"/>
              <a:t> </a:t>
            </a:r>
            <a:r>
              <a:rPr lang="en-US" dirty="0" err="1"/>
              <a:t>số</a:t>
            </a:r>
            <a:r>
              <a:rPr lang="en-US" dirty="0"/>
              <a:t> </a:t>
            </a:r>
            <a:r>
              <a:rPr lang="en-US" dirty="0" err="1"/>
              <a:t>tự</a:t>
            </a:r>
            <a:r>
              <a:rPr lang="en-US" dirty="0"/>
              <a:t> </a:t>
            </a:r>
            <a:r>
              <a:rPr lang="en-US" dirty="0" err="1"/>
              <a:t>nhiên</a:t>
            </a:r>
            <a:r>
              <a:rPr lang="en-US" dirty="0"/>
              <a:t> </a:t>
            </a:r>
            <a:r>
              <a:rPr lang="en-US" dirty="0" err="1"/>
              <a:t>viết</a:t>
            </a:r>
            <a:r>
              <a:rPr lang="en-US" dirty="0"/>
              <a:t> </a:t>
            </a:r>
            <a:r>
              <a:rPr lang="en-US" dirty="0" err="1"/>
              <a:t>trên</a:t>
            </a:r>
            <a:r>
              <a:rPr lang="en-US" dirty="0"/>
              <a:t> </a:t>
            </a:r>
            <a:r>
              <a:rPr lang="en-US" dirty="0" err="1"/>
              <a:t>gạch</a:t>
            </a:r>
            <a:r>
              <a:rPr lang="en-US" dirty="0"/>
              <a:t> </a:t>
            </a:r>
            <a:r>
              <a:rPr lang="en-US" dirty="0" err="1"/>
              <a:t>ngang</a:t>
            </a:r>
            <a:r>
              <a:rPr lang="en-US" dirty="0"/>
              <a:t>. MS </a:t>
            </a:r>
            <a:r>
              <a:rPr lang="en-US" dirty="0" err="1"/>
              <a:t>chỉ</a:t>
            </a:r>
            <a:r>
              <a:rPr lang="en-US" dirty="0"/>
              <a:t> </a:t>
            </a:r>
            <a:r>
              <a:rPr lang="en-US" dirty="0" err="1"/>
              <a:t>tổng</a:t>
            </a:r>
            <a:r>
              <a:rPr lang="en-US" dirty="0"/>
              <a:t> </a:t>
            </a:r>
            <a:r>
              <a:rPr lang="en-US" dirty="0" err="1"/>
              <a:t>số</a:t>
            </a:r>
            <a:r>
              <a:rPr lang="en-US" dirty="0"/>
              <a:t> </a:t>
            </a:r>
            <a:r>
              <a:rPr lang="en-US" dirty="0" err="1"/>
              <a:t>phần</a:t>
            </a:r>
            <a:r>
              <a:rPr lang="en-US" dirty="0"/>
              <a:t> </a:t>
            </a:r>
            <a:r>
              <a:rPr lang="en-US" dirty="0" err="1"/>
              <a:t>bằng</a:t>
            </a:r>
            <a:r>
              <a:rPr lang="en-US" dirty="0"/>
              <a:t> </a:t>
            </a:r>
            <a:r>
              <a:rPr lang="en-US" dirty="0" err="1"/>
              <a:t>nhau</a:t>
            </a:r>
            <a:r>
              <a:rPr lang="en-US" dirty="0"/>
              <a:t> </a:t>
            </a:r>
            <a:r>
              <a:rPr lang="en-US" dirty="0" err="1"/>
              <a:t>của</a:t>
            </a:r>
            <a:r>
              <a:rPr lang="en-US" dirty="0"/>
              <a:t> </a:t>
            </a:r>
            <a:r>
              <a:rPr lang="en-US" dirty="0" err="1"/>
              <a:t>đơn</a:t>
            </a:r>
            <a:r>
              <a:rPr lang="en-US" dirty="0"/>
              <a:t> </a:t>
            </a:r>
            <a:r>
              <a:rPr lang="en-US" dirty="0" err="1"/>
              <a:t>vị</a:t>
            </a:r>
            <a:r>
              <a:rPr lang="en-US" dirty="0"/>
              <a:t>, </a:t>
            </a:r>
            <a:r>
              <a:rPr lang="en-US" dirty="0" err="1"/>
              <a:t>là</a:t>
            </a:r>
            <a:r>
              <a:rPr lang="en-US" dirty="0"/>
              <a:t> </a:t>
            </a:r>
            <a:r>
              <a:rPr lang="en-US" dirty="0" err="1"/>
              <a:t>số</a:t>
            </a:r>
            <a:r>
              <a:rPr lang="en-US" dirty="0"/>
              <a:t> </a:t>
            </a:r>
            <a:r>
              <a:rPr lang="en-US" dirty="0" err="1"/>
              <a:t>tự</a:t>
            </a:r>
            <a:r>
              <a:rPr lang="en-US" dirty="0"/>
              <a:t> </a:t>
            </a:r>
            <a:r>
              <a:rPr lang="en-US" dirty="0" err="1"/>
              <a:t>nhiên</a:t>
            </a:r>
            <a:r>
              <a:rPr lang="en-US" dirty="0"/>
              <a:t> </a:t>
            </a:r>
            <a:r>
              <a:rPr lang="en-US" dirty="0" err="1"/>
              <a:t>khác</a:t>
            </a:r>
            <a:r>
              <a:rPr lang="en-US" dirty="0"/>
              <a:t> 0 </a:t>
            </a:r>
            <a:r>
              <a:rPr lang="en-US" dirty="0" err="1"/>
              <a:t>viết</a:t>
            </a:r>
            <a:r>
              <a:rPr lang="en-US" dirty="0"/>
              <a:t> </a:t>
            </a:r>
            <a:r>
              <a:rPr lang="en-US" dirty="0" err="1"/>
              <a:t>dưới</a:t>
            </a:r>
            <a:r>
              <a:rPr lang="en-US" dirty="0"/>
              <a:t> </a:t>
            </a:r>
            <a:r>
              <a:rPr lang="en-US" dirty="0" err="1"/>
              <a:t>gạch</a:t>
            </a:r>
            <a:r>
              <a:rPr lang="en-US" dirty="0"/>
              <a:t> </a:t>
            </a:r>
            <a:r>
              <a:rPr lang="en-US" dirty="0" err="1"/>
              <a:t>ngang</a:t>
            </a:r>
            <a:r>
              <a:rPr lang="en-US" dirty="0"/>
              <a:t>.)</a:t>
            </a:r>
          </a:p>
          <a:p>
            <a:pPr marL="171450" indent="-171450">
              <a:buFontTx/>
              <a:buChar char="-"/>
            </a:pPr>
            <a:r>
              <a:rPr lang="en-US" b="1" dirty="0"/>
              <a:t>Cho VD </a:t>
            </a:r>
            <a:r>
              <a:rPr lang="en-US" b="1" dirty="0" err="1"/>
              <a:t>về</a:t>
            </a:r>
            <a:r>
              <a:rPr lang="en-US" b="1" dirty="0"/>
              <a:t> PS </a:t>
            </a:r>
            <a:r>
              <a:rPr lang="en-US" b="1" dirty="0" err="1"/>
              <a:t>khác</a:t>
            </a:r>
            <a:endParaRPr lang="en-US" b="1" dirty="0"/>
          </a:p>
        </p:txBody>
      </p:sp>
      <p:sp>
        <p:nvSpPr>
          <p:cNvPr id="4" name="Slide Number Placeholder 3"/>
          <p:cNvSpPr>
            <a:spLocks noGrp="1"/>
          </p:cNvSpPr>
          <p:nvPr>
            <p:ph type="sldNum" sz="quarter" idx="5"/>
          </p:nvPr>
        </p:nvSpPr>
        <p:spPr/>
        <p:txBody>
          <a:bodyPr/>
          <a:lstStyle/>
          <a:p>
            <a:fld id="{7A09C23E-164B-4365-80AC-F242954C6C7F}" type="slidenum">
              <a:rPr lang="en-US" smtClean="0"/>
              <a:t>6</a:t>
            </a:fld>
            <a:endParaRPr lang="en-US"/>
          </a:p>
        </p:txBody>
      </p:sp>
    </p:spTree>
    <p:extLst>
      <p:ext uri="{BB962C8B-B14F-4D97-AF65-F5344CB8AC3E}">
        <p14:creationId xmlns:p14="http://schemas.microsoft.com/office/powerpoint/2010/main" val="244568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Chú ý 1: Cho VD:  Viết PS của phép chia 1:3, </a:t>
            </a:r>
            <a:r>
              <a:rPr lang="en-US" b="1">
                <a:solidFill>
                  <a:srgbClr val="006600"/>
                </a:solidFill>
              </a:rPr>
              <a:t>Dựa vào đâu để viết được PS 1/3? </a:t>
            </a:r>
            <a:r>
              <a:rPr lang="en-US"/>
              <a:t>4:10; 9:2 =&gt; </a:t>
            </a:r>
            <a:r>
              <a:rPr lang="en-US" b="1"/>
              <a:t>Phép chia a : b =&gt; PS tương ứng? </a:t>
            </a:r>
            <a:r>
              <a:rPr lang="en-US"/>
              <a:t>Chú ý 1: ra khái quát a : b = a/b</a:t>
            </a:r>
          </a:p>
          <a:p>
            <a:pPr marL="0" indent="0">
              <a:buFontTx/>
              <a:buNone/>
            </a:pPr>
            <a:r>
              <a:rPr lang="en-US" b="1"/>
              <a:t>=&gt; Ghi nhớ 1.</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Chú ý 2: Cho VD:  </a:t>
            </a:r>
            <a:r>
              <a:rPr lang="en-US" b="1"/>
              <a:t>STN là 5. Viết STN dưới dạng PS có MS là 1? </a:t>
            </a:r>
            <a:r>
              <a:rPr lang="en-US" b="1">
                <a:solidFill>
                  <a:srgbClr val="006600"/>
                </a:solidFill>
              </a:rPr>
              <a:t>Nêu cách viết? …….. </a:t>
            </a:r>
            <a:r>
              <a:rPr lang="en-US"/>
              <a:t> =&gt; </a:t>
            </a:r>
            <a:r>
              <a:rPr lang="en-US" b="1"/>
              <a:t>STN a. Viết PS dưới dạng PS có MS =1?</a:t>
            </a:r>
            <a:r>
              <a:rPr lang="en-US"/>
              <a:t> ra khái quát a = a/1</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Chú ý 3: </a:t>
            </a:r>
            <a:r>
              <a:rPr lang="en-US" b="1"/>
              <a:t>PS có TS = MS thì PS đó =? </a:t>
            </a:r>
            <a:r>
              <a:rPr lang="en-US"/>
              <a:t>=&gt; </a:t>
            </a:r>
            <a:r>
              <a:rPr lang="en-US" i="1"/>
              <a:t>Vậy 1 có thể viết </a:t>
            </a:r>
            <a:r>
              <a:rPr lang="en-US" altLang="en-US" sz="1200" b="0" i="1">
                <a:solidFill>
                  <a:srgbClr val="0000CC"/>
                </a:solidFill>
                <a:latin typeface="Times New Roman" panose="02020603050405020304" pitchFamily="18" charset="0"/>
              </a:rPr>
              <a:t>thành phân số có tử số và mẫu số bằng nhau và khác 0.</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Chú ý 4: </a:t>
            </a:r>
            <a:r>
              <a:rPr lang="en-US" b="1"/>
              <a:t>PS có TS = 0, MS là 1 STN # 0 thì PS đó =? </a:t>
            </a:r>
            <a:r>
              <a:rPr lang="en-US"/>
              <a:t>=&gt; Vậy </a:t>
            </a:r>
            <a:r>
              <a:rPr lang="en-US" altLang="en-US" sz="1200" b="0" i="1">
                <a:solidFill>
                  <a:srgbClr val="0000CC"/>
                </a:solidFill>
                <a:latin typeface="Times New Roman" panose="02020603050405020304" pitchFamily="18" charset="0"/>
              </a:rPr>
              <a:t>Số 0 có thể viết thành phân số có TS là </a:t>
            </a:r>
            <a:r>
              <a:rPr lang="vi-VN" altLang="en-US" sz="1200" b="0" i="1">
                <a:solidFill>
                  <a:srgbClr val="0000CC"/>
                </a:solidFill>
                <a:latin typeface="Times New Roman" panose="02020603050405020304" pitchFamily="18" charset="0"/>
              </a:rPr>
              <a:t>0</a:t>
            </a:r>
            <a:r>
              <a:rPr lang="en-US" altLang="en-US" sz="1200" b="0" i="1">
                <a:solidFill>
                  <a:srgbClr val="0000CC"/>
                </a:solidFill>
                <a:latin typeface="Times New Roman" panose="02020603050405020304" pitchFamily="18" charset="0"/>
              </a:rPr>
              <a:t> và MS là STN khác </a:t>
            </a:r>
            <a:r>
              <a:rPr lang="vi-VN" altLang="en-US" sz="1200" b="0" i="1">
                <a:solidFill>
                  <a:srgbClr val="0000CC"/>
                </a:solidFill>
                <a:latin typeface="Times New Roman" panose="02020603050405020304" pitchFamily="18" charset="0"/>
              </a:rPr>
              <a:t>0</a:t>
            </a:r>
            <a:r>
              <a:rPr lang="en-US" altLang="en-US" sz="1200" b="0" i="1">
                <a:solidFill>
                  <a:srgbClr val="0000CC"/>
                </a:solidFill>
                <a:latin typeface="Times New Roman" panose="02020603050405020304" pitchFamily="18" charset="0"/>
              </a:rPr>
              <a: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0"/>
              <a:t>Đọc </a:t>
            </a:r>
            <a:r>
              <a:rPr lang="en-US"/>
              <a:t>lại 4 chú ý rồi chuyển Luyện tập.</a:t>
            </a:r>
          </a:p>
        </p:txBody>
      </p:sp>
      <p:sp>
        <p:nvSpPr>
          <p:cNvPr id="4" name="Slide Number Placeholder 3"/>
          <p:cNvSpPr>
            <a:spLocks noGrp="1"/>
          </p:cNvSpPr>
          <p:nvPr>
            <p:ph type="sldNum" sz="quarter" idx="5"/>
          </p:nvPr>
        </p:nvSpPr>
        <p:spPr/>
        <p:txBody>
          <a:bodyPr/>
          <a:lstStyle/>
          <a:p>
            <a:fld id="{7A09C23E-164B-4365-80AC-F242954C6C7F}" type="slidenum">
              <a:rPr lang="en-US" smtClean="0"/>
              <a:t>7</a:t>
            </a:fld>
            <a:endParaRPr lang="en-US"/>
          </a:p>
        </p:txBody>
      </p:sp>
    </p:spTree>
    <p:extLst>
      <p:ext uri="{BB962C8B-B14F-4D97-AF65-F5344CB8AC3E}">
        <p14:creationId xmlns:p14="http://schemas.microsoft.com/office/powerpoint/2010/main" val="463882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Bài 1a) Giúp các con ôn lại kiến thức nào của PS? (Ôn lại cách đọc số.) </a:t>
            </a:r>
          </a:p>
          <a:p>
            <a:r>
              <a:rPr lang="en-US"/>
              <a:t>Chuyển: </a:t>
            </a:r>
          </a:p>
        </p:txBody>
      </p:sp>
      <p:sp>
        <p:nvSpPr>
          <p:cNvPr id="4" name="Slide Number Placeholder 3"/>
          <p:cNvSpPr>
            <a:spLocks noGrp="1"/>
          </p:cNvSpPr>
          <p:nvPr>
            <p:ph type="sldNum" sz="quarter" idx="5"/>
          </p:nvPr>
        </p:nvSpPr>
        <p:spPr/>
        <p:txBody>
          <a:bodyPr/>
          <a:lstStyle/>
          <a:p>
            <a:fld id="{7A09C23E-164B-4365-80AC-F242954C6C7F}" type="slidenum">
              <a:rPr lang="en-US" smtClean="0"/>
              <a:t>8</a:t>
            </a:fld>
            <a:endParaRPr lang="en-US"/>
          </a:p>
        </p:txBody>
      </p:sp>
    </p:spTree>
    <p:extLst>
      <p:ext uri="{BB962C8B-B14F-4D97-AF65-F5344CB8AC3E}">
        <p14:creationId xmlns:p14="http://schemas.microsoft.com/office/powerpoint/2010/main" val="2607173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6600"/>
                </a:solidFill>
                <a:latin typeface="Times New Roman" panose="02020603050405020304" pitchFamily="18" charset="0"/>
                <a:cs typeface="Times New Roman" panose="02020603050405020304" pitchFamily="18" charset="0"/>
              </a:rPr>
              <a:t>- 1 HS </a:t>
            </a:r>
            <a:r>
              <a:rPr lang="en-US" sz="1200" dirty="0" err="1">
                <a:solidFill>
                  <a:srgbClr val="006600"/>
                </a:solidFill>
                <a:latin typeface="Times New Roman" panose="02020603050405020304" pitchFamily="18" charset="0"/>
                <a:cs typeface="Times New Roman" panose="02020603050405020304" pitchFamily="18" charset="0"/>
              </a:rPr>
              <a:t>Nêu</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yêu</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cầu</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của</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bài</a:t>
            </a:r>
            <a:r>
              <a:rPr lang="en-US" sz="1200" dirty="0">
                <a:solidFill>
                  <a:srgbClr val="006600"/>
                </a:solidFill>
                <a:latin typeface="Times New Roman" panose="02020603050405020304" pitchFamily="18" charset="0"/>
                <a:cs typeface="Times New Roman" panose="02020603050405020304" pitchFamily="18" charset="0"/>
              </a:rPr>
              <a:t> -&gt; HS </a:t>
            </a:r>
            <a:r>
              <a:rPr lang="en-US" sz="1200" dirty="0" err="1">
                <a:solidFill>
                  <a:srgbClr val="006600"/>
                </a:solidFill>
                <a:latin typeface="Times New Roman" panose="02020603050405020304" pitchFamily="18" charset="0"/>
                <a:cs typeface="Times New Roman" panose="02020603050405020304" pitchFamily="18" charset="0"/>
              </a:rPr>
              <a:t>làm</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miệng</a:t>
            </a:r>
            <a:r>
              <a:rPr lang="en-US" sz="1200" dirty="0">
                <a:solidFill>
                  <a:srgbClr val="006600"/>
                </a:solidFill>
                <a:latin typeface="Times New Roman" panose="02020603050405020304" pitchFamily="18" charset="0"/>
                <a:cs typeface="Times New Roman" panose="02020603050405020304" pitchFamily="18" charset="0"/>
              </a:rPr>
              <a:t> -&gt; </a:t>
            </a:r>
            <a:r>
              <a:rPr lang="en-US" sz="1200" dirty="0" err="1">
                <a:solidFill>
                  <a:srgbClr val="006600"/>
                </a:solidFill>
                <a:latin typeface="Times New Roman" panose="02020603050405020304" pitchFamily="18" charset="0"/>
                <a:cs typeface="Times New Roman" panose="02020603050405020304" pitchFamily="18" charset="0"/>
              </a:rPr>
              <a:t>Chữa</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miệng</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nêu</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cách</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làm</a:t>
            </a:r>
            <a:r>
              <a:rPr lang="en-US" sz="1200" dirty="0">
                <a:solidFill>
                  <a:srgbClr val="006600"/>
                </a:solidFill>
                <a:latin typeface="Times New Roman" panose="02020603050405020304" pitchFamily="18" charset="0"/>
                <a:cs typeface="Times New Roman" panose="02020603050405020304" pitchFamily="18" charset="0"/>
              </a:rPr>
              <a:t> -&gt; NX -&gt; GV </a:t>
            </a:r>
            <a:r>
              <a:rPr lang="en-US" sz="1200" dirty="0" err="1">
                <a:solidFill>
                  <a:srgbClr val="006600"/>
                </a:solidFill>
                <a:latin typeface="Times New Roman" panose="02020603050405020304" pitchFamily="18" charset="0"/>
                <a:cs typeface="Times New Roman" panose="02020603050405020304" pitchFamily="18" charset="0"/>
              </a:rPr>
              <a:t>chốt</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án</a:t>
            </a:r>
            <a:r>
              <a:rPr lang="en-US" sz="1200" dirty="0">
                <a:solidFill>
                  <a:srgbClr val="006600"/>
                </a:solidFill>
                <a:latin typeface="Times New Roman" panose="02020603050405020304" pitchFamily="18" charset="0"/>
                <a:cs typeface="Times New Roman" panose="02020603050405020304" pitchFamily="18" charset="0"/>
              </a:rPr>
              <a:t>-&gt; </a:t>
            </a:r>
            <a:r>
              <a:rPr lang="en-US" sz="1200" dirty="0" err="1">
                <a:solidFill>
                  <a:srgbClr val="006600"/>
                </a:solidFill>
                <a:latin typeface="Times New Roman" panose="02020603050405020304" pitchFamily="18" charset="0"/>
                <a:cs typeface="Times New Roman" panose="02020603050405020304" pitchFamily="18" charset="0"/>
              </a:rPr>
              <a:t>Kiểm</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soát</a:t>
            </a:r>
            <a:r>
              <a:rPr lang="en-US" sz="1200" dirty="0">
                <a:solidFill>
                  <a:srgbClr val="006600"/>
                </a:solidFill>
                <a:latin typeface="Times New Roman" panose="02020603050405020304" pitchFamily="18" charset="0"/>
                <a:cs typeface="Times New Roman" panose="02020603050405020304" pitchFamily="18" charset="0"/>
              </a:rPr>
              <a:t> Đ/S</a:t>
            </a:r>
          </a:p>
          <a:p>
            <a:r>
              <a:rPr lang="en-US" b="1" i="1" dirty="0" err="1"/>
              <a:t>Giúp</a:t>
            </a:r>
            <a:r>
              <a:rPr lang="en-US" b="1" i="1" dirty="0"/>
              <a:t> </a:t>
            </a:r>
            <a:r>
              <a:rPr lang="en-US" b="1" i="1" dirty="0" err="1"/>
              <a:t>các</a:t>
            </a:r>
            <a:r>
              <a:rPr lang="en-US" b="1" i="1" dirty="0"/>
              <a:t> con </a:t>
            </a:r>
            <a:r>
              <a:rPr lang="en-US" b="1" i="1" dirty="0" err="1"/>
              <a:t>ôn</a:t>
            </a:r>
            <a:r>
              <a:rPr lang="en-US" b="1" i="1" dirty="0"/>
              <a:t> </a:t>
            </a:r>
            <a:r>
              <a:rPr lang="en-US" b="1" i="1" dirty="0" err="1"/>
              <a:t>lại</a:t>
            </a:r>
            <a:r>
              <a:rPr lang="en-US" b="1" i="1" dirty="0"/>
              <a:t> </a:t>
            </a:r>
            <a:r>
              <a:rPr lang="en-US" b="1" i="1" dirty="0" err="1"/>
              <a:t>kiến</a:t>
            </a:r>
            <a:r>
              <a:rPr lang="en-US" b="1" i="1" dirty="0"/>
              <a:t> </a:t>
            </a:r>
            <a:r>
              <a:rPr lang="en-US" b="1" i="1" dirty="0" err="1"/>
              <a:t>thức</a:t>
            </a:r>
            <a:r>
              <a:rPr lang="en-US" b="1" i="1" dirty="0"/>
              <a:t> </a:t>
            </a:r>
            <a:r>
              <a:rPr lang="en-US" b="1" i="1" dirty="0" err="1"/>
              <a:t>nào</a:t>
            </a:r>
            <a:r>
              <a:rPr lang="en-US" b="1" i="1" dirty="0"/>
              <a:t> </a:t>
            </a:r>
            <a:r>
              <a:rPr lang="en-US" b="1" i="1" dirty="0" err="1"/>
              <a:t>của</a:t>
            </a:r>
            <a:r>
              <a:rPr lang="en-US" b="1" i="1" dirty="0"/>
              <a:t> PS? (</a:t>
            </a:r>
            <a:r>
              <a:rPr lang="en-US" b="1" i="1" dirty="0" err="1"/>
              <a:t>Nhắc</a:t>
            </a:r>
            <a:r>
              <a:rPr lang="en-US" b="1" i="1" dirty="0"/>
              <a:t> </a:t>
            </a:r>
            <a:r>
              <a:rPr lang="en-US" b="1" i="1" dirty="0" err="1"/>
              <a:t>lại</a:t>
            </a:r>
            <a:r>
              <a:rPr lang="en-US" b="1" i="1" dirty="0"/>
              <a:t> </a:t>
            </a:r>
            <a:r>
              <a:rPr lang="en-US" b="1" i="1" dirty="0" err="1"/>
              <a:t>cấu</a:t>
            </a:r>
            <a:r>
              <a:rPr lang="en-US" b="1" i="1" dirty="0"/>
              <a:t> </a:t>
            </a:r>
            <a:r>
              <a:rPr lang="en-US" b="1" i="1" dirty="0" err="1"/>
              <a:t>tạo</a:t>
            </a:r>
            <a:r>
              <a:rPr lang="en-US" b="1" i="1" dirty="0"/>
              <a:t> </a:t>
            </a:r>
            <a:r>
              <a:rPr lang="en-US" b="1" i="1" dirty="0" err="1"/>
              <a:t>của</a:t>
            </a:r>
            <a:r>
              <a:rPr lang="en-US" b="1" i="1" dirty="0"/>
              <a:t> PS: TS </a:t>
            </a:r>
            <a:r>
              <a:rPr lang="en-US" b="1" i="1" dirty="0" err="1"/>
              <a:t>và</a:t>
            </a:r>
            <a:r>
              <a:rPr lang="en-US" b="1" i="1" dirty="0"/>
              <a:t> MS) TS </a:t>
            </a:r>
            <a:r>
              <a:rPr lang="en-US" b="1" i="1" dirty="0" err="1"/>
              <a:t>chỉ</a:t>
            </a:r>
            <a:r>
              <a:rPr lang="en-US" b="1" i="1" dirty="0"/>
              <a:t> </a:t>
            </a:r>
            <a:r>
              <a:rPr lang="en-US" b="1" i="1" dirty="0" err="1"/>
              <a:t>số</a:t>
            </a:r>
            <a:r>
              <a:rPr lang="en-US" b="1" i="1" dirty="0"/>
              <a:t> </a:t>
            </a:r>
            <a:r>
              <a:rPr lang="en-US" b="1" i="1" dirty="0" err="1"/>
              <a:t>phần</a:t>
            </a:r>
            <a:r>
              <a:rPr lang="en-US" b="1" i="1" dirty="0"/>
              <a:t> </a:t>
            </a:r>
            <a:r>
              <a:rPr lang="en-US" b="1" i="1" dirty="0" err="1"/>
              <a:t>bằng</a:t>
            </a:r>
            <a:r>
              <a:rPr lang="en-US" b="1" i="1" dirty="0"/>
              <a:t> </a:t>
            </a:r>
            <a:r>
              <a:rPr lang="en-US" b="1" i="1" dirty="0" err="1"/>
              <a:t>nhau</a:t>
            </a:r>
            <a:r>
              <a:rPr lang="en-US" b="1" i="1" dirty="0"/>
              <a:t> </a:t>
            </a:r>
            <a:r>
              <a:rPr lang="en-US" b="1" i="1" dirty="0" err="1"/>
              <a:t>đã</a:t>
            </a:r>
            <a:r>
              <a:rPr lang="en-US" b="1" i="1" dirty="0"/>
              <a:t> </a:t>
            </a:r>
            <a:r>
              <a:rPr lang="en-US" b="1" i="1" dirty="0" err="1"/>
              <a:t>lấy</a:t>
            </a:r>
            <a:r>
              <a:rPr lang="en-US" b="1" i="1" dirty="0"/>
              <a:t> </a:t>
            </a:r>
            <a:r>
              <a:rPr lang="en-US" b="1" i="1" dirty="0" err="1"/>
              <a:t>của</a:t>
            </a:r>
            <a:r>
              <a:rPr lang="en-US" b="1" i="1" dirty="0"/>
              <a:t> </a:t>
            </a:r>
            <a:r>
              <a:rPr lang="en-US" b="1" i="1" dirty="0" err="1"/>
              <a:t>đơn</a:t>
            </a:r>
            <a:r>
              <a:rPr lang="en-US" b="1" i="1" dirty="0"/>
              <a:t> </a:t>
            </a:r>
            <a:r>
              <a:rPr lang="en-US" b="1" i="1" dirty="0" err="1"/>
              <a:t>vị</a:t>
            </a:r>
            <a:r>
              <a:rPr lang="en-US" b="1" i="1" dirty="0"/>
              <a:t>, MS </a:t>
            </a:r>
            <a:r>
              <a:rPr lang="en-US" b="1" i="1" dirty="0" err="1"/>
              <a:t>chỉ</a:t>
            </a:r>
            <a:r>
              <a:rPr lang="en-US" b="1" i="1" dirty="0"/>
              <a:t> </a:t>
            </a:r>
            <a:r>
              <a:rPr lang="en-US" b="1" i="1" dirty="0" err="1"/>
              <a:t>tổng</a:t>
            </a:r>
            <a:r>
              <a:rPr lang="en-US" b="1" i="1" dirty="0"/>
              <a:t> </a:t>
            </a:r>
            <a:r>
              <a:rPr lang="en-US" b="1" i="1" dirty="0" err="1"/>
              <a:t>số</a:t>
            </a:r>
            <a:r>
              <a:rPr lang="en-US" b="1" i="1" dirty="0"/>
              <a:t> </a:t>
            </a:r>
            <a:r>
              <a:rPr lang="en-US" b="1" i="1" dirty="0" err="1"/>
              <a:t>phần</a:t>
            </a:r>
            <a:r>
              <a:rPr lang="en-US" b="1" i="1" dirty="0"/>
              <a:t> </a:t>
            </a:r>
            <a:r>
              <a:rPr lang="en-US" b="1" i="1" dirty="0" err="1"/>
              <a:t>bằng</a:t>
            </a:r>
            <a:r>
              <a:rPr lang="en-US" b="1" i="1" dirty="0"/>
              <a:t> </a:t>
            </a:r>
            <a:r>
              <a:rPr lang="en-US" b="1" i="1" dirty="0" err="1"/>
              <a:t>nhau</a:t>
            </a:r>
            <a:r>
              <a:rPr lang="en-US" b="1" i="1" dirty="0"/>
              <a:t> </a:t>
            </a:r>
            <a:r>
              <a:rPr lang="en-US" b="1" i="1" dirty="0" err="1"/>
              <a:t>của</a:t>
            </a:r>
            <a:r>
              <a:rPr lang="en-US" b="1" i="1" dirty="0"/>
              <a:t> </a:t>
            </a:r>
            <a:r>
              <a:rPr lang="en-US" b="1" i="1" dirty="0" err="1"/>
              <a:t>một</a:t>
            </a:r>
            <a:r>
              <a:rPr lang="en-US" b="1" i="1" dirty="0"/>
              <a:t> </a:t>
            </a:r>
            <a:r>
              <a:rPr lang="en-US" b="1" i="1" dirty="0" err="1"/>
              <a:t>đơn</a:t>
            </a:r>
            <a:r>
              <a:rPr lang="en-US" b="1" i="1" dirty="0"/>
              <a:t> </a:t>
            </a:r>
            <a:r>
              <a:rPr lang="en-US" b="1" i="1" dirty="0" err="1"/>
              <a:t>vị</a:t>
            </a:r>
            <a:r>
              <a:rPr lang="en-US" b="1" i="1" dirty="0"/>
              <a:t>.</a:t>
            </a:r>
          </a:p>
          <a:p>
            <a:pPr marL="171450" indent="-171450">
              <a:buFont typeface="Symbol" panose="05050102010706020507" pitchFamily="18" charset="2"/>
              <a:buChar char="Þ"/>
            </a:pPr>
            <a:r>
              <a:rPr lang="en-US" dirty="0" err="1"/>
              <a:t>Chốt</a:t>
            </a:r>
            <a:r>
              <a:rPr lang="en-US" dirty="0"/>
              <a:t>: </a:t>
            </a:r>
            <a:r>
              <a:rPr lang="en-US" dirty="0" err="1"/>
              <a:t>Đọc</a:t>
            </a:r>
            <a:r>
              <a:rPr lang="en-US" dirty="0"/>
              <a:t> (TS </a:t>
            </a:r>
            <a:r>
              <a:rPr lang="en-US" dirty="0" err="1"/>
              <a:t>đọc</a:t>
            </a:r>
            <a:r>
              <a:rPr lang="en-US" dirty="0"/>
              <a:t> </a:t>
            </a:r>
            <a:r>
              <a:rPr lang="en-US" dirty="0" err="1"/>
              <a:t>trước</a:t>
            </a:r>
            <a:r>
              <a:rPr lang="en-US" dirty="0"/>
              <a:t>, </a:t>
            </a:r>
            <a:r>
              <a:rPr lang="en-US" dirty="0" err="1"/>
              <a:t>phần</a:t>
            </a:r>
            <a:r>
              <a:rPr lang="en-US" dirty="0"/>
              <a:t> </a:t>
            </a:r>
            <a:r>
              <a:rPr lang="en-US" dirty="0" err="1"/>
              <a:t>tương</a:t>
            </a:r>
            <a:r>
              <a:rPr lang="en-US" dirty="0"/>
              <a:t> </a:t>
            </a:r>
            <a:r>
              <a:rPr lang="en-US" dirty="0" err="1"/>
              <a:t>ứng</a:t>
            </a:r>
            <a:r>
              <a:rPr lang="en-US" dirty="0"/>
              <a:t> </a:t>
            </a:r>
            <a:r>
              <a:rPr lang="en-US" dirty="0" err="1"/>
              <a:t>với</a:t>
            </a:r>
            <a:r>
              <a:rPr lang="en-US" dirty="0"/>
              <a:t> </a:t>
            </a:r>
            <a:r>
              <a:rPr lang="en-US" dirty="0" err="1"/>
              <a:t>dấu</a:t>
            </a:r>
            <a:r>
              <a:rPr lang="en-US" dirty="0"/>
              <a:t> </a:t>
            </a:r>
            <a:r>
              <a:rPr lang="en-US" dirty="0" err="1"/>
              <a:t>gạch</a:t>
            </a:r>
            <a:r>
              <a:rPr lang="en-US" dirty="0"/>
              <a:t> </a:t>
            </a:r>
            <a:r>
              <a:rPr lang="en-US" dirty="0" err="1"/>
              <a:t>ngang</a:t>
            </a:r>
            <a:r>
              <a:rPr lang="en-US" dirty="0"/>
              <a:t>, MS </a:t>
            </a:r>
            <a:r>
              <a:rPr lang="en-US" dirty="0" err="1"/>
              <a:t>đọc</a:t>
            </a:r>
            <a:r>
              <a:rPr lang="en-US" dirty="0"/>
              <a:t> </a:t>
            </a:r>
            <a:r>
              <a:rPr lang="en-US" dirty="0" err="1"/>
              <a:t>sau</a:t>
            </a:r>
            <a:r>
              <a:rPr lang="en-US" dirty="0"/>
              <a:t>);  </a:t>
            </a:r>
            <a:r>
              <a:rPr lang="en-US" dirty="0" err="1"/>
              <a:t>Viết</a:t>
            </a:r>
            <a:r>
              <a:rPr lang="en-US" dirty="0"/>
              <a:t> (TS </a:t>
            </a:r>
            <a:r>
              <a:rPr lang="en-US" dirty="0" err="1"/>
              <a:t>viết</a:t>
            </a:r>
            <a:r>
              <a:rPr lang="en-US" dirty="0"/>
              <a:t> ở </a:t>
            </a:r>
            <a:r>
              <a:rPr lang="en-US" dirty="0" err="1"/>
              <a:t>trên</a:t>
            </a:r>
            <a:r>
              <a:rPr lang="en-US" dirty="0"/>
              <a:t>, </a:t>
            </a:r>
            <a:r>
              <a:rPr lang="en-US" dirty="0" err="1"/>
              <a:t>gạch</a:t>
            </a:r>
            <a:r>
              <a:rPr lang="en-US" dirty="0"/>
              <a:t> </a:t>
            </a:r>
            <a:r>
              <a:rPr lang="en-US" dirty="0" err="1"/>
              <a:t>ngang</a:t>
            </a:r>
            <a:r>
              <a:rPr lang="en-US" dirty="0"/>
              <a:t> ở </a:t>
            </a:r>
            <a:r>
              <a:rPr lang="en-US" dirty="0" err="1"/>
              <a:t>giữa</a:t>
            </a:r>
            <a:r>
              <a:rPr lang="en-US" dirty="0"/>
              <a:t> (</a:t>
            </a:r>
            <a:r>
              <a:rPr lang="en-US" dirty="0" err="1"/>
              <a:t>dòng</a:t>
            </a:r>
            <a:r>
              <a:rPr lang="en-US" dirty="0"/>
              <a:t> </a:t>
            </a:r>
            <a:r>
              <a:rPr lang="en-US" dirty="0" err="1"/>
              <a:t>kẻ</a:t>
            </a:r>
            <a:r>
              <a:rPr lang="en-US" dirty="0"/>
              <a:t> </a:t>
            </a:r>
            <a:r>
              <a:rPr lang="en-US" dirty="0" err="1"/>
              <a:t>đậm</a:t>
            </a:r>
            <a:r>
              <a:rPr lang="en-US" dirty="0"/>
              <a:t>), MS </a:t>
            </a:r>
            <a:r>
              <a:rPr lang="en-US" dirty="0" err="1"/>
              <a:t>viết</a:t>
            </a:r>
            <a:r>
              <a:rPr lang="en-US" dirty="0"/>
              <a:t> ở </a:t>
            </a:r>
            <a:r>
              <a:rPr lang="en-US" dirty="0" err="1"/>
              <a:t>dưới</a:t>
            </a:r>
            <a:r>
              <a:rPr lang="en-US" dirty="0"/>
              <a:t>.</a:t>
            </a:r>
          </a:p>
          <a:p>
            <a:pPr marL="171450" marR="0" lvl="0"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Þ"/>
              <a:tabLst/>
              <a:defRPr/>
            </a:pPr>
            <a:r>
              <a:rPr lang="en-US" dirty="0" err="1"/>
              <a:t>Chuyển</a:t>
            </a:r>
            <a:r>
              <a:rPr lang="en-US" dirty="0"/>
              <a:t>: Con </a:t>
            </a:r>
            <a:r>
              <a:rPr lang="en-US" dirty="0" err="1"/>
              <a:t>vừa</a:t>
            </a:r>
            <a:r>
              <a:rPr lang="en-US" dirty="0"/>
              <a:t> </a:t>
            </a:r>
            <a:r>
              <a:rPr lang="en-US" dirty="0" err="1"/>
              <a:t>ôn</a:t>
            </a:r>
            <a:r>
              <a:rPr lang="en-US" dirty="0"/>
              <a:t> </a:t>
            </a:r>
            <a:r>
              <a:rPr lang="en-US" dirty="0" err="1"/>
              <a:t>lại</a:t>
            </a:r>
            <a:r>
              <a:rPr lang="en-US" dirty="0"/>
              <a:t> </a:t>
            </a:r>
            <a:r>
              <a:rPr lang="en-US" dirty="0" err="1"/>
              <a:t>cách</a:t>
            </a:r>
            <a:r>
              <a:rPr lang="en-US" dirty="0"/>
              <a:t>, </a:t>
            </a:r>
            <a:r>
              <a:rPr lang="en-US" dirty="0" err="1"/>
              <a:t>phân</a:t>
            </a:r>
            <a:r>
              <a:rPr lang="en-US" dirty="0"/>
              <a:t> </a:t>
            </a:r>
            <a:r>
              <a:rPr lang="en-US" dirty="0" err="1"/>
              <a:t>tích</a:t>
            </a:r>
            <a:r>
              <a:rPr lang="en-US" dirty="0"/>
              <a:t> </a:t>
            </a:r>
            <a:r>
              <a:rPr lang="en-US" dirty="0" err="1"/>
              <a:t>cấu</a:t>
            </a:r>
            <a:r>
              <a:rPr lang="en-US" dirty="0"/>
              <a:t> </a:t>
            </a:r>
            <a:r>
              <a:rPr lang="en-US" dirty="0" err="1"/>
              <a:t>tạo</a:t>
            </a:r>
            <a:r>
              <a:rPr lang="en-US" dirty="0"/>
              <a:t> </a:t>
            </a:r>
            <a:r>
              <a:rPr lang="en-US" dirty="0" err="1"/>
              <a:t>của</a:t>
            </a:r>
            <a:r>
              <a:rPr lang="en-US" dirty="0"/>
              <a:t> PS. </a:t>
            </a:r>
            <a:r>
              <a:rPr lang="en-US" sz="1200" dirty="0" err="1">
                <a:solidFill>
                  <a:srgbClr val="006600"/>
                </a:solidFill>
                <a:latin typeface="Times New Roman" panose="02020603050405020304" pitchFamily="18" charset="0"/>
                <a:cs typeface="Times New Roman" panose="02020603050405020304" pitchFamily="18" charset="0"/>
              </a:rPr>
              <a:t>Viết</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thương</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dưới</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dạng</a:t>
            </a:r>
            <a:r>
              <a:rPr lang="en-US" sz="1200" dirty="0">
                <a:solidFill>
                  <a:srgbClr val="006600"/>
                </a:solidFill>
                <a:latin typeface="Times New Roman" panose="02020603050405020304" pitchFamily="18" charset="0"/>
                <a:cs typeface="Times New Roman" panose="02020603050405020304" pitchFamily="18" charset="0"/>
              </a:rPr>
              <a:t> PS </a:t>
            </a:r>
            <a:r>
              <a:rPr lang="en-US" sz="1200" dirty="0" err="1">
                <a:solidFill>
                  <a:srgbClr val="006600"/>
                </a:solidFill>
                <a:latin typeface="Times New Roman" panose="02020603050405020304" pitchFamily="18" charset="0"/>
                <a:cs typeface="Times New Roman" panose="02020603050405020304" pitchFamily="18" charset="0"/>
              </a:rPr>
              <a:t>như</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thế</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nào</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Chúng</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mình</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cùng</a:t>
            </a:r>
            <a:r>
              <a:rPr lang="en-US" sz="1200" dirty="0">
                <a:solidFill>
                  <a:srgbClr val="006600"/>
                </a:solidFill>
                <a:latin typeface="Times New Roman" panose="02020603050405020304" pitchFamily="18" charset="0"/>
                <a:cs typeface="Times New Roman" panose="02020603050405020304" pitchFamily="18" charset="0"/>
              </a:rPr>
              <a:t> </a:t>
            </a:r>
            <a:r>
              <a:rPr lang="en-US" sz="1200" dirty="0" err="1">
                <a:solidFill>
                  <a:srgbClr val="006600"/>
                </a:solidFill>
                <a:latin typeface="Times New Roman" panose="02020603050405020304" pitchFamily="18" charset="0"/>
                <a:cs typeface="Times New Roman" panose="02020603050405020304" pitchFamily="18" charset="0"/>
              </a:rPr>
              <a:t>chuyển</a:t>
            </a:r>
            <a:r>
              <a:rPr lang="en-US" sz="1200" dirty="0">
                <a:solidFill>
                  <a:srgbClr val="006600"/>
                </a:solidFill>
                <a:latin typeface="Times New Roman" panose="02020603050405020304" pitchFamily="18" charset="0"/>
                <a:cs typeface="Times New Roman" panose="02020603050405020304" pitchFamily="18" charset="0"/>
              </a:rPr>
              <a:t> sang BT 2.</a:t>
            </a:r>
          </a:p>
          <a:p>
            <a:pPr marL="171450" indent="-171450">
              <a:buFont typeface="Symbol" panose="05050102010706020507" pitchFamily="18" charset="2"/>
              <a:buChar char="Þ"/>
            </a:pPr>
            <a:endParaRPr lang="en-US" dirty="0"/>
          </a:p>
        </p:txBody>
      </p:sp>
      <p:sp>
        <p:nvSpPr>
          <p:cNvPr id="4" name="Slide Number Placeholder 3"/>
          <p:cNvSpPr>
            <a:spLocks noGrp="1"/>
          </p:cNvSpPr>
          <p:nvPr>
            <p:ph type="sldNum" sz="quarter" idx="5"/>
          </p:nvPr>
        </p:nvSpPr>
        <p:spPr/>
        <p:txBody>
          <a:bodyPr/>
          <a:lstStyle/>
          <a:p>
            <a:fld id="{7A09C23E-164B-4365-80AC-F242954C6C7F}" type="slidenum">
              <a:rPr lang="en-US" smtClean="0"/>
              <a:t>9</a:t>
            </a:fld>
            <a:endParaRPr lang="en-US"/>
          </a:p>
        </p:txBody>
      </p:sp>
    </p:spTree>
    <p:extLst>
      <p:ext uri="{BB962C8B-B14F-4D97-AF65-F5344CB8AC3E}">
        <p14:creationId xmlns:p14="http://schemas.microsoft.com/office/powerpoint/2010/main" val="9418074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a:solidFill>
                  <a:srgbClr val="006600"/>
                </a:solidFill>
                <a:latin typeface="Times New Roman" panose="02020603050405020304" pitchFamily="18" charset="0"/>
                <a:cs typeface="Times New Roman" panose="02020603050405020304" pitchFamily="18" charset="0"/>
              </a:rPr>
              <a:t>1 HS Nêu yêu cầu của bài -&gt; HS làm vở -&gt; Chữa miệng, nêu cách làm -&gt; NX -&gt; GV chốt án-&gt; Kiểm soát Đ/S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1">
                <a:solidFill>
                  <a:srgbClr val="006600"/>
                </a:solidFill>
                <a:latin typeface="Times New Roman" panose="02020603050405020304" pitchFamily="18" charset="0"/>
                <a:cs typeface="Times New Roman" panose="02020603050405020304" pitchFamily="18" charset="0"/>
              </a:rPr>
              <a:t>Khi viết thương dưới dạng PS con cần chú ý gì?</a:t>
            </a:r>
            <a:r>
              <a:rPr lang="en-US" sz="1200">
                <a:solidFill>
                  <a:srgbClr val="006600"/>
                </a:solidFill>
                <a:latin typeface="Times New Roman" panose="02020603050405020304" pitchFamily="18" charset="0"/>
                <a:cs typeface="Times New Roman" panose="02020603050405020304" pitchFamily="18" charset="0"/>
              </a:rPr>
              <a:t> (</a:t>
            </a:r>
            <a:r>
              <a:rPr lang="en-US" sz="1200" i="1">
                <a:solidFill>
                  <a:srgbClr val="006600"/>
                </a:solidFill>
                <a:latin typeface="Times New Roman" panose="02020603050405020304" pitchFamily="18" charset="0"/>
                <a:cs typeface="Times New Roman" panose="02020603050405020304" pitchFamily="18" charset="0"/>
              </a:rPr>
              <a:t>TS là SBC, MS là SC, dấu chia là đường kẻ ngang</a:t>
            </a:r>
            <a:r>
              <a:rPr lang="en-US" sz="1200">
                <a:solidFill>
                  <a:srgbClr val="006600"/>
                </a:solidFill>
                <a:latin typeface="Times New Roman" panose="02020603050405020304" pitchFamily="18" charset="0"/>
                <a:cs typeface="Times New Roman" panose="02020603050405020304" pitchFamily="18" charset="0"/>
              </a:rPr>
              <a: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1">
                <a:solidFill>
                  <a:srgbClr val="006600"/>
                </a:solidFill>
                <a:latin typeface="Times New Roman" panose="02020603050405020304" pitchFamily="18" charset="0"/>
                <a:cs typeface="Times New Roman" panose="02020603050405020304" pitchFamily="18" charset="0"/>
              </a:rPr>
              <a:t>Chốt: </a:t>
            </a:r>
            <a:r>
              <a:rPr lang="en-US" sz="1200">
                <a:solidFill>
                  <a:srgbClr val="006600"/>
                </a:solidFill>
                <a:latin typeface="Times New Roman" panose="02020603050405020304" pitchFamily="18" charset="0"/>
                <a:cs typeface="Times New Roman" panose="02020603050405020304" pitchFamily="18" charset="0"/>
              </a:rPr>
              <a:t>Muốn viết thương dưới dạng PS ta làm thế nào? ( TS là SBC, MS là SC, dấu chia là dấu gạch ngang).</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1">
                <a:solidFill>
                  <a:srgbClr val="006600"/>
                </a:solidFill>
                <a:latin typeface="Times New Roman" panose="02020603050405020304" pitchFamily="18" charset="0"/>
                <a:cs typeface="Times New Roman" panose="02020603050405020304" pitchFamily="18" charset="0"/>
              </a:rPr>
              <a:t>Chuyển: </a:t>
            </a:r>
            <a:r>
              <a:rPr lang="en-US" sz="1200">
                <a:solidFill>
                  <a:srgbClr val="006600"/>
                </a:solidFill>
                <a:latin typeface="Times New Roman" panose="02020603050405020304" pitchFamily="18" charset="0"/>
                <a:cs typeface="Times New Roman" panose="02020603050405020304" pitchFamily="18" charset="0"/>
              </a:rPr>
              <a:t>Viết STN dưới dạng PS như thế nào? Chúng mình cùng chuyển sang BT 3.</a:t>
            </a:r>
          </a:p>
          <a:p>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10</a:t>
            </a:fld>
            <a:endParaRPr lang="en-US"/>
          </a:p>
        </p:txBody>
      </p:sp>
    </p:spTree>
    <p:extLst>
      <p:ext uri="{BB962C8B-B14F-4D97-AF65-F5344CB8AC3E}">
        <p14:creationId xmlns:p14="http://schemas.microsoft.com/office/powerpoint/2010/main" val="1803708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2DCCA-39DE-472A-9752-5B81213485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0648BBE-9996-40CC-BCC5-2CA1261996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0CDB1D-CEB0-4F63-A4DB-16036659EB0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5923C0F8-A948-4356-A610-45A0446E88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1B56D4-9BFD-4E7A-8AE4-8B6DB6665DA6}"/>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551861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2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52995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172697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2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449337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2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831871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2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8489242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2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4132873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2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8713789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2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3885707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2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3618996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2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89342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0723943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1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6047052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1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1395501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1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4730308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1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323009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7176900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1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9482089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1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8250314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1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0751592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1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0381481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1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33828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4076238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5804050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4581182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588428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7368663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8938723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7661376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5632361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3695722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8881257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9B41A-F055-455F-8897-D2DE0D1488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4E3265D-57B3-4CF9-B48D-8ED20B842C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E34889-4114-4E46-BEB8-881D521457B3}"/>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6277399-7ADB-482B-BA31-B3143792B2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BE4954-17B6-41FF-9B46-F5CD85554FF1}"/>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98177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30416140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CE38-5CA0-4923-98D4-BC2C390165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4C4926-2173-4844-9FEE-0A7A07A2D5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1EDAAB-F819-4390-B609-8ECC43521A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B3E75C-CE82-4181-8483-A6F7F64C2B8D}"/>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6" name="Footer Placeholder 5">
            <a:extLst>
              <a:ext uri="{FF2B5EF4-FFF2-40B4-BE49-F238E27FC236}">
                <a16:creationId xmlns:a16="http://schemas.microsoft.com/office/drawing/2014/main" id="{12973048-448C-4C3F-923D-A387453F73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45A818-185E-4DCB-B3E5-710EBCCCB39C}"/>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621101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C50E-4DB4-4966-81CE-8002547C0E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20A70E-880C-4079-B168-8C65A85320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C455DB-8BFD-40F5-A68C-26F16811D9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F92537-BFDB-4682-9151-E3635907EB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81600B-FEF7-4888-88BB-60AD5C03D2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EA139D-AA72-45EE-8136-6EF3F32A436F}"/>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8" name="Footer Placeholder 7">
            <a:extLst>
              <a:ext uri="{FF2B5EF4-FFF2-40B4-BE49-F238E27FC236}">
                <a16:creationId xmlns:a16="http://schemas.microsoft.com/office/drawing/2014/main" id="{706697F7-FE55-4A0C-ABC2-1C99C7865F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35AA005-18BA-47F8-B51A-AEEAE960DE16}"/>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649845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1F72E-E240-4A47-81E4-23083530D3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89B671-2D9F-4490-A990-D2E8AE563C9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4" name="Footer Placeholder 3">
            <a:extLst>
              <a:ext uri="{FF2B5EF4-FFF2-40B4-BE49-F238E27FC236}">
                <a16:creationId xmlns:a16="http://schemas.microsoft.com/office/drawing/2014/main" id="{FDE2C59C-5902-4A56-B618-1E5A7844C6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F70EEA-73B8-491F-8271-724463A33835}"/>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6591283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07710925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67970661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33667431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41837466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7E26C-FE41-4482-8062-71529AA921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6CF226-3C40-48E3-BDBA-3C7D3A6FB4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977261-06A8-4B4D-9BCB-4DF791207E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59DA55-00B5-4174-87F8-0D0729453468}"/>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6" name="Footer Placeholder 5">
            <a:extLst>
              <a:ext uri="{FF2B5EF4-FFF2-40B4-BE49-F238E27FC236}">
                <a16:creationId xmlns:a16="http://schemas.microsoft.com/office/drawing/2014/main" id="{1487B0E7-74DF-4FCB-87AA-46B9948122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9FD501-1F8E-4B06-924C-D2DDD0C203AE}"/>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5785640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D1FAB-0C7F-4FCC-B6A1-B7F9E6A867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0BE9AC-3FE5-4A97-A76E-D15BEE95EB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D8821E-F00C-45DB-B39E-6C342E87F5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0059B2-050B-4F68-A389-C956D6117816}"/>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6" name="Footer Placeholder 5">
            <a:extLst>
              <a:ext uri="{FF2B5EF4-FFF2-40B4-BE49-F238E27FC236}">
                <a16:creationId xmlns:a16="http://schemas.microsoft.com/office/drawing/2014/main" id="{673BFB96-40ED-42A6-8C39-32C9D16F3B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3A9CDE-1410-41B8-8493-204EDCC4BE02}"/>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6435624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1D0E6-C06B-4634-BD9B-E04634EE4F1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FD6FA9-03FE-4B99-990D-6B1D966401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EB873A-B822-4FCB-AA34-509493908A1C}"/>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FF6B7C25-D548-4F57-BAEE-0D21FE1677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48CA6C-9E6C-4D38-99D8-29C9121C1A5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27573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16824971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33D2CA-026A-4B79-904F-685A4A13FE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D0D6DB-624E-4C76-9197-4E854E3C28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931B70-022E-455F-B6DB-538A76215D03}"/>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47F25FB6-BA30-41F3-BA6B-A58D3041D3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A91E9B-104D-4274-A66B-6F40B016BCEF}"/>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86536183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13246207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txAndObj">
  <p:cSld name="13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1547056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txAndObj">
  <p:cSld name="12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347633177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txAndObj">
  <p:cSld name="1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77902158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txAndObj">
  <p:cSld name="10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26415240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xAndObj">
  <p:cSld name="9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81516883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xAndObj">
  <p:cSld name="8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371204752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txAndObj">
  <p:cSld name="7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100074122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xAndObj">
  <p:cSld name="6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2248191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3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806089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xAndObj">
  <p:cSld name="5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338852905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xAndObj">
  <p:cSld name="4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175434175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txAndObj">
  <p:cSld name="3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293459453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txAndObj">
  <p:cSld name="2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413840247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txAndObj">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9/19/2023</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114709597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 name="图片占位符 1"/>
          <p:cNvSpPr>
            <a:spLocks noGrp="1"/>
          </p:cNvSpPr>
          <p:nvPr>
            <p:ph type="pic" sz="quarter" idx="10"/>
          </p:nvPr>
        </p:nvSpPr>
        <p:spPr>
          <a:xfrm>
            <a:off x="4960620" y="2476499"/>
            <a:ext cx="5791200" cy="3345180"/>
          </a:xfrm>
          <a:custGeom>
            <a:avLst/>
            <a:gdLst>
              <a:gd name="connsiteX0" fmla="*/ 3818878 w 7846559"/>
              <a:gd name="connsiteY0" fmla="*/ 105 h 3919206"/>
              <a:gd name="connsiteX1" fmla="*/ 5958683 w 7846559"/>
              <a:gd name="connsiteY1" fmla="*/ 225533 h 3919206"/>
              <a:gd name="connsiteX2" fmla="*/ 7167760 w 7846559"/>
              <a:gd name="connsiteY2" fmla="*/ 108310 h 3919206"/>
              <a:gd name="connsiteX3" fmla="*/ 7663568 w 7846559"/>
              <a:gd name="connsiteY3" fmla="*/ 378824 h 3919206"/>
              <a:gd name="connsiteX4" fmla="*/ 7767949 w 7846559"/>
              <a:gd name="connsiteY4" fmla="*/ 1037074 h 3919206"/>
              <a:gd name="connsiteX5" fmla="*/ 7724457 w 7846559"/>
              <a:gd name="connsiteY5" fmla="*/ 2651139 h 3919206"/>
              <a:gd name="connsiteX6" fmla="*/ 7846234 w 7846559"/>
              <a:gd name="connsiteY6" fmla="*/ 3453663 h 3919206"/>
              <a:gd name="connsiteX7" fmla="*/ 7680965 w 7846559"/>
              <a:gd name="connsiteY7" fmla="*/ 3868451 h 3919206"/>
              <a:gd name="connsiteX8" fmla="*/ 6828522 w 7846559"/>
              <a:gd name="connsiteY8" fmla="*/ 3895502 h 3919206"/>
              <a:gd name="connsiteX9" fmla="*/ 4940971 w 7846559"/>
              <a:gd name="connsiteY9" fmla="*/ 3715160 h 3919206"/>
              <a:gd name="connsiteX10" fmla="*/ 2688086 w 7846559"/>
              <a:gd name="connsiteY10" fmla="*/ 3868451 h 3919206"/>
              <a:gd name="connsiteX11" fmla="*/ 878820 w 7846559"/>
              <a:gd name="connsiteY11" fmla="*/ 3742211 h 3919206"/>
              <a:gd name="connsiteX12" fmla="*/ 226440 w 7846559"/>
              <a:gd name="connsiteY12" fmla="*/ 3778280 h 3919206"/>
              <a:gd name="connsiteX13" fmla="*/ 43774 w 7846559"/>
              <a:gd name="connsiteY13" fmla="*/ 3471698 h 3919206"/>
              <a:gd name="connsiteX14" fmla="*/ 87266 w 7846559"/>
              <a:gd name="connsiteY14" fmla="*/ 2615071 h 3919206"/>
              <a:gd name="connsiteX15" fmla="*/ 282 w 7846559"/>
              <a:gd name="connsiteY15" fmla="*/ 1154297 h 3919206"/>
              <a:gd name="connsiteX16" fmla="*/ 122059 w 7846559"/>
              <a:gd name="connsiteY16" fmla="*/ 144379 h 3919206"/>
              <a:gd name="connsiteX17" fmla="*/ 1413878 w 7846559"/>
              <a:gd name="connsiteY17" fmla="*/ 98025 h 3919206"/>
              <a:gd name="connsiteX18" fmla="*/ 2546131 w 7846559"/>
              <a:gd name="connsiteY18" fmla="*/ 194926 h 3919206"/>
              <a:gd name="connsiteX19" fmla="*/ 3818878 w 7846559"/>
              <a:gd name="connsiteY19" fmla="*/ 105 h 3919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846559" h="3919206">
                <a:moveTo>
                  <a:pt x="3818878" y="105"/>
                </a:moveTo>
                <a:cubicBezTo>
                  <a:pt x="4387636" y="5206"/>
                  <a:pt x="5400536" y="207499"/>
                  <a:pt x="5958683" y="225533"/>
                </a:cubicBezTo>
                <a:cubicBezTo>
                  <a:pt x="6516830" y="243567"/>
                  <a:pt x="6883612" y="82762"/>
                  <a:pt x="7167760" y="108310"/>
                </a:cubicBezTo>
                <a:cubicBezTo>
                  <a:pt x="7451907" y="133859"/>
                  <a:pt x="7563537" y="224030"/>
                  <a:pt x="7663568" y="378824"/>
                </a:cubicBezTo>
                <a:cubicBezTo>
                  <a:pt x="7763600" y="533618"/>
                  <a:pt x="7757802" y="658355"/>
                  <a:pt x="7767949" y="1037074"/>
                </a:cubicBezTo>
                <a:cubicBezTo>
                  <a:pt x="7778097" y="1415793"/>
                  <a:pt x="7711410" y="2248375"/>
                  <a:pt x="7724457" y="2651139"/>
                </a:cubicBezTo>
                <a:cubicBezTo>
                  <a:pt x="7737504" y="3053904"/>
                  <a:pt x="7853484" y="3250778"/>
                  <a:pt x="7846234" y="3453663"/>
                </a:cubicBezTo>
                <a:cubicBezTo>
                  <a:pt x="7838986" y="3656549"/>
                  <a:pt x="7850584" y="3794812"/>
                  <a:pt x="7680965" y="3868451"/>
                </a:cubicBezTo>
                <a:cubicBezTo>
                  <a:pt x="7511346" y="3942091"/>
                  <a:pt x="7285188" y="3921051"/>
                  <a:pt x="6828522" y="3895502"/>
                </a:cubicBezTo>
                <a:cubicBezTo>
                  <a:pt x="6371856" y="3869954"/>
                  <a:pt x="5631044" y="3719669"/>
                  <a:pt x="4940971" y="3715160"/>
                </a:cubicBezTo>
                <a:cubicBezTo>
                  <a:pt x="4250898" y="3710651"/>
                  <a:pt x="3365112" y="3863943"/>
                  <a:pt x="2688086" y="3868451"/>
                </a:cubicBezTo>
                <a:cubicBezTo>
                  <a:pt x="2011061" y="3872960"/>
                  <a:pt x="1289094" y="3757240"/>
                  <a:pt x="878820" y="3742211"/>
                </a:cubicBezTo>
                <a:cubicBezTo>
                  <a:pt x="468546" y="3727183"/>
                  <a:pt x="365614" y="3823365"/>
                  <a:pt x="226440" y="3778280"/>
                </a:cubicBezTo>
                <a:cubicBezTo>
                  <a:pt x="87266" y="3733194"/>
                  <a:pt x="66969" y="3665566"/>
                  <a:pt x="43774" y="3471698"/>
                </a:cubicBezTo>
                <a:cubicBezTo>
                  <a:pt x="20578" y="3277829"/>
                  <a:pt x="94515" y="3001305"/>
                  <a:pt x="87266" y="2615071"/>
                </a:cubicBezTo>
                <a:cubicBezTo>
                  <a:pt x="80017" y="2228837"/>
                  <a:pt x="-5517" y="1566078"/>
                  <a:pt x="282" y="1154297"/>
                </a:cubicBezTo>
                <a:cubicBezTo>
                  <a:pt x="6080" y="742515"/>
                  <a:pt x="-12766" y="339750"/>
                  <a:pt x="122059" y="144379"/>
                </a:cubicBezTo>
                <a:cubicBezTo>
                  <a:pt x="357659" y="-31666"/>
                  <a:pt x="1009866" y="89601"/>
                  <a:pt x="1413878" y="98025"/>
                </a:cubicBezTo>
                <a:cubicBezTo>
                  <a:pt x="1817891" y="106449"/>
                  <a:pt x="2145298" y="211246"/>
                  <a:pt x="2546131" y="194926"/>
                </a:cubicBezTo>
                <a:cubicBezTo>
                  <a:pt x="2946964" y="178607"/>
                  <a:pt x="3250119" y="-4997"/>
                  <a:pt x="3818878" y="105"/>
                </a:cubicBezTo>
                <a:close/>
              </a:path>
            </a:pathLst>
          </a:custGeom>
          <a:solidFill>
            <a:srgbClr val="EAF7F9"/>
          </a:solidFill>
          <a:ln w="38100">
            <a:solidFill>
              <a:schemeClr val="bg1"/>
            </a:solidFill>
            <a:round/>
            <a:headEnd/>
            <a:tailEnd/>
          </a:ln>
          <a:effectLst>
            <a:outerShdw blurRad="50800" dist="38100" dir="2700000" algn="tl" rotWithShape="0">
              <a:prstClr val="black">
                <a:alpha val="40000"/>
              </a:prstClr>
            </a:outerShdw>
          </a:effectLst>
        </p:spPr>
        <p:txBody>
          <a:bodyPr vert="horz" wrap="square" lIns="121920" tIns="60960" rIns="121920" bIns="60960" numCol="1" anchor="t" anchorCtr="0" compatLnSpc="1">
            <a:prstTxWarp prst="textNoShape">
              <a:avLst/>
            </a:prstTxWarp>
          </a:bodyPr>
          <a:lstStyle>
            <a:lvl1pPr>
              <a:defRPr lang="zh-CN" altLang="en-US" sz="1800">
                <a:solidFill>
                  <a:prstClr val="black"/>
                </a:solidFill>
              </a:defRPr>
            </a:lvl1pPr>
          </a:lstStyle>
          <a:p>
            <a:pPr marL="0" lvl="0" defTabSz="914377"/>
            <a:endParaRPr lang="zh-CN" altLang="en-US"/>
          </a:p>
        </p:txBody>
      </p:sp>
      <p:sp>
        <p:nvSpPr>
          <p:cNvPr id="3" name="图片占位符 2"/>
          <p:cNvSpPr>
            <a:spLocks noGrp="1"/>
          </p:cNvSpPr>
          <p:nvPr>
            <p:ph type="pic" sz="quarter" idx="11"/>
          </p:nvPr>
        </p:nvSpPr>
        <p:spPr>
          <a:xfrm>
            <a:off x="2572545" y="992061"/>
            <a:ext cx="1943928" cy="1947831"/>
          </a:xfrm>
          <a:custGeom>
            <a:avLst/>
            <a:gdLst>
              <a:gd name="connsiteX0" fmla="*/ 1210672 w 2299219"/>
              <a:gd name="connsiteY0" fmla="*/ 0 h 2303835"/>
              <a:gd name="connsiteX1" fmla="*/ 1223050 w 2299219"/>
              <a:gd name="connsiteY1" fmla="*/ 0 h 2303835"/>
              <a:gd name="connsiteX2" fmla="*/ 1417217 w 2299219"/>
              <a:gd name="connsiteY2" fmla="*/ 14932 h 2303835"/>
              <a:gd name="connsiteX3" fmla="*/ 1502265 w 2299219"/>
              <a:gd name="connsiteY3" fmla="*/ 32677 h 2303835"/>
              <a:gd name="connsiteX4" fmla="*/ 1614593 w 2299219"/>
              <a:gd name="connsiteY4" fmla="*/ 66653 h 2303835"/>
              <a:gd name="connsiteX5" fmla="*/ 1638892 w 2299219"/>
              <a:gd name="connsiteY5" fmla="*/ 75741 h 2303835"/>
              <a:gd name="connsiteX6" fmla="*/ 1848189 w 2299219"/>
              <a:gd name="connsiteY6" fmla="*/ 193681 h 2303835"/>
              <a:gd name="connsiteX7" fmla="*/ 2203282 w 2299219"/>
              <a:gd name="connsiteY7" fmla="*/ 685349 h 2303835"/>
              <a:gd name="connsiteX8" fmla="*/ 2288560 w 2299219"/>
              <a:gd name="connsiteY8" fmla="*/ 1010386 h 2303835"/>
              <a:gd name="connsiteX9" fmla="*/ 2288560 w 2299219"/>
              <a:gd name="connsiteY9" fmla="*/ 1293450 h 2303835"/>
              <a:gd name="connsiteX10" fmla="*/ 2203282 w 2299219"/>
              <a:gd name="connsiteY10" fmla="*/ 1618487 h 2303835"/>
              <a:gd name="connsiteX11" fmla="*/ 1848189 w 2299219"/>
              <a:gd name="connsiteY11" fmla="*/ 2110155 h 2303835"/>
              <a:gd name="connsiteX12" fmla="*/ 1638892 w 2299219"/>
              <a:gd name="connsiteY12" fmla="*/ 2228094 h 2303835"/>
              <a:gd name="connsiteX13" fmla="*/ 1614593 w 2299219"/>
              <a:gd name="connsiteY13" fmla="*/ 2237183 h 2303835"/>
              <a:gd name="connsiteX14" fmla="*/ 1502265 w 2299219"/>
              <a:gd name="connsiteY14" fmla="*/ 2271158 h 2303835"/>
              <a:gd name="connsiteX15" fmla="*/ 1417217 w 2299219"/>
              <a:gd name="connsiteY15" fmla="*/ 2288903 h 2303835"/>
              <a:gd name="connsiteX16" fmla="*/ 1223050 w 2299219"/>
              <a:gd name="connsiteY16" fmla="*/ 2303835 h 2303835"/>
              <a:gd name="connsiteX17" fmla="*/ 1210672 w 2299219"/>
              <a:gd name="connsiteY17" fmla="*/ 2303835 h 2303835"/>
              <a:gd name="connsiteX18" fmla="*/ 1152903 w 2299219"/>
              <a:gd name="connsiteY18" fmla="*/ 2301022 h 2303835"/>
              <a:gd name="connsiteX19" fmla="*/ 1019485 w 2299219"/>
              <a:gd name="connsiteY19" fmla="*/ 2292150 h 2303835"/>
              <a:gd name="connsiteX20" fmla="*/ 958737 w 2299219"/>
              <a:gd name="connsiteY20" fmla="*/ 2282843 h 2303835"/>
              <a:gd name="connsiteX21" fmla="*/ 554815 w 2299219"/>
              <a:gd name="connsiteY21" fmla="*/ 2155166 h 2303835"/>
              <a:gd name="connsiteX22" fmla="*/ 467016 w 2299219"/>
              <a:gd name="connsiteY22" fmla="*/ 2106475 h 2303835"/>
              <a:gd name="connsiteX23" fmla="*/ 403287 w 2299219"/>
              <a:gd name="connsiteY23" fmla="*/ 2064277 h 2303835"/>
              <a:gd name="connsiteX24" fmla="*/ 105733 w 2299219"/>
              <a:gd name="connsiteY24" fmla="*/ 1727770 h 2303835"/>
              <a:gd name="connsiteX25" fmla="*/ 7132 w 2299219"/>
              <a:gd name="connsiteY25" fmla="*/ 1154292 h 2303835"/>
              <a:gd name="connsiteX26" fmla="*/ 7497 w 2299219"/>
              <a:gd name="connsiteY26" fmla="*/ 1151918 h 2303835"/>
              <a:gd name="connsiteX27" fmla="*/ 105733 w 2299219"/>
              <a:gd name="connsiteY27" fmla="*/ 576065 h 2303835"/>
              <a:gd name="connsiteX28" fmla="*/ 403287 w 2299219"/>
              <a:gd name="connsiteY28" fmla="*/ 239558 h 2303835"/>
              <a:gd name="connsiteX29" fmla="*/ 467016 w 2299219"/>
              <a:gd name="connsiteY29" fmla="*/ 197360 h 2303835"/>
              <a:gd name="connsiteX30" fmla="*/ 554815 w 2299219"/>
              <a:gd name="connsiteY30" fmla="*/ 148669 h 2303835"/>
              <a:gd name="connsiteX31" fmla="*/ 958737 w 2299219"/>
              <a:gd name="connsiteY31" fmla="*/ 20991 h 2303835"/>
              <a:gd name="connsiteX32" fmla="*/ 1019485 w 2299219"/>
              <a:gd name="connsiteY32" fmla="*/ 11686 h 2303835"/>
              <a:gd name="connsiteX33" fmla="*/ 1152903 w 2299219"/>
              <a:gd name="connsiteY33" fmla="*/ 2813 h 2303835"/>
              <a:gd name="connsiteX34" fmla="*/ 1210672 w 2299219"/>
              <a:gd name="connsiteY34" fmla="*/ 0 h 230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299219" h="2303835">
                <a:moveTo>
                  <a:pt x="1210672" y="0"/>
                </a:moveTo>
                <a:lnTo>
                  <a:pt x="1223050" y="0"/>
                </a:lnTo>
                <a:cubicBezTo>
                  <a:pt x="1289759" y="2813"/>
                  <a:pt x="1353488" y="6060"/>
                  <a:pt x="1417217" y="14932"/>
                </a:cubicBezTo>
                <a:lnTo>
                  <a:pt x="1502265" y="32677"/>
                </a:lnTo>
                <a:cubicBezTo>
                  <a:pt x="1541465" y="42199"/>
                  <a:pt x="1578144" y="54750"/>
                  <a:pt x="1614593" y="66653"/>
                </a:cubicBezTo>
                <a:cubicBezTo>
                  <a:pt x="1623763" y="69898"/>
                  <a:pt x="1632703" y="72711"/>
                  <a:pt x="1638892" y="75741"/>
                </a:cubicBezTo>
                <a:cubicBezTo>
                  <a:pt x="1717522" y="106254"/>
                  <a:pt x="1787670" y="145423"/>
                  <a:pt x="1848189" y="193681"/>
                </a:cubicBezTo>
                <a:cubicBezTo>
                  <a:pt x="2000175" y="309456"/>
                  <a:pt x="2118463" y="476087"/>
                  <a:pt x="2203282" y="685349"/>
                </a:cubicBezTo>
                <a:cubicBezTo>
                  <a:pt x="2248901" y="804153"/>
                  <a:pt x="2276410" y="909974"/>
                  <a:pt x="2288560" y="1010386"/>
                </a:cubicBezTo>
                <a:cubicBezTo>
                  <a:pt x="2302773" y="1111736"/>
                  <a:pt x="2302773" y="1192100"/>
                  <a:pt x="2288560" y="1293450"/>
                </a:cubicBezTo>
                <a:cubicBezTo>
                  <a:pt x="2276410" y="1393860"/>
                  <a:pt x="2248901" y="1499681"/>
                  <a:pt x="2203282" y="1618487"/>
                </a:cubicBezTo>
                <a:cubicBezTo>
                  <a:pt x="2118463" y="1827748"/>
                  <a:pt x="2000175" y="1994378"/>
                  <a:pt x="1848189" y="2110155"/>
                </a:cubicBezTo>
                <a:cubicBezTo>
                  <a:pt x="1787670" y="2158412"/>
                  <a:pt x="1717522" y="2197581"/>
                  <a:pt x="1638892" y="2228094"/>
                </a:cubicBezTo>
                <a:cubicBezTo>
                  <a:pt x="1632703" y="2231124"/>
                  <a:pt x="1623763" y="2233937"/>
                  <a:pt x="1614593" y="2237183"/>
                </a:cubicBezTo>
                <a:cubicBezTo>
                  <a:pt x="1578144" y="2249085"/>
                  <a:pt x="1541465" y="2261636"/>
                  <a:pt x="1502265" y="2271158"/>
                </a:cubicBezTo>
                <a:lnTo>
                  <a:pt x="1417217" y="2288903"/>
                </a:lnTo>
                <a:cubicBezTo>
                  <a:pt x="1353488" y="2297776"/>
                  <a:pt x="1289759" y="2301022"/>
                  <a:pt x="1223050" y="2303835"/>
                </a:cubicBezTo>
                <a:lnTo>
                  <a:pt x="1210672" y="2303835"/>
                </a:lnTo>
                <a:cubicBezTo>
                  <a:pt x="1192562" y="2303835"/>
                  <a:pt x="1174451" y="2303835"/>
                  <a:pt x="1152903" y="2301022"/>
                </a:cubicBezTo>
                <a:cubicBezTo>
                  <a:pt x="1107513" y="2301022"/>
                  <a:pt x="1062124" y="2297776"/>
                  <a:pt x="1019485" y="2292150"/>
                </a:cubicBezTo>
                <a:lnTo>
                  <a:pt x="958737" y="2282843"/>
                </a:lnTo>
                <a:cubicBezTo>
                  <a:pt x="812939" y="2261636"/>
                  <a:pt x="676541" y="2219005"/>
                  <a:pt x="554815" y="2155166"/>
                </a:cubicBezTo>
                <a:cubicBezTo>
                  <a:pt x="524555" y="2140018"/>
                  <a:pt x="494295" y="2124653"/>
                  <a:pt x="467016" y="2106475"/>
                </a:cubicBezTo>
                <a:lnTo>
                  <a:pt x="403287" y="2064277"/>
                </a:lnTo>
                <a:cubicBezTo>
                  <a:pt x="278580" y="1972955"/>
                  <a:pt x="175652" y="1858262"/>
                  <a:pt x="105733" y="1727770"/>
                </a:cubicBezTo>
                <a:cubicBezTo>
                  <a:pt x="18077" y="1560194"/>
                  <a:pt x="-16223" y="1360142"/>
                  <a:pt x="7132" y="1154292"/>
                </a:cubicBezTo>
                <a:lnTo>
                  <a:pt x="7497" y="1151918"/>
                </a:lnTo>
                <a:cubicBezTo>
                  <a:pt x="12336" y="899013"/>
                  <a:pt x="39768" y="728125"/>
                  <a:pt x="105733" y="576065"/>
                </a:cubicBezTo>
                <a:cubicBezTo>
                  <a:pt x="175652" y="445574"/>
                  <a:pt x="278580" y="330880"/>
                  <a:pt x="403287" y="239558"/>
                </a:cubicBezTo>
                <a:lnTo>
                  <a:pt x="467016" y="197360"/>
                </a:lnTo>
                <a:cubicBezTo>
                  <a:pt x="494295" y="179182"/>
                  <a:pt x="524555" y="163817"/>
                  <a:pt x="554815" y="148669"/>
                </a:cubicBezTo>
                <a:cubicBezTo>
                  <a:pt x="676541" y="84830"/>
                  <a:pt x="812939" y="42199"/>
                  <a:pt x="958737" y="20991"/>
                </a:cubicBezTo>
                <a:lnTo>
                  <a:pt x="1019485" y="11686"/>
                </a:lnTo>
                <a:cubicBezTo>
                  <a:pt x="1062124" y="6060"/>
                  <a:pt x="1107513" y="2813"/>
                  <a:pt x="1152903" y="2813"/>
                </a:cubicBezTo>
                <a:cubicBezTo>
                  <a:pt x="1174451" y="0"/>
                  <a:pt x="1192562" y="0"/>
                  <a:pt x="1210672" y="0"/>
                </a:cubicBezTo>
                <a:close/>
              </a:path>
            </a:pathLst>
          </a:custGeom>
          <a:solidFill>
            <a:srgbClr val="EAF7F9"/>
          </a:solidFill>
          <a:ln w="38100">
            <a:solidFill>
              <a:schemeClr val="bg1"/>
            </a:solidFill>
            <a:round/>
            <a:headEnd/>
            <a:tailEnd/>
          </a:ln>
          <a:effectLst>
            <a:outerShdw blurRad="50800" dist="38100" dir="2700000" algn="tl" rotWithShape="0">
              <a:prstClr val="black">
                <a:alpha val="40000"/>
              </a:prstClr>
            </a:outerShdw>
          </a:effectLst>
        </p:spPr>
        <p:txBody>
          <a:bodyPr vert="horz" wrap="square" lIns="121920" tIns="60960" rIns="121920" bIns="60960" numCol="1" anchor="t" anchorCtr="0" compatLnSpc="1">
            <a:prstTxWarp prst="textNoShape">
              <a:avLst/>
            </a:prstTxWarp>
          </a:bodyPr>
          <a:lstStyle>
            <a:lvl1pPr>
              <a:defRPr lang="zh-CN" altLang="en-US" sz="1800">
                <a:solidFill>
                  <a:prstClr val="black"/>
                </a:solidFill>
              </a:defRPr>
            </a:lvl1pPr>
          </a:lstStyle>
          <a:p>
            <a:pPr marL="0" lvl="0" defTabSz="914377"/>
            <a:endParaRPr lang="zh-CN" altLang="en-US"/>
          </a:p>
        </p:txBody>
      </p:sp>
      <p:sp>
        <p:nvSpPr>
          <p:cNvPr id="4" name="图片占位符 3"/>
          <p:cNvSpPr>
            <a:spLocks noGrp="1"/>
          </p:cNvSpPr>
          <p:nvPr>
            <p:ph type="pic" sz="quarter" idx="12"/>
          </p:nvPr>
        </p:nvSpPr>
        <p:spPr>
          <a:xfrm>
            <a:off x="1805158" y="3132931"/>
            <a:ext cx="2028245" cy="2032317"/>
          </a:xfrm>
          <a:custGeom>
            <a:avLst/>
            <a:gdLst>
              <a:gd name="connsiteX0" fmla="*/ 1210672 w 2299219"/>
              <a:gd name="connsiteY0" fmla="*/ 0 h 2303835"/>
              <a:gd name="connsiteX1" fmla="*/ 1223050 w 2299219"/>
              <a:gd name="connsiteY1" fmla="*/ 0 h 2303835"/>
              <a:gd name="connsiteX2" fmla="*/ 1417217 w 2299219"/>
              <a:gd name="connsiteY2" fmla="*/ 14932 h 2303835"/>
              <a:gd name="connsiteX3" fmla="*/ 1502265 w 2299219"/>
              <a:gd name="connsiteY3" fmla="*/ 32677 h 2303835"/>
              <a:gd name="connsiteX4" fmla="*/ 1614593 w 2299219"/>
              <a:gd name="connsiteY4" fmla="*/ 66653 h 2303835"/>
              <a:gd name="connsiteX5" fmla="*/ 1638892 w 2299219"/>
              <a:gd name="connsiteY5" fmla="*/ 75741 h 2303835"/>
              <a:gd name="connsiteX6" fmla="*/ 1848189 w 2299219"/>
              <a:gd name="connsiteY6" fmla="*/ 193681 h 2303835"/>
              <a:gd name="connsiteX7" fmla="*/ 2203282 w 2299219"/>
              <a:gd name="connsiteY7" fmla="*/ 685349 h 2303835"/>
              <a:gd name="connsiteX8" fmla="*/ 2288560 w 2299219"/>
              <a:gd name="connsiteY8" fmla="*/ 1010386 h 2303835"/>
              <a:gd name="connsiteX9" fmla="*/ 2288560 w 2299219"/>
              <a:gd name="connsiteY9" fmla="*/ 1293450 h 2303835"/>
              <a:gd name="connsiteX10" fmla="*/ 2203282 w 2299219"/>
              <a:gd name="connsiteY10" fmla="*/ 1618487 h 2303835"/>
              <a:gd name="connsiteX11" fmla="*/ 1848189 w 2299219"/>
              <a:gd name="connsiteY11" fmla="*/ 2110155 h 2303835"/>
              <a:gd name="connsiteX12" fmla="*/ 1638892 w 2299219"/>
              <a:gd name="connsiteY12" fmla="*/ 2228094 h 2303835"/>
              <a:gd name="connsiteX13" fmla="*/ 1614593 w 2299219"/>
              <a:gd name="connsiteY13" fmla="*/ 2237183 h 2303835"/>
              <a:gd name="connsiteX14" fmla="*/ 1502265 w 2299219"/>
              <a:gd name="connsiteY14" fmla="*/ 2271158 h 2303835"/>
              <a:gd name="connsiteX15" fmla="*/ 1417217 w 2299219"/>
              <a:gd name="connsiteY15" fmla="*/ 2288903 h 2303835"/>
              <a:gd name="connsiteX16" fmla="*/ 1223050 w 2299219"/>
              <a:gd name="connsiteY16" fmla="*/ 2303835 h 2303835"/>
              <a:gd name="connsiteX17" fmla="*/ 1210672 w 2299219"/>
              <a:gd name="connsiteY17" fmla="*/ 2303835 h 2303835"/>
              <a:gd name="connsiteX18" fmla="*/ 1152903 w 2299219"/>
              <a:gd name="connsiteY18" fmla="*/ 2301022 h 2303835"/>
              <a:gd name="connsiteX19" fmla="*/ 1019485 w 2299219"/>
              <a:gd name="connsiteY19" fmla="*/ 2292150 h 2303835"/>
              <a:gd name="connsiteX20" fmla="*/ 958737 w 2299219"/>
              <a:gd name="connsiteY20" fmla="*/ 2282843 h 2303835"/>
              <a:gd name="connsiteX21" fmla="*/ 554815 w 2299219"/>
              <a:gd name="connsiteY21" fmla="*/ 2155166 h 2303835"/>
              <a:gd name="connsiteX22" fmla="*/ 467016 w 2299219"/>
              <a:gd name="connsiteY22" fmla="*/ 2106475 h 2303835"/>
              <a:gd name="connsiteX23" fmla="*/ 403287 w 2299219"/>
              <a:gd name="connsiteY23" fmla="*/ 2064277 h 2303835"/>
              <a:gd name="connsiteX24" fmla="*/ 105733 w 2299219"/>
              <a:gd name="connsiteY24" fmla="*/ 1727770 h 2303835"/>
              <a:gd name="connsiteX25" fmla="*/ 7132 w 2299219"/>
              <a:gd name="connsiteY25" fmla="*/ 1154292 h 2303835"/>
              <a:gd name="connsiteX26" fmla="*/ 7497 w 2299219"/>
              <a:gd name="connsiteY26" fmla="*/ 1151918 h 2303835"/>
              <a:gd name="connsiteX27" fmla="*/ 105733 w 2299219"/>
              <a:gd name="connsiteY27" fmla="*/ 576065 h 2303835"/>
              <a:gd name="connsiteX28" fmla="*/ 403287 w 2299219"/>
              <a:gd name="connsiteY28" fmla="*/ 239558 h 2303835"/>
              <a:gd name="connsiteX29" fmla="*/ 467016 w 2299219"/>
              <a:gd name="connsiteY29" fmla="*/ 197360 h 2303835"/>
              <a:gd name="connsiteX30" fmla="*/ 554815 w 2299219"/>
              <a:gd name="connsiteY30" fmla="*/ 148669 h 2303835"/>
              <a:gd name="connsiteX31" fmla="*/ 958737 w 2299219"/>
              <a:gd name="connsiteY31" fmla="*/ 20991 h 2303835"/>
              <a:gd name="connsiteX32" fmla="*/ 1019485 w 2299219"/>
              <a:gd name="connsiteY32" fmla="*/ 11686 h 2303835"/>
              <a:gd name="connsiteX33" fmla="*/ 1152903 w 2299219"/>
              <a:gd name="connsiteY33" fmla="*/ 2813 h 2303835"/>
              <a:gd name="connsiteX34" fmla="*/ 1210672 w 2299219"/>
              <a:gd name="connsiteY34" fmla="*/ 0 h 230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299219" h="2303835">
                <a:moveTo>
                  <a:pt x="1210672" y="0"/>
                </a:moveTo>
                <a:lnTo>
                  <a:pt x="1223050" y="0"/>
                </a:lnTo>
                <a:cubicBezTo>
                  <a:pt x="1289759" y="2813"/>
                  <a:pt x="1353488" y="6060"/>
                  <a:pt x="1417217" y="14932"/>
                </a:cubicBezTo>
                <a:lnTo>
                  <a:pt x="1502265" y="32677"/>
                </a:lnTo>
                <a:cubicBezTo>
                  <a:pt x="1541465" y="42199"/>
                  <a:pt x="1578144" y="54750"/>
                  <a:pt x="1614593" y="66653"/>
                </a:cubicBezTo>
                <a:cubicBezTo>
                  <a:pt x="1623763" y="69898"/>
                  <a:pt x="1632703" y="72711"/>
                  <a:pt x="1638892" y="75741"/>
                </a:cubicBezTo>
                <a:cubicBezTo>
                  <a:pt x="1717522" y="106254"/>
                  <a:pt x="1787670" y="145423"/>
                  <a:pt x="1848189" y="193681"/>
                </a:cubicBezTo>
                <a:cubicBezTo>
                  <a:pt x="2000175" y="309456"/>
                  <a:pt x="2118463" y="476087"/>
                  <a:pt x="2203282" y="685349"/>
                </a:cubicBezTo>
                <a:cubicBezTo>
                  <a:pt x="2248901" y="804153"/>
                  <a:pt x="2276410" y="909974"/>
                  <a:pt x="2288560" y="1010386"/>
                </a:cubicBezTo>
                <a:cubicBezTo>
                  <a:pt x="2302773" y="1111736"/>
                  <a:pt x="2302773" y="1192100"/>
                  <a:pt x="2288560" y="1293450"/>
                </a:cubicBezTo>
                <a:cubicBezTo>
                  <a:pt x="2276410" y="1393860"/>
                  <a:pt x="2248901" y="1499681"/>
                  <a:pt x="2203282" y="1618487"/>
                </a:cubicBezTo>
                <a:cubicBezTo>
                  <a:pt x="2118463" y="1827748"/>
                  <a:pt x="2000175" y="1994378"/>
                  <a:pt x="1848189" y="2110155"/>
                </a:cubicBezTo>
                <a:cubicBezTo>
                  <a:pt x="1787670" y="2158412"/>
                  <a:pt x="1717522" y="2197581"/>
                  <a:pt x="1638892" y="2228094"/>
                </a:cubicBezTo>
                <a:cubicBezTo>
                  <a:pt x="1632703" y="2231124"/>
                  <a:pt x="1623763" y="2233937"/>
                  <a:pt x="1614593" y="2237183"/>
                </a:cubicBezTo>
                <a:cubicBezTo>
                  <a:pt x="1578144" y="2249085"/>
                  <a:pt x="1541465" y="2261636"/>
                  <a:pt x="1502265" y="2271158"/>
                </a:cubicBezTo>
                <a:lnTo>
                  <a:pt x="1417217" y="2288903"/>
                </a:lnTo>
                <a:cubicBezTo>
                  <a:pt x="1353488" y="2297776"/>
                  <a:pt x="1289759" y="2301022"/>
                  <a:pt x="1223050" y="2303835"/>
                </a:cubicBezTo>
                <a:lnTo>
                  <a:pt x="1210672" y="2303835"/>
                </a:lnTo>
                <a:cubicBezTo>
                  <a:pt x="1192562" y="2303835"/>
                  <a:pt x="1174451" y="2303835"/>
                  <a:pt x="1152903" y="2301022"/>
                </a:cubicBezTo>
                <a:cubicBezTo>
                  <a:pt x="1107513" y="2301022"/>
                  <a:pt x="1062124" y="2297776"/>
                  <a:pt x="1019485" y="2292150"/>
                </a:cubicBezTo>
                <a:lnTo>
                  <a:pt x="958737" y="2282843"/>
                </a:lnTo>
                <a:cubicBezTo>
                  <a:pt x="812939" y="2261636"/>
                  <a:pt x="676541" y="2219005"/>
                  <a:pt x="554815" y="2155166"/>
                </a:cubicBezTo>
                <a:cubicBezTo>
                  <a:pt x="524555" y="2140018"/>
                  <a:pt x="494295" y="2124653"/>
                  <a:pt x="467016" y="2106475"/>
                </a:cubicBezTo>
                <a:lnTo>
                  <a:pt x="403287" y="2064277"/>
                </a:lnTo>
                <a:cubicBezTo>
                  <a:pt x="278580" y="1972955"/>
                  <a:pt x="175652" y="1858262"/>
                  <a:pt x="105733" y="1727770"/>
                </a:cubicBezTo>
                <a:cubicBezTo>
                  <a:pt x="18077" y="1560194"/>
                  <a:pt x="-16223" y="1360142"/>
                  <a:pt x="7132" y="1154292"/>
                </a:cubicBezTo>
                <a:lnTo>
                  <a:pt x="7497" y="1151918"/>
                </a:lnTo>
                <a:cubicBezTo>
                  <a:pt x="12336" y="899013"/>
                  <a:pt x="39768" y="728125"/>
                  <a:pt x="105733" y="576065"/>
                </a:cubicBezTo>
                <a:cubicBezTo>
                  <a:pt x="175652" y="445574"/>
                  <a:pt x="278580" y="330880"/>
                  <a:pt x="403287" y="239558"/>
                </a:cubicBezTo>
                <a:lnTo>
                  <a:pt x="467016" y="197360"/>
                </a:lnTo>
                <a:cubicBezTo>
                  <a:pt x="494295" y="179182"/>
                  <a:pt x="524555" y="163817"/>
                  <a:pt x="554815" y="148669"/>
                </a:cubicBezTo>
                <a:cubicBezTo>
                  <a:pt x="676541" y="84830"/>
                  <a:pt x="812939" y="42199"/>
                  <a:pt x="958737" y="20991"/>
                </a:cubicBezTo>
                <a:lnTo>
                  <a:pt x="1019485" y="11686"/>
                </a:lnTo>
                <a:cubicBezTo>
                  <a:pt x="1062124" y="6060"/>
                  <a:pt x="1107513" y="2813"/>
                  <a:pt x="1152903" y="2813"/>
                </a:cubicBezTo>
                <a:cubicBezTo>
                  <a:pt x="1174451" y="0"/>
                  <a:pt x="1192562" y="0"/>
                  <a:pt x="1210672" y="0"/>
                </a:cubicBezTo>
                <a:close/>
              </a:path>
            </a:pathLst>
          </a:custGeom>
          <a:solidFill>
            <a:srgbClr val="EAF7F9"/>
          </a:solidFill>
          <a:ln w="38100">
            <a:solidFill>
              <a:schemeClr val="bg1"/>
            </a:solidFill>
            <a:round/>
            <a:headEnd/>
            <a:tailEnd/>
          </a:ln>
          <a:effectLst>
            <a:outerShdw blurRad="50800" dist="38100" dir="2700000" algn="tl" rotWithShape="0">
              <a:prstClr val="black">
                <a:alpha val="40000"/>
              </a:prstClr>
            </a:outerShdw>
          </a:effectLst>
        </p:spPr>
        <p:txBody>
          <a:bodyPr vert="horz" wrap="square" lIns="121920" tIns="60960" rIns="121920" bIns="60960" numCol="1" anchor="t" anchorCtr="0" compatLnSpc="1">
            <a:prstTxWarp prst="textNoShape">
              <a:avLst/>
            </a:prstTxWarp>
          </a:bodyPr>
          <a:lstStyle>
            <a:lvl1pPr>
              <a:defRPr lang="zh-CN" altLang="en-US" sz="1800">
                <a:solidFill>
                  <a:prstClr val="black"/>
                </a:solidFill>
              </a:defRPr>
            </a:lvl1pPr>
          </a:lstStyle>
          <a:p>
            <a:pPr marL="0" lvl="0" defTabSz="914377"/>
            <a:endParaRPr lang="zh-CN" altLang="en-US"/>
          </a:p>
        </p:txBody>
      </p:sp>
      <p:pic>
        <p:nvPicPr>
          <p:cNvPr id="6" name="图片 5"/>
          <p:cNvPicPr>
            <a:picLocks noChangeAspect="1"/>
          </p:cNvPicPr>
          <p:nvPr userDrawn="1"/>
        </p:nvPicPr>
        <p:blipFill>
          <a:blip r:embed="rId2"/>
          <a:stretch>
            <a:fillRect/>
          </a:stretch>
        </p:blipFill>
        <p:spPr>
          <a:xfrm>
            <a:off x="407524" y="504958"/>
            <a:ext cx="1553886" cy="1526910"/>
          </a:xfrm>
          <a:prstGeom prst="rect">
            <a:avLst/>
          </a:prstGeom>
        </p:spPr>
      </p:pic>
      <p:pic>
        <p:nvPicPr>
          <p:cNvPr id="7" name="图片 6"/>
          <p:cNvPicPr>
            <a:picLocks noChangeAspect="1"/>
          </p:cNvPicPr>
          <p:nvPr userDrawn="1"/>
        </p:nvPicPr>
        <p:blipFill>
          <a:blip r:embed="rId2"/>
          <a:stretch>
            <a:fillRect/>
          </a:stretch>
        </p:blipFill>
        <p:spPr>
          <a:xfrm rot="2067833">
            <a:off x="4711088" y="419132"/>
            <a:ext cx="878723" cy="863468"/>
          </a:xfrm>
          <a:prstGeom prst="rect">
            <a:avLst/>
          </a:prstGeom>
        </p:spPr>
      </p:pic>
    </p:spTree>
    <p:extLst>
      <p:ext uri="{BB962C8B-B14F-4D97-AF65-F5344CB8AC3E}">
        <p14:creationId xmlns:p14="http://schemas.microsoft.com/office/powerpoint/2010/main" val="386451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par>
                                <p:cTn id="8" presetID="21" presetClass="entr" presetSubtype="1" fill="hold" grpId="0" nodeType="withEffect">
                                  <p:stCondLst>
                                    <p:cond delay="2000"/>
                                  </p:stCondLst>
                                  <p:childTnLst>
                                    <p:set>
                                      <p:cBhvr>
                                        <p:cTn id="9" dur="1" fill="hold">
                                          <p:stCondLst>
                                            <p:cond delay="0"/>
                                          </p:stCondLst>
                                        </p:cTn>
                                        <p:tgtEl>
                                          <p:spTgt spid="4"/>
                                        </p:tgtEl>
                                        <p:attrNameLst>
                                          <p:attrName>style.visibility</p:attrName>
                                        </p:attrNameLst>
                                      </p:cBhvr>
                                      <p:to>
                                        <p:strVal val="visible"/>
                                      </p:to>
                                    </p:set>
                                    <p:animEffect transition="in" filter="wheel(1)">
                                      <p:cBhvr>
                                        <p:cTn id="10" dur="2000"/>
                                        <p:tgtEl>
                                          <p:spTgt spid="4"/>
                                        </p:tgtEl>
                                      </p:cBhvr>
                                    </p:animEffect>
                                  </p:childTnLst>
                                </p:cTn>
                              </p:par>
                              <p:par>
                                <p:cTn id="11" presetID="14" presetClass="entr" presetSubtype="10" fill="hold" grpId="0" nodeType="withEffect">
                                  <p:stCondLst>
                                    <p:cond delay="5000"/>
                                  </p:stCondLst>
                                  <p:childTnLst>
                                    <p:set>
                                      <p:cBhvr>
                                        <p:cTn id="12" dur="1" fill="hold">
                                          <p:stCondLst>
                                            <p:cond delay="0"/>
                                          </p:stCondLst>
                                        </p:cTn>
                                        <p:tgtEl>
                                          <p:spTgt spid="2"/>
                                        </p:tgtEl>
                                        <p:attrNameLst>
                                          <p:attrName>style.visibility</p:attrName>
                                        </p:attrNameLst>
                                      </p:cBhvr>
                                      <p:to>
                                        <p:strVal val="visible"/>
                                      </p:to>
                                    </p:set>
                                    <p:animEffect transition="in" filter="randombar(horizontal)">
                                      <p:cBhvr>
                                        <p:cTn id="13"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3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058533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3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228797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3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164370432"/>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theme" Target="../theme/theme1.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E21E5F-8966-4189-9C08-AAFD1B0CC5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034D87-5A49-440B-BC27-D8FC2BFB72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BC59F5-D9B9-4A9A-8B16-5046C0C32E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71AF4D-326C-46FE-B6FD-E1AA7F8DA16A}" type="datetimeFigureOut">
              <a:rPr lang="en-US" smtClean="0"/>
              <a:t>9/19/2023</a:t>
            </a:fld>
            <a:endParaRPr lang="en-US"/>
          </a:p>
        </p:txBody>
      </p:sp>
      <p:sp>
        <p:nvSpPr>
          <p:cNvPr id="5" name="Footer Placeholder 4">
            <a:extLst>
              <a:ext uri="{FF2B5EF4-FFF2-40B4-BE49-F238E27FC236}">
                <a16:creationId xmlns:a16="http://schemas.microsoft.com/office/drawing/2014/main" id="{61AF6F47-E47C-48B5-811A-C1A3D8A1DB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2B6663-2D81-49A5-95DC-7A081EFD91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65DDC1-0E44-447F-9D9F-79188B2F17F0}" type="slidenum">
              <a:rPr lang="en-US" smtClean="0"/>
              <a:t>‹#›</a:t>
            </a:fld>
            <a:endParaRPr lang="en-US"/>
          </a:p>
        </p:txBody>
      </p:sp>
    </p:spTree>
    <p:extLst>
      <p:ext uri="{BB962C8B-B14F-4D97-AF65-F5344CB8AC3E}">
        <p14:creationId xmlns:p14="http://schemas.microsoft.com/office/powerpoint/2010/main" val="3336862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713" r:id="rId3"/>
    <p:sldLayoutId id="2147483712" r:id="rId4"/>
    <p:sldLayoutId id="2147483707" r:id="rId5"/>
    <p:sldLayoutId id="2147483706" r:id="rId6"/>
    <p:sldLayoutId id="2147483705" r:id="rId7"/>
    <p:sldLayoutId id="2147483704" r:id="rId8"/>
    <p:sldLayoutId id="2147483703" r:id="rId9"/>
    <p:sldLayoutId id="2147483702" r:id="rId10"/>
    <p:sldLayoutId id="2147483701" r:id="rId11"/>
    <p:sldLayoutId id="2147483700" r:id="rId12"/>
    <p:sldLayoutId id="2147483698" r:id="rId13"/>
    <p:sldLayoutId id="2147483697" r:id="rId14"/>
    <p:sldLayoutId id="2147483696" r:id="rId15"/>
    <p:sldLayoutId id="2147483693" r:id="rId16"/>
    <p:sldLayoutId id="2147483692" r:id="rId17"/>
    <p:sldLayoutId id="2147483691" r:id="rId18"/>
    <p:sldLayoutId id="2147483690" r:id="rId19"/>
    <p:sldLayoutId id="2147483689" r:id="rId20"/>
    <p:sldLayoutId id="2147483688" r:id="rId21"/>
    <p:sldLayoutId id="2147483687" r:id="rId22"/>
    <p:sldLayoutId id="2147483686" r:id="rId23"/>
    <p:sldLayoutId id="2147483685" r:id="rId24"/>
    <p:sldLayoutId id="2147483684" r:id="rId25"/>
    <p:sldLayoutId id="2147483683" r:id="rId26"/>
    <p:sldLayoutId id="2147483679" r:id="rId27"/>
    <p:sldLayoutId id="2147483678" r:id="rId28"/>
    <p:sldLayoutId id="2147483677" r:id="rId29"/>
    <p:sldLayoutId id="2147483668" r:id="rId30"/>
    <p:sldLayoutId id="2147483667" r:id="rId31"/>
    <p:sldLayoutId id="2147483666" r:id="rId32"/>
    <p:sldLayoutId id="2147483665" r:id="rId33"/>
    <p:sldLayoutId id="2147483664" r:id="rId34"/>
    <p:sldLayoutId id="2147483663" r:id="rId35"/>
    <p:sldLayoutId id="2147483662" r:id="rId36"/>
    <p:sldLayoutId id="2147483661" r:id="rId37"/>
    <p:sldLayoutId id="2147483660" r:id="rId38"/>
    <p:sldLayoutId id="2147483651" r:id="rId39"/>
    <p:sldLayoutId id="2147483652" r:id="rId40"/>
    <p:sldLayoutId id="2147483653" r:id="rId41"/>
    <p:sldLayoutId id="2147483654" r:id="rId42"/>
    <p:sldLayoutId id="2147483655" r:id="rId43"/>
    <p:sldLayoutId id="2147483699" r:id="rId44"/>
    <p:sldLayoutId id="2147483681" r:id="rId45"/>
    <p:sldLayoutId id="2147483680" r:id="rId46"/>
    <p:sldLayoutId id="2147483656" r:id="rId47"/>
    <p:sldLayoutId id="2147483657" r:id="rId48"/>
    <p:sldLayoutId id="2147483658" r:id="rId49"/>
    <p:sldLayoutId id="2147483659" r:id="rId50"/>
    <p:sldLayoutId id="2147483669" r:id="rId51"/>
    <p:sldLayoutId id="2147483711" r:id="rId52"/>
    <p:sldLayoutId id="2147483710" r:id="rId53"/>
    <p:sldLayoutId id="2147483709" r:id="rId54"/>
    <p:sldLayoutId id="2147483708" r:id="rId55"/>
    <p:sldLayoutId id="2147483695" r:id="rId56"/>
    <p:sldLayoutId id="2147483694" r:id="rId57"/>
    <p:sldLayoutId id="2147483676" r:id="rId58"/>
    <p:sldLayoutId id="2147483675" r:id="rId59"/>
    <p:sldLayoutId id="2147483674" r:id="rId60"/>
    <p:sldLayoutId id="2147483673" r:id="rId61"/>
    <p:sldLayoutId id="2147483672" r:id="rId62"/>
    <p:sldLayoutId id="2147483671" r:id="rId63"/>
    <p:sldLayoutId id="2147483670" r:id="rId64"/>
    <p:sldLayoutId id="2147483682" r:id="rId6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notesSlide" Target="../notesSlides/notesSlide9.xml"/><Relationship Id="rId7"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32.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notesSlide" Target="../notesSlides/notesSlide10.xml"/><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4.wmf"/><Relationship Id="rId5" Type="http://schemas.openxmlformats.org/officeDocument/2006/relationships/oleObject" Target="../embeddings/oleObject2.bin"/><Relationship Id="rId10" Type="http://schemas.openxmlformats.org/officeDocument/2006/relationships/image" Target="../media/image36.wmf"/><Relationship Id="rId4" Type="http://schemas.openxmlformats.org/officeDocument/2006/relationships/image" Target="../media/image2.png"/><Relationship Id="rId9"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2.png"/><Relationship Id="rId1" Type="http://schemas.openxmlformats.org/officeDocument/2006/relationships/slideLayout" Target="../slideLayouts/slideLayout43.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4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5.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2.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1.png"/><Relationship Id="rId4" Type="http://schemas.openxmlformats.org/officeDocument/2006/relationships/image" Target="../media/image4.png"/><Relationship Id="rId9" Type="http://schemas.openxmlformats.org/officeDocument/2006/relationships/image" Target="../media/image10.png"/><Relationship Id="rId14" Type="http://schemas.openxmlformats.org/officeDocument/2006/relationships/image" Target="../media/image14.png"/></Relationships>
</file>

<file path=ppt/slides/_rels/slide7.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png"/><Relationship Id="rId3" Type="http://schemas.openxmlformats.org/officeDocument/2006/relationships/image" Target="../media/image2.png"/><Relationship Id="rId7" Type="http://schemas.openxmlformats.org/officeDocument/2006/relationships/image" Target="../media/image19.png"/><Relationship Id="rId12" Type="http://schemas.openxmlformats.org/officeDocument/2006/relationships/image" Target="../media/image24.png"/><Relationship Id="rId17" Type="http://schemas.openxmlformats.org/officeDocument/2006/relationships/image" Target="../media/image29.png"/><Relationship Id="rId2" Type="http://schemas.openxmlformats.org/officeDocument/2006/relationships/notesSlide" Target="../notesSlides/notesSlide6.xml"/><Relationship Id="rId16" Type="http://schemas.openxmlformats.org/officeDocument/2006/relationships/image" Target="../media/image28.png"/><Relationship Id="rId1" Type="http://schemas.openxmlformats.org/officeDocument/2006/relationships/slideLayout" Target="../slideLayouts/slideLayout51.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png"/><Relationship Id="rId1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16.png"/><Relationship Id="rId9" Type="http://schemas.openxmlformats.org/officeDocument/2006/relationships/image" Target="../media/image21.png"/><Relationship Id="rId14" Type="http://schemas.openxmlformats.org/officeDocument/2006/relationships/image" Target="../media/image26.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hape, rectangle&#10;&#10;Description automatically generated">
            <a:extLst>
              <a:ext uri="{FF2B5EF4-FFF2-40B4-BE49-F238E27FC236}">
                <a16:creationId xmlns:a16="http://schemas.microsoft.com/office/drawing/2014/main" id="{877B5125-B5A2-41EF-91CA-D239B52BBE0D}"/>
              </a:ext>
            </a:extLst>
          </p:cNvPr>
          <p:cNvPicPr>
            <a:picLocks noChangeAspect="1"/>
          </p:cNvPicPr>
          <p:nvPr/>
        </p:nvPicPr>
        <p:blipFill>
          <a:blip r:embed="rId3"/>
          <a:stretch>
            <a:fillRect/>
          </a:stretch>
        </p:blipFill>
        <p:spPr>
          <a:xfrm>
            <a:off x="-77402" y="-30848"/>
            <a:ext cx="12269402" cy="6888848"/>
          </a:xfrm>
          <a:prstGeom prst="rect">
            <a:avLst/>
          </a:prstGeom>
        </p:spPr>
      </p:pic>
      <p:sp>
        <p:nvSpPr>
          <p:cNvPr id="6" name="Rectangle 5">
            <a:extLst>
              <a:ext uri="{FF2B5EF4-FFF2-40B4-BE49-F238E27FC236}">
                <a16:creationId xmlns:a16="http://schemas.microsoft.com/office/drawing/2014/main" id="{3EABE96D-9249-4FFF-84EF-80CB87B46625}"/>
              </a:ext>
            </a:extLst>
          </p:cNvPr>
          <p:cNvSpPr/>
          <p:nvPr/>
        </p:nvSpPr>
        <p:spPr>
          <a:xfrm>
            <a:off x="2289562" y="619099"/>
            <a:ext cx="8395853"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err="1" smtClean="0">
                <a:solidFill>
                  <a:srgbClr val="006600"/>
                </a:solidFill>
                <a:latin typeface="Times New Roman" panose="02020603050405020304" pitchFamily="18" charset="0"/>
                <a:cs typeface="Times New Roman" panose="02020603050405020304" pitchFamily="18" charset="0"/>
              </a:rPr>
              <a:t>Toán</a:t>
            </a:r>
            <a:endParaRPr lang="en-US" sz="4400" b="1" dirty="0">
              <a:solidFill>
                <a:srgbClr val="0066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002346"/>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Shape, rectangle&#10;&#10;Description automatically generated">
            <a:extLst>
              <a:ext uri="{FF2B5EF4-FFF2-40B4-BE49-F238E27FC236}">
                <a16:creationId xmlns:a16="http://schemas.microsoft.com/office/drawing/2014/main" id="{E6C953F0-4F8A-4274-80D0-748DC1940072}"/>
              </a:ext>
            </a:extLst>
          </p:cNvPr>
          <p:cNvPicPr>
            <a:picLocks noChangeAspect="1"/>
          </p:cNvPicPr>
          <p:nvPr/>
        </p:nvPicPr>
        <p:blipFill>
          <a:blip r:embed="rId4"/>
          <a:stretch>
            <a:fillRect/>
          </a:stretch>
        </p:blipFill>
        <p:spPr>
          <a:xfrm>
            <a:off x="-77402" y="-30848"/>
            <a:ext cx="12269402" cy="6888848"/>
          </a:xfrm>
          <a:prstGeom prst="rect">
            <a:avLst/>
          </a:prstGeom>
        </p:spPr>
      </p:pic>
      <p:sp>
        <p:nvSpPr>
          <p:cNvPr id="3" name="Title 1">
            <a:extLst>
              <a:ext uri="{FF2B5EF4-FFF2-40B4-BE49-F238E27FC236}">
                <a16:creationId xmlns:a16="http://schemas.microsoft.com/office/drawing/2014/main" id="{D546C0D9-2E41-463C-98C6-5800C1141EE1}"/>
              </a:ext>
            </a:extLst>
          </p:cNvPr>
          <p:cNvSpPr>
            <a:spLocks noGrp="1"/>
          </p:cNvSpPr>
          <p:nvPr>
            <p:ph type="title"/>
          </p:nvPr>
        </p:nvSpPr>
        <p:spPr>
          <a:xfrm>
            <a:off x="1301026" y="185367"/>
            <a:ext cx="11089179" cy="802800"/>
          </a:xfrm>
        </p:spPr>
        <p:txBody>
          <a:bodyPr>
            <a:normAutofit/>
          </a:bodyPr>
          <a:lstStyle/>
          <a:p>
            <a:pPr>
              <a:defRPr/>
            </a:pPr>
            <a:r>
              <a:rPr lang="en-US" sz="3000" b="1" u="sng">
                <a:solidFill>
                  <a:srgbClr val="0000CC"/>
                </a:solidFill>
                <a:latin typeface="Times New Roman" pitchFamily="18" charset="0"/>
              </a:rPr>
              <a:t>Bài 2: </a:t>
            </a:r>
            <a:r>
              <a:rPr lang="en-US" sz="3000" b="1" i="1">
                <a:solidFill>
                  <a:srgbClr val="000F2B"/>
                </a:solidFill>
                <a:effectLst/>
                <a:latin typeface="Times New Roman" pitchFamily="18" charset="0"/>
              </a:rPr>
              <a:t>Viết các thương sau dưới dạng phân số: ( Thương =&gt; PS)</a:t>
            </a:r>
            <a:endParaRPr lang="en-US" sz="3000"/>
          </a:p>
        </p:txBody>
      </p:sp>
      <p:sp>
        <p:nvSpPr>
          <p:cNvPr id="4" name="Text Box 38">
            <a:extLst>
              <a:ext uri="{FF2B5EF4-FFF2-40B4-BE49-F238E27FC236}">
                <a16:creationId xmlns:a16="http://schemas.microsoft.com/office/drawing/2014/main" id="{053702C8-5016-4C4A-A160-CD77220AFCC7}"/>
              </a:ext>
            </a:extLst>
          </p:cNvPr>
          <p:cNvSpPr txBox="1">
            <a:spLocks noChangeArrowheads="1"/>
          </p:cNvSpPr>
          <p:nvPr/>
        </p:nvSpPr>
        <p:spPr bwMode="auto">
          <a:xfrm>
            <a:off x="2081530" y="1196975"/>
            <a:ext cx="6858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3:5	 ;       	75:100 	;	    9:17</a:t>
            </a:r>
          </a:p>
        </p:txBody>
      </p:sp>
      <p:sp>
        <p:nvSpPr>
          <p:cNvPr id="10" name="Text Box 39">
            <a:extLst>
              <a:ext uri="{FF2B5EF4-FFF2-40B4-BE49-F238E27FC236}">
                <a16:creationId xmlns:a16="http://schemas.microsoft.com/office/drawing/2014/main" id="{B8835FD1-566D-41CE-810D-8A0AB44B534F}"/>
              </a:ext>
            </a:extLst>
          </p:cNvPr>
          <p:cNvSpPr txBox="1">
            <a:spLocks noChangeArrowheads="1"/>
          </p:cNvSpPr>
          <p:nvPr/>
        </p:nvSpPr>
        <p:spPr bwMode="auto">
          <a:xfrm>
            <a:off x="1736928" y="2465291"/>
            <a:ext cx="13096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a:solidFill>
                  <a:srgbClr val="660066"/>
                </a:solidFill>
                <a:latin typeface="Times New Roman" panose="02020603050405020304" pitchFamily="18" charset="0"/>
              </a:rPr>
              <a:t>3 : 5 </a:t>
            </a:r>
            <a:r>
              <a:rPr lang="en-US" altLang="en-US" sz="3600" b="1">
                <a:solidFill>
                  <a:srgbClr val="660066"/>
                </a:solidFill>
                <a:latin typeface="Times New Roman" panose="02020603050405020304" pitchFamily="18" charset="0"/>
              </a:rPr>
              <a:t>= </a:t>
            </a:r>
          </a:p>
        </p:txBody>
      </p:sp>
      <p:pic>
        <p:nvPicPr>
          <p:cNvPr id="11" name="Picture 3">
            <a:extLst>
              <a:ext uri="{FF2B5EF4-FFF2-40B4-BE49-F238E27FC236}">
                <a16:creationId xmlns:a16="http://schemas.microsoft.com/office/drawing/2014/main" id="{57743783-24DB-42CD-8936-52146A9E414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33890" y="2436717"/>
            <a:ext cx="648296" cy="769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 Box 42">
            <a:extLst>
              <a:ext uri="{FF2B5EF4-FFF2-40B4-BE49-F238E27FC236}">
                <a16:creationId xmlns:a16="http://schemas.microsoft.com/office/drawing/2014/main" id="{CF99F289-4441-4CFA-B976-BD07B13D9896}"/>
              </a:ext>
            </a:extLst>
          </p:cNvPr>
          <p:cNvSpPr txBox="1">
            <a:spLocks noChangeArrowheads="1"/>
          </p:cNvSpPr>
          <p:nvPr/>
        </p:nvSpPr>
        <p:spPr bwMode="auto">
          <a:xfrm>
            <a:off x="4465035" y="2436717"/>
            <a:ext cx="206692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a:solidFill>
                  <a:srgbClr val="660066"/>
                </a:solidFill>
                <a:latin typeface="Times New Roman" panose="02020603050405020304" pitchFamily="18" charset="0"/>
              </a:rPr>
              <a:t>   75:100 </a:t>
            </a:r>
            <a:r>
              <a:rPr lang="en-US" altLang="en-US" sz="3600" b="1">
                <a:solidFill>
                  <a:srgbClr val="660066"/>
                </a:solidFill>
                <a:latin typeface="Times New Roman" panose="02020603050405020304" pitchFamily="18" charset="0"/>
              </a:rPr>
              <a:t>= </a:t>
            </a:r>
          </a:p>
        </p:txBody>
      </p:sp>
      <p:graphicFrame>
        <p:nvGraphicFramePr>
          <p:cNvPr id="14" name="Object 13">
            <a:extLst>
              <a:ext uri="{FF2B5EF4-FFF2-40B4-BE49-F238E27FC236}">
                <a16:creationId xmlns:a16="http://schemas.microsoft.com/office/drawing/2014/main" id="{C78B8958-EB0E-405E-B464-ED4565012FA0}"/>
              </a:ext>
            </a:extLst>
          </p:cNvPr>
          <p:cNvGraphicFramePr>
            <a:graphicFrameLocks noChangeAspect="1"/>
          </p:cNvGraphicFramePr>
          <p:nvPr>
            <p:extLst>
              <p:ext uri="{D42A27DB-BD31-4B8C-83A1-F6EECF244321}">
                <p14:modId xmlns:p14="http://schemas.microsoft.com/office/powerpoint/2010/main" val="2877547376"/>
              </p:ext>
            </p:extLst>
          </p:nvPr>
        </p:nvGraphicFramePr>
        <p:xfrm>
          <a:off x="6362098" y="2325593"/>
          <a:ext cx="1034057" cy="882253"/>
        </p:xfrm>
        <a:graphic>
          <a:graphicData uri="http://schemas.openxmlformats.org/presentationml/2006/ole">
            <mc:AlternateContent xmlns:mc="http://schemas.openxmlformats.org/markup-compatibility/2006">
              <mc:Choice xmlns:v="urn:schemas-microsoft-com:vml" Requires="v">
                <p:oleObj spid="_x0000_s1028" name="Equation" r:id="rId6" imgW="203112" imgH="228501" progId="Equation.DSMT4">
                  <p:embed/>
                </p:oleObj>
              </mc:Choice>
              <mc:Fallback>
                <p:oleObj name="Equation" r:id="rId6" imgW="203112" imgH="228501" progId="Equation.DSMT4">
                  <p:embed/>
                  <p:pic>
                    <p:nvPicPr>
                      <p:cNvPr id="8" name="Object 7">
                        <a:extLst>
                          <a:ext uri="{FF2B5EF4-FFF2-40B4-BE49-F238E27FC236}">
                            <a16:creationId xmlns:a16="http://schemas.microsoft.com/office/drawing/2014/main" id="{C55D86FF-F807-494D-8357-4EEA22280D7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62098" y="2325593"/>
                        <a:ext cx="1034057" cy="882253"/>
                      </a:xfrm>
                      <a:prstGeom prst="rect">
                        <a:avLst/>
                      </a:prstGeom>
                      <a:noFill/>
                      <a:ln>
                        <a:noFill/>
                      </a:ln>
                    </p:spPr>
                  </p:pic>
                </p:oleObj>
              </mc:Fallback>
            </mc:AlternateContent>
          </a:graphicData>
        </a:graphic>
      </p:graphicFrame>
      <p:sp>
        <p:nvSpPr>
          <p:cNvPr id="19" name="Text Box 43">
            <a:extLst>
              <a:ext uri="{FF2B5EF4-FFF2-40B4-BE49-F238E27FC236}">
                <a16:creationId xmlns:a16="http://schemas.microsoft.com/office/drawing/2014/main" id="{2762AB62-B64F-4C51-8B90-77496A55BF63}"/>
              </a:ext>
            </a:extLst>
          </p:cNvPr>
          <p:cNvSpPr txBox="1">
            <a:spLocks noChangeArrowheads="1"/>
          </p:cNvSpPr>
          <p:nvPr/>
        </p:nvSpPr>
        <p:spPr bwMode="auto">
          <a:xfrm>
            <a:off x="8119859" y="2484344"/>
            <a:ext cx="162877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a:solidFill>
                  <a:srgbClr val="660066"/>
                </a:solidFill>
                <a:latin typeface="Times New Roman" panose="02020603050405020304" pitchFamily="18" charset="0"/>
              </a:rPr>
              <a:t> </a:t>
            </a:r>
            <a:r>
              <a:rPr lang="en-US" altLang="en-US" sz="3200">
                <a:solidFill>
                  <a:srgbClr val="660066"/>
                </a:solidFill>
                <a:latin typeface="Times New Roman" panose="02020603050405020304" pitchFamily="18" charset="0"/>
              </a:rPr>
              <a:t>9:17</a:t>
            </a:r>
            <a:r>
              <a:rPr lang="en-US" altLang="en-US" sz="3200" b="1">
                <a:solidFill>
                  <a:srgbClr val="660066"/>
                </a:solidFill>
                <a:latin typeface="Times New Roman" panose="02020603050405020304" pitchFamily="18" charset="0"/>
              </a:rPr>
              <a:t> = </a:t>
            </a:r>
          </a:p>
        </p:txBody>
      </p:sp>
      <p:pic>
        <p:nvPicPr>
          <p:cNvPr id="20" name="Picture 5">
            <a:extLst>
              <a:ext uri="{FF2B5EF4-FFF2-40B4-BE49-F238E27FC236}">
                <a16:creationId xmlns:a16="http://schemas.microsoft.com/office/drawing/2014/main" id="{3B9B850E-E437-405A-89A6-05A77074E7E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358110" y="2325593"/>
            <a:ext cx="632222"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672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linds(horizont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linds(horizont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3"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Shape, rectangle&#10;&#10;Description automatically generated">
            <a:extLst>
              <a:ext uri="{FF2B5EF4-FFF2-40B4-BE49-F238E27FC236}">
                <a16:creationId xmlns:a16="http://schemas.microsoft.com/office/drawing/2014/main" id="{2EAD857B-B227-460D-87A6-424322AEB5AB}"/>
              </a:ext>
            </a:extLst>
          </p:cNvPr>
          <p:cNvPicPr>
            <a:picLocks noChangeAspect="1"/>
          </p:cNvPicPr>
          <p:nvPr/>
        </p:nvPicPr>
        <p:blipFill>
          <a:blip r:embed="rId4"/>
          <a:stretch>
            <a:fillRect/>
          </a:stretch>
        </p:blipFill>
        <p:spPr>
          <a:xfrm>
            <a:off x="-77402" y="-30848"/>
            <a:ext cx="12269402" cy="6888848"/>
          </a:xfrm>
          <a:prstGeom prst="rect">
            <a:avLst/>
          </a:prstGeom>
        </p:spPr>
      </p:pic>
      <p:sp>
        <p:nvSpPr>
          <p:cNvPr id="3" name="Text Box 2">
            <a:extLst>
              <a:ext uri="{FF2B5EF4-FFF2-40B4-BE49-F238E27FC236}">
                <a16:creationId xmlns:a16="http://schemas.microsoft.com/office/drawing/2014/main" id="{8CB9C14B-86F1-41D2-9C23-33C0AB74F214}"/>
              </a:ext>
            </a:extLst>
          </p:cNvPr>
          <p:cNvSpPr txBox="1">
            <a:spLocks noChangeArrowheads="1"/>
          </p:cNvSpPr>
          <p:nvPr/>
        </p:nvSpPr>
        <p:spPr bwMode="auto">
          <a:xfrm>
            <a:off x="1314450" y="600075"/>
            <a:ext cx="1033999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u="sng">
                <a:solidFill>
                  <a:srgbClr val="0000CC"/>
                </a:solidFill>
                <a:latin typeface="Times New Roman" panose="02020603050405020304" pitchFamily="18" charset="0"/>
              </a:rPr>
              <a:t>Bài 3</a:t>
            </a:r>
            <a:r>
              <a:rPr lang="en-US" altLang="en-US" sz="3200" b="1">
                <a:solidFill>
                  <a:srgbClr val="0000CC"/>
                </a:solidFill>
                <a:latin typeface="Times New Roman" panose="02020603050405020304" pitchFamily="18" charset="0"/>
              </a:rPr>
              <a:t>.  </a:t>
            </a:r>
            <a:r>
              <a:rPr lang="en-US" altLang="en-US" sz="3200" b="1" i="1">
                <a:solidFill>
                  <a:srgbClr val="800000"/>
                </a:solidFill>
                <a:latin typeface="Times New Roman" panose="02020603050405020304" pitchFamily="18" charset="0"/>
              </a:rPr>
              <a:t>Viết các số tự nhiên sau dưới dạng phân số có mẫu số là 1 </a:t>
            </a:r>
            <a:r>
              <a:rPr lang="en-US" altLang="en-US" sz="3200" b="1" i="1">
                <a:solidFill>
                  <a:srgbClr val="003300"/>
                </a:solidFill>
                <a:latin typeface="Times New Roman" panose="02020603050405020304" pitchFamily="18" charset="0"/>
              </a:rPr>
              <a:t>(STN =&gt; PS):</a:t>
            </a:r>
          </a:p>
        </p:txBody>
      </p:sp>
      <p:sp>
        <p:nvSpPr>
          <p:cNvPr id="4" name="Text Box 3">
            <a:extLst>
              <a:ext uri="{FF2B5EF4-FFF2-40B4-BE49-F238E27FC236}">
                <a16:creationId xmlns:a16="http://schemas.microsoft.com/office/drawing/2014/main" id="{E08945F1-C6DB-475E-93E5-161BD9A8FD6C}"/>
              </a:ext>
            </a:extLst>
          </p:cNvPr>
          <p:cNvSpPr txBox="1">
            <a:spLocks noChangeArrowheads="1"/>
          </p:cNvSpPr>
          <p:nvPr/>
        </p:nvSpPr>
        <p:spPr bwMode="auto">
          <a:xfrm>
            <a:off x="1771650" y="1666875"/>
            <a:ext cx="6858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32	 ; 	105	;	1000</a:t>
            </a:r>
          </a:p>
        </p:txBody>
      </p:sp>
      <p:sp>
        <p:nvSpPr>
          <p:cNvPr id="6" name="Text Box 4">
            <a:extLst>
              <a:ext uri="{FF2B5EF4-FFF2-40B4-BE49-F238E27FC236}">
                <a16:creationId xmlns:a16="http://schemas.microsoft.com/office/drawing/2014/main" id="{0754DE80-104D-4881-A0A7-0AE96137790E}"/>
              </a:ext>
            </a:extLst>
          </p:cNvPr>
          <p:cNvSpPr txBox="1">
            <a:spLocks noChangeArrowheads="1"/>
          </p:cNvSpPr>
          <p:nvPr/>
        </p:nvSpPr>
        <p:spPr bwMode="auto">
          <a:xfrm>
            <a:off x="2282825" y="3744339"/>
            <a:ext cx="16688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solidFill>
                  <a:srgbClr val="660066"/>
                </a:solidFill>
                <a:latin typeface="Times New Roman" panose="02020603050405020304" pitchFamily="18" charset="0"/>
              </a:rPr>
              <a:t>32 = </a:t>
            </a:r>
          </a:p>
        </p:txBody>
      </p:sp>
      <p:graphicFrame>
        <p:nvGraphicFramePr>
          <p:cNvPr id="7" name="Object 5">
            <a:extLst>
              <a:ext uri="{FF2B5EF4-FFF2-40B4-BE49-F238E27FC236}">
                <a16:creationId xmlns:a16="http://schemas.microsoft.com/office/drawing/2014/main" id="{29C5C4F4-4D3A-474C-BDA0-3FF6C996AAD5}"/>
              </a:ext>
            </a:extLst>
          </p:cNvPr>
          <p:cNvGraphicFramePr>
            <a:graphicFrameLocks noChangeAspect="1"/>
          </p:cNvGraphicFramePr>
          <p:nvPr>
            <p:extLst>
              <p:ext uri="{D42A27DB-BD31-4B8C-83A1-F6EECF244321}">
                <p14:modId xmlns:p14="http://schemas.microsoft.com/office/powerpoint/2010/main" val="3725226845"/>
              </p:ext>
            </p:extLst>
          </p:nvPr>
        </p:nvGraphicFramePr>
        <p:xfrm>
          <a:off x="3286588" y="3494355"/>
          <a:ext cx="964202" cy="1335049"/>
        </p:xfrm>
        <a:graphic>
          <a:graphicData uri="http://schemas.openxmlformats.org/presentationml/2006/ole">
            <mc:AlternateContent xmlns:mc="http://schemas.openxmlformats.org/markup-compatibility/2006">
              <mc:Choice xmlns:v="urn:schemas-microsoft-com:vml" Requires="v">
                <p:oleObj spid="_x0000_s2056" name="Equation" r:id="rId5" imgW="165028" imgH="228501" progId="Equation.DSMT4">
                  <p:embed/>
                </p:oleObj>
              </mc:Choice>
              <mc:Fallback>
                <p:oleObj name="Equation" r:id="rId5" imgW="165028" imgH="228501" progId="Equation.DSMT4">
                  <p:embed/>
                  <p:pic>
                    <p:nvPicPr>
                      <p:cNvPr id="8" name="Object 5">
                        <a:extLst>
                          <a:ext uri="{FF2B5EF4-FFF2-40B4-BE49-F238E27FC236}">
                            <a16:creationId xmlns:a16="http://schemas.microsoft.com/office/drawing/2014/main" id="{2B281A0B-1E86-485D-93F0-2A89164D984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86588" y="3494355"/>
                        <a:ext cx="964202" cy="1335049"/>
                      </a:xfrm>
                      <a:prstGeom prst="rect">
                        <a:avLst/>
                      </a:prstGeom>
                      <a:noFill/>
                      <a:ln>
                        <a:noFill/>
                      </a:ln>
                    </p:spPr>
                  </p:pic>
                </p:oleObj>
              </mc:Fallback>
            </mc:AlternateContent>
          </a:graphicData>
        </a:graphic>
      </p:graphicFrame>
      <p:graphicFrame>
        <p:nvGraphicFramePr>
          <p:cNvPr id="8" name="Object 6">
            <a:extLst>
              <a:ext uri="{FF2B5EF4-FFF2-40B4-BE49-F238E27FC236}">
                <a16:creationId xmlns:a16="http://schemas.microsoft.com/office/drawing/2014/main" id="{C93311F5-B5D9-4E64-B74F-FC7238671762}"/>
              </a:ext>
            </a:extLst>
          </p:cNvPr>
          <p:cNvGraphicFramePr>
            <a:graphicFrameLocks noChangeAspect="1"/>
          </p:cNvGraphicFramePr>
          <p:nvPr>
            <p:extLst>
              <p:ext uri="{D42A27DB-BD31-4B8C-83A1-F6EECF244321}">
                <p14:modId xmlns:p14="http://schemas.microsoft.com/office/powerpoint/2010/main" val="2610736127"/>
              </p:ext>
            </p:extLst>
          </p:nvPr>
        </p:nvGraphicFramePr>
        <p:xfrm>
          <a:off x="5497133" y="3537218"/>
          <a:ext cx="989699" cy="1112541"/>
        </p:xfrm>
        <a:graphic>
          <a:graphicData uri="http://schemas.openxmlformats.org/presentationml/2006/ole">
            <mc:AlternateContent xmlns:mc="http://schemas.openxmlformats.org/markup-compatibility/2006">
              <mc:Choice xmlns:v="urn:schemas-microsoft-com:vml" Requires="v">
                <p:oleObj spid="_x0000_s2057" name="Equation" r:id="rId7" imgW="203112" imgH="228501" progId="Equation.DSMT4">
                  <p:embed/>
                </p:oleObj>
              </mc:Choice>
              <mc:Fallback>
                <p:oleObj name="Equation" r:id="rId7" imgW="203112" imgH="228501" progId="Equation.DSMT4">
                  <p:embed/>
                  <p:pic>
                    <p:nvPicPr>
                      <p:cNvPr id="9" name="Object 6">
                        <a:extLst>
                          <a:ext uri="{FF2B5EF4-FFF2-40B4-BE49-F238E27FC236}">
                            <a16:creationId xmlns:a16="http://schemas.microsoft.com/office/drawing/2014/main" id="{38EA708B-B5CB-4ECB-806E-81C7EAF4CCD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97133" y="3537218"/>
                        <a:ext cx="989699" cy="1112541"/>
                      </a:xfrm>
                      <a:prstGeom prst="rect">
                        <a:avLst/>
                      </a:prstGeom>
                      <a:noFill/>
                      <a:ln>
                        <a:noFill/>
                      </a:ln>
                    </p:spPr>
                  </p:pic>
                </p:oleObj>
              </mc:Fallback>
            </mc:AlternateContent>
          </a:graphicData>
        </a:graphic>
      </p:graphicFrame>
      <p:sp>
        <p:nvSpPr>
          <p:cNvPr id="9" name="Text Box 7">
            <a:extLst>
              <a:ext uri="{FF2B5EF4-FFF2-40B4-BE49-F238E27FC236}">
                <a16:creationId xmlns:a16="http://schemas.microsoft.com/office/drawing/2014/main" id="{8B3D5072-7D6B-450F-BBF6-BEE1255922C8}"/>
              </a:ext>
            </a:extLst>
          </p:cNvPr>
          <p:cNvSpPr txBox="1">
            <a:spLocks noChangeArrowheads="1"/>
          </p:cNvSpPr>
          <p:nvPr/>
        </p:nvSpPr>
        <p:spPr bwMode="auto">
          <a:xfrm>
            <a:off x="3954462" y="3736401"/>
            <a:ext cx="211382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solidFill>
                  <a:srgbClr val="660066"/>
                </a:solidFill>
                <a:latin typeface="Times New Roman" panose="02020603050405020304" pitchFamily="18" charset="0"/>
              </a:rPr>
              <a:t>;   </a:t>
            </a:r>
            <a:r>
              <a:rPr lang="en-US" altLang="en-US" sz="3600">
                <a:solidFill>
                  <a:srgbClr val="660066"/>
                </a:solidFill>
                <a:latin typeface="Times New Roman" panose="02020603050405020304" pitchFamily="18" charset="0"/>
              </a:rPr>
              <a:t>105</a:t>
            </a:r>
            <a:r>
              <a:rPr lang="en-US" altLang="en-US" sz="3600" b="1">
                <a:solidFill>
                  <a:srgbClr val="660066"/>
                </a:solidFill>
                <a:latin typeface="Times New Roman" panose="02020603050405020304" pitchFamily="18" charset="0"/>
              </a:rPr>
              <a:t> = </a:t>
            </a:r>
          </a:p>
        </p:txBody>
      </p:sp>
      <p:sp>
        <p:nvSpPr>
          <p:cNvPr id="10" name="Text Box 8">
            <a:extLst>
              <a:ext uri="{FF2B5EF4-FFF2-40B4-BE49-F238E27FC236}">
                <a16:creationId xmlns:a16="http://schemas.microsoft.com/office/drawing/2014/main" id="{13A9DEC7-2566-484A-AE7A-524FF740AF57}"/>
              </a:ext>
            </a:extLst>
          </p:cNvPr>
          <p:cNvSpPr txBox="1">
            <a:spLocks noChangeArrowheads="1"/>
          </p:cNvSpPr>
          <p:nvPr/>
        </p:nvSpPr>
        <p:spPr bwMode="auto">
          <a:xfrm>
            <a:off x="6392862" y="3750689"/>
            <a:ext cx="211382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solidFill>
                  <a:srgbClr val="660066"/>
                </a:solidFill>
                <a:latin typeface="Times New Roman" panose="02020603050405020304" pitchFamily="18" charset="0"/>
              </a:rPr>
              <a:t>;   </a:t>
            </a:r>
            <a:r>
              <a:rPr lang="en-US" altLang="en-US" sz="3600">
                <a:solidFill>
                  <a:srgbClr val="660066"/>
                </a:solidFill>
                <a:latin typeface="Times New Roman" panose="02020603050405020304" pitchFamily="18" charset="0"/>
              </a:rPr>
              <a:t>1000</a:t>
            </a:r>
            <a:r>
              <a:rPr lang="en-US" altLang="en-US" sz="3600" b="1">
                <a:solidFill>
                  <a:srgbClr val="660066"/>
                </a:solidFill>
                <a:latin typeface="Times New Roman" panose="02020603050405020304" pitchFamily="18" charset="0"/>
              </a:rPr>
              <a:t> = </a:t>
            </a:r>
          </a:p>
        </p:txBody>
      </p:sp>
      <p:graphicFrame>
        <p:nvGraphicFramePr>
          <p:cNvPr id="11" name="Object 9">
            <a:extLst>
              <a:ext uri="{FF2B5EF4-FFF2-40B4-BE49-F238E27FC236}">
                <a16:creationId xmlns:a16="http://schemas.microsoft.com/office/drawing/2014/main" id="{07E8A8E5-FE07-441B-A30D-6487CCFAD02C}"/>
              </a:ext>
            </a:extLst>
          </p:cNvPr>
          <p:cNvGraphicFramePr>
            <a:graphicFrameLocks noChangeAspect="1"/>
          </p:cNvGraphicFramePr>
          <p:nvPr>
            <p:extLst>
              <p:ext uri="{D42A27DB-BD31-4B8C-83A1-F6EECF244321}">
                <p14:modId xmlns:p14="http://schemas.microsoft.com/office/powerpoint/2010/main" val="3042177015"/>
              </p:ext>
            </p:extLst>
          </p:nvPr>
        </p:nvGraphicFramePr>
        <p:xfrm>
          <a:off x="8157783" y="3488005"/>
          <a:ext cx="1291012" cy="1223795"/>
        </p:xfrm>
        <a:graphic>
          <a:graphicData uri="http://schemas.openxmlformats.org/presentationml/2006/ole">
            <mc:AlternateContent xmlns:mc="http://schemas.openxmlformats.org/markup-compatibility/2006">
              <mc:Choice xmlns:v="urn:schemas-microsoft-com:vml" Requires="v">
                <p:oleObj spid="_x0000_s2058" name="Equation" r:id="rId9" imgW="241300" imgH="228600" progId="Equation.DSMT4">
                  <p:embed/>
                </p:oleObj>
              </mc:Choice>
              <mc:Fallback>
                <p:oleObj name="Equation" r:id="rId9" imgW="241300" imgH="228600" progId="Equation.DSMT4">
                  <p:embed/>
                  <p:pic>
                    <p:nvPicPr>
                      <p:cNvPr id="12" name="Object 9">
                        <a:extLst>
                          <a:ext uri="{FF2B5EF4-FFF2-40B4-BE49-F238E27FC236}">
                            <a16:creationId xmlns:a16="http://schemas.microsoft.com/office/drawing/2014/main" id="{E8AC9840-51ED-4378-AE34-E987002F5F9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57783" y="3488005"/>
                        <a:ext cx="1291012" cy="1223795"/>
                      </a:xfrm>
                      <a:prstGeom prst="rect">
                        <a:avLst/>
                      </a:prstGeom>
                      <a:noFill/>
                      <a:ln>
                        <a:noFill/>
                      </a:ln>
                    </p:spPr>
                  </p:pic>
                </p:oleObj>
              </mc:Fallback>
            </mc:AlternateContent>
          </a:graphicData>
        </a:graphic>
      </p:graphicFrame>
      <p:sp>
        <p:nvSpPr>
          <p:cNvPr id="12" name="Text Box 22">
            <a:extLst>
              <a:ext uri="{FF2B5EF4-FFF2-40B4-BE49-F238E27FC236}">
                <a16:creationId xmlns:a16="http://schemas.microsoft.com/office/drawing/2014/main" id="{68C1EDA9-2202-4685-9343-714964FEC4B0}"/>
              </a:ext>
            </a:extLst>
          </p:cNvPr>
          <p:cNvSpPr txBox="1">
            <a:spLocks noChangeArrowheads="1"/>
          </p:cNvSpPr>
          <p:nvPr/>
        </p:nvSpPr>
        <p:spPr bwMode="auto">
          <a:xfrm>
            <a:off x="4438650" y="2276475"/>
            <a:ext cx="151836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u="sng">
                <a:solidFill>
                  <a:srgbClr val="002060"/>
                </a:solidFill>
                <a:latin typeface="Times New Roman" panose="02020603050405020304" pitchFamily="18" charset="0"/>
              </a:rPr>
              <a:t>Bài giải</a:t>
            </a:r>
          </a:p>
        </p:txBody>
      </p:sp>
    </p:spTree>
    <p:extLst>
      <p:ext uri="{BB962C8B-B14F-4D97-AF65-F5344CB8AC3E}">
        <p14:creationId xmlns:p14="http://schemas.microsoft.com/office/powerpoint/2010/main" val="1392613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Shape, rectangle&#10;&#10;Description automatically generated">
            <a:extLst>
              <a:ext uri="{FF2B5EF4-FFF2-40B4-BE49-F238E27FC236}">
                <a16:creationId xmlns:a16="http://schemas.microsoft.com/office/drawing/2014/main" id="{ABAAFC8C-7082-4D98-A6F8-1FBFC381A487}"/>
              </a:ext>
            </a:extLst>
          </p:cNvPr>
          <p:cNvPicPr>
            <a:picLocks noChangeAspect="1"/>
          </p:cNvPicPr>
          <p:nvPr/>
        </p:nvPicPr>
        <p:blipFill>
          <a:blip r:embed="rId3"/>
          <a:stretch>
            <a:fillRect/>
          </a:stretch>
        </p:blipFill>
        <p:spPr>
          <a:xfrm>
            <a:off x="0" y="0"/>
            <a:ext cx="12269402" cy="6888848"/>
          </a:xfrm>
          <a:prstGeom prst="rect">
            <a:avLst/>
          </a:prstGeom>
        </p:spPr>
      </p:pic>
      <p:sp>
        <p:nvSpPr>
          <p:cNvPr id="3" name="Text Box 10">
            <a:extLst>
              <a:ext uri="{FF2B5EF4-FFF2-40B4-BE49-F238E27FC236}">
                <a16:creationId xmlns:a16="http://schemas.microsoft.com/office/drawing/2014/main" id="{52C5A5FC-96E0-4EB3-B811-A7EB52876E5C}"/>
              </a:ext>
            </a:extLst>
          </p:cNvPr>
          <p:cNvSpPr txBox="1">
            <a:spLocks noChangeArrowheads="1"/>
          </p:cNvSpPr>
          <p:nvPr/>
        </p:nvSpPr>
        <p:spPr bwMode="auto">
          <a:xfrm>
            <a:off x="1600200" y="1198563"/>
            <a:ext cx="8991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u="sng">
                <a:solidFill>
                  <a:srgbClr val="0000CC"/>
                </a:solidFill>
                <a:latin typeface="Times New Roman" panose="02020603050405020304" pitchFamily="18" charset="0"/>
              </a:rPr>
              <a:t>Bài 4</a:t>
            </a:r>
            <a:r>
              <a:rPr lang="en-US" altLang="en-US" sz="2800" b="1">
                <a:solidFill>
                  <a:srgbClr val="0000CC"/>
                </a:solidFill>
                <a:latin typeface="Times New Roman" panose="02020603050405020304" pitchFamily="18" charset="0"/>
              </a:rPr>
              <a:t>.</a:t>
            </a:r>
            <a:r>
              <a:rPr lang="en-US" altLang="en-US" sz="2800" b="1" i="1">
                <a:solidFill>
                  <a:srgbClr val="800000"/>
                </a:solidFill>
                <a:latin typeface="Times New Roman" panose="02020603050405020304" pitchFamily="18" charset="0"/>
              </a:rPr>
              <a:t>Viết số  thích hợp vào ô trống :</a:t>
            </a:r>
          </a:p>
        </p:txBody>
      </p:sp>
      <p:sp>
        <p:nvSpPr>
          <p:cNvPr id="4" name="Text Box 11">
            <a:extLst>
              <a:ext uri="{FF2B5EF4-FFF2-40B4-BE49-F238E27FC236}">
                <a16:creationId xmlns:a16="http://schemas.microsoft.com/office/drawing/2014/main" id="{25275222-B68D-4FC0-A129-01D5240B201F}"/>
              </a:ext>
            </a:extLst>
          </p:cNvPr>
          <p:cNvSpPr txBox="1">
            <a:spLocks noChangeArrowheads="1"/>
          </p:cNvSpPr>
          <p:nvPr/>
        </p:nvSpPr>
        <p:spPr bwMode="auto">
          <a:xfrm>
            <a:off x="2057400" y="2395537"/>
            <a:ext cx="158227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a.     1 = </a:t>
            </a:r>
          </a:p>
        </p:txBody>
      </p:sp>
      <p:sp>
        <p:nvSpPr>
          <p:cNvPr id="6" name="Text Box 12">
            <a:extLst>
              <a:ext uri="{FF2B5EF4-FFF2-40B4-BE49-F238E27FC236}">
                <a16:creationId xmlns:a16="http://schemas.microsoft.com/office/drawing/2014/main" id="{E820F3C3-7E53-466C-8A0F-41731C6E8278}"/>
              </a:ext>
            </a:extLst>
          </p:cNvPr>
          <p:cNvSpPr txBox="1">
            <a:spLocks noChangeArrowheads="1"/>
          </p:cNvSpPr>
          <p:nvPr/>
        </p:nvSpPr>
        <p:spPr bwMode="auto">
          <a:xfrm>
            <a:off x="3692336" y="2118557"/>
            <a:ext cx="79113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6 </a:t>
            </a:r>
          </a:p>
        </p:txBody>
      </p:sp>
      <p:sp>
        <p:nvSpPr>
          <p:cNvPr id="7" name="Line 15">
            <a:extLst>
              <a:ext uri="{FF2B5EF4-FFF2-40B4-BE49-F238E27FC236}">
                <a16:creationId xmlns:a16="http://schemas.microsoft.com/office/drawing/2014/main" id="{96FA4D20-F425-49F9-A39A-BB7A9AFEAF5A}"/>
              </a:ext>
            </a:extLst>
          </p:cNvPr>
          <p:cNvSpPr>
            <a:spLocks noChangeShapeType="1"/>
          </p:cNvSpPr>
          <p:nvPr/>
        </p:nvSpPr>
        <p:spPr bwMode="auto">
          <a:xfrm>
            <a:off x="3527890" y="2687924"/>
            <a:ext cx="890027" cy="0"/>
          </a:xfrm>
          <a:prstGeom prst="line">
            <a:avLst/>
          </a:prstGeom>
          <a:noFill/>
          <a:ln w="38100">
            <a:solidFill>
              <a:srgbClr val="660066"/>
            </a:solidFill>
            <a:round/>
            <a:headEnd/>
            <a:tailEnd/>
          </a:ln>
          <a:effectLst/>
        </p:spPr>
        <p:txBody>
          <a:bodyPr/>
          <a:lstStyle/>
          <a:p>
            <a:pPr eaLnBrk="1" fontAlgn="auto" hangingPunct="1">
              <a:spcBef>
                <a:spcPts val="0"/>
              </a:spcBef>
              <a:spcAft>
                <a:spcPts val="0"/>
              </a:spcAft>
              <a:defRPr/>
            </a:pPr>
            <a:endParaRPr lang="en-US" sz="2400" kern="0">
              <a:solidFill>
                <a:srgbClr val="FFFFFF"/>
              </a:solidFill>
            </a:endParaRPr>
          </a:p>
        </p:txBody>
      </p:sp>
      <p:sp>
        <p:nvSpPr>
          <p:cNvPr id="8" name="Text Box 16">
            <a:extLst>
              <a:ext uri="{FF2B5EF4-FFF2-40B4-BE49-F238E27FC236}">
                <a16:creationId xmlns:a16="http://schemas.microsoft.com/office/drawing/2014/main" id="{22FAF31D-FC21-4DD6-BBDD-AC0BAB1004C0}"/>
              </a:ext>
            </a:extLst>
          </p:cNvPr>
          <p:cNvSpPr txBox="1">
            <a:spLocks noChangeArrowheads="1"/>
          </p:cNvSpPr>
          <p:nvPr/>
        </p:nvSpPr>
        <p:spPr bwMode="auto">
          <a:xfrm>
            <a:off x="5638800" y="2455862"/>
            <a:ext cx="158227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b.     0 = </a:t>
            </a:r>
          </a:p>
        </p:txBody>
      </p:sp>
      <p:sp>
        <p:nvSpPr>
          <p:cNvPr id="9" name="Text Box 17">
            <a:extLst>
              <a:ext uri="{FF2B5EF4-FFF2-40B4-BE49-F238E27FC236}">
                <a16:creationId xmlns:a16="http://schemas.microsoft.com/office/drawing/2014/main" id="{1D4896ED-38B3-41CA-BFA2-0903F118859E}"/>
              </a:ext>
            </a:extLst>
          </p:cNvPr>
          <p:cNvSpPr txBox="1">
            <a:spLocks noChangeArrowheads="1"/>
          </p:cNvSpPr>
          <p:nvPr/>
        </p:nvSpPr>
        <p:spPr bwMode="auto">
          <a:xfrm>
            <a:off x="7295021" y="2752070"/>
            <a:ext cx="79113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5 </a:t>
            </a:r>
          </a:p>
        </p:txBody>
      </p:sp>
      <p:sp>
        <p:nvSpPr>
          <p:cNvPr id="10" name="Text Box 18">
            <a:extLst>
              <a:ext uri="{FF2B5EF4-FFF2-40B4-BE49-F238E27FC236}">
                <a16:creationId xmlns:a16="http://schemas.microsoft.com/office/drawing/2014/main" id="{BCDE4988-89FC-442E-8DB6-50975A0A818A}"/>
              </a:ext>
            </a:extLst>
          </p:cNvPr>
          <p:cNvSpPr txBox="1">
            <a:spLocks noChangeArrowheads="1"/>
          </p:cNvSpPr>
          <p:nvPr/>
        </p:nvSpPr>
        <p:spPr bwMode="auto">
          <a:xfrm>
            <a:off x="7249451" y="2019012"/>
            <a:ext cx="692243" cy="584775"/>
          </a:xfrm>
          <a:prstGeom prst="rect">
            <a:avLst/>
          </a:prstGeom>
          <a:noFill/>
          <a:ln w="28575">
            <a:solidFill>
              <a:srgbClr val="66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3200" b="1">
              <a:solidFill>
                <a:srgbClr val="660066"/>
              </a:solidFill>
              <a:latin typeface="Times New Roman" panose="02020603050405020304" pitchFamily="18" charset="0"/>
            </a:endParaRPr>
          </a:p>
        </p:txBody>
      </p:sp>
      <p:sp>
        <p:nvSpPr>
          <p:cNvPr id="11" name="Text Box 20">
            <a:extLst>
              <a:ext uri="{FF2B5EF4-FFF2-40B4-BE49-F238E27FC236}">
                <a16:creationId xmlns:a16="http://schemas.microsoft.com/office/drawing/2014/main" id="{43E7446B-2DBA-4CFF-A6C7-BFE232EDDF71}"/>
              </a:ext>
            </a:extLst>
          </p:cNvPr>
          <p:cNvSpPr txBox="1">
            <a:spLocks noChangeArrowheads="1"/>
          </p:cNvSpPr>
          <p:nvPr/>
        </p:nvSpPr>
        <p:spPr bwMode="auto">
          <a:xfrm>
            <a:off x="7303238" y="1967324"/>
            <a:ext cx="59335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solidFill>
                  <a:srgbClr val="FF0000"/>
                </a:solidFill>
                <a:latin typeface="Times New Roman" panose="02020603050405020304" pitchFamily="18" charset="0"/>
              </a:rPr>
              <a:t> 0</a:t>
            </a:r>
            <a:r>
              <a:rPr lang="en-US" altLang="en-US" sz="3600" b="1">
                <a:solidFill>
                  <a:srgbClr val="660066"/>
                </a:solidFill>
                <a:latin typeface="Times New Roman" panose="02020603050405020304" pitchFamily="18" charset="0"/>
              </a:rPr>
              <a:t> </a:t>
            </a:r>
          </a:p>
        </p:txBody>
      </p:sp>
      <p:sp>
        <p:nvSpPr>
          <p:cNvPr id="12" name="Text Box 21">
            <a:extLst>
              <a:ext uri="{FF2B5EF4-FFF2-40B4-BE49-F238E27FC236}">
                <a16:creationId xmlns:a16="http://schemas.microsoft.com/office/drawing/2014/main" id="{CF448FD8-A1D0-4459-9EDB-FFF3996CC251}"/>
              </a:ext>
            </a:extLst>
          </p:cNvPr>
          <p:cNvSpPr txBox="1">
            <a:spLocks noChangeArrowheads="1"/>
          </p:cNvSpPr>
          <p:nvPr/>
        </p:nvSpPr>
        <p:spPr bwMode="auto">
          <a:xfrm>
            <a:off x="3693603" y="2790438"/>
            <a:ext cx="79113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solidFill>
                  <a:srgbClr val="FF0000"/>
                </a:solidFill>
                <a:latin typeface="Times New Roman" panose="02020603050405020304" pitchFamily="18" charset="0"/>
              </a:rPr>
              <a:t>6</a:t>
            </a:r>
            <a:r>
              <a:rPr lang="en-US" altLang="en-US" sz="3600" b="1">
                <a:solidFill>
                  <a:srgbClr val="660066"/>
                </a:solidFill>
                <a:latin typeface="Times New Roman" panose="02020603050405020304" pitchFamily="18" charset="0"/>
              </a:rPr>
              <a:t> </a:t>
            </a:r>
          </a:p>
        </p:txBody>
      </p:sp>
      <p:sp>
        <p:nvSpPr>
          <p:cNvPr id="13" name="Text Box 13">
            <a:extLst>
              <a:ext uri="{FF2B5EF4-FFF2-40B4-BE49-F238E27FC236}">
                <a16:creationId xmlns:a16="http://schemas.microsoft.com/office/drawing/2014/main" id="{E1AF8240-8BDE-4271-BCEB-1ECFF38F84D7}"/>
              </a:ext>
            </a:extLst>
          </p:cNvPr>
          <p:cNvSpPr txBox="1">
            <a:spLocks noChangeArrowheads="1"/>
          </p:cNvSpPr>
          <p:nvPr/>
        </p:nvSpPr>
        <p:spPr bwMode="auto">
          <a:xfrm>
            <a:off x="3611093" y="2844225"/>
            <a:ext cx="692243" cy="584775"/>
          </a:xfrm>
          <a:prstGeom prst="rect">
            <a:avLst/>
          </a:prstGeom>
          <a:noFill/>
          <a:ln w="28575">
            <a:solidFill>
              <a:srgbClr val="66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3200" b="1">
              <a:solidFill>
                <a:srgbClr val="660066"/>
              </a:solidFill>
              <a:latin typeface="Times New Roman" panose="02020603050405020304" pitchFamily="18" charset="0"/>
            </a:endParaRPr>
          </a:p>
        </p:txBody>
      </p:sp>
      <p:sp>
        <p:nvSpPr>
          <p:cNvPr id="14" name="Line 15">
            <a:extLst>
              <a:ext uri="{FF2B5EF4-FFF2-40B4-BE49-F238E27FC236}">
                <a16:creationId xmlns:a16="http://schemas.microsoft.com/office/drawing/2014/main" id="{030B404D-5253-4F4D-9D15-67C1CB967032}"/>
              </a:ext>
            </a:extLst>
          </p:cNvPr>
          <p:cNvSpPr>
            <a:spLocks noChangeShapeType="1"/>
          </p:cNvSpPr>
          <p:nvPr/>
        </p:nvSpPr>
        <p:spPr bwMode="auto">
          <a:xfrm>
            <a:off x="7191834" y="2715559"/>
            <a:ext cx="890027" cy="0"/>
          </a:xfrm>
          <a:prstGeom prst="line">
            <a:avLst/>
          </a:prstGeom>
          <a:noFill/>
          <a:ln w="38100">
            <a:solidFill>
              <a:srgbClr val="660066"/>
            </a:solidFill>
            <a:round/>
            <a:headEnd/>
            <a:tailEnd/>
          </a:ln>
          <a:effectLst/>
        </p:spPr>
        <p:txBody>
          <a:bodyPr/>
          <a:lstStyle/>
          <a:p>
            <a:pPr eaLnBrk="1" fontAlgn="auto" hangingPunct="1">
              <a:spcBef>
                <a:spcPts val="0"/>
              </a:spcBef>
              <a:spcAft>
                <a:spcPts val="0"/>
              </a:spcAft>
              <a:defRPr/>
            </a:pPr>
            <a:endParaRPr lang="en-US" sz="2400" kern="0">
              <a:solidFill>
                <a:srgbClr val="FFFFFF"/>
              </a:solidFill>
            </a:endParaRPr>
          </a:p>
        </p:txBody>
      </p:sp>
    </p:spTree>
    <p:extLst>
      <p:ext uri="{BB962C8B-B14F-4D97-AF65-F5344CB8AC3E}">
        <p14:creationId xmlns:p14="http://schemas.microsoft.com/office/powerpoint/2010/main" val="501984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par>
                                <p:cTn id="16" presetID="3" presetClass="entr" presetSubtype="10"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linds(horizontal)">
                                      <p:cBhvr>
                                        <p:cTn id="21" dur="500"/>
                                        <p:tgtEl>
                                          <p:spTgt spid="8"/>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linds(horizontal)">
                                      <p:cBhvr>
                                        <p:cTn id="24" dur="500"/>
                                        <p:tgtEl>
                                          <p:spTgt spid="9"/>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linds(horizontal)">
                                      <p:cBhvr>
                                        <p:cTn id="40" dur="500"/>
                                        <p:tgtEl>
                                          <p:spTgt spid="13"/>
                                        </p:tgtEl>
                                      </p:cBhvr>
                                    </p:animEffect>
                                  </p:childTnLst>
                                </p:cTn>
                              </p:par>
                              <p:par>
                                <p:cTn id="41" presetID="3" presetClass="entr" presetSubtype="10" fill="hold"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blinds(horizontal)">
                                      <p:cBhvr>
                                        <p:cTn id="4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8" grpId="0"/>
      <p:bldP spid="9" grpId="0"/>
      <p:bldP spid="10" grpId="0" animBg="1"/>
      <p:bldP spid="11" grpId="0"/>
      <p:bldP spid="12" grpId="0"/>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 rectangle&#10;&#10;Description automatically generated">
            <a:extLst>
              <a:ext uri="{FF2B5EF4-FFF2-40B4-BE49-F238E27FC236}">
                <a16:creationId xmlns:a16="http://schemas.microsoft.com/office/drawing/2014/main" id="{DC8B6B44-2BB6-4B8F-A668-5A6216CF163E}"/>
              </a:ext>
            </a:extLst>
          </p:cNvPr>
          <p:cNvPicPr>
            <a:picLocks noChangeAspect="1"/>
          </p:cNvPicPr>
          <p:nvPr/>
        </p:nvPicPr>
        <p:blipFill>
          <a:blip r:embed="rId2"/>
          <a:stretch>
            <a:fillRect/>
          </a:stretch>
        </p:blipFill>
        <p:spPr>
          <a:xfrm>
            <a:off x="-77402" y="-30848"/>
            <a:ext cx="12269402" cy="6888848"/>
          </a:xfrm>
          <a:prstGeom prst="rect">
            <a:avLst/>
          </a:prstGeom>
        </p:spPr>
      </p:pic>
      <p:pic>
        <p:nvPicPr>
          <p:cNvPr id="21511" name="Picture 7">
            <a:extLst>
              <a:ext uri="{FF2B5EF4-FFF2-40B4-BE49-F238E27FC236}">
                <a16:creationId xmlns:a16="http://schemas.microsoft.com/office/drawing/2014/main" id="{737A4C5C-4214-4282-9320-AF598BC3EF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6775" y="2762250"/>
            <a:ext cx="4129088" cy="2573338"/>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a:extLst>
              <a:ext uri="{FF2B5EF4-FFF2-40B4-BE49-F238E27FC236}">
                <a16:creationId xmlns:a16="http://schemas.microsoft.com/office/drawing/2014/main" id="{F4837454-2AA4-4974-AB88-DB86A4AA68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6776" y="1512889"/>
            <a:ext cx="4714875" cy="1646237"/>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a:extLst>
              <a:ext uri="{FF2B5EF4-FFF2-40B4-BE49-F238E27FC236}">
                <a16:creationId xmlns:a16="http://schemas.microsoft.com/office/drawing/2014/main" id="{C66A7F99-40AA-4109-8F69-6CAB996D6CA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1862139"/>
            <a:ext cx="4813300" cy="1296987"/>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a:extLst>
              <a:ext uri="{FF2B5EF4-FFF2-40B4-BE49-F238E27FC236}">
                <a16:creationId xmlns:a16="http://schemas.microsoft.com/office/drawing/2014/main" id="{9D3EB85B-ED6B-4656-BEF7-BD94181445C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60875" y="1911350"/>
            <a:ext cx="3348038" cy="2071688"/>
          </a:xfrm>
          <a:prstGeom prst="rect">
            <a:avLst/>
          </a:prstGeom>
          <a:noFill/>
          <a:extLst>
            <a:ext uri="{909E8E84-426E-40DD-AFC4-6F175D3DCCD1}">
              <a14:hiddenFill xmlns:a14="http://schemas.microsoft.com/office/drawing/2010/main">
                <a:solidFill>
                  <a:srgbClr val="FFFFFF"/>
                </a:solidFill>
              </a14:hiddenFill>
            </a:ext>
          </a:extLst>
        </p:spPr>
      </p:pic>
      <p:sp>
        <p:nvSpPr>
          <p:cNvPr id="7" name="Text Box 10">
            <a:extLst>
              <a:ext uri="{FF2B5EF4-FFF2-40B4-BE49-F238E27FC236}">
                <a16:creationId xmlns:a16="http://schemas.microsoft.com/office/drawing/2014/main" id="{4AF6C29A-DF54-4407-A475-EC84ED2EF646}"/>
              </a:ext>
            </a:extLst>
          </p:cNvPr>
          <p:cNvSpPr txBox="1">
            <a:spLocks noChangeArrowheads="1"/>
          </p:cNvSpPr>
          <p:nvPr/>
        </p:nvSpPr>
        <p:spPr bwMode="auto">
          <a:xfrm>
            <a:off x="1759903" y="671514"/>
            <a:ext cx="233521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i="1">
                <a:solidFill>
                  <a:srgbClr val="800000"/>
                </a:solidFill>
                <a:latin typeface="Times New Roman" panose="02020603050405020304" pitchFamily="18" charset="0"/>
              </a:rPr>
              <a:t>Củng cố:</a:t>
            </a:r>
          </a:p>
        </p:txBody>
      </p:sp>
      <p:sp>
        <p:nvSpPr>
          <p:cNvPr id="8" name="Text Box 10">
            <a:extLst>
              <a:ext uri="{FF2B5EF4-FFF2-40B4-BE49-F238E27FC236}">
                <a16:creationId xmlns:a16="http://schemas.microsoft.com/office/drawing/2014/main" id="{796E3F27-CE2A-4921-8750-1B3AC164D185}"/>
              </a:ext>
            </a:extLst>
          </p:cNvPr>
          <p:cNvSpPr txBox="1">
            <a:spLocks noChangeArrowheads="1"/>
          </p:cNvSpPr>
          <p:nvPr/>
        </p:nvSpPr>
        <p:spPr bwMode="auto">
          <a:xfrm>
            <a:off x="4795519" y="870377"/>
            <a:ext cx="33480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i="1">
                <a:solidFill>
                  <a:srgbClr val="800000"/>
                </a:solidFill>
                <a:latin typeface="Times New Roman" panose="02020603050405020304" pitchFamily="18" charset="0"/>
              </a:rPr>
              <a:t>Yêu cầu cần đạt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21508"/>
                                        </p:tgtEl>
                                        <p:attrNameLst>
                                          <p:attrName>style.visibility</p:attrName>
                                        </p:attrNameLst>
                                      </p:cBhvr>
                                      <p:to>
                                        <p:strVal val="visible"/>
                                      </p:to>
                                    </p:set>
                                    <p:animEffect transition="in" filter="box(out)">
                                      <p:cBhvr>
                                        <p:cTn id="12" dur="500"/>
                                        <p:tgtEl>
                                          <p:spTgt spid="2150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21509"/>
                                        </p:tgtEl>
                                        <p:attrNameLst>
                                          <p:attrName>style.visibility</p:attrName>
                                        </p:attrNameLst>
                                      </p:cBhvr>
                                      <p:to>
                                        <p:strVal val="visible"/>
                                      </p:to>
                                    </p:set>
                                    <p:animEffect transition="in" filter="wipe(right)">
                                      <p:cBhvr>
                                        <p:cTn id="17" dur="500"/>
                                        <p:tgtEl>
                                          <p:spTgt spid="2150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21510"/>
                                        </p:tgtEl>
                                        <p:attrNameLst>
                                          <p:attrName>style.visibility</p:attrName>
                                        </p:attrNameLst>
                                      </p:cBhvr>
                                      <p:to>
                                        <p:strVal val="visible"/>
                                      </p:to>
                                    </p:set>
                                    <p:animEffect transition="in" filter="wipe(left)">
                                      <p:cBhvr>
                                        <p:cTn id="22" dur="500"/>
                                        <p:tgtEl>
                                          <p:spTgt spid="215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1511"/>
                                        </p:tgtEl>
                                        <p:attrNameLst>
                                          <p:attrName>style.visibility</p:attrName>
                                        </p:attrNameLst>
                                      </p:cBhvr>
                                      <p:to>
                                        <p:strVal val="visible"/>
                                      </p:to>
                                    </p:set>
                                    <p:animEffect transition="in" filter="wipe(left)">
                                      <p:cBhvr>
                                        <p:cTn id="27" dur="500"/>
                                        <p:tgtEl>
                                          <p:spTgt spid="2151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hape, rectangle&#10;&#10;Description automatically generated">
            <a:extLst>
              <a:ext uri="{FF2B5EF4-FFF2-40B4-BE49-F238E27FC236}">
                <a16:creationId xmlns:a16="http://schemas.microsoft.com/office/drawing/2014/main" id="{B229CA9F-967B-49DC-AB60-8E29B7E7D6D5}"/>
              </a:ext>
            </a:extLst>
          </p:cNvPr>
          <p:cNvPicPr>
            <a:picLocks noChangeAspect="1"/>
          </p:cNvPicPr>
          <p:nvPr/>
        </p:nvPicPr>
        <p:blipFill>
          <a:blip r:embed="rId3"/>
          <a:stretch>
            <a:fillRect/>
          </a:stretch>
        </p:blipFill>
        <p:spPr>
          <a:xfrm>
            <a:off x="-77402" y="-30848"/>
            <a:ext cx="12269402" cy="6888848"/>
          </a:xfrm>
          <a:prstGeom prst="rect">
            <a:avLst/>
          </a:prstGeom>
        </p:spPr>
      </p:pic>
      <p:sp>
        <p:nvSpPr>
          <p:cNvPr id="8" name="Subtitle 2">
            <a:extLst>
              <a:ext uri="{FF2B5EF4-FFF2-40B4-BE49-F238E27FC236}">
                <a16:creationId xmlns:a16="http://schemas.microsoft.com/office/drawing/2014/main" id="{691876ED-5CFB-4719-956C-7D4438DEAB4F}"/>
              </a:ext>
            </a:extLst>
          </p:cNvPr>
          <p:cNvSpPr txBox="1">
            <a:spLocks/>
          </p:cNvSpPr>
          <p:nvPr/>
        </p:nvSpPr>
        <p:spPr>
          <a:xfrm>
            <a:off x="1866900" y="2286000"/>
            <a:ext cx="7772400" cy="3200400"/>
          </a:xfrm>
          <a:prstGeom prst="rect">
            <a:avLst/>
          </a:prstGeom>
          <a:noFill/>
          <a:ln>
            <a:noFill/>
          </a:ln>
        </p:spPr>
        <p:txBody>
          <a:bodyPr spcFirstLastPara="1" lIns="91425" tIns="91425" rIns="91425" bIns="91425"/>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1600"/>
              <a:buFont typeface="Zilla Slab"/>
              <a:buNone/>
              <a:defRPr sz="2000" b="0" i="0" u="none" strike="noStrike" cap="none">
                <a:solidFill>
                  <a:schemeClr val="dk1"/>
                </a:solidFill>
                <a:latin typeface="Zilla Slab Light"/>
                <a:ea typeface="Zilla Slab Light"/>
                <a:cs typeface="Zilla Slab Light"/>
                <a:sym typeface="Zilla Slab Light"/>
              </a:defRPr>
            </a:lvl1pPr>
            <a:lvl2pPr marL="914400" marR="0" lvl="1"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2pPr>
            <a:lvl3pPr marL="1371600" marR="0" lvl="2"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3pPr>
            <a:lvl4pPr marL="1828800" marR="0" lvl="3"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4pPr>
            <a:lvl5pPr marL="2286000" marR="0" lvl="4"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5pPr>
            <a:lvl6pPr marL="2743200" marR="0" lvl="5"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6pPr>
            <a:lvl7pPr marL="3200400" marR="0" lvl="6"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7pPr>
            <a:lvl8pPr marL="3657600" marR="0" lvl="7"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8pPr>
            <a:lvl9pPr marL="4114800" marR="0" lvl="8"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9pPr>
          </a:lstStyle>
          <a:p>
            <a:pPr algn="just" eaLnBrk="1" fontAlgn="auto" hangingPunct="1">
              <a:lnSpc>
                <a:spcPct val="150000"/>
              </a:lnSpc>
              <a:buClr>
                <a:srgbClr val="3E3B36"/>
              </a:buClr>
              <a:defRPr/>
            </a:pPr>
            <a:r>
              <a:rPr lang="en-US" sz="2200" kern="0">
                <a:solidFill>
                  <a:srgbClr val="006600"/>
                </a:solidFill>
                <a:latin typeface="Arial"/>
              </a:rPr>
              <a:t>- Hoàn thành VBTT: Ôn tập: Khái niệm về phân số.</a:t>
            </a:r>
          </a:p>
          <a:p>
            <a:pPr algn="just" eaLnBrk="1" fontAlgn="auto" hangingPunct="1">
              <a:lnSpc>
                <a:spcPct val="150000"/>
              </a:lnSpc>
              <a:buClr>
                <a:srgbClr val="3E3B36"/>
              </a:buClr>
              <a:defRPr/>
            </a:pPr>
            <a:r>
              <a:rPr lang="en-US" sz="2200" kern="0">
                <a:solidFill>
                  <a:srgbClr val="006600"/>
                </a:solidFill>
                <a:latin typeface="Arial"/>
              </a:rPr>
              <a:t>- Chuẩn bị bài làm ra vở cho tiết học: </a:t>
            </a:r>
          </a:p>
          <a:p>
            <a:pPr eaLnBrk="1" fontAlgn="auto" hangingPunct="1">
              <a:lnSpc>
                <a:spcPct val="150000"/>
              </a:lnSpc>
              <a:buClr>
                <a:srgbClr val="3E3B36"/>
              </a:buClr>
              <a:defRPr/>
            </a:pPr>
            <a:r>
              <a:rPr lang="en-US" sz="2200" kern="0">
                <a:solidFill>
                  <a:srgbClr val="006600"/>
                </a:solidFill>
                <a:latin typeface="Arial"/>
              </a:rPr>
              <a:t>ÔN TẬP:TÍNH CHẤT CƠ BẢN CỦA PHÂN SỐ (trang 5)</a:t>
            </a:r>
          </a:p>
          <a:p>
            <a:pPr algn="l" eaLnBrk="1" fontAlgn="auto" hangingPunct="1">
              <a:lnSpc>
                <a:spcPct val="150000"/>
              </a:lnSpc>
              <a:buClr>
                <a:srgbClr val="3E3B36"/>
              </a:buClr>
              <a:defRPr/>
            </a:pPr>
            <a:r>
              <a:rPr lang="en-US" sz="2200" kern="0">
                <a:solidFill>
                  <a:srgbClr val="006600"/>
                </a:solidFill>
                <a:latin typeface="Arial"/>
              </a:rPr>
              <a:t>+ Xem lại các tính chất cơ bản của PS </a:t>
            </a:r>
          </a:p>
          <a:p>
            <a:pPr algn="l" eaLnBrk="1" fontAlgn="auto" hangingPunct="1">
              <a:lnSpc>
                <a:spcPct val="150000"/>
              </a:lnSpc>
              <a:buClr>
                <a:srgbClr val="3E3B36"/>
              </a:buClr>
              <a:defRPr/>
            </a:pPr>
            <a:r>
              <a:rPr lang="en-US" sz="2200" kern="0">
                <a:solidFill>
                  <a:srgbClr val="006600"/>
                </a:solidFill>
                <a:latin typeface="Arial"/>
              </a:rPr>
              <a:t>+ Chuẩn bị bài Tính chất cơ bản của PS ( trang 5)</a:t>
            </a:r>
          </a:p>
        </p:txBody>
      </p:sp>
      <p:sp>
        <p:nvSpPr>
          <p:cNvPr id="9" name="Google Shape;387;p25">
            <a:extLst>
              <a:ext uri="{FF2B5EF4-FFF2-40B4-BE49-F238E27FC236}">
                <a16:creationId xmlns:a16="http://schemas.microsoft.com/office/drawing/2014/main" id="{673129A9-4A7E-493B-9B43-5D7CFC3E33D7}"/>
              </a:ext>
            </a:extLst>
          </p:cNvPr>
          <p:cNvSpPr/>
          <p:nvPr/>
        </p:nvSpPr>
        <p:spPr>
          <a:xfrm>
            <a:off x="1866900" y="1123950"/>
            <a:ext cx="2438400" cy="684213"/>
          </a:xfrm>
          <a:prstGeom prst="roundRect">
            <a:avLst>
              <a:gd name="adj" fmla="val 6695"/>
            </a:avLst>
          </a:prstGeom>
          <a:solidFill>
            <a:srgbClr val="A8D86F">
              <a:lumMod val="40000"/>
              <a:lumOff val="60000"/>
            </a:srgbClr>
          </a:solidFill>
          <a:ln w="19050" cap="flat" cmpd="sng">
            <a:solidFill>
              <a:srgbClr val="000000"/>
            </a:solidFill>
            <a:prstDash val="dash"/>
            <a:round/>
            <a:headEnd type="none" w="sm" len="sm"/>
            <a:tailEnd type="none" w="sm" len="sm"/>
          </a:ln>
        </p:spPr>
        <p:txBody>
          <a:bodyPr spcFirstLastPara="1" lIns="91425" tIns="91425" rIns="91425" bIns="91425" anchor="ctr"/>
          <a:lstStyle/>
          <a:p>
            <a:pPr algn="ctr" eaLnBrk="1" fontAlgn="auto" hangingPunct="1">
              <a:spcBef>
                <a:spcPts val="0"/>
              </a:spcBef>
              <a:spcAft>
                <a:spcPts val="0"/>
              </a:spcAft>
              <a:buClr>
                <a:srgbClr val="000000"/>
              </a:buClr>
              <a:defRPr/>
            </a:pPr>
            <a:r>
              <a:rPr lang="en-US" sz="2800" b="1" kern="0">
                <a:solidFill>
                  <a:srgbClr val="009900"/>
                </a:solidFill>
                <a:latin typeface="Arial"/>
                <a:cs typeface="Arial"/>
                <a:sym typeface="Arial"/>
              </a:rPr>
              <a:t>Dặn dò:</a:t>
            </a:r>
            <a:endParaRPr sz="2800" b="1" kern="0">
              <a:solidFill>
                <a:srgbClr val="009900"/>
              </a:solidFill>
              <a:latin typeface="Arial"/>
              <a:cs typeface="Arial"/>
              <a:sym typeface="Arial"/>
            </a:endParaRPr>
          </a:p>
        </p:txBody>
      </p:sp>
    </p:spTree>
    <p:extLst>
      <p:ext uri="{BB962C8B-B14F-4D97-AF65-F5344CB8AC3E}">
        <p14:creationId xmlns:p14="http://schemas.microsoft.com/office/powerpoint/2010/main" val="12730168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 rectangle&#10;&#10;Description automatically generated">
            <a:extLst>
              <a:ext uri="{FF2B5EF4-FFF2-40B4-BE49-F238E27FC236}">
                <a16:creationId xmlns:a16="http://schemas.microsoft.com/office/drawing/2014/main" id="{B7E317D6-11A8-4995-93F7-66C3779304A4}"/>
              </a:ext>
            </a:extLst>
          </p:cNvPr>
          <p:cNvPicPr>
            <a:picLocks noChangeAspect="1"/>
          </p:cNvPicPr>
          <p:nvPr/>
        </p:nvPicPr>
        <p:blipFill>
          <a:blip r:embed="rId2"/>
          <a:stretch>
            <a:fillRect/>
          </a:stretch>
        </p:blipFill>
        <p:spPr>
          <a:xfrm>
            <a:off x="-22589" y="-30848"/>
            <a:ext cx="12269402" cy="6888848"/>
          </a:xfrm>
          <a:prstGeom prst="rect">
            <a:avLst/>
          </a:prstGeom>
        </p:spPr>
      </p:pic>
      <p:pic>
        <p:nvPicPr>
          <p:cNvPr id="5" name="Picture 2" descr="C:\Users\Administrator\Desktop\4499633_211107066366_2副本.png">
            <a:extLst>
              <a:ext uri="{FF2B5EF4-FFF2-40B4-BE49-F238E27FC236}">
                <a16:creationId xmlns:a16="http://schemas.microsoft.com/office/drawing/2014/main" id="{D1493CE3-BE3B-3247-A9CB-4E2E15C891B1}"/>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20000"/>
                    </a14:imgEffect>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626006" y="2820884"/>
            <a:ext cx="4071624" cy="4083141"/>
          </a:xfrm>
          <a:prstGeom prst="rect">
            <a:avLst/>
          </a:prstGeom>
          <a:noFill/>
          <a:extLst>
            <a:ext uri="{909E8E84-426E-40DD-AFC4-6F175D3DCCD1}">
              <a14:hiddenFill xmlns:a14="http://schemas.microsoft.com/office/drawing/2010/main">
                <a:solidFill>
                  <a:srgbClr val="FFFFFF"/>
                </a:solidFill>
              </a14:hiddenFill>
            </a:ext>
          </a:extLst>
        </p:spPr>
      </p:pic>
      <p:grpSp>
        <p:nvGrpSpPr>
          <p:cNvPr id="6" name="组合 39">
            <a:extLst>
              <a:ext uri="{FF2B5EF4-FFF2-40B4-BE49-F238E27FC236}">
                <a16:creationId xmlns:a16="http://schemas.microsoft.com/office/drawing/2014/main" id="{7785E165-D1BE-2949-92D5-EF934FBC1618}"/>
              </a:ext>
            </a:extLst>
          </p:cNvPr>
          <p:cNvGrpSpPr/>
          <p:nvPr/>
        </p:nvGrpSpPr>
        <p:grpSpPr>
          <a:xfrm>
            <a:off x="4329080" y="189163"/>
            <a:ext cx="7608918" cy="1195973"/>
            <a:chOff x="4441088" y="761746"/>
            <a:chExt cx="7334601" cy="1195975"/>
          </a:xfrm>
        </p:grpSpPr>
        <p:grpSp>
          <p:nvGrpSpPr>
            <p:cNvPr id="7" name="组合 40">
              <a:extLst>
                <a:ext uri="{FF2B5EF4-FFF2-40B4-BE49-F238E27FC236}">
                  <a16:creationId xmlns:a16="http://schemas.microsoft.com/office/drawing/2014/main" id="{757275B7-4867-BE4B-95CC-BF7A00416BFA}"/>
                </a:ext>
              </a:extLst>
            </p:cNvPr>
            <p:cNvGrpSpPr/>
            <p:nvPr/>
          </p:nvGrpSpPr>
          <p:grpSpPr>
            <a:xfrm>
              <a:off x="4441088" y="761746"/>
              <a:ext cx="727764" cy="729238"/>
              <a:chOff x="4339490" y="761746"/>
              <a:chExt cx="727764" cy="729238"/>
            </a:xfrm>
          </p:grpSpPr>
          <p:sp>
            <p:nvSpPr>
              <p:cNvPr id="9" name="任意多边形 82">
                <a:extLst>
                  <a:ext uri="{FF2B5EF4-FFF2-40B4-BE49-F238E27FC236}">
                    <a16:creationId xmlns:a16="http://schemas.microsoft.com/office/drawing/2014/main" id="{FBD8C48D-1AF9-6F46-ACCB-754B86BA583D}"/>
                  </a:ext>
                </a:extLst>
              </p:cNvPr>
              <p:cNvSpPr/>
              <p:nvPr/>
            </p:nvSpPr>
            <p:spPr bwMode="auto">
              <a:xfrm rot="3738964">
                <a:off x="4338753" y="762483"/>
                <a:ext cx="729238" cy="727764"/>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rgbClr val="C00000"/>
              </a:solidFill>
              <a:ln w="25400" cap="flat" cmpd="sng" algn="ctr">
                <a:noFill/>
                <a:prstDash val="soli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a:ln>
                    <a:noFill/>
                  </a:ln>
                  <a:effectLst/>
                  <a:uLnTx/>
                  <a:uFillTx/>
                  <a:latin typeface="Arial" panose="020B0604020202020204"/>
                  <a:ea typeface="宋体" panose="02010600030101010101" pitchFamily="2" charset="-122"/>
                  <a:cs typeface="+mn-cs"/>
                </a:endParaRPr>
              </a:p>
            </p:txBody>
          </p:sp>
          <p:sp>
            <p:nvSpPr>
              <p:cNvPr id="10" name="TextBox 147">
                <a:extLst>
                  <a:ext uri="{FF2B5EF4-FFF2-40B4-BE49-F238E27FC236}">
                    <a16:creationId xmlns:a16="http://schemas.microsoft.com/office/drawing/2014/main" id="{90323B01-D523-A946-AAAD-FF32D45A4ECA}"/>
                  </a:ext>
                </a:extLst>
              </p:cNvPr>
              <p:cNvSpPr txBox="1"/>
              <p:nvPr/>
            </p:nvSpPr>
            <p:spPr>
              <a:xfrm>
                <a:off x="4482347" y="852887"/>
                <a:ext cx="463588"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rPr>
                  <a:t>1</a:t>
                </a:r>
                <a:endParaRPr kumimoji="0" lang="zh-CN" altLang="en-US"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endParaRPr>
              </a:p>
            </p:txBody>
          </p:sp>
        </p:grpSp>
        <p:sp>
          <p:nvSpPr>
            <p:cNvPr id="8" name="矩形 39">
              <a:extLst>
                <a:ext uri="{FF2B5EF4-FFF2-40B4-BE49-F238E27FC236}">
                  <a16:creationId xmlns:a16="http://schemas.microsoft.com/office/drawing/2014/main" id="{DB6E775D-52C2-1543-BEA1-41ACA4CAAA17}"/>
                </a:ext>
              </a:extLst>
            </p:cNvPr>
            <p:cNvSpPr>
              <a:spLocks noChangeArrowheads="1"/>
            </p:cNvSpPr>
            <p:nvPr/>
          </p:nvSpPr>
          <p:spPr bwMode="auto">
            <a:xfrm>
              <a:off x="5039299" y="822857"/>
              <a:ext cx="6736390" cy="1134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50000"/>
                </a:lnSpc>
                <a:spcBef>
                  <a:spcPts val="1000"/>
                </a:spcBef>
                <a:spcAft>
                  <a:spcPts val="0"/>
                </a:spcAft>
                <a:buClrTx/>
                <a:buSzTx/>
                <a:buFontTx/>
                <a:buNone/>
                <a:tabLst/>
                <a:defRPr/>
              </a:pP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vi-VN"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Chọn một nơi đủ ánh sáng và yên tĩnh để học</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grpSp>
      <p:grpSp>
        <p:nvGrpSpPr>
          <p:cNvPr id="11" name="组合 45">
            <a:extLst>
              <a:ext uri="{FF2B5EF4-FFF2-40B4-BE49-F238E27FC236}">
                <a16:creationId xmlns:a16="http://schemas.microsoft.com/office/drawing/2014/main" id="{C6EC561B-39EC-C64D-8D8B-9BC0308E4491}"/>
              </a:ext>
            </a:extLst>
          </p:cNvPr>
          <p:cNvGrpSpPr/>
          <p:nvPr/>
        </p:nvGrpSpPr>
        <p:grpSpPr>
          <a:xfrm>
            <a:off x="4645323" y="830388"/>
            <a:ext cx="6209843" cy="714684"/>
            <a:chOff x="4462099" y="682105"/>
            <a:chExt cx="4308351" cy="714685"/>
          </a:xfrm>
        </p:grpSpPr>
        <p:grpSp>
          <p:nvGrpSpPr>
            <p:cNvPr id="12" name="组合 46">
              <a:extLst>
                <a:ext uri="{FF2B5EF4-FFF2-40B4-BE49-F238E27FC236}">
                  <a16:creationId xmlns:a16="http://schemas.microsoft.com/office/drawing/2014/main" id="{ABA09F5B-213A-8E48-8BD7-8D3D80337F60}"/>
                </a:ext>
              </a:extLst>
            </p:cNvPr>
            <p:cNvGrpSpPr/>
            <p:nvPr/>
          </p:nvGrpSpPr>
          <p:grpSpPr>
            <a:xfrm>
              <a:off x="4462099" y="682105"/>
              <a:ext cx="521236" cy="714685"/>
              <a:chOff x="4360501" y="682105"/>
              <a:chExt cx="521236" cy="714685"/>
            </a:xfrm>
          </p:grpSpPr>
          <p:sp>
            <p:nvSpPr>
              <p:cNvPr id="14" name="任意多边形 82">
                <a:extLst>
                  <a:ext uri="{FF2B5EF4-FFF2-40B4-BE49-F238E27FC236}">
                    <a16:creationId xmlns:a16="http://schemas.microsoft.com/office/drawing/2014/main" id="{AC704FA8-9B0E-7843-9042-6F7F8FF7E1FB}"/>
                  </a:ext>
                </a:extLst>
              </p:cNvPr>
              <p:cNvSpPr/>
              <p:nvPr/>
            </p:nvSpPr>
            <p:spPr bwMode="auto">
              <a:xfrm rot="3738964">
                <a:off x="4263776" y="778830"/>
                <a:ext cx="714685" cy="52123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rgbClr val="FFFF00"/>
              </a:solidFill>
              <a:ln w="25400" cap="flat" cmpd="sng" algn="ctr">
                <a:noFill/>
                <a:prstDash val="soli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a:ln>
                    <a:noFill/>
                  </a:ln>
                  <a:effectLst/>
                  <a:uLnTx/>
                  <a:uFillTx/>
                  <a:latin typeface="Arial" panose="020B0604020202020204"/>
                  <a:ea typeface="宋体" panose="02010600030101010101" pitchFamily="2" charset="-122"/>
                  <a:cs typeface="+mn-cs"/>
                </a:endParaRPr>
              </a:p>
            </p:txBody>
          </p:sp>
          <p:sp>
            <p:nvSpPr>
              <p:cNvPr id="15" name="TextBox 153">
                <a:extLst>
                  <a:ext uri="{FF2B5EF4-FFF2-40B4-BE49-F238E27FC236}">
                    <a16:creationId xmlns:a16="http://schemas.microsoft.com/office/drawing/2014/main" id="{11BEFB38-173E-2745-BAC0-D9B493CFD377}"/>
                  </a:ext>
                </a:extLst>
              </p:cNvPr>
              <p:cNvSpPr txBox="1"/>
              <p:nvPr/>
            </p:nvSpPr>
            <p:spPr>
              <a:xfrm>
                <a:off x="4396768" y="753983"/>
                <a:ext cx="463588"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rPr>
                  <a:t>2</a:t>
                </a:r>
                <a:endParaRPr kumimoji="0" lang="zh-CN" altLang="en-US"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endParaRPr>
              </a:p>
            </p:txBody>
          </p:sp>
        </p:grpSp>
        <p:sp>
          <p:nvSpPr>
            <p:cNvPr id="13" name="矩形 39">
              <a:extLst>
                <a:ext uri="{FF2B5EF4-FFF2-40B4-BE49-F238E27FC236}">
                  <a16:creationId xmlns:a16="http://schemas.microsoft.com/office/drawing/2014/main" id="{537E645B-2DC1-EF4C-90AD-C783B2E294F7}"/>
                </a:ext>
              </a:extLst>
            </p:cNvPr>
            <p:cNvSpPr>
              <a:spLocks noChangeArrowheads="1"/>
            </p:cNvSpPr>
            <p:nvPr/>
          </p:nvSpPr>
          <p:spPr bwMode="auto">
            <a:xfrm>
              <a:off x="5008072" y="736047"/>
              <a:ext cx="3762378" cy="580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50000"/>
                </a:lnSpc>
                <a:spcBef>
                  <a:spcPts val="1000"/>
                </a:spcBef>
                <a:spcAft>
                  <a:spcPts val="0"/>
                </a:spcAft>
                <a:buClrTx/>
                <a:buSzTx/>
                <a:buFontTx/>
                <a:buNone/>
                <a:tabLst/>
                <a:defRPr/>
              </a:pP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vi-VN"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Vào học</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en-US" altLang="zh-CN" sz="2400" b="1" i="0" u="none" strike="noStrike" kern="1200" cap="none" spc="0" normalizeH="0" baseline="0" noProof="0" dirty="0" err="1">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trước</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10 </a:t>
              </a:r>
              <a:r>
                <a:rPr kumimoji="0" lang="en-US" altLang="zh-CN" sz="2400" b="1" i="0" u="none" strike="noStrike" kern="1200" cap="none" spc="0" normalizeH="0" baseline="0" noProof="0" dirty="0" err="1">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phút</a:t>
              </a:r>
              <a:r>
                <a:rPr kumimoji="0" lang="vi-VN"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grpSp>
      <p:grpSp>
        <p:nvGrpSpPr>
          <p:cNvPr id="16" name="组合 51">
            <a:extLst>
              <a:ext uri="{FF2B5EF4-FFF2-40B4-BE49-F238E27FC236}">
                <a16:creationId xmlns:a16="http://schemas.microsoft.com/office/drawing/2014/main" id="{5E65E366-8460-5746-8F2C-C549B0429569}"/>
              </a:ext>
            </a:extLst>
          </p:cNvPr>
          <p:cNvGrpSpPr/>
          <p:nvPr/>
        </p:nvGrpSpPr>
        <p:grpSpPr>
          <a:xfrm>
            <a:off x="4825341" y="1442536"/>
            <a:ext cx="6838338" cy="729237"/>
            <a:chOff x="4441088" y="761746"/>
            <a:chExt cx="6838340" cy="729238"/>
          </a:xfrm>
        </p:grpSpPr>
        <p:grpSp>
          <p:nvGrpSpPr>
            <p:cNvPr id="17" name="组合 52">
              <a:extLst>
                <a:ext uri="{FF2B5EF4-FFF2-40B4-BE49-F238E27FC236}">
                  <a16:creationId xmlns:a16="http://schemas.microsoft.com/office/drawing/2014/main" id="{80C63056-27AF-654B-8974-2C4CCD5B8455}"/>
                </a:ext>
              </a:extLst>
            </p:cNvPr>
            <p:cNvGrpSpPr/>
            <p:nvPr/>
          </p:nvGrpSpPr>
          <p:grpSpPr>
            <a:xfrm>
              <a:off x="4441088" y="761746"/>
              <a:ext cx="727764" cy="729238"/>
              <a:chOff x="4339490" y="761746"/>
              <a:chExt cx="727764" cy="729238"/>
            </a:xfrm>
          </p:grpSpPr>
          <p:sp>
            <p:nvSpPr>
              <p:cNvPr id="19" name="任意多边形 82">
                <a:extLst>
                  <a:ext uri="{FF2B5EF4-FFF2-40B4-BE49-F238E27FC236}">
                    <a16:creationId xmlns:a16="http://schemas.microsoft.com/office/drawing/2014/main" id="{6F586C38-2E7F-C045-A73A-C04C46F8251E}"/>
                  </a:ext>
                </a:extLst>
              </p:cNvPr>
              <p:cNvSpPr/>
              <p:nvPr/>
            </p:nvSpPr>
            <p:spPr bwMode="auto">
              <a:xfrm rot="3738964">
                <a:off x="4338753" y="762483"/>
                <a:ext cx="729238" cy="727764"/>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chemeClr val="accent2">
                  <a:lumMod val="50000"/>
                </a:schemeClr>
              </a:solidFill>
              <a:ln w="25400" cap="flat" cmpd="sng" algn="ctr">
                <a:noFill/>
                <a:prstDash val="soli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a:ln>
                    <a:noFill/>
                  </a:ln>
                  <a:effectLst/>
                  <a:uLnTx/>
                  <a:uFillTx/>
                  <a:latin typeface="Arial" panose="020B0604020202020204"/>
                  <a:ea typeface="宋体" panose="02010600030101010101" pitchFamily="2" charset="-122"/>
                  <a:cs typeface="+mn-cs"/>
                </a:endParaRPr>
              </a:p>
            </p:txBody>
          </p:sp>
          <p:sp>
            <p:nvSpPr>
              <p:cNvPr id="20" name="TextBox 159">
                <a:extLst>
                  <a:ext uri="{FF2B5EF4-FFF2-40B4-BE49-F238E27FC236}">
                    <a16:creationId xmlns:a16="http://schemas.microsoft.com/office/drawing/2014/main" id="{B706EA1C-A690-A140-9583-7B04B2E8A1BB}"/>
                  </a:ext>
                </a:extLst>
              </p:cNvPr>
              <p:cNvSpPr txBox="1"/>
              <p:nvPr/>
            </p:nvSpPr>
            <p:spPr>
              <a:xfrm>
                <a:off x="4474113" y="801513"/>
                <a:ext cx="463588"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a:ln>
                      <a:noFill/>
                    </a:ln>
                    <a:effectLst/>
                    <a:uLnTx/>
                    <a:uFillTx/>
                    <a:latin typeface="微软雅黑" panose="020B0503020204020204" pitchFamily="34" charset="-122"/>
                    <a:ea typeface="微软雅黑" panose="020B0503020204020204" pitchFamily="34" charset="-122"/>
                    <a:cs typeface="+mn-cs"/>
                  </a:rPr>
                  <a:t>3</a:t>
                </a:r>
                <a:endParaRPr kumimoji="0" lang="zh-CN" altLang="en-US"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endParaRPr>
              </a:p>
            </p:txBody>
          </p:sp>
        </p:grpSp>
        <p:sp>
          <p:nvSpPr>
            <p:cNvPr id="18" name="矩形 39">
              <a:extLst>
                <a:ext uri="{FF2B5EF4-FFF2-40B4-BE49-F238E27FC236}">
                  <a16:creationId xmlns:a16="http://schemas.microsoft.com/office/drawing/2014/main" id="{192668C9-8839-244A-8CA7-DBCAD9BC5FDE}"/>
                </a:ext>
              </a:extLst>
            </p:cNvPr>
            <p:cNvSpPr>
              <a:spLocks noChangeArrowheads="1"/>
            </p:cNvSpPr>
            <p:nvPr/>
          </p:nvSpPr>
          <p:spPr bwMode="auto">
            <a:xfrm>
              <a:off x="5039299" y="805423"/>
              <a:ext cx="6240129" cy="580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50000"/>
                </a:lnSpc>
                <a:spcBef>
                  <a:spcPts val="1000"/>
                </a:spcBef>
                <a:spcAft>
                  <a:spcPts val="0"/>
                </a:spcAft>
                <a:buClrTx/>
                <a:buSzTx/>
                <a:buFontTx/>
                <a:buNone/>
                <a:tabLst/>
                <a:defRPr/>
              </a:pP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a:t>
              </a:r>
              <a:r>
                <a:rPr kumimoji="0" lang="vi-VN"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Chuẩn bị bài vở</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en-US" altLang="zh-CN" sz="2400" b="1" i="0" u="none" strike="noStrike" kern="1200" cap="none" spc="0" normalizeH="0" baseline="0" noProof="0" dirty="0" err="1">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dụng</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en-US" altLang="zh-CN" sz="2400" b="1" i="0" u="none" strike="noStrike" kern="1200" cap="none" spc="0" normalizeH="0" baseline="0" noProof="0" dirty="0" err="1">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cụ</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en-US" altLang="zh-CN" sz="2400" b="1" i="0" u="none" strike="noStrike" kern="1200" cap="none" spc="0" normalizeH="0" baseline="0" noProof="0" dirty="0" err="1">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học</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en-US" altLang="zh-CN" sz="2400" b="1" i="0" u="none" strike="noStrike" kern="1200" cap="none" spc="0" normalizeH="0" baseline="0" noProof="0" dirty="0" err="1">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tập</a:t>
              </a:r>
              <a:r>
                <a:rPr kumimoji="0" lang="vi-VN"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đầy đủ</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grpSp>
      <p:grpSp>
        <p:nvGrpSpPr>
          <p:cNvPr id="21" name="组合 57">
            <a:extLst>
              <a:ext uri="{FF2B5EF4-FFF2-40B4-BE49-F238E27FC236}">
                <a16:creationId xmlns:a16="http://schemas.microsoft.com/office/drawing/2014/main" id="{3C421EFE-00D2-DC4C-9F31-474CFD69AE80}"/>
              </a:ext>
            </a:extLst>
          </p:cNvPr>
          <p:cNvGrpSpPr/>
          <p:nvPr/>
        </p:nvGrpSpPr>
        <p:grpSpPr>
          <a:xfrm>
            <a:off x="4959963" y="2207697"/>
            <a:ext cx="6978035" cy="729237"/>
            <a:chOff x="4441088" y="761746"/>
            <a:chExt cx="6556509" cy="729238"/>
          </a:xfrm>
        </p:grpSpPr>
        <p:grpSp>
          <p:nvGrpSpPr>
            <p:cNvPr id="22" name="组合 58">
              <a:extLst>
                <a:ext uri="{FF2B5EF4-FFF2-40B4-BE49-F238E27FC236}">
                  <a16:creationId xmlns:a16="http://schemas.microsoft.com/office/drawing/2014/main" id="{8DD9A98C-627C-4142-BA1E-C424CB55263F}"/>
                </a:ext>
              </a:extLst>
            </p:cNvPr>
            <p:cNvGrpSpPr/>
            <p:nvPr/>
          </p:nvGrpSpPr>
          <p:grpSpPr>
            <a:xfrm>
              <a:off x="4441088" y="761746"/>
              <a:ext cx="727764" cy="729238"/>
              <a:chOff x="4339490" y="761746"/>
              <a:chExt cx="727764" cy="729238"/>
            </a:xfrm>
          </p:grpSpPr>
          <p:sp>
            <p:nvSpPr>
              <p:cNvPr id="24" name="任意多边形 82">
                <a:extLst>
                  <a:ext uri="{FF2B5EF4-FFF2-40B4-BE49-F238E27FC236}">
                    <a16:creationId xmlns:a16="http://schemas.microsoft.com/office/drawing/2014/main" id="{526E1D9C-C4FC-1940-B6E8-8A5DF7BA3C40}"/>
                  </a:ext>
                </a:extLst>
              </p:cNvPr>
              <p:cNvSpPr/>
              <p:nvPr/>
            </p:nvSpPr>
            <p:spPr bwMode="auto">
              <a:xfrm rot="3738964">
                <a:off x="4338753" y="762483"/>
                <a:ext cx="729238" cy="727764"/>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dirty="0">
                  <a:ln>
                    <a:noFill/>
                  </a:ln>
                  <a:effectLst/>
                  <a:uLnTx/>
                  <a:uFillTx/>
                  <a:latin typeface="Arial" panose="020B0604020202020204"/>
                  <a:ea typeface="宋体" panose="02010600030101010101" pitchFamily="2" charset="-122"/>
                  <a:cs typeface="+mn-cs"/>
                </a:endParaRPr>
              </a:p>
            </p:txBody>
          </p:sp>
          <p:sp>
            <p:nvSpPr>
              <p:cNvPr id="25" name="TextBox 165">
                <a:extLst>
                  <a:ext uri="{FF2B5EF4-FFF2-40B4-BE49-F238E27FC236}">
                    <a16:creationId xmlns:a16="http://schemas.microsoft.com/office/drawing/2014/main" id="{D6894F00-A37D-7146-80B8-73506D8459BB}"/>
                  </a:ext>
                </a:extLst>
              </p:cNvPr>
              <p:cNvSpPr txBox="1"/>
              <p:nvPr/>
            </p:nvSpPr>
            <p:spPr>
              <a:xfrm>
                <a:off x="4474113" y="801513"/>
                <a:ext cx="463588"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a:ln>
                      <a:noFill/>
                    </a:ln>
                    <a:effectLst/>
                    <a:uLnTx/>
                    <a:uFillTx/>
                    <a:latin typeface="微软雅黑" panose="020B0503020204020204" pitchFamily="34" charset="-122"/>
                    <a:ea typeface="微软雅黑" panose="020B0503020204020204" pitchFamily="34" charset="-122"/>
                    <a:cs typeface="+mn-cs"/>
                  </a:rPr>
                  <a:t>4</a:t>
                </a:r>
                <a:endParaRPr kumimoji="0" lang="zh-CN" altLang="en-US"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endParaRPr>
              </a:p>
            </p:txBody>
          </p:sp>
        </p:grpSp>
        <p:sp>
          <p:nvSpPr>
            <p:cNvPr id="23" name="矩形 39">
              <a:extLst>
                <a:ext uri="{FF2B5EF4-FFF2-40B4-BE49-F238E27FC236}">
                  <a16:creationId xmlns:a16="http://schemas.microsoft.com/office/drawing/2014/main" id="{6AEF0267-90D9-0F4A-8311-9B8805737584}"/>
                </a:ext>
              </a:extLst>
            </p:cNvPr>
            <p:cNvSpPr>
              <a:spLocks noChangeArrowheads="1"/>
            </p:cNvSpPr>
            <p:nvPr/>
          </p:nvSpPr>
          <p:spPr bwMode="auto">
            <a:xfrm>
              <a:off x="4988030" y="802197"/>
              <a:ext cx="6009567" cy="580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50000"/>
                </a:lnSpc>
                <a:spcBef>
                  <a:spcPts val="1000"/>
                </a:spcBef>
                <a:spcAft>
                  <a:spcPts val="0"/>
                </a:spcAft>
                <a:buClrTx/>
                <a:buSzTx/>
                <a:buFontTx/>
                <a:buNone/>
                <a:tabLst/>
                <a:defRPr/>
              </a:pP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vi-VN"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Tập trung khi học, không làm việc riêng</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grpSp>
      <p:grpSp>
        <p:nvGrpSpPr>
          <p:cNvPr id="26" name="组合 63">
            <a:extLst>
              <a:ext uri="{FF2B5EF4-FFF2-40B4-BE49-F238E27FC236}">
                <a16:creationId xmlns:a16="http://schemas.microsoft.com/office/drawing/2014/main" id="{7834367C-4264-3742-B894-30220D7BE98C}"/>
              </a:ext>
            </a:extLst>
          </p:cNvPr>
          <p:cNvGrpSpPr/>
          <p:nvPr/>
        </p:nvGrpSpPr>
        <p:grpSpPr>
          <a:xfrm>
            <a:off x="4993830" y="2938485"/>
            <a:ext cx="6098054" cy="729237"/>
            <a:chOff x="4441088" y="761746"/>
            <a:chExt cx="6098055" cy="729238"/>
          </a:xfrm>
        </p:grpSpPr>
        <p:grpSp>
          <p:nvGrpSpPr>
            <p:cNvPr id="27" name="组合 64">
              <a:extLst>
                <a:ext uri="{FF2B5EF4-FFF2-40B4-BE49-F238E27FC236}">
                  <a16:creationId xmlns:a16="http://schemas.microsoft.com/office/drawing/2014/main" id="{9CB5D753-50BE-6845-B8D5-E367F0AE2B9F}"/>
                </a:ext>
              </a:extLst>
            </p:cNvPr>
            <p:cNvGrpSpPr/>
            <p:nvPr/>
          </p:nvGrpSpPr>
          <p:grpSpPr>
            <a:xfrm>
              <a:off x="4441088" y="761746"/>
              <a:ext cx="727764" cy="729238"/>
              <a:chOff x="4339490" y="761746"/>
              <a:chExt cx="727764" cy="729238"/>
            </a:xfrm>
          </p:grpSpPr>
          <p:sp>
            <p:nvSpPr>
              <p:cNvPr id="29" name="任意多边形 82">
                <a:extLst>
                  <a:ext uri="{FF2B5EF4-FFF2-40B4-BE49-F238E27FC236}">
                    <a16:creationId xmlns:a16="http://schemas.microsoft.com/office/drawing/2014/main" id="{4DFC4723-33CF-CC49-859A-979BF0D7F7D4}"/>
                  </a:ext>
                </a:extLst>
              </p:cNvPr>
              <p:cNvSpPr/>
              <p:nvPr/>
            </p:nvSpPr>
            <p:spPr bwMode="auto">
              <a:xfrm rot="3738964">
                <a:off x="4338753" y="762483"/>
                <a:ext cx="729238" cy="727764"/>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rgbClr val="C00000"/>
              </a:solidFill>
              <a:ln w="25400" cap="flat" cmpd="sng" algn="ctr">
                <a:noFill/>
                <a:prstDash val="soli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a:ln>
                    <a:noFill/>
                  </a:ln>
                  <a:effectLst/>
                  <a:uLnTx/>
                  <a:uFillTx/>
                  <a:latin typeface="Arial" panose="020B0604020202020204"/>
                  <a:ea typeface="宋体" panose="02010600030101010101" pitchFamily="2" charset="-122"/>
                  <a:cs typeface="+mn-cs"/>
                </a:endParaRPr>
              </a:p>
            </p:txBody>
          </p:sp>
          <p:sp>
            <p:nvSpPr>
              <p:cNvPr id="30" name="TextBox 171">
                <a:extLst>
                  <a:ext uri="{FF2B5EF4-FFF2-40B4-BE49-F238E27FC236}">
                    <a16:creationId xmlns:a16="http://schemas.microsoft.com/office/drawing/2014/main" id="{99FB4DF2-EBE4-C546-AC04-B24E103132F4}"/>
                  </a:ext>
                </a:extLst>
              </p:cNvPr>
              <p:cNvSpPr txBox="1"/>
              <p:nvPr/>
            </p:nvSpPr>
            <p:spPr>
              <a:xfrm>
                <a:off x="4474113" y="801513"/>
                <a:ext cx="463588"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rPr>
                  <a:t>5</a:t>
                </a:r>
                <a:endParaRPr kumimoji="0" lang="zh-CN" altLang="en-US"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endParaRPr>
              </a:p>
            </p:txBody>
          </p:sp>
        </p:grpSp>
        <p:sp>
          <p:nvSpPr>
            <p:cNvPr id="28" name="矩形 39">
              <a:extLst>
                <a:ext uri="{FF2B5EF4-FFF2-40B4-BE49-F238E27FC236}">
                  <a16:creationId xmlns:a16="http://schemas.microsoft.com/office/drawing/2014/main" id="{03DCC0F9-6348-F34C-91E6-FDC370FD9429}"/>
                </a:ext>
              </a:extLst>
            </p:cNvPr>
            <p:cNvSpPr>
              <a:spLocks noChangeArrowheads="1"/>
            </p:cNvSpPr>
            <p:nvPr/>
          </p:nvSpPr>
          <p:spPr bwMode="auto">
            <a:xfrm>
              <a:off x="4979802" y="848219"/>
              <a:ext cx="5559341" cy="580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50000"/>
                </a:lnSpc>
                <a:spcBef>
                  <a:spcPts val="1000"/>
                </a:spcBef>
                <a:spcAft>
                  <a:spcPts val="0"/>
                </a:spcAft>
                <a:buClrTx/>
                <a:buSzTx/>
                <a:buFontTx/>
                <a:buNone/>
                <a:tabLst/>
                <a:defRPr/>
              </a:pP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vi-VN"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Tắt mic khi không phát biểu</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grpSp>
      <p:sp>
        <p:nvSpPr>
          <p:cNvPr id="31" name="Freeform 5">
            <a:extLst>
              <a:ext uri="{FF2B5EF4-FFF2-40B4-BE49-F238E27FC236}">
                <a16:creationId xmlns:a16="http://schemas.microsoft.com/office/drawing/2014/main" id="{731DA9FA-386A-1743-810D-264E64D487DB}"/>
              </a:ext>
            </a:extLst>
          </p:cNvPr>
          <p:cNvSpPr/>
          <p:nvPr/>
        </p:nvSpPr>
        <p:spPr bwMode="auto">
          <a:xfrm>
            <a:off x="3154870" y="260508"/>
            <a:ext cx="809309" cy="6440500"/>
          </a:xfrm>
          <a:custGeom>
            <a:avLst/>
            <a:gdLst>
              <a:gd name="T0" fmla="*/ 0 w 1049"/>
              <a:gd name="T1" fmla="*/ 0 h 7451"/>
              <a:gd name="T2" fmla="*/ 1049 w 1049"/>
              <a:gd name="T3" fmla="*/ 3726 h 7451"/>
              <a:gd name="T4" fmla="*/ 0 w 1049"/>
              <a:gd name="T5" fmla="*/ 7451 h 7451"/>
            </a:gdLst>
            <a:ahLst/>
            <a:cxnLst>
              <a:cxn ang="0">
                <a:pos x="T0" y="T1"/>
              </a:cxn>
              <a:cxn ang="0">
                <a:pos x="T2" y="T3"/>
              </a:cxn>
              <a:cxn ang="0">
                <a:pos x="T4" y="T5"/>
              </a:cxn>
            </a:cxnLst>
            <a:rect l="0" t="0" r="r" b="b"/>
            <a:pathLst>
              <a:path w="1049" h="7451">
                <a:moveTo>
                  <a:pt x="0" y="0"/>
                </a:moveTo>
                <a:cubicBezTo>
                  <a:pt x="665" y="1085"/>
                  <a:pt x="1049" y="2360"/>
                  <a:pt x="1049" y="3726"/>
                </a:cubicBezTo>
                <a:cubicBezTo>
                  <a:pt x="1049" y="5091"/>
                  <a:pt x="665" y="6367"/>
                  <a:pt x="0" y="7451"/>
                </a:cubicBezTo>
              </a:path>
            </a:pathLst>
          </a:custGeom>
          <a:ln/>
        </p:spPr>
        <p:style>
          <a:lnRef idx="3">
            <a:schemeClr val="accent2"/>
          </a:lnRef>
          <a:fillRef idx="0">
            <a:schemeClr val="accent2"/>
          </a:fillRef>
          <a:effectRef idx="2">
            <a:schemeClr val="accent2"/>
          </a:effectRef>
          <a:fontRef idx="minor">
            <a:schemeClr val="tx1"/>
          </a:fontRef>
        </p:style>
        <p:txBody>
          <a:bodyPr vert="horz" wrap="square" lIns="91416" tIns="45708" rIns="91416" bIns="45708"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2400" b="0" i="0" u="none" strike="noStrike" kern="1200" cap="none" spc="0" normalizeH="0" baseline="0" noProof="0">
              <a:ln>
                <a:noFill/>
              </a:ln>
              <a:effectLst/>
              <a:uLnTx/>
              <a:uFillTx/>
              <a:latin typeface="Arial"/>
              <a:ea typeface="微软雅黑"/>
              <a:cs typeface="+mn-cs"/>
            </a:endParaRPr>
          </a:p>
        </p:txBody>
      </p:sp>
      <p:sp>
        <p:nvSpPr>
          <p:cNvPr id="32" name="TextBox 33">
            <a:extLst>
              <a:ext uri="{FF2B5EF4-FFF2-40B4-BE49-F238E27FC236}">
                <a16:creationId xmlns:a16="http://schemas.microsoft.com/office/drawing/2014/main" id="{A3D91902-7F90-2C4E-BD7D-E6065AB16C01}"/>
              </a:ext>
            </a:extLst>
          </p:cNvPr>
          <p:cNvSpPr txBox="1"/>
          <p:nvPr/>
        </p:nvSpPr>
        <p:spPr>
          <a:xfrm>
            <a:off x="162468" y="2820884"/>
            <a:ext cx="4796506" cy="73866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200" b="1" i="0" u="none" strike="noStrike" kern="1200" cap="none" spc="-200" normalizeH="0" baseline="0" noProof="0" dirty="0" err="1">
                <a:ln w="9525">
                  <a:noFill/>
                </a:ln>
                <a:effectLst>
                  <a:outerShdw blurRad="50800" dist="38100" dir="5400000" algn="t" rotWithShape="0">
                    <a:prstClr val="white">
                      <a:alpha val="69000"/>
                    </a:prstClr>
                  </a:outerShdw>
                </a:effectLst>
                <a:uLnTx/>
                <a:uFillTx/>
                <a:latin typeface="Times New Roman" panose="02020603050405020304" pitchFamily="18" charset="0"/>
                <a:ea typeface="方正卡通简体" panose="03000509000000000000" pitchFamily="65" charset="-122"/>
                <a:cs typeface="Times New Roman" panose="02020603050405020304" pitchFamily="18" charset="0"/>
              </a:rPr>
              <a:t>Nội</a:t>
            </a:r>
            <a:r>
              <a:rPr kumimoji="0" lang="en-US" altLang="zh-CN" sz="4200" b="1" i="0" u="none" strike="noStrike" kern="1200" cap="none" spc="-200" normalizeH="0" baseline="0" noProof="0" dirty="0">
                <a:ln w="9525">
                  <a:noFill/>
                </a:ln>
                <a:effectLst>
                  <a:outerShdw blurRad="50800" dist="38100" dir="5400000" algn="t" rotWithShape="0">
                    <a:prstClr val="white">
                      <a:alpha val="69000"/>
                    </a:prstClr>
                  </a:outerShdw>
                </a:effectLst>
                <a:uLnTx/>
                <a:uFillTx/>
                <a:latin typeface="Times New Roman" panose="02020603050405020304" pitchFamily="18" charset="0"/>
                <a:ea typeface="方正卡通简体" panose="03000509000000000000" pitchFamily="65" charset="-122"/>
                <a:cs typeface="Times New Roman" panose="02020603050405020304" pitchFamily="18" charset="0"/>
              </a:rPr>
              <a:t> </a:t>
            </a:r>
            <a:r>
              <a:rPr kumimoji="0" lang="en-US" altLang="zh-CN" sz="4200" b="1" i="0" u="none" strike="noStrike" kern="1200" cap="none" spc="-200" normalizeH="0" baseline="0" noProof="0" dirty="0" err="1">
                <a:ln w="9525">
                  <a:noFill/>
                </a:ln>
                <a:effectLst>
                  <a:outerShdw blurRad="50800" dist="38100" dir="5400000" algn="t" rotWithShape="0">
                    <a:prstClr val="white">
                      <a:alpha val="69000"/>
                    </a:prstClr>
                  </a:outerShdw>
                </a:effectLst>
                <a:uLnTx/>
                <a:uFillTx/>
                <a:latin typeface="Times New Roman" panose="02020603050405020304" pitchFamily="18" charset="0"/>
                <a:ea typeface="方正卡通简体" panose="03000509000000000000" pitchFamily="65" charset="-122"/>
                <a:cs typeface="Times New Roman" panose="02020603050405020304" pitchFamily="18" charset="0"/>
              </a:rPr>
              <a:t>quy</a:t>
            </a:r>
            <a:r>
              <a:rPr kumimoji="0" lang="en-US" altLang="zh-CN" sz="4200" b="1" i="0" u="none" strike="noStrike" kern="1200" cap="none" spc="-200" normalizeH="0" baseline="0" noProof="0" dirty="0">
                <a:ln w="9525">
                  <a:noFill/>
                </a:ln>
                <a:effectLst>
                  <a:outerShdw blurRad="50800" dist="38100" dir="5400000" algn="t" rotWithShape="0">
                    <a:prstClr val="white">
                      <a:alpha val="69000"/>
                    </a:prstClr>
                  </a:outerShdw>
                </a:effectLst>
                <a:uLnTx/>
                <a:uFillTx/>
                <a:latin typeface="Times New Roman" panose="02020603050405020304" pitchFamily="18" charset="0"/>
                <a:ea typeface="方正卡通简体" panose="03000509000000000000" pitchFamily="65" charset="-122"/>
                <a:cs typeface="Times New Roman" panose="02020603050405020304" pitchFamily="18" charset="0"/>
              </a:rPr>
              <a:t> </a:t>
            </a:r>
            <a:r>
              <a:rPr kumimoji="0" lang="en-US" altLang="zh-CN" sz="4200" b="1" i="0" u="none" strike="noStrike" kern="1200" cap="none" spc="-200" normalizeH="0" baseline="0" noProof="0" dirty="0" err="1">
                <a:ln w="9525">
                  <a:noFill/>
                </a:ln>
                <a:effectLst>
                  <a:outerShdw blurRad="50800" dist="38100" dir="5400000" algn="t" rotWithShape="0">
                    <a:prstClr val="white">
                      <a:alpha val="69000"/>
                    </a:prstClr>
                  </a:outerShdw>
                </a:effectLst>
                <a:uLnTx/>
                <a:uFillTx/>
                <a:latin typeface="Times New Roman" panose="02020603050405020304" pitchFamily="18" charset="0"/>
                <a:ea typeface="方正卡通简体" panose="03000509000000000000" pitchFamily="65" charset="-122"/>
                <a:cs typeface="Times New Roman" panose="02020603050405020304" pitchFamily="18" charset="0"/>
              </a:rPr>
              <a:t>lớp</a:t>
            </a:r>
            <a:r>
              <a:rPr kumimoji="0" lang="en-US" altLang="zh-CN" sz="4200" b="1" i="0" u="none" strike="noStrike" kern="1200" cap="none" spc="-200" normalizeH="0" baseline="0" noProof="0" dirty="0">
                <a:ln w="9525">
                  <a:noFill/>
                </a:ln>
                <a:effectLst>
                  <a:outerShdw blurRad="50800" dist="38100" dir="5400000" algn="t" rotWithShape="0">
                    <a:prstClr val="white">
                      <a:alpha val="69000"/>
                    </a:prstClr>
                  </a:outerShdw>
                </a:effectLst>
                <a:uLnTx/>
                <a:uFillTx/>
                <a:latin typeface="Times New Roman" panose="02020603050405020304" pitchFamily="18" charset="0"/>
                <a:ea typeface="方正卡通简体" panose="03000509000000000000" pitchFamily="65" charset="-122"/>
                <a:cs typeface="Times New Roman" panose="02020603050405020304" pitchFamily="18" charset="0"/>
              </a:rPr>
              <a:t> </a:t>
            </a:r>
            <a:r>
              <a:rPr kumimoji="0" lang="en-US" altLang="zh-CN" sz="4200" b="1" i="0" u="none" strike="noStrike" kern="1200" cap="none" spc="-200" normalizeH="0" baseline="0" noProof="0" dirty="0" err="1">
                <a:ln w="9525">
                  <a:noFill/>
                </a:ln>
                <a:effectLst>
                  <a:outerShdw blurRad="50800" dist="38100" dir="5400000" algn="t" rotWithShape="0">
                    <a:prstClr val="white">
                      <a:alpha val="69000"/>
                    </a:prstClr>
                  </a:outerShdw>
                </a:effectLst>
                <a:uLnTx/>
                <a:uFillTx/>
                <a:latin typeface="Times New Roman" panose="02020603050405020304" pitchFamily="18" charset="0"/>
                <a:ea typeface="方正卡通简体" panose="03000509000000000000" pitchFamily="65" charset="-122"/>
                <a:cs typeface="Times New Roman" panose="02020603050405020304" pitchFamily="18" charset="0"/>
              </a:rPr>
              <a:t>học</a:t>
            </a:r>
            <a:r>
              <a:rPr kumimoji="0" lang="en-US" altLang="zh-CN" sz="4200" b="1" i="0" u="none" strike="noStrike" kern="1200" cap="none" spc="-200" normalizeH="0" baseline="0" noProof="0" dirty="0">
                <a:ln w="9525">
                  <a:noFill/>
                </a:ln>
                <a:effectLst>
                  <a:outerShdw blurRad="50800" dist="38100" dir="5400000" algn="t" rotWithShape="0">
                    <a:prstClr val="white">
                      <a:alpha val="69000"/>
                    </a:prstClr>
                  </a:outerShdw>
                </a:effectLst>
                <a:uLnTx/>
                <a:uFillTx/>
                <a:latin typeface="Times New Roman" panose="02020603050405020304" pitchFamily="18" charset="0"/>
                <a:ea typeface="方正卡通简体" panose="03000509000000000000" pitchFamily="65" charset="-122"/>
                <a:cs typeface="Times New Roman" panose="02020603050405020304" pitchFamily="18" charset="0"/>
              </a:rPr>
              <a:t> online</a:t>
            </a:r>
            <a:endParaRPr kumimoji="0" lang="zh-CN" altLang="en-US" sz="4200" b="1" i="0" u="none" strike="noStrike" kern="1200" cap="none" spc="-200" normalizeH="0" baseline="0" noProof="0" dirty="0">
              <a:ln w="9525">
                <a:noFill/>
              </a:ln>
              <a:effectLst>
                <a:outerShdw blurRad="50800" dist="38100" dir="5400000" algn="t" rotWithShape="0">
                  <a:prstClr val="white">
                    <a:alpha val="69000"/>
                  </a:prstClr>
                </a:outerShdw>
              </a:effectLst>
              <a:uLnTx/>
              <a:uFillTx/>
              <a:latin typeface="Times New Roman" panose="02020603050405020304" pitchFamily="18" charset="0"/>
              <a:ea typeface="方正卡通简体" panose="03000509000000000000" pitchFamily="65" charset="-122"/>
              <a:cs typeface="Times New Roman" panose="02020603050405020304" pitchFamily="18" charset="0"/>
            </a:endParaRPr>
          </a:p>
        </p:txBody>
      </p:sp>
      <p:grpSp>
        <p:nvGrpSpPr>
          <p:cNvPr id="33" name="组合 45">
            <a:extLst>
              <a:ext uri="{FF2B5EF4-FFF2-40B4-BE49-F238E27FC236}">
                <a16:creationId xmlns:a16="http://schemas.microsoft.com/office/drawing/2014/main" id="{9647E5A5-828E-364D-8DD7-11FA9C0497DF}"/>
              </a:ext>
            </a:extLst>
          </p:cNvPr>
          <p:cNvGrpSpPr/>
          <p:nvPr/>
        </p:nvGrpSpPr>
        <p:grpSpPr>
          <a:xfrm>
            <a:off x="4996169" y="3761045"/>
            <a:ext cx="6381441" cy="729237"/>
            <a:chOff x="4441089" y="761747"/>
            <a:chExt cx="6381442" cy="729238"/>
          </a:xfrm>
        </p:grpSpPr>
        <p:grpSp>
          <p:nvGrpSpPr>
            <p:cNvPr id="34" name="组合 46">
              <a:extLst>
                <a:ext uri="{FF2B5EF4-FFF2-40B4-BE49-F238E27FC236}">
                  <a16:creationId xmlns:a16="http://schemas.microsoft.com/office/drawing/2014/main" id="{90EB14DA-6632-3D4C-B17C-3FB3D04B991C}"/>
                </a:ext>
              </a:extLst>
            </p:cNvPr>
            <p:cNvGrpSpPr/>
            <p:nvPr/>
          </p:nvGrpSpPr>
          <p:grpSpPr>
            <a:xfrm>
              <a:off x="4441089" y="761747"/>
              <a:ext cx="727764" cy="729238"/>
              <a:chOff x="4339491" y="761747"/>
              <a:chExt cx="727764" cy="729238"/>
            </a:xfrm>
          </p:grpSpPr>
          <p:sp>
            <p:nvSpPr>
              <p:cNvPr id="36" name="任意多边形 82">
                <a:extLst>
                  <a:ext uri="{FF2B5EF4-FFF2-40B4-BE49-F238E27FC236}">
                    <a16:creationId xmlns:a16="http://schemas.microsoft.com/office/drawing/2014/main" id="{9BE8C873-E267-D04F-BC8B-3EC5295E7487}"/>
                  </a:ext>
                </a:extLst>
              </p:cNvPr>
              <p:cNvSpPr/>
              <p:nvPr/>
            </p:nvSpPr>
            <p:spPr bwMode="auto">
              <a:xfrm rot="3738964">
                <a:off x="4338754" y="762484"/>
                <a:ext cx="729238" cy="727764"/>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chemeClr val="accent5">
                  <a:lumMod val="50000"/>
                </a:schemeClr>
              </a:solidFill>
              <a:ln w="25400" cap="flat" cmpd="sng" algn="ctr">
                <a:noFill/>
                <a:prstDash val="soli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a:ln>
                    <a:noFill/>
                  </a:ln>
                  <a:effectLst/>
                  <a:uLnTx/>
                  <a:uFillTx/>
                  <a:latin typeface="Arial" panose="020B0604020202020204"/>
                  <a:ea typeface="宋体" panose="02010600030101010101" pitchFamily="2" charset="-122"/>
                  <a:cs typeface="+mn-cs"/>
                </a:endParaRPr>
              </a:p>
            </p:txBody>
          </p:sp>
          <p:sp>
            <p:nvSpPr>
              <p:cNvPr id="37" name="TextBox 153">
                <a:extLst>
                  <a:ext uri="{FF2B5EF4-FFF2-40B4-BE49-F238E27FC236}">
                    <a16:creationId xmlns:a16="http://schemas.microsoft.com/office/drawing/2014/main" id="{04220D02-D213-B440-B651-8D615EBE0CE8}"/>
                  </a:ext>
                </a:extLst>
              </p:cNvPr>
              <p:cNvSpPr txBox="1"/>
              <p:nvPr/>
            </p:nvSpPr>
            <p:spPr>
              <a:xfrm>
                <a:off x="4474113" y="801513"/>
                <a:ext cx="463588"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rPr>
                  <a:t>6</a:t>
                </a:r>
                <a:endParaRPr kumimoji="0" lang="zh-CN" altLang="en-US"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endParaRPr>
              </a:p>
            </p:txBody>
          </p:sp>
        </p:grpSp>
        <p:sp>
          <p:nvSpPr>
            <p:cNvPr id="35" name="矩形 39">
              <a:extLst>
                <a:ext uri="{FF2B5EF4-FFF2-40B4-BE49-F238E27FC236}">
                  <a16:creationId xmlns:a16="http://schemas.microsoft.com/office/drawing/2014/main" id="{52547F79-1F9B-874C-8518-FD34DE443853}"/>
                </a:ext>
              </a:extLst>
            </p:cNvPr>
            <p:cNvSpPr>
              <a:spLocks noChangeArrowheads="1"/>
            </p:cNvSpPr>
            <p:nvPr/>
          </p:nvSpPr>
          <p:spPr bwMode="auto">
            <a:xfrm>
              <a:off x="4989620" y="806167"/>
              <a:ext cx="5832911" cy="580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50000"/>
                </a:lnSpc>
                <a:spcBef>
                  <a:spcPts val="1000"/>
                </a:spcBef>
                <a:spcAft>
                  <a:spcPts val="0"/>
                </a:spcAft>
                <a:buClrTx/>
                <a:buSzTx/>
                <a:buFontTx/>
                <a:buNone/>
                <a:tabLst/>
                <a:defRPr/>
              </a:pP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vi-VN"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Luôn mở camera suốt giờ học</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grpSp>
      <p:grpSp>
        <p:nvGrpSpPr>
          <p:cNvPr id="38" name="组合 57">
            <a:extLst>
              <a:ext uri="{FF2B5EF4-FFF2-40B4-BE49-F238E27FC236}">
                <a16:creationId xmlns:a16="http://schemas.microsoft.com/office/drawing/2014/main" id="{ECA76C5A-424E-1A44-A0AE-3173FC6E1599}"/>
              </a:ext>
            </a:extLst>
          </p:cNvPr>
          <p:cNvGrpSpPr/>
          <p:nvPr/>
        </p:nvGrpSpPr>
        <p:grpSpPr>
          <a:xfrm>
            <a:off x="4864787" y="4562290"/>
            <a:ext cx="6553259" cy="729237"/>
            <a:chOff x="4441088" y="761746"/>
            <a:chExt cx="6553260" cy="729238"/>
          </a:xfrm>
        </p:grpSpPr>
        <p:grpSp>
          <p:nvGrpSpPr>
            <p:cNvPr id="39" name="组合 58">
              <a:extLst>
                <a:ext uri="{FF2B5EF4-FFF2-40B4-BE49-F238E27FC236}">
                  <a16:creationId xmlns:a16="http://schemas.microsoft.com/office/drawing/2014/main" id="{94CB01EB-B30B-4949-A70E-BEFC6E1A35AE}"/>
                </a:ext>
              </a:extLst>
            </p:cNvPr>
            <p:cNvGrpSpPr/>
            <p:nvPr/>
          </p:nvGrpSpPr>
          <p:grpSpPr>
            <a:xfrm>
              <a:off x="4441088" y="761746"/>
              <a:ext cx="727764" cy="729238"/>
              <a:chOff x="4339490" y="761746"/>
              <a:chExt cx="727764" cy="729238"/>
            </a:xfrm>
          </p:grpSpPr>
          <p:sp>
            <p:nvSpPr>
              <p:cNvPr id="41" name="任意多边形 82">
                <a:extLst>
                  <a:ext uri="{FF2B5EF4-FFF2-40B4-BE49-F238E27FC236}">
                    <a16:creationId xmlns:a16="http://schemas.microsoft.com/office/drawing/2014/main" id="{E51D1231-27C2-A94F-9F2D-0ACF6591F27C}"/>
                  </a:ext>
                </a:extLst>
              </p:cNvPr>
              <p:cNvSpPr/>
              <p:nvPr/>
            </p:nvSpPr>
            <p:spPr bwMode="auto">
              <a:xfrm rot="3738964">
                <a:off x="4338753" y="762483"/>
                <a:ext cx="729238" cy="727764"/>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chemeClr val="accent2">
                  <a:lumMod val="50000"/>
                </a:schemeClr>
              </a:solidFill>
              <a:ln w="25400" cap="flat" cmpd="sng" algn="ctr">
                <a:noFill/>
                <a:prstDash val="soli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dirty="0">
                  <a:ln>
                    <a:noFill/>
                  </a:ln>
                  <a:effectLst/>
                  <a:uLnTx/>
                  <a:uFillTx/>
                  <a:latin typeface="Arial" panose="020B0604020202020204"/>
                  <a:ea typeface="宋体" panose="02010600030101010101" pitchFamily="2" charset="-122"/>
                  <a:cs typeface="+mn-cs"/>
                </a:endParaRPr>
              </a:p>
            </p:txBody>
          </p:sp>
          <p:sp>
            <p:nvSpPr>
              <p:cNvPr id="42" name="TextBox 165">
                <a:extLst>
                  <a:ext uri="{FF2B5EF4-FFF2-40B4-BE49-F238E27FC236}">
                    <a16:creationId xmlns:a16="http://schemas.microsoft.com/office/drawing/2014/main" id="{8FAD94A1-7B4C-3A4C-8E00-84EED832CB00}"/>
                  </a:ext>
                </a:extLst>
              </p:cNvPr>
              <p:cNvSpPr txBox="1"/>
              <p:nvPr/>
            </p:nvSpPr>
            <p:spPr>
              <a:xfrm>
                <a:off x="4474113" y="801513"/>
                <a:ext cx="463588"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rPr>
                  <a:t>7</a:t>
                </a:r>
                <a:endParaRPr kumimoji="0" lang="zh-CN" altLang="en-US"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endParaRPr>
              </a:p>
            </p:txBody>
          </p:sp>
        </p:grpSp>
        <p:sp>
          <p:nvSpPr>
            <p:cNvPr id="40" name="矩形 39">
              <a:extLst>
                <a:ext uri="{FF2B5EF4-FFF2-40B4-BE49-F238E27FC236}">
                  <a16:creationId xmlns:a16="http://schemas.microsoft.com/office/drawing/2014/main" id="{16021265-068E-E443-A53B-07A4B41B89C6}"/>
                </a:ext>
              </a:extLst>
            </p:cNvPr>
            <p:cNvSpPr>
              <a:spLocks noChangeArrowheads="1"/>
            </p:cNvSpPr>
            <p:nvPr/>
          </p:nvSpPr>
          <p:spPr bwMode="auto">
            <a:xfrm>
              <a:off x="4984781" y="820090"/>
              <a:ext cx="6009567" cy="580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50000"/>
                </a:lnSpc>
                <a:spcBef>
                  <a:spcPts val="1000"/>
                </a:spcBef>
                <a:spcAft>
                  <a:spcPts val="0"/>
                </a:spcAft>
                <a:buClrTx/>
                <a:buSzTx/>
                <a:buFontTx/>
                <a:buNone/>
                <a:tabLst/>
                <a:defRPr/>
              </a:pP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vi-VN"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Giơ tay khi phát biểu</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grpSp>
      <p:grpSp>
        <p:nvGrpSpPr>
          <p:cNvPr id="43" name="组合 63">
            <a:extLst>
              <a:ext uri="{FF2B5EF4-FFF2-40B4-BE49-F238E27FC236}">
                <a16:creationId xmlns:a16="http://schemas.microsoft.com/office/drawing/2014/main" id="{B75B001F-9138-2A49-BB5D-18195D3C4467}"/>
              </a:ext>
            </a:extLst>
          </p:cNvPr>
          <p:cNvGrpSpPr/>
          <p:nvPr/>
        </p:nvGrpSpPr>
        <p:grpSpPr>
          <a:xfrm>
            <a:off x="4683478" y="5368970"/>
            <a:ext cx="6508071" cy="729237"/>
            <a:chOff x="4441088" y="761746"/>
            <a:chExt cx="6508072" cy="729238"/>
          </a:xfrm>
        </p:grpSpPr>
        <p:grpSp>
          <p:nvGrpSpPr>
            <p:cNvPr id="44" name="组合 64">
              <a:extLst>
                <a:ext uri="{FF2B5EF4-FFF2-40B4-BE49-F238E27FC236}">
                  <a16:creationId xmlns:a16="http://schemas.microsoft.com/office/drawing/2014/main" id="{C56DD014-DC8B-B041-8D5D-F6B12754C42E}"/>
                </a:ext>
              </a:extLst>
            </p:cNvPr>
            <p:cNvGrpSpPr/>
            <p:nvPr/>
          </p:nvGrpSpPr>
          <p:grpSpPr>
            <a:xfrm>
              <a:off x="4441088" y="761746"/>
              <a:ext cx="727764" cy="729238"/>
              <a:chOff x="4339490" y="761746"/>
              <a:chExt cx="727764" cy="729238"/>
            </a:xfrm>
          </p:grpSpPr>
          <p:sp>
            <p:nvSpPr>
              <p:cNvPr id="46" name="任意多边形 82">
                <a:extLst>
                  <a:ext uri="{FF2B5EF4-FFF2-40B4-BE49-F238E27FC236}">
                    <a16:creationId xmlns:a16="http://schemas.microsoft.com/office/drawing/2014/main" id="{D2FFD570-95E3-B44E-A681-15F254EDFEF0}"/>
                  </a:ext>
                </a:extLst>
              </p:cNvPr>
              <p:cNvSpPr/>
              <p:nvPr/>
            </p:nvSpPr>
            <p:spPr bwMode="auto">
              <a:xfrm rot="3738964">
                <a:off x="4338753" y="762483"/>
                <a:ext cx="729238" cy="727764"/>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rgbClr val="E18745"/>
              </a:solidFill>
              <a:ln w="25400" cap="flat" cmpd="sng" algn="ctr">
                <a:noFill/>
                <a:prstDash val="soli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dirty="0">
                  <a:ln>
                    <a:noFill/>
                  </a:ln>
                  <a:effectLst/>
                  <a:uLnTx/>
                  <a:uFillTx/>
                  <a:latin typeface="Arial" panose="020B0604020202020204"/>
                  <a:ea typeface="宋体" panose="02010600030101010101" pitchFamily="2" charset="-122"/>
                  <a:cs typeface="+mn-cs"/>
                </a:endParaRPr>
              </a:p>
            </p:txBody>
          </p:sp>
          <p:sp>
            <p:nvSpPr>
              <p:cNvPr id="47" name="TextBox 171">
                <a:extLst>
                  <a:ext uri="{FF2B5EF4-FFF2-40B4-BE49-F238E27FC236}">
                    <a16:creationId xmlns:a16="http://schemas.microsoft.com/office/drawing/2014/main" id="{5FAA6793-E7EC-264A-8F75-2E2C20258B06}"/>
                  </a:ext>
                </a:extLst>
              </p:cNvPr>
              <p:cNvSpPr txBox="1"/>
              <p:nvPr/>
            </p:nvSpPr>
            <p:spPr>
              <a:xfrm>
                <a:off x="4474113" y="801513"/>
                <a:ext cx="463588"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rPr>
                  <a:t>8</a:t>
                </a:r>
                <a:endParaRPr kumimoji="0" lang="zh-CN" altLang="en-US" sz="3200" b="0" i="0" u="none" strike="noStrike" kern="1200" cap="none" spc="300" normalizeH="0" baseline="0" noProof="0" dirty="0">
                  <a:ln>
                    <a:noFill/>
                  </a:ln>
                  <a:effectLst/>
                  <a:uLnTx/>
                  <a:uFillTx/>
                  <a:latin typeface="微软雅黑" panose="020B0503020204020204" pitchFamily="34" charset="-122"/>
                  <a:ea typeface="微软雅黑" panose="020B0503020204020204" pitchFamily="34" charset="-122"/>
                  <a:cs typeface="+mn-cs"/>
                </a:endParaRPr>
              </a:p>
            </p:txBody>
          </p:sp>
        </p:grpSp>
        <p:sp>
          <p:nvSpPr>
            <p:cNvPr id="45" name="矩形 39">
              <a:extLst>
                <a:ext uri="{FF2B5EF4-FFF2-40B4-BE49-F238E27FC236}">
                  <a16:creationId xmlns:a16="http://schemas.microsoft.com/office/drawing/2014/main" id="{2DDDD620-3AA6-D549-B4FE-F6283678E97C}"/>
                </a:ext>
              </a:extLst>
            </p:cNvPr>
            <p:cNvSpPr>
              <a:spLocks noChangeArrowheads="1"/>
            </p:cNvSpPr>
            <p:nvPr/>
          </p:nvSpPr>
          <p:spPr bwMode="auto">
            <a:xfrm>
              <a:off x="4939593" y="830015"/>
              <a:ext cx="6009567" cy="580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50000"/>
                </a:lnSpc>
                <a:spcBef>
                  <a:spcPts val="1000"/>
                </a:spcBef>
                <a:spcAft>
                  <a:spcPts val="0"/>
                </a:spcAft>
                <a:buClrTx/>
                <a:buSzTx/>
                <a:buFontTx/>
                <a:buNone/>
                <a:tabLst/>
                <a:defRPr/>
              </a:pP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vi-VN"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Lắng nghe khi </a:t>
              </a:r>
              <a:r>
                <a:rPr kumimoji="0" lang="en-US" altLang="zh-CN" sz="2400" b="1" i="0" u="none" strike="noStrike" kern="1200" cap="none" spc="0" normalizeH="0" baseline="0" noProof="0" dirty="0" err="1">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thầy</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en-US" altLang="zh-CN" sz="2400" b="1" i="0" u="none" strike="noStrike" kern="1200" cap="none" spc="0" normalizeH="0" baseline="0" noProof="0" dirty="0" err="1">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cô</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en-US" altLang="zh-CN" sz="2400" b="1" i="0" u="none" strike="noStrike" kern="1200" cap="none" spc="0" normalizeH="0" baseline="0" noProof="0" dirty="0" err="1">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và</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en-US" altLang="zh-CN" sz="2400" b="1" i="0" u="none" strike="noStrike" kern="1200" cap="none" spc="0" normalizeH="0" baseline="0" noProof="0" dirty="0" err="1">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bạn</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a:t>
              </a:r>
              <a:r>
                <a:rPr kumimoji="0" lang="en-US" altLang="zh-CN" sz="2400" b="1" i="0" u="none" strike="noStrike" kern="1200" cap="none" spc="0" normalizeH="0" baseline="0" noProof="0" dirty="0" err="1">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bè</a:t>
              </a:r>
              <a:r>
                <a:rPr kumimoji="0" lang="vi-VN"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 nói</a:t>
              </a:r>
              <a:r>
                <a:rPr kumimoji="0" lang="en-US" altLang="zh-CN"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rPr>
                <a:t>】</a:t>
              </a:r>
              <a:endParaRPr kumimoji="0" lang="zh-CN" altLang="en-US" sz="2400" b="1" i="0" u="none" strike="noStrike" kern="1200" cap="none" spc="0" normalizeH="0" baseline="0" noProof="0" dirty="0">
                <a:ln>
                  <a:noFill/>
                </a:ln>
                <a:effectLst/>
                <a:uLnTx/>
                <a:uFillTx/>
                <a:latin typeface="Times New Roman" panose="02020603050405020304" pitchFamily="18" charset="0"/>
                <a:ea typeface="微软雅黑" panose="020B0503020204020204" pitchFamily="34" charset="-122"/>
                <a:cs typeface="Times New Roman" panose="02020603050405020304" pitchFamily="18" charset="0"/>
              </a:endParaRPr>
            </a:p>
          </p:txBody>
        </p:sp>
      </p:grpSp>
    </p:spTree>
    <p:extLst>
      <p:ext uri="{BB962C8B-B14F-4D97-AF65-F5344CB8AC3E}">
        <p14:creationId xmlns:p14="http://schemas.microsoft.com/office/powerpoint/2010/main" val="3540163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Effect transition="in" filter="fade">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2"/>
                                        </p:tgtEl>
                                        <p:attrNameLst>
                                          <p:attrName>style.visibility</p:attrName>
                                        </p:attrNameLst>
                                      </p:cBhvr>
                                      <p:to>
                                        <p:strVal val="visible"/>
                                      </p:to>
                                    </p:set>
                                    <p:animEffect transition="in" filter="fade">
                                      <p:cBhvr>
                                        <p:cTn id="14" dur="500"/>
                                        <p:tgtEl>
                                          <p:spTgt spid="32"/>
                                        </p:tgtEl>
                                      </p:cBhvr>
                                    </p:animEffect>
                                  </p:childTnLst>
                                </p:cTn>
                              </p:par>
                            </p:childTnLst>
                          </p:cTn>
                        </p:par>
                        <p:par>
                          <p:cTn id="15" fill="hold">
                            <p:stCondLst>
                              <p:cond delay="500"/>
                            </p:stCondLst>
                            <p:childTnLst>
                              <p:par>
                                <p:cTn id="16" presetID="22" presetClass="entr" presetSubtype="1" fill="hold" grpId="0" nodeType="after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wipe(up)">
                                      <p:cBhvr>
                                        <p:cTn id="18" dur="500"/>
                                        <p:tgtEl>
                                          <p:spTgt spid="31"/>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1000"/>
                                        <p:tgtEl>
                                          <p:spTgt spid="6"/>
                                        </p:tgtEl>
                                      </p:cBhvr>
                                    </p:animEffect>
                                    <p:anim calcmode="lin" valueType="num">
                                      <p:cBhvr>
                                        <p:cTn id="24" dur="1000" fill="hold"/>
                                        <p:tgtEl>
                                          <p:spTgt spid="6"/>
                                        </p:tgtEl>
                                        <p:attrNameLst>
                                          <p:attrName>ppt_x</p:attrName>
                                        </p:attrNameLst>
                                      </p:cBhvr>
                                      <p:tavLst>
                                        <p:tav tm="0">
                                          <p:val>
                                            <p:strVal val="#ppt_x"/>
                                          </p:val>
                                        </p:tav>
                                        <p:tav tm="100000">
                                          <p:val>
                                            <p:strVal val="#ppt_x"/>
                                          </p:val>
                                        </p:tav>
                                      </p:tavLst>
                                    </p:anim>
                                    <p:anim calcmode="lin" valueType="num">
                                      <p:cBhvr>
                                        <p:cTn id="2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1"/>
                                        </p:tgtEl>
                                        <p:attrNameLst>
                                          <p:attrName>style.visibility</p:attrName>
                                        </p:attrNameLst>
                                      </p:cBhvr>
                                      <p:to>
                                        <p:strVal val="visible"/>
                                      </p:to>
                                    </p:set>
                                    <p:anim calcmode="lin" valueType="num">
                                      <p:cBhvr additive="base">
                                        <p:cTn id="30" dur="500" fill="hold"/>
                                        <p:tgtEl>
                                          <p:spTgt spid="11"/>
                                        </p:tgtEl>
                                        <p:attrNameLst>
                                          <p:attrName>ppt_x</p:attrName>
                                        </p:attrNameLst>
                                      </p:cBhvr>
                                      <p:tavLst>
                                        <p:tav tm="0">
                                          <p:val>
                                            <p:strVal val="#ppt_x"/>
                                          </p:val>
                                        </p:tav>
                                        <p:tav tm="100000">
                                          <p:val>
                                            <p:strVal val="#ppt_x"/>
                                          </p:val>
                                        </p:tav>
                                      </p:tavLst>
                                    </p:anim>
                                    <p:anim calcmode="lin" valueType="num">
                                      <p:cBhvr additive="base">
                                        <p:cTn id="3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21"/>
                                        </p:tgtEl>
                                        <p:attrNameLst>
                                          <p:attrName>style.visibility</p:attrName>
                                        </p:attrNameLst>
                                      </p:cBhvr>
                                      <p:to>
                                        <p:strVal val="visible"/>
                                      </p:to>
                                    </p:set>
                                    <p:anim calcmode="lin" valueType="num">
                                      <p:cBhvr additive="base">
                                        <p:cTn id="42" dur="500" fill="hold"/>
                                        <p:tgtEl>
                                          <p:spTgt spid="21"/>
                                        </p:tgtEl>
                                        <p:attrNameLst>
                                          <p:attrName>ppt_x</p:attrName>
                                        </p:attrNameLst>
                                      </p:cBhvr>
                                      <p:tavLst>
                                        <p:tav tm="0">
                                          <p:val>
                                            <p:strVal val="#ppt_x"/>
                                          </p:val>
                                        </p:tav>
                                        <p:tav tm="100000">
                                          <p:val>
                                            <p:strVal val="#ppt_x"/>
                                          </p:val>
                                        </p:tav>
                                      </p:tavLst>
                                    </p:anim>
                                    <p:anim calcmode="lin" valueType="num">
                                      <p:cBhvr additive="base">
                                        <p:cTn id="4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26"/>
                                        </p:tgtEl>
                                        <p:attrNameLst>
                                          <p:attrName>style.visibility</p:attrName>
                                        </p:attrNameLst>
                                      </p:cBhvr>
                                      <p:to>
                                        <p:strVal val="visible"/>
                                      </p:to>
                                    </p:set>
                                    <p:anim calcmode="lin" valueType="num">
                                      <p:cBhvr additive="base">
                                        <p:cTn id="48" dur="500" fill="hold"/>
                                        <p:tgtEl>
                                          <p:spTgt spid="26"/>
                                        </p:tgtEl>
                                        <p:attrNameLst>
                                          <p:attrName>ppt_x</p:attrName>
                                        </p:attrNameLst>
                                      </p:cBhvr>
                                      <p:tavLst>
                                        <p:tav tm="0">
                                          <p:val>
                                            <p:strVal val="#ppt_x"/>
                                          </p:val>
                                        </p:tav>
                                        <p:tav tm="100000">
                                          <p:val>
                                            <p:strVal val="#ppt_x"/>
                                          </p:val>
                                        </p:tav>
                                      </p:tavLst>
                                    </p:anim>
                                    <p:anim calcmode="lin" valueType="num">
                                      <p:cBhvr additive="base">
                                        <p:cTn id="49"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33"/>
                                        </p:tgtEl>
                                        <p:attrNameLst>
                                          <p:attrName>style.visibility</p:attrName>
                                        </p:attrNameLst>
                                      </p:cBhvr>
                                      <p:to>
                                        <p:strVal val="visible"/>
                                      </p:to>
                                    </p:set>
                                    <p:anim calcmode="lin" valueType="num">
                                      <p:cBhvr additive="base">
                                        <p:cTn id="54" dur="500" fill="hold"/>
                                        <p:tgtEl>
                                          <p:spTgt spid="33"/>
                                        </p:tgtEl>
                                        <p:attrNameLst>
                                          <p:attrName>ppt_x</p:attrName>
                                        </p:attrNameLst>
                                      </p:cBhvr>
                                      <p:tavLst>
                                        <p:tav tm="0">
                                          <p:val>
                                            <p:strVal val="#ppt_x"/>
                                          </p:val>
                                        </p:tav>
                                        <p:tav tm="100000">
                                          <p:val>
                                            <p:strVal val="#ppt_x"/>
                                          </p:val>
                                        </p:tav>
                                      </p:tavLst>
                                    </p:anim>
                                    <p:anim calcmode="lin" valueType="num">
                                      <p:cBhvr additive="base">
                                        <p:cTn id="55"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38"/>
                                        </p:tgtEl>
                                        <p:attrNameLst>
                                          <p:attrName>style.visibility</p:attrName>
                                        </p:attrNameLst>
                                      </p:cBhvr>
                                      <p:to>
                                        <p:strVal val="visible"/>
                                      </p:to>
                                    </p:set>
                                    <p:anim calcmode="lin" valueType="num">
                                      <p:cBhvr additive="base">
                                        <p:cTn id="60" dur="500" fill="hold"/>
                                        <p:tgtEl>
                                          <p:spTgt spid="38"/>
                                        </p:tgtEl>
                                        <p:attrNameLst>
                                          <p:attrName>ppt_x</p:attrName>
                                        </p:attrNameLst>
                                      </p:cBhvr>
                                      <p:tavLst>
                                        <p:tav tm="0">
                                          <p:val>
                                            <p:strVal val="#ppt_x"/>
                                          </p:val>
                                        </p:tav>
                                        <p:tav tm="100000">
                                          <p:val>
                                            <p:strVal val="#ppt_x"/>
                                          </p:val>
                                        </p:tav>
                                      </p:tavLst>
                                    </p:anim>
                                    <p:anim calcmode="lin" valueType="num">
                                      <p:cBhvr additive="base">
                                        <p:cTn id="61"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43"/>
                                        </p:tgtEl>
                                        <p:attrNameLst>
                                          <p:attrName>style.visibility</p:attrName>
                                        </p:attrNameLst>
                                      </p:cBhvr>
                                      <p:to>
                                        <p:strVal val="visible"/>
                                      </p:to>
                                    </p:set>
                                    <p:anim calcmode="lin" valueType="num">
                                      <p:cBhvr additive="base">
                                        <p:cTn id="66" dur="500" fill="hold"/>
                                        <p:tgtEl>
                                          <p:spTgt spid="43"/>
                                        </p:tgtEl>
                                        <p:attrNameLst>
                                          <p:attrName>ppt_x</p:attrName>
                                        </p:attrNameLst>
                                      </p:cBhvr>
                                      <p:tavLst>
                                        <p:tav tm="0">
                                          <p:val>
                                            <p:strVal val="#ppt_x"/>
                                          </p:val>
                                        </p:tav>
                                        <p:tav tm="100000">
                                          <p:val>
                                            <p:strVal val="#ppt_x"/>
                                          </p:val>
                                        </p:tav>
                                      </p:tavLst>
                                    </p:anim>
                                    <p:anim calcmode="lin" valueType="num">
                                      <p:cBhvr additive="base">
                                        <p:cTn id="67"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hape, rectangle&#10;&#10;Description automatically generated">
            <a:extLst>
              <a:ext uri="{FF2B5EF4-FFF2-40B4-BE49-F238E27FC236}">
                <a16:creationId xmlns:a16="http://schemas.microsoft.com/office/drawing/2014/main" id="{877B5125-B5A2-41EF-91CA-D239B52BBE0D}"/>
              </a:ext>
            </a:extLst>
          </p:cNvPr>
          <p:cNvPicPr>
            <a:picLocks noChangeAspect="1"/>
          </p:cNvPicPr>
          <p:nvPr/>
        </p:nvPicPr>
        <p:blipFill>
          <a:blip r:embed="rId3"/>
          <a:stretch>
            <a:fillRect/>
          </a:stretch>
        </p:blipFill>
        <p:spPr>
          <a:xfrm>
            <a:off x="-77402" y="-30848"/>
            <a:ext cx="12269402" cy="6888848"/>
          </a:xfrm>
          <a:prstGeom prst="rect">
            <a:avLst/>
          </a:prstGeom>
        </p:spPr>
      </p:pic>
      <p:sp>
        <p:nvSpPr>
          <p:cNvPr id="6" name="Rectangle 5">
            <a:extLst>
              <a:ext uri="{FF2B5EF4-FFF2-40B4-BE49-F238E27FC236}">
                <a16:creationId xmlns:a16="http://schemas.microsoft.com/office/drawing/2014/main" id="{3EABE96D-9249-4FFF-84EF-80CB87B46625}"/>
              </a:ext>
            </a:extLst>
          </p:cNvPr>
          <p:cNvSpPr/>
          <p:nvPr/>
        </p:nvSpPr>
        <p:spPr>
          <a:xfrm>
            <a:off x="2111433" y="348342"/>
            <a:ext cx="9027622"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smtClean="0">
                <a:solidFill>
                  <a:srgbClr val="006600"/>
                </a:solidFill>
                <a:latin typeface="Times New Roman" panose="02020603050405020304" pitchFamily="18" charset="0"/>
                <a:cs typeface="Times New Roman" panose="02020603050405020304" pitchFamily="18" charset="0"/>
              </a:rPr>
              <a:t>Toán</a:t>
            </a:r>
            <a:endParaRPr lang="en-US" sz="4000" b="1" dirty="0">
              <a:solidFill>
                <a:srgbClr val="00660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E1AFB68D-8462-458D-B5E6-B532C90CE1BF}"/>
              </a:ext>
            </a:extLst>
          </p:cNvPr>
          <p:cNvSpPr/>
          <p:nvPr/>
        </p:nvSpPr>
        <p:spPr>
          <a:xfrm>
            <a:off x="3524613" y="1692316"/>
            <a:ext cx="5672182" cy="1323439"/>
          </a:xfrm>
          <a:prstGeom prst="rect">
            <a:avLst/>
          </a:prstGeom>
          <a:noFill/>
        </p:spPr>
        <p:txBody>
          <a:bodyPr wrap="square" lIns="91440" tIns="45720" rIns="91440" bIns="45720">
            <a:spAutoFit/>
          </a:bodyPr>
          <a:lstStyle/>
          <a:p>
            <a:pPr algn="ctr"/>
            <a:r>
              <a:rPr lang="en-US" sz="8000" b="1">
                <a:ln w="22225">
                  <a:solidFill>
                    <a:schemeClr val="accent2"/>
                  </a:solidFill>
                  <a:prstDash val="solid"/>
                </a:ln>
                <a:solidFill>
                  <a:srgbClr val="336600"/>
                </a:solidFill>
              </a:rPr>
              <a:t>KHỞI ĐỘNG</a:t>
            </a:r>
          </a:p>
        </p:txBody>
      </p:sp>
      <p:sp>
        <p:nvSpPr>
          <p:cNvPr id="7" name="TextBox 6">
            <a:extLst>
              <a:ext uri="{FF2B5EF4-FFF2-40B4-BE49-F238E27FC236}">
                <a16:creationId xmlns:a16="http://schemas.microsoft.com/office/drawing/2014/main" id="{9C432BE5-105A-4EDE-917C-3AF60C2B83C6}"/>
              </a:ext>
            </a:extLst>
          </p:cNvPr>
          <p:cNvSpPr txBox="1"/>
          <p:nvPr/>
        </p:nvSpPr>
        <p:spPr>
          <a:xfrm>
            <a:off x="2705100" y="3619500"/>
            <a:ext cx="7734300" cy="830997"/>
          </a:xfrm>
          <a:prstGeom prst="rect">
            <a:avLst/>
          </a:prstGeom>
          <a:noFill/>
        </p:spPr>
        <p:txBody>
          <a:bodyPr wrap="square">
            <a:spAutoFit/>
          </a:bodyPr>
          <a:lstStyle/>
          <a:p>
            <a:r>
              <a:rPr lang="en-US" sz="2400">
                <a:highlight>
                  <a:srgbClr val="FFFF00"/>
                </a:highlight>
              </a:rPr>
              <a:t>https://www.wordwall.net/resource/20852330/kh%c3%a1i-ni%e1%bb%87m-v%e1%bb%81-ph%c3%a2n-s%e1%bb%91</a:t>
            </a:r>
          </a:p>
        </p:txBody>
      </p:sp>
    </p:spTree>
    <p:extLst>
      <p:ext uri="{BB962C8B-B14F-4D97-AF65-F5344CB8AC3E}">
        <p14:creationId xmlns:p14="http://schemas.microsoft.com/office/powerpoint/2010/main" val="158184903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1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heel(1)">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Shape, rectangle&#10;&#10;Description automatically generated">
            <a:extLst>
              <a:ext uri="{FF2B5EF4-FFF2-40B4-BE49-F238E27FC236}">
                <a16:creationId xmlns:a16="http://schemas.microsoft.com/office/drawing/2014/main" id="{1849ECF6-3D4C-4B7D-B9E2-7BAEF35CEA3E}"/>
              </a:ext>
            </a:extLst>
          </p:cNvPr>
          <p:cNvPicPr>
            <a:picLocks noChangeAspect="1"/>
          </p:cNvPicPr>
          <p:nvPr/>
        </p:nvPicPr>
        <p:blipFill>
          <a:blip r:embed="rId3"/>
          <a:stretch>
            <a:fillRect/>
          </a:stretch>
        </p:blipFill>
        <p:spPr>
          <a:xfrm>
            <a:off x="-77402" y="-30848"/>
            <a:ext cx="12269402" cy="6888848"/>
          </a:xfrm>
          <a:prstGeom prst="rect">
            <a:avLst/>
          </a:prstGeom>
        </p:spPr>
      </p:pic>
      <p:sp>
        <p:nvSpPr>
          <p:cNvPr id="6" name="Rectangle 5">
            <a:extLst>
              <a:ext uri="{FF2B5EF4-FFF2-40B4-BE49-F238E27FC236}">
                <a16:creationId xmlns:a16="http://schemas.microsoft.com/office/drawing/2014/main" id="{3EABE96D-9249-4FFF-84EF-80CB87B46625}"/>
              </a:ext>
            </a:extLst>
          </p:cNvPr>
          <p:cNvSpPr/>
          <p:nvPr/>
        </p:nvSpPr>
        <p:spPr>
          <a:xfrm>
            <a:off x="3543663" y="348342"/>
            <a:ext cx="5672182"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rgbClr val="006600"/>
                </a:solidFill>
                <a:latin typeface="Times New Roman" panose="02020603050405020304" pitchFamily="18" charset="0"/>
                <a:cs typeface="Times New Roman" panose="02020603050405020304" pitchFamily="18" charset="0"/>
              </a:rPr>
              <a:t>Toán</a:t>
            </a:r>
            <a:endParaRPr lang="en-US" sz="2400" b="1" dirty="0">
              <a:solidFill>
                <a:srgbClr val="006600"/>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DF20A8BA-9C04-4A89-ACE7-5BCD6ECA2998}"/>
              </a:ext>
            </a:extLst>
          </p:cNvPr>
          <p:cNvSpPr/>
          <p:nvPr/>
        </p:nvSpPr>
        <p:spPr>
          <a:xfrm>
            <a:off x="3543663" y="1123949"/>
            <a:ext cx="5672182"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latin typeface="Times New Roman" panose="02020603050405020304" pitchFamily="18" charset="0"/>
                <a:cs typeface="Times New Roman" panose="02020603050405020304" pitchFamily="18" charset="0"/>
              </a:rPr>
              <a:t>ÔN TẬP: KHÁI NIỆM VỀ PHÂN SỐ</a:t>
            </a:r>
          </a:p>
        </p:txBody>
      </p:sp>
      <p:sp>
        <p:nvSpPr>
          <p:cNvPr id="8" name="Rectangle 7">
            <a:extLst>
              <a:ext uri="{FF2B5EF4-FFF2-40B4-BE49-F238E27FC236}">
                <a16:creationId xmlns:a16="http://schemas.microsoft.com/office/drawing/2014/main" id="{2411880C-E11B-4347-9648-C82086BDBBCE}"/>
              </a:ext>
            </a:extLst>
          </p:cNvPr>
          <p:cNvSpPr/>
          <p:nvPr/>
        </p:nvSpPr>
        <p:spPr>
          <a:xfrm>
            <a:off x="4865460" y="1966230"/>
            <a:ext cx="3829050"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6600"/>
                </a:solidFill>
                <a:latin typeface="Times New Roman" panose="02020603050405020304" pitchFamily="18" charset="0"/>
                <a:cs typeface="Times New Roman" panose="02020603050405020304" pitchFamily="18" charset="0"/>
              </a:rPr>
              <a:t>YÊU CẦU CẦN ĐẠT</a:t>
            </a:r>
          </a:p>
        </p:txBody>
      </p:sp>
      <p:sp>
        <p:nvSpPr>
          <p:cNvPr id="9" name="Rectangle 8">
            <a:extLst>
              <a:ext uri="{FF2B5EF4-FFF2-40B4-BE49-F238E27FC236}">
                <a16:creationId xmlns:a16="http://schemas.microsoft.com/office/drawing/2014/main" id="{7A060A07-D8C5-4F15-B6D6-417FD098AFE1}"/>
              </a:ext>
            </a:extLst>
          </p:cNvPr>
          <p:cNvSpPr/>
          <p:nvPr/>
        </p:nvSpPr>
        <p:spPr>
          <a:xfrm>
            <a:off x="1314450" y="2741837"/>
            <a:ext cx="9176212"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solidFill>
                  <a:srgbClr val="006600"/>
                </a:solidFill>
                <a:latin typeface="Times New Roman" panose="02020603050405020304" pitchFamily="18" charset="0"/>
                <a:cs typeface="Times New Roman" panose="02020603050405020304" pitchFamily="18" charset="0"/>
              </a:rPr>
              <a:t>- Củng cố khái niệm ban đầu về phân số, đọc, viết phân số.</a:t>
            </a:r>
          </a:p>
        </p:txBody>
      </p:sp>
      <p:sp>
        <p:nvSpPr>
          <p:cNvPr id="10" name="Rectangle 9">
            <a:extLst>
              <a:ext uri="{FF2B5EF4-FFF2-40B4-BE49-F238E27FC236}">
                <a16:creationId xmlns:a16="http://schemas.microsoft.com/office/drawing/2014/main" id="{50028C65-3C03-4807-9086-B5A91C5F8C95}"/>
              </a:ext>
            </a:extLst>
          </p:cNvPr>
          <p:cNvSpPr/>
          <p:nvPr/>
        </p:nvSpPr>
        <p:spPr>
          <a:xfrm>
            <a:off x="1314450" y="3861257"/>
            <a:ext cx="9176212"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solidFill>
                  <a:srgbClr val="006600"/>
                </a:solidFill>
                <a:latin typeface="Times New Roman" panose="02020603050405020304" pitchFamily="18" charset="0"/>
                <a:cs typeface="Times New Roman" panose="02020603050405020304" pitchFamily="18" charset="0"/>
              </a:rPr>
              <a:t>- Ôn tập cách viết thương, viết số tự nhiên dưới dạng phân số</a:t>
            </a:r>
          </a:p>
        </p:txBody>
      </p:sp>
    </p:spTree>
    <p:extLst>
      <p:ext uri="{BB962C8B-B14F-4D97-AF65-F5344CB8AC3E}">
        <p14:creationId xmlns:p14="http://schemas.microsoft.com/office/powerpoint/2010/main" val="145203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wipe(left)">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wipe(left)">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wipe(left)">
                                      <p:cBhvr>
                                        <p:cTn id="22"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8" grpId="0" build="allAtOnce"/>
      <p:bldP spid="9" grpId="0" build="allAtOnce"/>
      <p:bldP spid="10"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descr="Shape, rectangle&#10;&#10;Description automatically generated">
            <a:extLst>
              <a:ext uri="{FF2B5EF4-FFF2-40B4-BE49-F238E27FC236}">
                <a16:creationId xmlns:a16="http://schemas.microsoft.com/office/drawing/2014/main" id="{43AB02E4-A85A-42DD-8F98-A66D08636AE7}"/>
              </a:ext>
            </a:extLst>
          </p:cNvPr>
          <p:cNvPicPr>
            <a:picLocks noChangeAspect="1"/>
          </p:cNvPicPr>
          <p:nvPr/>
        </p:nvPicPr>
        <p:blipFill>
          <a:blip r:embed="rId3"/>
          <a:stretch>
            <a:fillRect/>
          </a:stretch>
        </p:blipFill>
        <p:spPr>
          <a:xfrm>
            <a:off x="-77402" y="-30848"/>
            <a:ext cx="12269402" cy="6888848"/>
          </a:xfrm>
          <a:prstGeom prst="rect">
            <a:avLst/>
          </a:prstGeom>
        </p:spPr>
      </p:pic>
      <p:sp>
        <p:nvSpPr>
          <p:cNvPr id="24" name="TextBox 23">
            <a:extLst>
              <a:ext uri="{FF2B5EF4-FFF2-40B4-BE49-F238E27FC236}">
                <a16:creationId xmlns:a16="http://schemas.microsoft.com/office/drawing/2014/main" id="{BB76086F-01D9-4C5D-8A83-FC70A36F8AAF}"/>
              </a:ext>
            </a:extLst>
          </p:cNvPr>
          <p:cNvSpPr txBox="1"/>
          <p:nvPr/>
        </p:nvSpPr>
        <p:spPr>
          <a:xfrm>
            <a:off x="1755775" y="324594"/>
            <a:ext cx="2066591" cy="584775"/>
          </a:xfrm>
          <a:prstGeom prst="rect">
            <a:avLst/>
          </a:prstGeom>
          <a:noFill/>
        </p:spPr>
        <p:txBody>
          <a:bodyPr wrap="none" rtlCol="0">
            <a:spAutoFit/>
          </a:bodyPr>
          <a:lstStyle/>
          <a:p>
            <a:r>
              <a:rPr lang="en-US" sz="3200" b="1">
                <a:solidFill>
                  <a:srgbClr val="006600"/>
                </a:solidFill>
                <a:latin typeface="Times New Roman" panose="02020603050405020304" pitchFamily="18" charset="0"/>
                <a:cs typeface="Times New Roman" panose="02020603050405020304" pitchFamily="18" charset="0"/>
              </a:rPr>
              <a:t>I – Bài học</a:t>
            </a:r>
          </a:p>
        </p:txBody>
      </p:sp>
      <p:grpSp>
        <p:nvGrpSpPr>
          <p:cNvPr id="2" name="Group 1">
            <a:extLst>
              <a:ext uri="{FF2B5EF4-FFF2-40B4-BE49-F238E27FC236}">
                <a16:creationId xmlns:a16="http://schemas.microsoft.com/office/drawing/2014/main" id="{5E6A6BAC-7626-4D84-8401-AD5B8429A323}"/>
              </a:ext>
            </a:extLst>
          </p:cNvPr>
          <p:cNvGrpSpPr/>
          <p:nvPr/>
        </p:nvGrpSpPr>
        <p:grpSpPr>
          <a:xfrm>
            <a:off x="937312" y="1976761"/>
            <a:ext cx="4303246" cy="762000"/>
            <a:chOff x="937312" y="1976761"/>
            <a:chExt cx="4303246" cy="762000"/>
          </a:xfrm>
        </p:grpSpPr>
        <p:pic>
          <p:nvPicPr>
            <p:cNvPr id="7" name="Picture1">
              <a:extLst>
                <a:ext uri="{FF2B5EF4-FFF2-40B4-BE49-F238E27FC236}">
                  <a16:creationId xmlns:a16="http://schemas.microsoft.com/office/drawing/2014/main" id="{8DDD6BD7-9168-4EED-92E0-6748712A645A}"/>
                </a:ext>
              </a:extLst>
            </p:cNvPr>
            <p:cNvPicPr>
              <a:picLocks noRot="1" noChangeAspect="1" noChangeArrowheads="1"/>
            </p:cNvPicPr>
            <p:nvPr/>
          </p:nvPicPr>
          <p:blipFill>
            <a:blip r:embed="rId4">
              <a:extLst>
                <a:ext uri="{28A0092B-C50C-407E-A947-70E740481C1C}">
                  <a14:useLocalDpi xmlns:a14="http://schemas.microsoft.com/office/drawing/2010/main" val="0"/>
                </a:ext>
              </a:extLst>
            </a:blip>
            <a:srcRect l="-1250" t="-1999" r="38750" b="81999"/>
            <a:stretch>
              <a:fillRect/>
            </a:stretch>
          </p:blipFill>
          <p:spPr bwMode="auto">
            <a:xfrm>
              <a:off x="1430558" y="1976761"/>
              <a:ext cx="3810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TextBox 25">
              <a:extLst>
                <a:ext uri="{FF2B5EF4-FFF2-40B4-BE49-F238E27FC236}">
                  <a16:creationId xmlns:a16="http://schemas.microsoft.com/office/drawing/2014/main" id="{7DB287FD-C7AB-42EB-A308-C00E073E16B5}"/>
                </a:ext>
              </a:extLst>
            </p:cNvPr>
            <p:cNvSpPr txBox="1"/>
            <p:nvPr/>
          </p:nvSpPr>
          <p:spPr>
            <a:xfrm>
              <a:off x="937312" y="2126928"/>
              <a:ext cx="441146"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a)</a:t>
              </a:r>
            </a:p>
          </p:txBody>
        </p:sp>
      </p:grpSp>
      <p:sp>
        <p:nvSpPr>
          <p:cNvPr id="27" name="TextBox 26">
            <a:extLst>
              <a:ext uri="{FF2B5EF4-FFF2-40B4-BE49-F238E27FC236}">
                <a16:creationId xmlns:a16="http://schemas.microsoft.com/office/drawing/2014/main" id="{87AD8111-ECB9-46B4-B9F7-37CA102BA54F}"/>
              </a:ext>
            </a:extLst>
          </p:cNvPr>
          <p:cNvSpPr txBox="1"/>
          <p:nvPr/>
        </p:nvSpPr>
        <p:spPr>
          <a:xfrm>
            <a:off x="2268979" y="935493"/>
            <a:ext cx="8727069" cy="523220"/>
          </a:xfrm>
          <a:prstGeom prst="rect">
            <a:avLst/>
          </a:prstGeom>
          <a:noFill/>
        </p:spPr>
        <p:txBody>
          <a:bodyPr wrap="none" rtlCol="0">
            <a:spAutoFit/>
          </a:bodyPr>
          <a:lstStyle/>
          <a:p>
            <a:r>
              <a:rPr lang="en-US" sz="2800" b="1">
                <a:solidFill>
                  <a:srgbClr val="FF0000"/>
                </a:solidFill>
                <a:latin typeface="Times New Roman" panose="02020603050405020304" pitchFamily="18" charset="0"/>
                <a:cs typeface="Times New Roman" panose="02020603050405020304" pitchFamily="18" charset="0"/>
              </a:rPr>
              <a:t>VD: Viết, đọc các PS chỉ phần đã tô màu của từng hình </a:t>
            </a:r>
          </a:p>
        </p:txBody>
      </p:sp>
      <p:grpSp>
        <p:nvGrpSpPr>
          <p:cNvPr id="3" name="Group 2">
            <a:extLst>
              <a:ext uri="{FF2B5EF4-FFF2-40B4-BE49-F238E27FC236}">
                <a16:creationId xmlns:a16="http://schemas.microsoft.com/office/drawing/2014/main" id="{071355CE-B538-4A74-ABE1-9A2CA8D54B36}"/>
              </a:ext>
            </a:extLst>
          </p:cNvPr>
          <p:cNvGrpSpPr/>
          <p:nvPr/>
        </p:nvGrpSpPr>
        <p:grpSpPr>
          <a:xfrm>
            <a:off x="5745964" y="2015020"/>
            <a:ext cx="4620256" cy="762000"/>
            <a:chOff x="5745964" y="2015020"/>
            <a:chExt cx="4620256" cy="762000"/>
          </a:xfrm>
        </p:grpSpPr>
        <p:pic>
          <p:nvPicPr>
            <p:cNvPr id="8" name="Picture3">
              <a:extLst>
                <a:ext uri="{FF2B5EF4-FFF2-40B4-BE49-F238E27FC236}">
                  <a16:creationId xmlns:a16="http://schemas.microsoft.com/office/drawing/2014/main" id="{9EF348F3-02FF-417C-B6B6-F9B27D62447D}"/>
                </a:ext>
              </a:extLst>
            </p:cNvPr>
            <p:cNvPicPr>
              <a:picLocks noRot="1" noChangeAspect="1" noChangeArrowheads="1"/>
            </p:cNvPicPr>
            <p:nvPr/>
          </p:nvPicPr>
          <p:blipFill>
            <a:blip r:embed="rId5">
              <a:extLst>
                <a:ext uri="{28A0092B-C50C-407E-A947-70E740481C1C}">
                  <a14:useLocalDpi xmlns:a14="http://schemas.microsoft.com/office/drawing/2010/main" val="0"/>
                </a:ext>
              </a:extLst>
            </a:blip>
            <a:srcRect l="-2499" t="-1999" r="32500" b="81999"/>
            <a:stretch>
              <a:fillRect/>
            </a:stretch>
          </p:blipFill>
          <p:spPr bwMode="auto">
            <a:xfrm>
              <a:off x="6099020" y="2015020"/>
              <a:ext cx="426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extBox 29">
              <a:extLst>
                <a:ext uri="{FF2B5EF4-FFF2-40B4-BE49-F238E27FC236}">
                  <a16:creationId xmlns:a16="http://schemas.microsoft.com/office/drawing/2014/main" id="{FDDECF64-21CD-4F70-954E-5517ECF83975}"/>
                </a:ext>
              </a:extLst>
            </p:cNvPr>
            <p:cNvSpPr txBox="1"/>
            <p:nvPr/>
          </p:nvSpPr>
          <p:spPr>
            <a:xfrm>
              <a:off x="5745964" y="2194221"/>
              <a:ext cx="458780"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b)</a:t>
              </a:r>
            </a:p>
          </p:txBody>
        </p:sp>
      </p:grpSp>
      <p:grpSp>
        <p:nvGrpSpPr>
          <p:cNvPr id="4" name="Group 3">
            <a:extLst>
              <a:ext uri="{FF2B5EF4-FFF2-40B4-BE49-F238E27FC236}">
                <a16:creationId xmlns:a16="http://schemas.microsoft.com/office/drawing/2014/main" id="{A07B910B-5B78-4605-97EC-94B907A502FD}"/>
              </a:ext>
            </a:extLst>
          </p:cNvPr>
          <p:cNvGrpSpPr/>
          <p:nvPr/>
        </p:nvGrpSpPr>
        <p:grpSpPr>
          <a:xfrm>
            <a:off x="937312" y="3731580"/>
            <a:ext cx="2955574" cy="2133600"/>
            <a:chOff x="937312" y="3731580"/>
            <a:chExt cx="2955574" cy="2133600"/>
          </a:xfrm>
        </p:grpSpPr>
        <p:pic>
          <p:nvPicPr>
            <p:cNvPr id="9" name="Picture2">
              <a:extLst>
                <a:ext uri="{FF2B5EF4-FFF2-40B4-BE49-F238E27FC236}">
                  <a16:creationId xmlns:a16="http://schemas.microsoft.com/office/drawing/2014/main" id="{AE5720C2-0FA7-45F5-8C3A-2851C1E3CA95}"/>
                </a:ext>
              </a:extLst>
            </p:cNvPr>
            <p:cNvPicPr>
              <a:picLocks noRot="1" noChangeAspect="1" noChangeArrowheads="1"/>
            </p:cNvPicPr>
            <p:nvPr/>
          </p:nvPicPr>
          <p:blipFill>
            <a:blip r:embed="rId6">
              <a:extLst>
                <a:ext uri="{28A0092B-C50C-407E-A947-70E740481C1C}">
                  <a14:useLocalDpi xmlns:a14="http://schemas.microsoft.com/office/drawing/2010/main" val="0"/>
                </a:ext>
              </a:extLst>
            </a:blip>
            <a:srcRect r="63289" b="43999"/>
            <a:stretch>
              <a:fillRect/>
            </a:stretch>
          </p:blipFill>
          <p:spPr bwMode="auto">
            <a:xfrm>
              <a:off x="1683086" y="3731580"/>
              <a:ext cx="2209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TextBox 34">
              <a:extLst>
                <a:ext uri="{FF2B5EF4-FFF2-40B4-BE49-F238E27FC236}">
                  <a16:creationId xmlns:a16="http://schemas.microsoft.com/office/drawing/2014/main" id="{71E11AA5-8CD1-4DD1-81B7-AC77237FF97A}"/>
                </a:ext>
              </a:extLst>
            </p:cNvPr>
            <p:cNvSpPr txBox="1"/>
            <p:nvPr/>
          </p:nvSpPr>
          <p:spPr>
            <a:xfrm>
              <a:off x="937312" y="4492464"/>
              <a:ext cx="423514"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c)</a:t>
              </a:r>
            </a:p>
          </p:txBody>
        </p:sp>
      </p:grpSp>
      <p:grpSp>
        <p:nvGrpSpPr>
          <p:cNvPr id="5" name="Group 4">
            <a:extLst>
              <a:ext uri="{FF2B5EF4-FFF2-40B4-BE49-F238E27FC236}">
                <a16:creationId xmlns:a16="http://schemas.microsoft.com/office/drawing/2014/main" id="{C74693A0-F5A7-4533-89F9-C919B63A0410}"/>
              </a:ext>
            </a:extLst>
          </p:cNvPr>
          <p:cNvGrpSpPr/>
          <p:nvPr/>
        </p:nvGrpSpPr>
        <p:grpSpPr>
          <a:xfrm>
            <a:off x="5770784" y="3656496"/>
            <a:ext cx="3096177" cy="2133600"/>
            <a:chOff x="5770784" y="3656496"/>
            <a:chExt cx="3096177" cy="2133600"/>
          </a:xfrm>
        </p:grpSpPr>
        <p:pic>
          <p:nvPicPr>
            <p:cNvPr id="10" name="Object1">
              <a:extLst>
                <a:ext uri="{FF2B5EF4-FFF2-40B4-BE49-F238E27FC236}">
                  <a16:creationId xmlns:a16="http://schemas.microsoft.com/office/drawing/2014/main" id="{197B3F2D-A0BD-492A-9DF3-03495467B7FD}"/>
                </a:ext>
              </a:extLst>
            </p:cNvPr>
            <p:cNvPicPr>
              <a:picLocks noRot="1" noChangeAspect="1" noChangeArrowheads="1"/>
            </p:cNvPicPr>
            <p:nvPr/>
          </p:nvPicPr>
          <p:blipFill>
            <a:blip r:embed="rId7">
              <a:extLst>
                <a:ext uri="{28A0092B-C50C-407E-A947-70E740481C1C}">
                  <a14:useLocalDpi xmlns:a14="http://schemas.microsoft.com/office/drawing/2010/main" val="0"/>
                </a:ext>
              </a:extLst>
            </a:blip>
            <a:srcRect t="-1369" r="31250" b="1369"/>
            <a:stretch>
              <a:fillRect/>
            </a:stretch>
          </p:blipFill>
          <p:spPr bwMode="auto">
            <a:xfrm>
              <a:off x="6580961" y="3656496"/>
              <a:ext cx="2286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TextBox 35">
              <a:extLst>
                <a:ext uri="{FF2B5EF4-FFF2-40B4-BE49-F238E27FC236}">
                  <a16:creationId xmlns:a16="http://schemas.microsoft.com/office/drawing/2014/main" id="{6892FE00-581D-4190-BE3C-105C8951D8FE}"/>
                </a:ext>
              </a:extLst>
            </p:cNvPr>
            <p:cNvSpPr txBox="1"/>
            <p:nvPr/>
          </p:nvSpPr>
          <p:spPr>
            <a:xfrm>
              <a:off x="5770784" y="4461679"/>
              <a:ext cx="458780"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d)</a:t>
              </a:r>
            </a:p>
          </p:txBody>
        </p:sp>
      </p:grpSp>
    </p:spTree>
    <p:extLst>
      <p:ext uri="{BB962C8B-B14F-4D97-AF65-F5344CB8AC3E}">
        <p14:creationId xmlns:p14="http://schemas.microsoft.com/office/powerpoint/2010/main" val="1286298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barn(inVertical)">
                                      <p:cBhvr>
                                        <p:cTn id="12" dur="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arn(inVertical)">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arn(inVertical)">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arn(inVertical)">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descr="Shape, rectangle&#10;&#10;Description automatically generated">
            <a:extLst>
              <a:ext uri="{FF2B5EF4-FFF2-40B4-BE49-F238E27FC236}">
                <a16:creationId xmlns:a16="http://schemas.microsoft.com/office/drawing/2014/main" id="{43AB02E4-A85A-42DD-8F98-A66D08636AE7}"/>
              </a:ext>
            </a:extLst>
          </p:cNvPr>
          <p:cNvPicPr>
            <a:picLocks noChangeAspect="1"/>
          </p:cNvPicPr>
          <p:nvPr/>
        </p:nvPicPr>
        <p:blipFill>
          <a:blip r:embed="rId3"/>
          <a:stretch>
            <a:fillRect/>
          </a:stretch>
        </p:blipFill>
        <p:spPr>
          <a:xfrm>
            <a:off x="-77402" y="-30848"/>
            <a:ext cx="12269402" cy="6888848"/>
          </a:xfrm>
          <a:prstGeom prst="rect">
            <a:avLst/>
          </a:prstGeom>
        </p:spPr>
      </p:pic>
      <p:grpSp>
        <p:nvGrpSpPr>
          <p:cNvPr id="22" name="Group 21">
            <a:extLst>
              <a:ext uri="{FF2B5EF4-FFF2-40B4-BE49-F238E27FC236}">
                <a16:creationId xmlns:a16="http://schemas.microsoft.com/office/drawing/2014/main" id="{7AEFF4B0-5616-429D-A5BD-9E07073F5876}"/>
              </a:ext>
            </a:extLst>
          </p:cNvPr>
          <p:cNvGrpSpPr/>
          <p:nvPr/>
        </p:nvGrpSpPr>
        <p:grpSpPr>
          <a:xfrm>
            <a:off x="1961338" y="832054"/>
            <a:ext cx="2772229" cy="476153"/>
            <a:chOff x="937312" y="1976761"/>
            <a:chExt cx="4303246" cy="762000"/>
          </a:xfrm>
        </p:grpSpPr>
        <p:pic>
          <p:nvPicPr>
            <p:cNvPr id="25" name="Picture1">
              <a:extLst>
                <a:ext uri="{FF2B5EF4-FFF2-40B4-BE49-F238E27FC236}">
                  <a16:creationId xmlns:a16="http://schemas.microsoft.com/office/drawing/2014/main" id="{F415ED93-7BD6-4533-8012-A7E7800AD482}"/>
                </a:ext>
              </a:extLst>
            </p:cNvPr>
            <p:cNvPicPr>
              <a:picLocks noRot="1" noChangeAspect="1" noChangeArrowheads="1"/>
            </p:cNvPicPr>
            <p:nvPr/>
          </p:nvPicPr>
          <p:blipFill>
            <a:blip r:embed="rId4">
              <a:extLst>
                <a:ext uri="{28A0092B-C50C-407E-A947-70E740481C1C}">
                  <a14:useLocalDpi xmlns:a14="http://schemas.microsoft.com/office/drawing/2010/main" val="0"/>
                </a:ext>
              </a:extLst>
            </a:blip>
            <a:srcRect l="-1250" t="-1999" r="38750" b="81999"/>
            <a:stretch>
              <a:fillRect/>
            </a:stretch>
          </p:blipFill>
          <p:spPr bwMode="auto">
            <a:xfrm>
              <a:off x="1430558" y="1976761"/>
              <a:ext cx="3810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TextBox 27">
              <a:extLst>
                <a:ext uri="{FF2B5EF4-FFF2-40B4-BE49-F238E27FC236}">
                  <a16:creationId xmlns:a16="http://schemas.microsoft.com/office/drawing/2014/main" id="{61E7FDEE-25FD-4122-836E-FD2FCC458196}"/>
                </a:ext>
              </a:extLst>
            </p:cNvPr>
            <p:cNvSpPr txBox="1"/>
            <p:nvPr/>
          </p:nvSpPr>
          <p:spPr>
            <a:xfrm>
              <a:off x="937312" y="2126928"/>
              <a:ext cx="441146"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a)</a:t>
              </a:r>
            </a:p>
          </p:txBody>
        </p:sp>
      </p:grpSp>
      <p:grpSp>
        <p:nvGrpSpPr>
          <p:cNvPr id="29" name="Group 28">
            <a:extLst>
              <a:ext uri="{FF2B5EF4-FFF2-40B4-BE49-F238E27FC236}">
                <a16:creationId xmlns:a16="http://schemas.microsoft.com/office/drawing/2014/main" id="{2D91A5BA-D640-46C8-B90C-F82C7B629A23}"/>
              </a:ext>
            </a:extLst>
          </p:cNvPr>
          <p:cNvGrpSpPr/>
          <p:nvPr/>
        </p:nvGrpSpPr>
        <p:grpSpPr>
          <a:xfrm>
            <a:off x="1485899" y="1629848"/>
            <a:ext cx="3468914" cy="476153"/>
            <a:chOff x="5745964" y="2015020"/>
            <a:chExt cx="4620256" cy="762000"/>
          </a:xfrm>
        </p:grpSpPr>
        <p:pic>
          <p:nvPicPr>
            <p:cNvPr id="31" name="Picture3">
              <a:extLst>
                <a:ext uri="{FF2B5EF4-FFF2-40B4-BE49-F238E27FC236}">
                  <a16:creationId xmlns:a16="http://schemas.microsoft.com/office/drawing/2014/main" id="{369F1E67-5F2C-4E50-A314-239E01443ED8}"/>
                </a:ext>
              </a:extLst>
            </p:cNvPr>
            <p:cNvPicPr>
              <a:picLocks noRot="1" noChangeAspect="1" noChangeArrowheads="1"/>
            </p:cNvPicPr>
            <p:nvPr/>
          </p:nvPicPr>
          <p:blipFill>
            <a:blip r:embed="rId5">
              <a:extLst>
                <a:ext uri="{28A0092B-C50C-407E-A947-70E740481C1C}">
                  <a14:useLocalDpi xmlns:a14="http://schemas.microsoft.com/office/drawing/2010/main" val="0"/>
                </a:ext>
              </a:extLst>
            </a:blip>
            <a:srcRect l="-2499" t="-1999" r="32500" b="81999"/>
            <a:stretch>
              <a:fillRect/>
            </a:stretch>
          </p:blipFill>
          <p:spPr bwMode="auto">
            <a:xfrm>
              <a:off x="6099020" y="2015020"/>
              <a:ext cx="426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TextBox 31">
              <a:extLst>
                <a:ext uri="{FF2B5EF4-FFF2-40B4-BE49-F238E27FC236}">
                  <a16:creationId xmlns:a16="http://schemas.microsoft.com/office/drawing/2014/main" id="{DC15BD14-0E33-4034-8CAE-6B88063FFF97}"/>
                </a:ext>
              </a:extLst>
            </p:cNvPr>
            <p:cNvSpPr txBox="1"/>
            <p:nvPr/>
          </p:nvSpPr>
          <p:spPr>
            <a:xfrm>
              <a:off x="5745964" y="2194221"/>
              <a:ext cx="458780"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b)</a:t>
              </a:r>
            </a:p>
          </p:txBody>
        </p:sp>
      </p:grpSp>
      <p:graphicFrame>
        <p:nvGraphicFramePr>
          <p:cNvPr id="11" name="Table 11">
            <a:extLst>
              <a:ext uri="{FF2B5EF4-FFF2-40B4-BE49-F238E27FC236}">
                <a16:creationId xmlns:a16="http://schemas.microsoft.com/office/drawing/2014/main" id="{BBBFA5CA-44A5-440B-9C8B-C9C65C82C3FC}"/>
              </a:ext>
            </a:extLst>
          </p:cNvPr>
          <p:cNvGraphicFramePr>
            <a:graphicFrameLocks noGrp="1"/>
          </p:cNvGraphicFramePr>
          <p:nvPr>
            <p:extLst>
              <p:ext uri="{D42A27DB-BD31-4B8C-83A1-F6EECF244321}">
                <p14:modId xmlns:p14="http://schemas.microsoft.com/office/powerpoint/2010/main" val="696240398"/>
              </p:ext>
            </p:extLst>
          </p:nvPr>
        </p:nvGraphicFramePr>
        <p:xfrm>
          <a:off x="1335315" y="324724"/>
          <a:ext cx="10421256" cy="5945447"/>
        </p:xfrm>
        <a:graphic>
          <a:graphicData uri="http://schemas.openxmlformats.org/drawingml/2006/table">
            <a:tbl>
              <a:tblPr firstRow="1" bandRow="1">
                <a:tableStyleId>{5C22544A-7EE6-4342-B048-85BDC9FD1C3A}</a:tableStyleId>
              </a:tblPr>
              <a:tblGrid>
                <a:gridCol w="4598914">
                  <a:extLst>
                    <a:ext uri="{9D8B030D-6E8A-4147-A177-3AD203B41FA5}">
                      <a16:colId xmlns:a16="http://schemas.microsoft.com/office/drawing/2014/main" val="2641043644"/>
                    </a:ext>
                  </a:extLst>
                </a:gridCol>
                <a:gridCol w="2348591">
                  <a:extLst>
                    <a:ext uri="{9D8B030D-6E8A-4147-A177-3AD203B41FA5}">
                      <a16:colId xmlns:a16="http://schemas.microsoft.com/office/drawing/2014/main" val="2189051535"/>
                    </a:ext>
                  </a:extLst>
                </a:gridCol>
                <a:gridCol w="3473751">
                  <a:extLst>
                    <a:ext uri="{9D8B030D-6E8A-4147-A177-3AD203B41FA5}">
                      <a16:colId xmlns:a16="http://schemas.microsoft.com/office/drawing/2014/main" val="3290836840"/>
                    </a:ext>
                  </a:extLst>
                </a:gridCol>
              </a:tblGrid>
              <a:tr h="502590">
                <a:tc>
                  <a:txBody>
                    <a:bodyPr/>
                    <a:lstStyle/>
                    <a:p>
                      <a:pPr algn="ctr"/>
                      <a:r>
                        <a:rPr lang="en-US" sz="2800">
                          <a:solidFill>
                            <a:srgbClr val="336600"/>
                          </a:solidFill>
                          <a:latin typeface="Times New Roman" panose="02020603050405020304" pitchFamily="18" charset="0"/>
                          <a:cs typeface="Times New Roman" panose="02020603050405020304" pitchFamily="18" charset="0"/>
                        </a:rPr>
                        <a:t>Hình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a:solidFill>
                            <a:srgbClr val="336600"/>
                          </a:solidFill>
                          <a:latin typeface="Times New Roman" panose="02020603050405020304" pitchFamily="18" charset="0"/>
                          <a:cs typeface="Times New Roman" panose="02020603050405020304" pitchFamily="18" charset="0"/>
                        </a:rPr>
                        <a:t>Viết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a:solidFill>
                            <a:srgbClr val="336600"/>
                          </a:solidFill>
                          <a:latin typeface="Times New Roman" panose="02020603050405020304" pitchFamily="18" charset="0"/>
                          <a:cs typeface="Times New Roman" panose="02020603050405020304" pitchFamily="18" charset="0"/>
                        </a:rPr>
                        <a:t>Đọc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29382840"/>
                  </a:ext>
                </a:extLst>
              </a:tr>
              <a:tr h="710145">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28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7569720"/>
                  </a:ext>
                </a:extLst>
              </a:tr>
              <a:tr h="74022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28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14920703"/>
                  </a:ext>
                </a:extLst>
              </a:tr>
              <a:tr h="128365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28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6067519"/>
                  </a:ext>
                </a:extLst>
              </a:tr>
              <a:tr h="1561142">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28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1891072"/>
                  </a:ext>
                </a:extLst>
              </a:tr>
              <a:tr h="1132114">
                <a:tc gridSpan="3">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9540649"/>
                  </a:ext>
                </a:extLst>
              </a:tr>
            </a:tbl>
          </a:graphicData>
        </a:graphic>
      </p:graphicFrame>
      <mc:AlternateContent xmlns:mc="http://schemas.openxmlformats.org/markup-compatibility/2006" xmlns:a14="http://schemas.microsoft.com/office/drawing/2010/main">
        <mc:Choice Requires="a14">
          <p:sp>
            <p:nvSpPr>
              <p:cNvPr id="38" name="Object2">
                <a:extLst>
                  <a:ext uri="{FF2B5EF4-FFF2-40B4-BE49-F238E27FC236}">
                    <a16:creationId xmlns:a16="http://schemas.microsoft.com/office/drawing/2014/main" id="{F674B93C-24E5-4142-B0CC-6B8C287F605A}"/>
                  </a:ext>
                </a:extLst>
              </p:cNvPr>
              <p:cNvSpPr txBox="1"/>
              <p:nvPr/>
            </p:nvSpPr>
            <p:spPr bwMode="auto">
              <a:xfrm>
                <a:off x="7062968" y="785055"/>
                <a:ext cx="399245" cy="842394"/>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2</m:t>
                          </m:r>
                        </m:num>
                        <m:den>
                          <m:r>
                            <a:rPr lang="en-US" sz="2400" i="1">
                              <a:solidFill>
                                <a:srgbClr val="FF0000"/>
                              </a:solidFill>
                              <a:latin typeface="Cambria Math" panose="02040503050406030204" pitchFamily="18" charset="0"/>
                            </a:rPr>
                            <m:t>3</m:t>
                          </m:r>
                        </m:den>
                      </m:f>
                    </m:oMath>
                  </m:oMathPara>
                </a14:m>
                <a:endParaRPr lang="en-US" sz="2400">
                  <a:solidFill>
                    <a:srgbClr val="FF0000"/>
                  </a:solidFill>
                </a:endParaRPr>
              </a:p>
            </p:txBody>
          </p:sp>
        </mc:Choice>
        <mc:Fallback xmlns="">
          <p:sp>
            <p:nvSpPr>
              <p:cNvPr id="38" name="Object2">
                <a:extLst>
                  <a:ext uri="{FF2B5EF4-FFF2-40B4-BE49-F238E27FC236}">
                    <a16:creationId xmlns:a16="http://schemas.microsoft.com/office/drawing/2014/main" id="{F674B93C-24E5-4142-B0CC-6B8C287F605A}"/>
                  </a:ext>
                </a:extLst>
              </p:cNvPr>
              <p:cNvSpPr txBox="1">
                <a:spLocks noRot="1" noChangeAspect="1" noMove="1" noResize="1" noEditPoints="1" noAdjustHandles="1" noChangeArrowheads="1" noChangeShapeType="1" noTextEdit="1"/>
              </p:cNvSpPr>
              <p:nvPr/>
            </p:nvSpPr>
            <p:spPr bwMode="auto">
              <a:xfrm>
                <a:off x="7062968" y="785055"/>
                <a:ext cx="399245" cy="842394"/>
              </a:xfrm>
              <a:prstGeom prst="rect">
                <a:avLst/>
              </a:prstGeom>
              <a:blipFill>
                <a:blip r:embed="rId6"/>
                <a:stretch>
                  <a:fillRect/>
                </a:stretch>
              </a:blipFill>
              <a:ln>
                <a:noFill/>
              </a:ln>
              <a:effectLst/>
            </p:spPr>
            <p:txBody>
              <a:bodyPr/>
              <a:lstStyle/>
              <a:p>
                <a:r>
                  <a:rPr lang="en-US">
                    <a:noFill/>
                  </a:rPr>
                  <a:t> </a:t>
                </a:r>
              </a:p>
            </p:txBody>
          </p:sp>
        </mc:Fallback>
      </mc:AlternateContent>
      <p:grpSp>
        <p:nvGrpSpPr>
          <p:cNvPr id="39" name="Group 38">
            <a:extLst>
              <a:ext uri="{FF2B5EF4-FFF2-40B4-BE49-F238E27FC236}">
                <a16:creationId xmlns:a16="http://schemas.microsoft.com/office/drawing/2014/main" id="{BA95167C-39E8-4088-8C11-C7E33FE48C69}"/>
              </a:ext>
            </a:extLst>
          </p:cNvPr>
          <p:cNvGrpSpPr/>
          <p:nvPr/>
        </p:nvGrpSpPr>
        <p:grpSpPr>
          <a:xfrm>
            <a:off x="2103435" y="2332002"/>
            <a:ext cx="1805888" cy="1134244"/>
            <a:chOff x="937312" y="3731580"/>
            <a:chExt cx="2955574" cy="2133600"/>
          </a:xfrm>
        </p:grpSpPr>
        <p:pic>
          <p:nvPicPr>
            <p:cNvPr id="40" name="Picture2">
              <a:extLst>
                <a:ext uri="{FF2B5EF4-FFF2-40B4-BE49-F238E27FC236}">
                  <a16:creationId xmlns:a16="http://schemas.microsoft.com/office/drawing/2014/main" id="{5192F710-6429-4AB5-9BB2-702F55CA7DED}"/>
                </a:ext>
              </a:extLst>
            </p:cNvPr>
            <p:cNvPicPr>
              <a:picLocks noRot="1" noChangeAspect="1" noChangeArrowheads="1"/>
            </p:cNvPicPr>
            <p:nvPr/>
          </p:nvPicPr>
          <p:blipFill>
            <a:blip r:embed="rId7">
              <a:extLst>
                <a:ext uri="{28A0092B-C50C-407E-A947-70E740481C1C}">
                  <a14:useLocalDpi xmlns:a14="http://schemas.microsoft.com/office/drawing/2010/main" val="0"/>
                </a:ext>
              </a:extLst>
            </a:blip>
            <a:srcRect r="63289" b="43999"/>
            <a:stretch>
              <a:fillRect/>
            </a:stretch>
          </p:blipFill>
          <p:spPr bwMode="auto">
            <a:xfrm>
              <a:off x="1683086" y="3731580"/>
              <a:ext cx="2209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TextBox 40">
              <a:extLst>
                <a:ext uri="{FF2B5EF4-FFF2-40B4-BE49-F238E27FC236}">
                  <a16:creationId xmlns:a16="http://schemas.microsoft.com/office/drawing/2014/main" id="{CBD7C4FB-6E4E-45AE-98E2-4B9EEFF8654F}"/>
                </a:ext>
              </a:extLst>
            </p:cNvPr>
            <p:cNvSpPr txBox="1"/>
            <p:nvPr/>
          </p:nvSpPr>
          <p:spPr>
            <a:xfrm>
              <a:off x="937312" y="4492464"/>
              <a:ext cx="423514"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c)</a:t>
              </a:r>
            </a:p>
          </p:txBody>
        </p:sp>
      </p:grpSp>
      <mc:AlternateContent xmlns:mc="http://schemas.openxmlformats.org/markup-compatibility/2006" xmlns:a14="http://schemas.microsoft.com/office/drawing/2010/main">
        <mc:Choice Requires="a14">
          <p:sp>
            <p:nvSpPr>
              <p:cNvPr id="42" name="OLEObject2">
                <a:extLst>
                  <a:ext uri="{FF2B5EF4-FFF2-40B4-BE49-F238E27FC236}">
                    <a16:creationId xmlns:a16="http://schemas.microsoft.com/office/drawing/2014/main" id="{0F90D5E8-839B-4837-BF5A-48E7EDC2F611}"/>
                  </a:ext>
                </a:extLst>
              </p:cNvPr>
              <p:cNvSpPr txBox="1"/>
              <p:nvPr/>
            </p:nvSpPr>
            <p:spPr bwMode="auto">
              <a:xfrm>
                <a:off x="6974990" y="1504783"/>
                <a:ext cx="399245" cy="842394"/>
              </a:xfrm>
              <a:prstGeom prst="rect">
                <a:avLst/>
              </a:prstGeom>
              <a:noFill/>
              <a:ln w="9525">
                <a:noFill/>
                <a:miter lim="800000"/>
                <a:headEnd/>
                <a:tailEnd/>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5</m:t>
                          </m:r>
                        </m:num>
                        <m:den>
                          <m:r>
                            <a:rPr lang="en-US" sz="2400" i="1">
                              <a:solidFill>
                                <a:srgbClr val="FF0000"/>
                              </a:solidFill>
                              <a:latin typeface="Cambria Math" panose="02040503050406030204" pitchFamily="18" charset="0"/>
                            </a:rPr>
                            <m:t>10</m:t>
                          </m:r>
                        </m:den>
                      </m:f>
                    </m:oMath>
                  </m:oMathPara>
                </a14:m>
                <a:endParaRPr lang="en-US" sz="2400">
                  <a:solidFill>
                    <a:srgbClr val="FF0000"/>
                  </a:solidFill>
                </a:endParaRPr>
              </a:p>
            </p:txBody>
          </p:sp>
        </mc:Choice>
        <mc:Fallback xmlns="">
          <p:sp>
            <p:nvSpPr>
              <p:cNvPr id="42" name="OLEObject2">
                <a:extLst>
                  <a:ext uri="{FF2B5EF4-FFF2-40B4-BE49-F238E27FC236}">
                    <a16:creationId xmlns:a16="http://schemas.microsoft.com/office/drawing/2014/main" id="{0F90D5E8-839B-4837-BF5A-48E7EDC2F611}"/>
                  </a:ext>
                </a:extLst>
              </p:cNvPr>
              <p:cNvSpPr txBox="1">
                <a:spLocks noRot="1" noChangeAspect="1" noMove="1" noResize="1" noEditPoints="1" noAdjustHandles="1" noChangeArrowheads="1" noChangeShapeType="1" noTextEdit="1"/>
              </p:cNvSpPr>
              <p:nvPr/>
            </p:nvSpPr>
            <p:spPr bwMode="auto">
              <a:xfrm>
                <a:off x="6974990" y="1504783"/>
                <a:ext cx="399245" cy="842394"/>
              </a:xfrm>
              <a:prstGeom prst="rect">
                <a:avLst/>
              </a:prstGeom>
              <a:blipFill>
                <a:blip r:embed="rId8"/>
                <a:stretch>
                  <a:fillRect r="-7576"/>
                </a:stretch>
              </a:blipFill>
              <a:ln w="9525">
                <a:noFill/>
                <a:miter lim="800000"/>
                <a:headEnd/>
                <a:tailEnd/>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OLEObject1">
                <a:extLst>
                  <a:ext uri="{FF2B5EF4-FFF2-40B4-BE49-F238E27FC236}">
                    <a16:creationId xmlns:a16="http://schemas.microsoft.com/office/drawing/2014/main" id="{1B8A4789-EB19-4F5E-B535-BE80B9201EEB}"/>
                  </a:ext>
                </a:extLst>
              </p:cNvPr>
              <p:cNvSpPr txBox="1"/>
              <p:nvPr/>
            </p:nvSpPr>
            <p:spPr bwMode="auto">
              <a:xfrm>
                <a:off x="7043094" y="2488844"/>
                <a:ext cx="331141" cy="977402"/>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3</m:t>
                          </m:r>
                        </m:num>
                        <m:den>
                          <m:r>
                            <a:rPr lang="en-US" sz="2400" i="1">
                              <a:solidFill>
                                <a:srgbClr val="FF0000"/>
                              </a:solidFill>
                              <a:latin typeface="Cambria Math" panose="02040503050406030204" pitchFamily="18" charset="0"/>
                            </a:rPr>
                            <m:t>4</m:t>
                          </m:r>
                        </m:den>
                      </m:f>
                    </m:oMath>
                  </m:oMathPara>
                </a14:m>
                <a:endParaRPr lang="en-US">
                  <a:solidFill>
                    <a:srgbClr val="FF0000"/>
                  </a:solidFill>
                </a:endParaRPr>
              </a:p>
            </p:txBody>
          </p:sp>
        </mc:Choice>
        <mc:Fallback xmlns="">
          <p:sp>
            <p:nvSpPr>
              <p:cNvPr id="43" name="OLEObject1">
                <a:extLst>
                  <a:ext uri="{FF2B5EF4-FFF2-40B4-BE49-F238E27FC236}">
                    <a16:creationId xmlns:a16="http://schemas.microsoft.com/office/drawing/2014/main" id="{1B8A4789-EB19-4F5E-B535-BE80B9201EEB}"/>
                  </a:ext>
                </a:extLst>
              </p:cNvPr>
              <p:cNvSpPr txBox="1">
                <a:spLocks noRot="1" noChangeAspect="1" noMove="1" noResize="1" noEditPoints="1" noAdjustHandles="1" noChangeArrowheads="1" noChangeShapeType="1" noTextEdit="1"/>
              </p:cNvSpPr>
              <p:nvPr/>
            </p:nvSpPr>
            <p:spPr bwMode="auto">
              <a:xfrm>
                <a:off x="7043094" y="2488844"/>
                <a:ext cx="331141" cy="977402"/>
              </a:xfrm>
              <a:prstGeom prst="rect">
                <a:avLst/>
              </a:prstGeom>
              <a:blipFill>
                <a:blip r:embed="rId9"/>
                <a:stretch>
                  <a:fillRect/>
                </a:stretch>
              </a:blipFill>
              <a:ln>
                <a:noFill/>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Object2">
                <a:extLst>
                  <a:ext uri="{FF2B5EF4-FFF2-40B4-BE49-F238E27FC236}">
                    <a16:creationId xmlns:a16="http://schemas.microsoft.com/office/drawing/2014/main" id="{178AD95E-834D-465A-A890-E4073CD4C992}"/>
                  </a:ext>
                </a:extLst>
              </p:cNvPr>
              <p:cNvSpPr txBox="1"/>
              <p:nvPr/>
            </p:nvSpPr>
            <p:spPr bwMode="auto">
              <a:xfrm>
                <a:off x="7070652" y="778660"/>
                <a:ext cx="399245" cy="842394"/>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2</m:t>
                          </m:r>
                        </m:num>
                        <m:den>
                          <m:r>
                            <a:rPr lang="en-US" sz="2400" i="1">
                              <a:solidFill>
                                <a:srgbClr val="FF0000"/>
                              </a:solidFill>
                              <a:latin typeface="Cambria Math" panose="02040503050406030204" pitchFamily="18" charset="0"/>
                            </a:rPr>
                            <m:t>3</m:t>
                          </m:r>
                        </m:den>
                      </m:f>
                    </m:oMath>
                  </m:oMathPara>
                </a14:m>
                <a:endParaRPr lang="en-US" sz="2400">
                  <a:solidFill>
                    <a:srgbClr val="FF0000"/>
                  </a:solidFill>
                </a:endParaRPr>
              </a:p>
            </p:txBody>
          </p:sp>
        </mc:Choice>
        <mc:Fallback xmlns="">
          <p:sp>
            <p:nvSpPr>
              <p:cNvPr id="48" name="Object2">
                <a:extLst>
                  <a:ext uri="{FF2B5EF4-FFF2-40B4-BE49-F238E27FC236}">
                    <a16:creationId xmlns:a16="http://schemas.microsoft.com/office/drawing/2014/main" id="{178AD95E-834D-465A-A890-E4073CD4C992}"/>
                  </a:ext>
                </a:extLst>
              </p:cNvPr>
              <p:cNvSpPr txBox="1">
                <a:spLocks noRot="1" noChangeAspect="1" noMove="1" noResize="1" noEditPoints="1" noAdjustHandles="1" noChangeArrowheads="1" noChangeShapeType="1" noTextEdit="1"/>
              </p:cNvSpPr>
              <p:nvPr/>
            </p:nvSpPr>
            <p:spPr bwMode="auto">
              <a:xfrm>
                <a:off x="7070652" y="778660"/>
                <a:ext cx="399245" cy="842394"/>
              </a:xfrm>
              <a:prstGeom prst="rect">
                <a:avLst/>
              </a:prstGeom>
              <a:blipFill>
                <a:blip r:embed="rId10"/>
                <a:stretch>
                  <a:fillRect/>
                </a:stretch>
              </a:blipFill>
              <a:ln>
                <a:noFill/>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4" name="OLEObject4">
                <a:extLst>
                  <a:ext uri="{FF2B5EF4-FFF2-40B4-BE49-F238E27FC236}">
                    <a16:creationId xmlns:a16="http://schemas.microsoft.com/office/drawing/2014/main" id="{86605873-2AB5-4581-9EB8-23CBD7D5D240}"/>
                  </a:ext>
                </a:extLst>
              </p:cNvPr>
              <p:cNvSpPr txBox="1"/>
              <p:nvPr/>
            </p:nvSpPr>
            <p:spPr bwMode="auto">
              <a:xfrm>
                <a:off x="6777498" y="3727117"/>
                <a:ext cx="668331" cy="946483"/>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40</m:t>
                          </m:r>
                        </m:num>
                        <m:den>
                          <m:r>
                            <a:rPr lang="en-US" sz="2400" i="1">
                              <a:solidFill>
                                <a:srgbClr val="FF0000"/>
                              </a:solidFill>
                              <a:latin typeface="Cambria Math" panose="02040503050406030204" pitchFamily="18" charset="0"/>
                            </a:rPr>
                            <m:t>100</m:t>
                          </m:r>
                        </m:den>
                      </m:f>
                    </m:oMath>
                  </m:oMathPara>
                </a14:m>
                <a:endParaRPr lang="en-US" sz="2400">
                  <a:solidFill>
                    <a:srgbClr val="FF0000"/>
                  </a:solidFill>
                </a:endParaRPr>
              </a:p>
            </p:txBody>
          </p:sp>
        </mc:Choice>
        <mc:Fallback xmlns="">
          <p:sp>
            <p:nvSpPr>
              <p:cNvPr id="44" name="OLEObject4">
                <a:extLst>
                  <a:ext uri="{FF2B5EF4-FFF2-40B4-BE49-F238E27FC236}">
                    <a16:creationId xmlns:a16="http://schemas.microsoft.com/office/drawing/2014/main" id="{86605873-2AB5-4581-9EB8-23CBD7D5D240}"/>
                  </a:ext>
                </a:extLst>
              </p:cNvPr>
              <p:cNvSpPr txBox="1">
                <a:spLocks noRot="1" noChangeAspect="1" noMove="1" noResize="1" noEditPoints="1" noAdjustHandles="1" noChangeArrowheads="1" noChangeShapeType="1" noTextEdit="1"/>
              </p:cNvSpPr>
              <p:nvPr/>
            </p:nvSpPr>
            <p:spPr bwMode="auto">
              <a:xfrm>
                <a:off x="6777498" y="3727117"/>
                <a:ext cx="668331" cy="946483"/>
              </a:xfrm>
              <a:prstGeom prst="rect">
                <a:avLst/>
              </a:prstGeom>
              <a:blipFill>
                <a:blip r:embed="rId11"/>
                <a:stretch>
                  <a:fillRect/>
                </a:stretch>
              </a:blipFill>
              <a:ln>
                <a:noFill/>
              </a:ln>
              <a:effectLst/>
            </p:spPr>
            <p:txBody>
              <a:bodyPr/>
              <a:lstStyle/>
              <a:p>
                <a:r>
                  <a:rPr lang="en-US">
                    <a:noFill/>
                  </a:rPr>
                  <a:t> </a:t>
                </a:r>
              </a:p>
            </p:txBody>
          </p:sp>
        </mc:Fallback>
      </mc:AlternateContent>
      <p:grpSp>
        <p:nvGrpSpPr>
          <p:cNvPr id="45" name="Group 44">
            <a:extLst>
              <a:ext uri="{FF2B5EF4-FFF2-40B4-BE49-F238E27FC236}">
                <a16:creationId xmlns:a16="http://schemas.microsoft.com/office/drawing/2014/main" id="{42670A2F-A7F2-43A2-868F-BCE912AD5257}"/>
              </a:ext>
            </a:extLst>
          </p:cNvPr>
          <p:cNvGrpSpPr/>
          <p:nvPr/>
        </p:nvGrpSpPr>
        <p:grpSpPr>
          <a:xfrm>
            <a:off x="2440019" y="3634191"/>
            <a:ext cx="2212073" cy="1467047"/>
            <a:chOff x="5770784" y="3656496"/>
            <a:chExt cx="3096177" cy="2133600"/>
          </a:xfrm>
        </p:grpSpPr>
        <p:pic>
          <p:nvPicPr>
            <p:cNvPr id="46" name="Object1">
              <a:extLst>
                <a:ext uri="{FF2B5EF4-FFF2-40B4-BE49-F238E27FC236}">
                  <a16:creationId xmlns:a16="http://schemas.microsoft.com/office/drawing/2014/main" id="{A5F65B02-DDEC-44DE-B624-0E76999E0F1F}"/>
                </a:ext>
              </a:extLst>
            </p:cNvPr>
            <p:cNvPicPr>
              <a:picLocks noRot="1" noChangeAspect="1" noChangeArrowheads="1"/>
            </p:cNvPicPr>
            <p:nvPr/>
          </p:nvPicPr>
          <p:blipFill>
            <a:blip r:embed="rId12" cstate="print">
              <a:extLst>
                <a:ext uri="{28A0092B-C50C-407E-A947-70E740481C1C}">
                  <a14:useLocalDpi xmlns:a14="http://schemas.microsoft.com/office/drawing/2010/main" val="0"/>
                </a:ext>
              </a:extLst>
            </a:blip>
            <a:srcRect t="-1369" r="31250" b="1369"/>
            <a:stretch>
              <a:fillRect/>
            </a:stretch>
          </p:blipFill>
          <p:spPr bwMode="auto">
            <a:xfrm>
              <a:off x="6580961" y="3656496"/>
              <a:ext cx="2286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TextBox 46">
              <a:extLst>
                <a:ext uri="{FF2B5EF4-FFF2-40B4-BE49-F238E27FC236}">
                  <a16:creationId xmlns:a16="http://schemas.microsoft.com/office/drawing/2014/main" id="{2EE9FAEC-9573-4035-B645-2BAEE054B317}"/>
                </a:ext>
              </a:extLst>
            </p:cNvPr>
            <p:cNvSpPr txBox="1"/>
            <p:nvPr/>
          </p:nvSpPr>
          <p:spPr>
            <a:xfrm>
              <a:off x="5770784" y="4461679"/>
              <a:ext cx="458780"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d)</a:t>
              </a:r>
            </a:p>
          </p:txBody>
        </p:sp>
      </p:grpSp>
      <mc:AlternateContent xmlns:mc="http://schemas.openxmlformats.org/markup-compatibility/2006" xmlns:a14="http://schemas.microsoft.com/office/drawing/2010/main">
        <mc:Choice Requires="a14">
          <p:sp>
            <p:nvSpPr>
              <p:cNvPr id="49" name="OLEObject2">
                <a:extLst>
                  <a:ext uri="{FF2B5EF4-FFF2-40B4-BE49-F238E27FC236}">
                    <a16:creationId xmlns:a16="http://schemas.microsoft.com/office/drawing/2014/main" id="{F2930895-47E2-4C37-BAFF-808D580B00C1}"/>
                  </a:ext>
                </a:extLst>
              </p:cNvPr>
              <p:cNvSpPr txBox="1"/>
              <p:nvPr/>
            </p:nvSpPr>
            <p:spPr bwMode="auto">
              <a:xfrm>
                <a:off x="6984462" y="1504783"/>
                <a:ext cx="399245" cy="842394"/>
              </a:xfrm>
              <a:prstGeom prst="rect">
                <a:avLst/>
              </a:prstGeom>
              <a:noFill/>
              <a:ln w="9525">
                <a:noFill/>
                <a:miter lim="800000"/>
                <a:headEnd/>
                <a:tailEnd/>
              </a:ln>
              <a:effectLst/>
            </p:spPr>
            <p:txBody>
              <a:bodyPr>
                <a:noAutofit/>
              </a:bodyPr>
              <a:lstStyle>
                <a:defPPr>
                  <a:defRPr lang="en-US"/>
                </a:defPPr>
                <a:lvl1pPr>
                  <a:defRPr sz="2400" i="1">
                    <a:solidFill>
                      <a:srgbClr val="FF0000"/>
                    </a:solidFill>
                    <a:latin typeface="Cambria Math" panose="02040503050406030204" pitchFamily="18" charset="0"/>
                  </a:defRPr>
                </a:lvl1pPr>
              </a:lstStyle>
              <a:p>
                <a:pPr/>
                <a14:m>
                  <m:oMathPara xmlns:m="http://schemas.openxmlformats.org/officeDocument/2006/math">
                    <m:oMathParaPr>
                      <m:jc m:val="left"/>
                    </m:oMathParaPr>
                    <m:oMath xmlns:m="http://schemas.openxmlformats.org/officeDocument/2006/math">
                      <m:f>
                        <m:fPr>
                          <m:ctrlPr>
                            <a:rPr lang="en-US" i="1">
                              <a:latin typeface="Cambria Math" panose="02040503050406030204" pitchFamily="18" charset="0"/>
                            </a:rPr>
                          </m:ctrlPr>
                        </m:fPr>
                        <m:num>
                          <m:r>
                            <a:rPr lang="en-US">
                              <a:latin typeface="Cambria Math"/>
                            </a:rPr>
                            <m:t>5</m:t>
                          </m:r>
                        </m:num>
                        <m:den>
                          <m:r>
                            <a:rPr lang="en-US">
                              <a:latin typeface="Cambria Math"/>
                            </a:rPr>
                            <m:t>10</m:t>
                          </m:r>
                        </m:den>
                      </m:f>
                    </m:oMath>
                  </m:oMathPara>
                </a14:m>
                <a:endParaRPr lang="en-US"/>
              </a:p>
            </p:txBody>
          </p:sp>
        </mc:Choice>
        <mc:Fallback xmlns="">
          <p:sp>
            <p:nvSpPr>
              <p:cNvPr id="49" name="OLEObject2">
                <a:extLst>
                  <a:ext uri="{FF2B5EF4-FFF2-40B4-BE49-F238E27FC236}">
                    <a16:creationId xmlns:a16="http://schemas.microsoft.com/office/drawing/2014/main" id="{F2930895-47E2-4C37-BAFF-808D580B00C1}"/>
                  </a:ext>
                </a:extLst>
              </p:cNvPr>
              <p:cNvSpPr txBox="1">
                <a:spLocks noRot="1" noChangeAspect="1" noMove="1" noResize="1" noEditPoints="1" noAdjustHandles="1" noChangeArrowheads="1" noChangeShapeType="1" noTextEdit="1"/>
              </p:cNvSpPr>
              <p:nvPr/>
            </p:nvSpPr>
            <p:spPr bwMode="auto">
              <a:xfrm>
                <a:off x="6984462" y="1504783"/>
                <a:ext cx="399245" cy="842394"/>
              </a:xfrm>
              <a:prstGeom prst="rect">
                <a:avLst/>
              </a:prstGeom>
              <a:blipFill>
                <a:blip r:embed="rId13"/>
                <a:stretch>
                  <a:fillRect r="-7692"/>
                </a:stretch>
              </a:blipFill>
              <a:ln w="9525">
                <a:noFill/>
                <a:miter lim="800000"/>
                <a:headEnd/>
                <a:tailEnd/>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OLEObject1">
                <a:extLst>
                  <a:ext uri="{FF2B5EF4-FFF2-40B4-BE49-F238E27FC236}">
                    <a16:creationId xmlns:a16="http://schemas.microsoft.com/office/drawing/2014/main" id="{46C1882A-1FF7-4CBA-A4E2-947198F2BE11}"/>
                  </a:ext>
                </a:extLst>
              </p:cNvPr>
              <p:cNvSpPr txBox="1"/>
              <p:nvPr/>
            </p:nvSpPr>
            <p:spPr bwMode="auto">
              <a:xfrm>
                <a:off x="7043965" y="2500690"/>
                <a:ext cx="331141" cy="977402"/>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3</m:t>
                          </m:r>
                        </m:num>
                        <m:den>
                          <m:r>
                            <a:rPr lang="en-US" sz="2400" i="1">
                              <a:solidFill>
                                <a:srgbClr val="FF0000"/>
                              </a:solidFill>
                              <a:latin typeface="Cambria Math" panose="02040503050406030204" pitchFamily="18" charset="0"/>
                            </a:rPr>
                            <m:t>4</m:t>
                          </m:r>
                        </m:den>
                      </m:f>
                    </m:oMath>
                  </m:oMathPara>
                </a14:m>
                <a:endParaRPr lang="en-US">
                  <a:solidFill>
                    <a:srgbClr val="FF0000"/>
                  </a:solidFill>
                </a:endParaRPr>
              </a:p>
            </p:txBody>
          </p:sp>
        </mc:Choice>
        <mc:Fallback xmlns="">
          <p:sp>
            <p:nvSpPr>
              <p:cNvPr id="50" name="OLEObject1">
                <a:extLst>
                  <a:ext uri="{FF2B5EF4-FFF2-40B4-BE49-F238E27FC236}">
                    <a16:creationId xmlns:a16="http://schemas.microsoft.com/office/drawing/2014/main" id="{46C1882A-1FF7-4CBA-A4E2-947198F2BE11}"/>
                  </a:ext>
                </a:extLst>
              </p:cNvPr>
              <p:cNvSpPr txBox="1">
                <a:spLocks noRot="1" noChangeAspect="1" noMove="1" noResize="1" noEditPoints="1" noAdjustHandles="1" noChangeArrowheads="1" noChangeShapeType="1" noTextEdit="1"/>
              </p:cNvSpPr>
              <p:nvPr/>
            </p:nvSpPr>
            <p:spPr bwMode="auto">
              <a:xfrm>
                <a:off x="7043965" y="2500690"/>
                <a:ext cx="331141" cy="977402"/>
              </a:xfrm>
              <a:prstGeom prst="rect">
                <a:avLst/>
              </a:prstGeom>
              <a:blipFill>
                <a:blip r:embed="rId14"/>
                <a:stretch>
                  <a:fillRect/>
                </a:stretch>
              </a:blipFill>
              <a:ln>
                <a:noFill/>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OLEObject4">
                <a:extLst>
                  <a:ext uri="{FF2B5EF4-FFF2-40B4-BE49-F238E27FC236}">
                    <a16:creationId xmlns:a16="http://schemas.microsoft.com/office/drawing/2014/main" id="{709EA767-7048-4A20-A9EE-4C268D032EEC}"/>
                  </a:ext>
                </a:extLst>
              </p:cNvPr>
              <p:cNvSpPr txBox="1"/>
              <p:nvPr/>
            </p:nvSpPr>
            <p:spPr bwMode="auto">
              <a:xfrm>
                <a:off x="6777841" y="3729101"/>
                <a:ext cx="668331" cy="946483"/>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40</m:t>
                          </m:r>
                        </m:num>
                        <m:den>
                          <m:r>
                            <a:rPr lang="en-US" sz="2400" i="1">
                              <a:solidFill>
                                <a:srgbClr val="FF0000"/>
                              </a:solidFill>
                              <a:latin typeface="Cambria Math" panose="02040503050406030204" pitchFamily="18" charset="0"/>
                            </a:rPr>
                            <m:t>100</m:t>
                          </m:r>
                        </m:den>
                      </m:f>
                    </m:oMath>
                  </m:oMathPara>
                </a14:m>
                <a:endParaRPr lang="en-US" sz="2400">
                  <a:solidFill>
                    <a:srgbClr val="FF0000"/>
                  </a:solidFill>
                </a:endParaRPr>
              </a:p>
            </p:txBody>
          </p:sp>
        </mc:Choice>
        <mc:Fallback xmlns="">
          <p:sp>
            <p:nvSpPr>
              <p:cNvPr id="51" name="OLEObject4">
                <a:extLst>
                  <a:ext uri="{FF2B5EF4-FFF2-40B4-BE49-F238E27FC236}">
                    <a16:creationId xmlns:a16="http://schemas.microsoft.com/office/drawing/2014/main" id="{709EA767-7048-4A20-A9EE-4C268D032EEC}"/>
                  </a:ext>
                </a:extLst>
              </p:cNvPr>
              <p:cNvSpPr txBox="1">
                <a:spLocks noRot="1" noChangeAspect="1" noMove="1" noResize="1" noEditPoints="1" noAdjustHandles="1" noChangeArrowheads="1" noChangeShapeType="1" noTextEdit="1"/>
              </p:cNvSpPr>
              <p:nvPr/>
            </p:nvSpPr>
            <p:spPr bwMode="auto">
              <a:xfrm>
                <a:off x="6777841" y="3729101"/>
                <a:ext cx="668331" cy="946483"/>
              </a:xfrm>
              <a:prstGeom prst="rect">
                <a:avLst/>
              </a:prstGeom>
              <a:blipFill>
                <a:blip r:embed="rId15"/>
                <a:stretch>
                  <a:fillRect/>
                </a:stretch>
              </a:blipFill>
              <a:ln>
                <a:noFill/>
              </a:ln>
              <a:effectLst/>
            </p:spPr>
            <p:txBody>
              <a:bodyPr/>
              <a:lstStyle/>
              <a:p>
                <a:r>
                  <a:rPr lang="en-US">
                    <a:noFill/>
                  </a:rPr>
                  <a:t> </a:t>
                </a:r>
              </a:p>
            </p:txBody>
          </p:sp>
        </mc:Fallback>
      </mc:AlternateContent>
      <p:sp>
        <p:nvSpPr>
          <p:cNvPr id="12" name="TextBox 11">
            <a:extLst>
              <a:ext uri="{FF2B5EF4-FFF2-40B4-BE49-F238E27FC236}">
                <a16:creationId xmlns:a16="http://schemas.microsoft.com/office/drawing/2014/main" id="{25935034-4DCA-4C36-90CA-D541D3D753C2}"/>
              </a:ext>
            </a:extLst>
          </p:cNvPr>
          <p:cNvSpPr txBox="1"/>
          <p:nvPr/>
        </p:nvSpPr>
        <p:spPr>
          <a:xfrm>
            <a:off x="8668067" y="936430"/>
            <a:ext cx="2830286" cy="523220"/>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i="0" u="none" strike="noStrike" kern="1200">
                <a:solidFill>
                  <a:srgbClr val="003300"/>
                </a:solidFill>
                <a:effectLst/>
                <a:latin typeface="Times New Roman" panose="02020603050405020304" pitchFamily="18" charset="0"/>
                <a:cs typeface="Times New Roman" panose="02020603050405020304" pitchFamily="18" charset="0"/>
              </a:rPr>
              <a:t>Hai phần ba </a:t>
            </a:r>
            <a:endParaRPr lang="en-US" sz="2800" i="0" u="none" strike="noStrike">
              <a:effectLst/>
              <a:latin typeface="Arial" panose="020B0604020202020204" pitchFamily="34" charset="0"/>
            </a:endParaRPr>
          </a:p>
        </p:txBody>
      </p:sp>
      <p:sp>
        <p:nvSpPr>
          <p:cNvPr id="52" name="TextBox 51">
            <a:extLst>
              <a:ext uri="{FF2B5EF4-FFF2-40B4-BE49-F238E27FC236}">
                <a16:creationId xmlns:a16="http://schemas.microsoft.com/office/drawing/2014/main" id="{EBD4860F-0D54-4A42-AF3F-DF387082CEC1}"/>
              </a:ext>
            </a:extLst>
          </p:cNvPr>
          <p:cNvSpPr txBox="1"/>
          <p:nvPr/>
        </p:nvSpPr>
        <p:spPr>
          <a:xfrm>
            <a:off x="8668067" y="1702411"/>
            <a:ext cx="2830286" cy="523220"/>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i="0" u="none" strike="noStrike" kern="1200">
                <a:solidFill>
                  <a:srgbClr val="003300"/>
                </a:solidFill>
                <a:effectLst/>
                <a:latin typeface="Times New Roman" panose="02020603050405020304" pitchFamily="18" charset="0"/>
                <a:cs typeface="Times New Roman" panose="02020603050405020304" pitchFamily="18" charset="0"/>
              </a:rPr>
              <a:t>Năm phần mười</a:t>
            </a:r>
            <a:endParaRPr lang="en-US" sz="2800" i="0" u="none" strike="noStrike">
              <a:effectLst/>
              <a:latin typeface="Arial" panose="020B0604020202020204" pitchFamily="34" charset="0"/>
            </a:endParaRPr>
          </a:p>
        </p:txBody>
      </p:sp>
      <p:sp>
        <p:nvSpPr>
          <p:cNvPr id="53" name="TextBox 52">
            <a:extLst>
              <a:ext uri="{FF2B5EF4-FFF2-40B4-BE49-F238E27FC236}">
                <a16:creationId xmlns:a16="http://schemas.microsoft.com/office/drawing/2014/main" id="{527B9E3A-5A71-454C-A610-452F9B687893}"/>
              </a:ext>
            </a:extLst>
          </p:cNvPr>
          <p:cNvSpPr txBox="1"/>
          <p:nvPr/>
        </p:nvSpPr>
        <p:spPr>
          <a:xfrm>
            <a:off x="8668067" y="2713267"/>
            <a:ext cx="2830286" cy="523220"/>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i="0" u="none" strike="noStrike" kern="1200">
                <a:solidFill>
                  <a:srgbClr val="003300"/>
                </a:solidFill>
                <a:effectLst/>
                <a:latin typeface="Times New Roman" panose="02020603050405020304" pitchFamily="18" charset="0"/>
                <a:cs typeface="Times New Roman" panose="02020603050405020304" pitchFamily="18" charset="0"/>
              </a:rPr>
              <a:t>Ba phần tư</a:t>
            </a:r>
            <a:endParaRPr lang="en-US" sz="2800" i="0" u="none" strike="noStrike">
              <a:effectLst/>
              <a:latin typeface="Arial" panose="020B0604020202020204" pitchFamily="34" charset="0"/>
            </a:endParaRPr>
          </a:p>
        </p:txBody>
      </p:sp>
      <p:sp>
        <p:nvSpPr>
          <p:cNvPr id="54" name="TextBox 53">
            <a:extLst>
              <a:ext uri="{FF2B5EF4-FFF2-40B4-BE49-F238E27FC236}">
                <a16:creationId xmlns:a16="http://schemas.microsoft.com/office/drawing/2014/main" id="{8DE43F2D-3315-4448-AB7C-8BE9358F2ED2}"/>
              </a:ext>
            </a:extLst>
          </p:cNvPr>
          <p:cNvSpPr txBox="1"/>
          <p:nvPr/>
        </p:nvSpPr>
        <p:spPr>
          <a:xfrm>
            <a:off x="8668067" y="3926219"/>
            <a:ext cx="2830286" cy="954107"/>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i="0" u="none" strike="noStrike" kern="1200">
                <a:solidFill>
                  <a:srgbClr val="003300"/>
                </a:solidFill>
                <a:effectLst/>
                <a:latin typeface="Times New Roman" panose="02020603050405020304" pitchFamily="18" charset="0"/>
                <a:cs typeface="Times New Roman" panose="02020603050405020304" pitchFamily="18" charset="0"/>
              </a:rPr>
              <a:t>Bốn mươi phần một trăm</a:t>
            </a:r>
            <a:endParaRPr lang="en-US" sz="2800" i="0" u="none" strike="noStrike">
              <a:effectLst/>
              <a:latin typeface="Arial" panose="020B0604020202020204" pitchFamily="34" charset="0"/>
            </a:endParaRPr>
          </a:p>
        </p:txBody>
      </p:sp>
      <p:sp>
        <p:nvSpPr>
          <p:cNvPr id="55" name="TextBox 54">
            <a:extLst>
              <a:ext uri="{FF2B5EF4-FFF2-40B4-BE49-F238E27FC236}">
                <a16:creationId xmlns:a16="http://schemas.microsoft.com/office/drawing/2014/main" id="{C0697956-CBF2-4389-BB4E-B82B2D7E6984}"/>
              </a:ext>
            </a:extLst>
          </p:cNvPr>
          <p:cNvSpPr txBox="1"/>
          <p:nvPr/>
        </p:nvSpPr>
        <p:spPr>
          <a:xfrm>
            <a:off x="4609975" y="5656614"/>
            <a:ext cx="247184" cy="369332"/>
          </a:xfrm>
          <a:prstGeom prst="rect">
            <a:avLst/>
          </a:prstGeom>
          <a:noFill/>
        </p:spPr>
        <p:txBody>
          <a:bodyPr wrap="none" rtlCol="0">
            <a:spAutoFit/>
          </a:bodyPr>
          <a:lstStyle/>
          <a:p>
            <a:r>
              <a:rPr lang="en-US">
                <a:solidFill>
                  <a:srgbClr val="FF0000"/>
                </a:solidFill>
              </a:rPr>
              <a:t>;</a:t>
            </a:r>
          </a:p>
        </p:txBody>
      </p:sp>
      <p:sp>
        <p:nvSpPr>
          <p:cNvPr id="56" name="TextBox 55">
            <a:extLst>
              <a:ext uri="{FF2B5EF4-FFF2-40B4-BE49-F238E27FC236}">
                <a16:creationId xmlns:a16="http://schemas.microsoft.com/office/drawing/2014/main" id="{C3867950-B3D0-44CD-A136-16CC9A5BA4B2}"/>
              </a:ext>
            </a:extLst>
          </p:cNvPr>
          <p:cNvSpPr txBox="1"/>
          <p:nvPr/>
        </p:nvSpPr>
        <p:spPr>
          <a:xfrm>
            <a:off x="5466318" y="5656614"/>
            <a:ext cx="247184" cy="369332"/>
          </a:xfrm>
          <a:prstGeom prst="rect">
            <a:avLst/>
          </a:prstGeom>
          <a:noFill/>
        </p:spPr>
        <p:txBody>
          <a:bodyPr wrap="none" rtlCol="0">
            <a:spAutoFit/>
          </a:bodyPr>
          <a:lstStyle/>
          <a:p>
            <a:r>
              <a:rPr lang="en-US">
                <a:solidFill>
                  <a:srgbClr val="FF0000"/>
                </a:solidFill>
              </a:rPr>
              <a:t>;</a:t>
            </a:r>
          </a:p>
        </p:txBody>
      </p:sp>
      <p:sp>
        <p:nvSpPr>
          <p:cNvPr id="57" name="TextBox 56">
            <a:extLst>
              <a:ext uri="{FF2B5EF4-FFF2-40B4-BE49-F238E27FC236}">
                <a16:creationId xmlns:a16="http://schemas.microsoft.com/office/drawing/2014/main" id="{00C554C0-7D44-4123-AE44-9A5803C7BF7C}"/>
              </a:ext>
            </a:extLst>
          </p:cNvPr>
          <p:cNvSpPr txBox="1"/>
          <p:nvPr/>
        </p:nvSpPr>
        <p:spPr>
          <a:xfrm>
            <a:off x="6518824" y="5656614"/>
            <a:ext cx="247184" cy="369332"/>
          </a:xfrm>
          <a:prstGeom prst="rect">
            <a:avLst/>
          </a:prstGeom>
          <a:noFill/>
        </p:spPr>
        <p:txBody>
          <a:bodyPr wrap="none" rtlCol="0">
            <a:spAutoFit/>
          </a:bodyPr>
          <a:lstStyle/>
          <a:p>
            <a:r>
              <a:rPr lang="en-US">
                <a:solidFill>
                  <a:srgbClr val="FF0000"/>
                </a:solidFill>
              </a:rPr>
              <a:t>;</a:t>
            </a:r>
          </a:p>
        </p:txBody>
      </p:sp>
    </p:spTree>
    <p:extLst>
      <p:ext uri="{BB962C8B-B14F-4D97-AF65-F5344CB8AC3E}">
        <p14:creationId xmlns:p14="http://schemas.microsoft.com/office/powerpoint/2010/main" val="784834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barn(inVertical)">
                                      <p:cBhvr>
                                        <p:cTn id="7" dur="500"/>
                                        <p:tgtEl>
                                          <p:spTgt spid="3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8"/>
                                        </p:tgtEl>
                                        <p:attrNameLst>
                                          <p:attrName>style.visibility</p:attrName>
                                        </p:attrNameLst>
                                      </p:cBhvr>
                                      <p:to>
                                        <p:strVal val="visible"/>
                                      </p:to>
                                    </p:set>
                                    <p:animEffect transition="in" filter="barn(inVertical)">
                                      <p:cBhvr>
                                        <p:cTn id="10" dur="500"/>
                                        <p:tgtEl>
                                          <p:spTgt spid="4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arn(inVertical)">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2"/>
                                        </p:tgtEl>
                                        <p:attrNameLst>
                                          <p:attrName>style.visibility</p:attrName>
                                        </p:attrNameLst>
                                      </p:cBhvr>
                                      <p:to>
                                        <p:strVal val="visible"/>
                                      </p:to>
                                    </p:set>
                                    <p:animEffect transition="in" filter="barn(inVertical)">
                                      <p:cBhvr>
                                        <p:cTn id="20" dur="500"/>
                                        <p:tgtEl>
                                          <p:spTgt spid="42"/>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49"/>
                                        </p:tgtEl>
                                        <p:attrNameLst>
                                          <p:attrName>style.visibility</p:attrName>
                                        </p:attrNameLst>
                                      </p:cBhvr>
                                      <p:to>
                                        <p:strVal val="visible"/>
                                      </p:to>
                                    </p:set>
                                    <p:animEffect transition="in" filter="barn(inVertical)">
                                      <p:cBhvr>
                                        <p:cTn id="23" dur="500"/>
                                        <p:tgtEl>
                                          <p:spTgt spid="49"/>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52"/>
                                        </p:tgtEl>
                                        <p:attrNameLst>
                                          <p:attrName>style.visibility</p:attrName>
                                        </p:attrNameLst>
                                      </p:cBhvr>
                                      <p:to>
                                        <p:strVal val="visible"/>
                                      </p:to>
                                    </p:set>
                                    <p:animEffect transition="in" filter="barn(inVertical)">
                                      <p:cBhvr>
                                        <p:cTn id="28" dur="500"/>
                                        <p:tgtEl>
                                          <p:spTgt spid="52"/>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43"/>
                                        </p:tgtEl>
                                        <p:attrNameLst>
                                          <p:attrName>style.visibility</p:attrName>
                                        </p:attrNameLst>
                                      </p:cBhvr>
                                      <p:to>
                                        <p:strVal val="visible"/>
                                      </p:to>
                                    </p:set>
                                    <p:animEffect transition="in" filter="barn(inVertical)">
                                      <p:cBhvr>
                                        <p:cTn id="33" dur="500"/>
                                        <p:tgtEl>
                                          <p:spTgt spid="43"/>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50"/>
                                        </p:tgtEl>
                                        <p:attrNameLst>
                                          <p:attrName>style.visibility</p:attrName>
                                        </p:attrNameLst>
                                      </p:cBhvr>
                                      <p:to>
                                        <p:strVal val="visible"/>
                                      </p:to>
                                    </p:set>
                                    <p:animEffect transition="in" filter="barn(inVertical)">
                                      <p:cBhvr>
                                        <p:cTn id="36" dur="500"/>
                                        <p:tgtEl>
                                          <p:spTgt spid="50"/>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53"/>
                                        </p:tgtEl>
                                        <p:attrNameLst>
                                          <p:attrName>style.visibility</p:attrName>
                                        </p:attrNameLst>
                                      </p:cBhvr>
                                      <p:to>
                                        <p:strVal val="visible"/>
                                      </p:to>
                                    </p:set>
                                    <p:animEffect transition="in" filter="barn(inVertical)">
                                      <p:cBhvr>
                                        <p:cTn id="41" dur="500"/>
                                        <p:tgtEl>
                                          <p:spTgt spid="53"/>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44"/>
                                        </p:tgtEl>
                                        <p:attrNameLst>
                                          <p:attrName>style.visibility</p:attrName>
                                        </p:attrNameLst>
                                      </p:cBhvr>
                                      <p:to>
                                        <p:strVal val="visible"/>
                                      </p:to>
                                    </p:set>
                                    <p:animEffect transition="in" filter="barn(inVertical)">
                                      <p:cBhvr>
                                        <p:cTn id="46" dur="500"/>
                                        <p:tgtEl>
                                          <p:spTgt spid="44"/>
                                        </p:tgtEl>
                                      </p:cBhvr>
                                    </p:animEffect>
                                  </p:childTnLst>
                                </p:cTn>
                              </p:par>
                              <p:par>
                                <p:cTn id="47" presetID="16" presetClass="entr" presetSubtype="21" fill="hold" grpId="0" nodeType="withEffect">
                                  <p:stCondLst>
                                    <p:cond delay="0"/>
                                  </p:stCondLst>
                                  <p:childTnLst>
                                    <p:set>
                                      <p:cBhvr>
                                        <p:cTn id="48" dur="1" fill="hold">
                                          <p:stCondLst>
                                            <p:cond delay="0"/>
                                          </p:stCondLst>
                                        </p:cTn>
                                        <p:tgtEl>
                                          <p:spTgt spid="51"/>
                                        </p:tgtEl>
                                        <p:attrNameLst>
                                          <p:attrName>style.visibility</p:attrName>
                                        </p:attrNameLst>
                                      </p:cBhvr>
                                      <p:to>
                                        <p:strVal val="visible"/>
                                      </p:to>
                                    </p:set>
                                    <p:animEffect transition="in" filter="barn(inVertical)">
                                      <p:cBhvr>
                                        <p:cTn id="49" dur="500"/>
                                        <p:tgtEl>
                                          <p:spTgt spid="51"/>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54"/>
                                        </p:tgtEl>
                                        <p:attrNameLst>
                                          <p:attrName>style.visibility</p:attrName>
                                        </p:attrNameLst>
                                      </p:cBhvr>
                                      <p:to>
                                        <p:strVal val="visible"/>
                                      </p:to>
                                    </p:set>
                                    <p:animEffect transition="in" filter="barn(inVertical)">
                                      <p:cBhvr>
                                        <p:cTn id="54" dur="500"/>
                                        <p:tgtEl>
                                          <p:spTgt spid="54"/>
                                        </p:tgtEl>
                                      </p:cBhvr>
                                    </p:animEffect>
                                  </p:childTnLst>
                                </p:cTn>
                              </p:par>
                            </p:childTnLst>
                          </p:cTn>
                        </p:par>
                      </p:childTnLst>
                    </p:cTn>
                  </p:par>
                  <p:par>
                    <p:cTn id="55" fill="hold">
                      <p:stCondLst>
                        <p:cond delay="indefinite"/>
                      </p:stCondLst>
                      <p:childTnLst>
                        <p:par>
                          <p:cTn id="56" fill="hold">
                            <p:stCondLst>
                              <p:cond delay="0"/>
                            </p:stCondLst>
                            <p:childTnLst>
                              <p:par>
                                <p:cTn id="57" presetID="49" presetClass="path" presetSubtype="0" accel="50000" decel="50000" fill="hold" grpId="1" nodeType="clickEffect">
                                  <p:stCondLst>
                                    <p:cond delay="0"/>
                                  </p:stCondLst>
                                  <p:childTnLst>
                                    <p:animMotion origin="layout" path="M 0.01537 0.02176 L -0.24661 0.66412 " pathEditMode="relative" rAng="0" ptsTypes="AA">
                                      <p:cBhvr>
                                        <p:cTn id="58" dur="2000" fill="hold"/>
                                        <p:tgtEl>
                                          <p:spTgt spid="48"/>
                                        </p:tgtEl>
                                        <p:attrNameLst>
                                          <p:attrName>ppt_x</p:attrName>
                                          <p:attrName>ppt_y</p:attrName>
                                        </p:attrNameLst>
                                      </p:cBhvr>
                                      <p:rCtr x="-13099" y="32106"/>
                                    </p:animMotion>
                                  </p:childTnLst>
                                </p:cTn>
                              </p:par>
                              <p:par>
                                <p:cTn id="59" presetID="16" presetClass="entr" presetSubtype="21" fill="hold" grpId="0" nodeType="withEffect">
                                  <p:stCondLst>
                                    <p:cond delay="0"/>
                                  </p:stCondLst>
                                  <p:childTnLst>
                                    <p:set>
                                      <p:cBhvr>
                                        <p:cTn id="60" dur="1" fill="hold">
                                          <p:stCondLst>
                                            <p:cond delay="0"/>
                                          </p:stCondLst>
                                        </p:cTn>
                                        <p:tgtEl>
                                          <p:spTgt spid="55"/>
                                        </p:tgtEl>
                                        <p:attrNameLst>
                                          <p:attrName>style.visibility</p:attrName>
                                        </p:attrNameLst>
                                      </p:cBhvr>
                                      <p:to>
                                        <p:strVal val="visible"/>
                                      </p:to>
                                    </p:set>
                                    <p:animEffect transition="in" filter="barn(inVertical)">
                                      <p:cBhvr>
                                        <p:cTn id="61" dur="500"/>
                                        <p:tgtEl>
                                          <p:spTgt spid="55"/>
                                        </p:tgtEl>
                                      </p:cBhvr>
                                    </p:animEffect>
                                  </p:childTnLst>
                                </p:cTn>
                              </p:par>
                            </p:childTnLst>
                          </p:cTn>
                        </p:par>
                        <p:par>
                          <p:cTn id="62" fill="hold">
                            <p:stCondLst>
                              <p:cond delay="2000"/>
                            </p:stCondLst>
                            <p:childTnLst>
                              <p:par>
                                <p:cTn id="63" presetID="49" presetClass="path" presetSubtype="0" accel="50000" decel="50000" fill="hold" grpId="1" nodeType="afterEffect">
                                  <p:stCondLst>
                                    <p:cond delay="0"/>
                                  </p:stCondLst>
                                  <p:childTnLst>
                                    <p:animMotion origin="layout" path="M -2.70833E-6 2.96296E-6 L -0.16575 0.55949 " pathEditMode="relative" rAng="0" ptsTypes="AA">
                                      <p:cBhvr>
                                        <p:cTn id="64" dur="2000" fill="hold"/>
                                        <p:tgtEl>
                                          <p:spTgt spid="49"/>
                                        </p:tgtEl>
                                        <p:attrNameLst>
                                          <p:attrName>ppt_x</p:attrName>
                                          <p:attrName>ppt_y</p:attrName>
                                        </p:attrNameLst>
                                      </p:cBhvr>
                                      <p:rCtr x="-8294" y="27963"/>
                                    </p:animMotion>
                                  </p:childTnLst>
                                </p:cTn>
                              </p:par>
                              <p:par>
                                <p:cTn id="65" presetID="16" presetClass="entr" presetSubtype="21" fill="hold" grpId="0" nodeType="withEffect">
                                  <p:stCondLst>
                                    <p:cond delay="0"/>
                                  </p:stCondLst>
                                  <p:childTnLst>
                                    <p:set>
                                      <p:cBhvr>
                                        <p:cTn id="66" dur="1" fill="hold">
                                          <p:stCondLst>
                                            <p:cond delay="0"/>
                                          </p:stCondLst>
                                        </p:cTn>
                                        <p:tgtEl>
                                          <p:spTgt spid="56"/>
                                        </p:tgtEl>
                                        <p:attrNameLst>
                                          <p:attrName>style.visibility</p:attrName>
                                        </p:attrNameLst>
                                      </p:cBhvr>
                                      <p:to>
                                        <p:strVal val="visible"/>
                                      </p:to>
                                    </p:set>
                                    <p:animEffect transition="in" filter="barn(inVertical)">
                                      <p:cBhvr>
                                        <p:cTn id="67" dur="500"/>
                                        <p:tgtEl>
                                          <p:spTgt spid="56"/>
                                        </p:tgtEl>
                                      </p:cBhvr>
                                    </p:animEffect>
                                  </p:childTnLst>
                                </p:cTn>
                              </p:par>
                            </p:childTnLst>
                          </p:cTn>
                        </p:par>
                        <p:par>
                          <p:cTn id="68" fill="hold">
                            <p:stCondLst>
                              <p:cond delay="4000"/>
                            </p:stCondLst>
                            <p:childTnLst>
                              <p:par>
                                <p:cTn id="69" presetID="49" presetClass="path" presetSubtype="0" accel="50000" decel="50000" fill="hold" grpId="1" nodeType="afterEffect">
                                  <p:stCondLst>
                                    <p:cond delay="0"/>
                                  </p:stCondLst>
                                  <p:childTnLst>
                                    <p:animMotion origin="layout" path="M 3.95833E-6 3.7037E-7 L -0.09102 0.40648 " pathEditMode="relative" rAng="0" ptsTypes="AA">
                                      <p:cBhvr>
                                        <p:cTn id="70" dur="2000" fill="hold"/>
                                        <p:tgtEl>
                                          <p:spTgt spid="50"/>
                                        </p:tgtEl>
                                        <p:attrNameLst>
                                          <p:attrName>ppt_x</p:attrName>
                                          <p:attrName>ppt_y</p:attrName>
                                        </p:attrNameLst>
                                      </p:cBhvr>
                                      <p:rCtr x="-4557" y="20324"/>
                                    </p:animMotion>
                                  </p:childTnLst>
                                </p:cTn>
                              </p:par>
                              <p:par>
                                <p:cTn id="71" presetID="16" presetClass="entr" presetSubtype="21" fill="hold" grpId="0" nodeType="withEffect">
                                  <p:stCondLst>
                                    <p:cond delay="0"/>
                                  </p:stCondLst>
                                  <p:childTnLst>
                                    <p:set>
                                      <p:cBhvr>
                                        <p:cTn id="72" dur="1" fill="hold">
                                          <p:stCondLst>
                                            <p:cond delay="0"/>
                                          </p:stCondLst>
                                        </p:cTn>
                                        <p:tgtEl>
                                          <p:spTgt spid="57"/>
                                        </p:tgtEl>
                                        <p:attrNameLst>
                                          <p:attrName>style.visibility</p:attrName>
                                        </p:attrNameLst>
                                      </p:cBhvr>
                                      <p:to>
                                        <p:strVal val="visible"/>
                                      </p:to>
                                    </p:set>
                                    <p:animEffect transition="in" filter="barn(inVertical)">
                                      <p:cBhvr>
                                        <p:cTn id="73" dur="500"/>
                                        <p:tgtEl>
                                          <p:spTgt spid="57"/>
                                        </p:tgtEl>
                                      </p:cBhvr>
                                    </p:animEffect>
                                  </p:childTnLst>
                                </p:cTn>
                              </p:par>
                            </p:childTnLst>
                          </p:cTn>
                        </p:par>
                        <p:par>
                          <p:cTn id="74" fill="hold">
                            <p:stCondLst>
                              <p:cond delay="6000"/>
                            </p:stCondLst>
                            <p:childTnLst>
                              <p:par>
                                <p:cTn id="75" presetID="49" presetClass="path" presetSubtype="0" accel="50000" decel="50000" fill="hold" grpId="1" nodeType="afterEffect">
                                  <p:stCondLst>
                                    <p:cond delay="0"/>
                                  </p:stCondLst>
                                  <p:childTnLst>
                                    <p:animMotion origin="layout" path="M -3.33333E-6 -1.48148E-6 L -0.00481 0.22593 " pathEditMode="relative" rAng="0" ptsTypes="AA">
                                      <p:cBhvr>
                                        <p:cTn id="76" dur="2000" fill="hold"/>
                                        <p:tgtEl>
                                          <p:spTgt spid="51"/>
                                        </p:tgtEl>
                                        <p:attrNameLst>
                                          <p:attrName>ppt_x</p:attrName>
                                          <p:attrName>ppt_y</p:attrName>
                                        </p:attrNameLst>
                                      </p:cBhvr>
                                      <p:rCtr x="-247" y="1129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42" grpId="0"/>
      <p:bldP spid="43" grpId="0"/>
      <p:bldP spid="48" grpId="0"/>
      <p:bldP spid="48" grpId="1"/>
      <p:bldP spid="44" grpId="0"/>
      <p:bldP spid="49" grpId="0"/>
      <p:bldP spid="49" grpId="1"/>
      <p:bldP spid="50" grpId="0"/>
      <p:bldP spid="50" grpId="1"/>
      <p:bldP spid="51" grpId="0"/>
      <p:bldP spid="51" grpId="1"/>
      <p:bldP spid="12" grpId="0"/>
      <p:bldP spid="52" grpId="0"/>
      <p:bldP spid="53" grpId="0"/>
      <p:bldP spid="54" grpId="0"/>
      <p:bldP spid="55" grpId="0"/>
      <p:bldP spid="56" grpId="0"/>
      <p:bldP spid="5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Picture 54" descr="Shape, rectangle&#10;&#10;Description automatically generated">
            <a:extLst>
              <a:ext uri="{FF2B5EF4-FFF2-40B4-BE49-F238E27FC236}">
                <a16:creationId xmlns:a16="http://schemas.microsoft.com/office/drawing/2014/main" id="{91C3CAD6-2861-4A6B-A855-8687F8B9437D}"/>
              </a:ext>
            </a:extLst>
          </p:cNvPr>
          <p:cNvPicPr>
            <a:picLocks noChangeAspect="1"/>
          </p:cNvPicPr>
          <p:nvPr/>
        </p:nvPicPr>
        <p:blipFill>
          <a:blip r:embed="rId3"/>
          <a:stretch>
            <a:fillRect/>
          </a:stretch>
        </p:blipFill>
        <p:spPr>
          <a:xfrm>
            <a:off x="-77402" y="-30848"/>
            <a:ext cx="12269402" cy="6888848"/>
          </a:xfrm>
          <a:prstGeom prst="rect">
            <a:avLst/>
          </a:prstGeom>
        </p:spPr>
      </p:pic>
      <p:sp>
        <p:nvSpPr>
          <p:cNvPr id="21507" name="Text Box 12">
            <a:extLst>
              <a:ext uri="{FF2B5EF4-FFF2-40B4-BE49-F238E27FC236}">
                <a16:creationId xmlns:a16="http://schemas.microsoft.com/office/drawing/2014/main" id="{0BF79136-1AD6-4DEF-93CB-F8B950EA5768}"/>
              </a:ext>
            </a:extLst>
          </p:cNvPr>
          <p:cNvSpPr txBox="1">
            <a:spLocks noChangeArrowheads="1"/>
          </p:cNvSpPr>
          <p:nvPr/>
        </p:nvSpPr>
        <p:spPr bwMode="auto">
          <a:xfrm>
            <a:off x="2040342" y="293239"/>
            <a:ext cx="14605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u="sng">
                <a:solidFill>
                  <a:srgbClr val="FF0000"/>
                </a:solidFill>
                <a:latin typeface="Times New Roman" panose="02020603050405020304" pitchFamily="18" charset="0"/>
              </a:rPr>
              <a:t>2. Chú ý</a:t>
            </a:r>
          </a:p>
        </p:txBody>
      </p:sp>
      <p:sp>
        <p:nvSpPr>
          <p:cNvPr id="33" name="Text Box 13">
            <a:extLst>
              <a:ext uri="{FF2B5EF4-FFF2-40B4-BE49-F238E27FC236}">
                <a16:creationId xmlns:a16="http://schemas.microsoft.com/office/drawing/2014/main" id="{7534D3F4-CABE-4D5D-B2C6-57C5C6ABA840}"/>
              </a:ext>
            </a:extLst>
          </p:cNvPr>
          <p:cNvSpPr txBox="1">
            <a:spLocks noChangeArrowheads="1"/>
          </p:cNvSpPr>
          <p:nvPr/>
        </p:nvSpPr>
        <p:spPr bwMode="auto">
          <a:xfrm>
            <a:off x="1379905" y="794544"/>
            <a:ext cx="1017477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i="1">
                <a:solidFill>
                  <a:srgbClr val="0000CC"/>
                </a:solidFill>
                <a:latin typeface="Times New Roman" panose="02020603050405020304" pitchFamily="18" charset="0"/>
              </a:rPr>
              <a:t>1) Có thể dùng phân số để ghi kết quả của phép chia một số tự nhiên cho một số tự nhiên khác 0. Phân số đó cũng được gọi là thương của phép chia đã cho.</a:t>
            </a:r>
            <a:r>
              <a:rPr lang="en-US" altLang="en-US" sz="2400" b="1" i="1">
                <a:solidFill>
                  <a:srgbClr val="660066"/>
                </a:solidFill>
                <a:latin typeface="Times New Roman" panose="02020603050405020304" pitchFamily="18" charset="0"/>
              </a:rPr>
              <a:t> </a:t>
            </a:r>
            <a:r>
              <a:rPr lang="en-US" altLang="en-US" sz="2400" i="1">
                <a:solidFill>
                  <a:srgbClr val="660066"/>
                </a:solidFill>
                <a:latin typeface="Times New Roman" panose="02020603050405020304" pitchFamily="18" charset="0"/>
              </a:rPr>
              <a:t> </a:t>
            </a:r>
          </a:p>
        </p:txBody>
      </p:sp>
      <p:sp>
        <p:nvSpPr>
          <p:cNvPr id="34" name="Text Box 19">
            <a:extLst>
              <a:ext uri="{FF2B5EF4-FFF2-40B4-BE49-F238E27FC236}">
                <a16:creationId xmlns:a16="http://schemas.microsoft.com/office/drawing/2014/main" id="{0B671B79-1D91-4707-9B76-F54BF2DB684E}"/>
              </a:ext>
            </a:extLst>
          </p:cNvPr>
          <p:cNvSpPr txBox="1">
            <a:spLocks noChangeArrowheads="1"/>
          </p:cNvSpPr>
          <p:nvPr/>
        </p:nvSpPr>
        <p:spPr bwMode="auto">
          <a:xfrm>
            <a:off x="1676400" y="1814950"/>
            <a:ext cx="1165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Ví dụ:</a:t>
            </a:r>
          </a:p>
        </p:txBody>
      </p:sp>
      <mc:AlternateContent xmlns:mc="http://schemas.openxmlformats.org/markup-compatibility/2006" xmlns:a14="http://schemas.microsoft.com/office/drawing/2010/main">
        <mc:Choice Requires="a14">
          <p:sp>
            <p:nvSpPr>
              <p:cNvPr id="35" name="Object 21">
                <a:extLst>
                  <a:ext uri="{FF2B5EF4-FFF2-40B4-BE49-F238E27FC236}">
                    <a16:creationId xmlns:a16="http://schemas.microsoft.com/office/drawing/2014/main" id="{B17C4703-E052-498D-B027-1EDC4814EFE4}"/>
                  </a:ext>
                </a:extLst>
              </p:cNvPr>
              <p:cNvSpPr txBox="1">
                <a:spLocks noGrp="1"/>
              </p:cNvSpPr>
              <p:nvPr>
                <p:ph sz="half" idx="1"/>
              </p:nvPr>
            </p:nvSpPr>
            <p:spPr bwMode="auto">
              <a:xfrm>
                <a:off x="3619500" y="1662550"/>
                <a:ext cx="419100" cy="838200"/>
              </a:xfrm>
              <a:prstGeom prst="rect">
                <a:avLst/>
              </a:prstGeom>
              <a:noFill/>
              <a:ln>
                <a:noFill/>
              </a:ln>
              <a:effectLst/>
            </p:spPr>
            <p:txBody>
              <a:bodyPr>
                <a:noAutofit/>
              </a:bodyPr>
              <a:lstStyle/>
              <a:p>
                <a:pPr>
                  <a:buNone/>
                </a:pPr>
                <a14:m>
                  <m:oMathPara xmlns:m="http://schemas.openxmlformats.org/officeDocument/2006/math">
                    <m:oMathParaPr>
                      <m:jc m:val="left"/>
                    </m:oMathParaPr>
                    <m:oMath xmlns:m="http://schemas.openxmlformats.org/officeDocument/2006/math">
                      <m:f>
                        <m:fPr>
                          <m:ctrlPr>
                            <a:rPr lang="en-US" sz="2400" i="1">
                              <a:solidFill>
                                <a:srgbClr val="800080"/>
                              </a:solidFill>
                              <a:latin typeface="Cambria Math" panose="02040503050406030204" pitchFamily="18" charset="0"/>
                            </a:rPr>
                          </m:ctrlPr>
                        </m:fPr>
                        <m:num>
                          <m:r>
                            <a:rPr lang="en-US" sz="2400" i="1">
                              <a:solidFill>
                                <a:srgbClr val="800080"/>
                              </a:solidFill>
                              <a:latin typeface="Cambria Math" panose="02040503050406030204" pitchFamily="18" charset="0"/>
                            </a:rPr>
                            <m:t>1</m:t>
                          </m:r>
                        </m:num>
                        <m:den>
                          <m:r>
                            <a:rPr lang="en-US" sz="2400" i="1">
                              <a:solidFill>
                                <a:srgbClr val="800080"/>
                              </a:solidFill>
                              <a:latin typeface="Cambria Math" panose="02040503050406030204" pitchFamily="18" charset="0"/>
                            </a:rPr>
                            <m:t>3</m:t>
                          </m:r>
                        </m:den>
                      </m:f>
                    </m:oMath>
                  </m:oMathPara>
                </a14:m>
                <a:endParaRPr lang="en-US" sz="2400"/>
              </a:p>
            </p:txBody>
          </p:sp>
        </mc:Choice>
        <mc:Fallback xmlns="">
          <p:sp>
            <p:nvSpPr>
              <p:cNvPr id="35" name="Object 21">
                <a:extLst>
                  <a:ext uri="{FF2B5EF4-FFF2-40B4-BE49-F238E27FC236}">
                    <a16:creationId xmlns:a16="http://schemas.microsoft.com/office/drawing/2014/main" id="{B17C4703-E052-498D-B027-1EDC4814EFE4}"/>
                  </a:ext>
                </a:extLst>
              </p:cNvPr>
              <p:cNvSpPr txBox="1">
                <a:spLocks noGrp="1" noRot="1" noChangeAspect="1" noMove="1" noResize="1" noEditPoints="1" noAdjustHandles="1" noChangeArrowheads="1" noChangeShapeType="1" noTextEdit="1"/>
              </p:cNvSpPr>
              <p:nvPr>
                <p:ph sz="half" idx="1"/>
              </p:nvPr>
            </p:nvSpPr>
            <p:spPr bwMode="auto">
              <a:xfrm>
                <a:off x="3619500" y="1662550"/>
                <a:ext cx="419100" cy="838200"/>
              </a:xfrm>
              <a:prstGeom prst="rect">
                <a:avLst/>
              </a:prstGeom>
              <a:blipFill>
                <a:blip r:embed="rId4"/>
                <a:stretch>
                  <a:fillRect/>
                </a:stretch>
              </a:blipFill>
              <a:ln>
                <a:noFill/>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Object 24">
                <a:extLst>
                  <a:ext uri="{FF2B5EF4-FFF2-40B4-BE49-F238E27FC236}">
                    <a16:creationId xmlns:a16="http://schemas.microsoft.com/office/drawing/2014/main" id="{D7E0A051-357D-4B8E-8A3C-8056DA52C491}"/>
                  </a:ext>
                </a:extLst>
              </p:cNvPr>
              <p:cNvSpPr txBox="1">
                <a:spLocks noGrp="1"/>
              </p:cNvSpPr>
              <p:nvPr>
                <p:ph sz="quarter" idx="2"/>
              </p:nvPr>
            </p:nvSpPr>
            <p:spPr bwMode="auto">
              <a:xfrm>
                <a:off x="5181600" y="1702725"/>
                <a:ext cx="304800" cy="796925"/>
              </a:xfrm>
              <a:prstGeom prst="rect">
                <a:avLst/>
              </a:prstGeom>
              <a:noFill/>
              <a:ln>
                <a:noFill/>
              </a:ln>
              <a:effectLst/>
            </p:spPr>
            <p:txBody>
              <a:bodyPr>
                <a:noAutofit/>
              </a:bodyPr>
              <a:lstStyle/>
              <a:p>
                <a:pPr>
                  <a:buNone/>
                </a:pPr>
                <a14:m>
                  <m:oMathPara xmlns:m="http://schemas.openxmlformats.org/officeDocument/2006/math">
                    <m:oMathParaPr>
                      <m:jc m:val="left"/>
                    </m:oMathParaPr>
                    <m:oMath xmlns:m="http://schemas.openxmlformats.org/officeDocument/2006/math">
                      <m:f>
                        <m:fPr>
                          <m:ctrlPr>
                            <a:rPr lang="en-US" sz="2400" i="1">
                              <a:solidFill>
                                <a:srgbClr val="800080"/>
                              </a:solidFill>
                              <a:latin typeface="Cambria Math" panose="02040503050406030204" pitchFamily="18" charset="0"/>
                            </a:rPr>
                          </m:ctrlPr>
                        </m:fPr>
                        <m:num>
                          <m:r>
                            <a:rPr lang="en-US" sz="2400" i="1">
                              <a:solidFill>
                                <a:srgbClr val="800080"/>
                              </a:solidFill>
                              <a:latin typeface="Cambria Math" panose="02040503050406030204" pitchFamily="18" charset="0"/>
                            </a:rPr>
                            <m:t>4</m:t>
                          </m:r>
                        </m:num>
                        <m:den>
                          <m:r>
                            <a:rPr lang="en-US" sz="2400" i="1">
                              <a:solidFill>
                                <a:srgbClr val="800080"/>
                              </a:solidFill>
                              <a:latin typeface="Cambria Math" panose="02040503050406030204" pitchFamily="18" charset="0"/>
                            </a:rPr>
                            <m:t>10</m:t>
                          </m:r>
                        </m:den>
                      </m:f>
                    </m:oMath>
                  </m:oMathPara>
                </a14:m>
                <a:endParaRPr lang="en-US" sz="2400"/>
              </a:p>
            </p:txBody>
          </p:sp>
        </mc:Choice>
        <mc:Fallback xmlns="">
          <p:sp>
            <p:nvSpPr>
              <p:cNvPr id="36" name="Object 24">
                <a:extLst>
                  <a:ext uri="{FF2B5EF4-FFF2-40B4-BE49-F238E27FC236}">
                    <a16:creationId xmlns:a16="http://schemas.microsoft.com/office/drawing/2014/main" id="{D7E0A051-357D-4B8E-8A3C-8056DA52C491}"/>
                  </a:ext>
                </a:extLst>
              </p:cNvPr>
              <p:cNvSpPr txBox="1">
                <a:spLocks noRot="1" noChangeAspect="1" noMove="1" noResize="1" noEditPoints="1" noAdjustHandles="1" noChangeArrowheads="1" noChangeShapeType="1" noTextEdit="1"/>
              </p:cNvSpPr>
              <p:nvPr>
                <p:ph sz="quarter" idx="2"/>
              </p:nvPr>
            </p:nvSpPr>
            <p:spPr bwMode="auto">
              <a:xfrm>
                <a:off x="5181600" y="1702725"/>
                <a:ext cx="304800" cy="796925"/>
              </a:xfrm>
              <a:prstGeom prst="rect">
                <a:avLst/>
              </a:prstGeom>
              <a:blipFill>
                <a:blip r:embed="rId5"/>
                <a:stretch>
                  <a:fillRect r="-40000"/>
                </a:stretch>
              </a:blipFill>
              <a:ln>
                <a:noFill/>
              </a:ln>
              <a:effectLst/>
            </p:spPr>
            <p:txBody>
              <a:bodyPr/>
              <a:lstStyle/>
              <a:p>
                <a:r>
                  <a:rPr lang="en-US">
                    <a:noFill/>
                  </a:rPr>
                  <a:t> </a:t>
                </a:r>
              </a:p>
            </p:txBody>
          </p:sp>
        </mc:Fallback>
      </mc:AlternateContent>
      <p:sp>
        <p:nvSpPr>
          <p:cNvPr id="37" name="Text Box 23">
            <a:extLst>
              <a:ext uri="{FF2B5EF4-FFF2-40B4-BE49-F238E27FC236}">
                <a16:creationId xmlns:a16="http://schemas.microsoft.com/office/drawing/2014/main" id="{26EA67E7-7B49-4FE5-B62A-3DFDEA14508B}"/>
              </a:ext>
            </a:extLst>
          </p:cNvPr>
          <p:cNvSpPr txBox="1">
            <a:spLocks noChangeArrowheads="1"/>
          </p:cNvSpPr>
          <p:nvPr/>
        </p:nvSpPr>
        <p:spPr bwMode="auto">
          <a:xfrm>
            <a:off x="3962400" y="181495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4:10 </a:t>
            </a:r>
            <a:r>
              <a:rPr lang="en-US" altLang="en-US" sz="2400" b="1">
                <a:solidFill>
                  <a:srgbClr val="660066"/>
                </a:solidFill>
                <a:latin typeface="Times New Roman" panose="02020603050405020304" pitchFamily="18" charset="0"/>
              </a:rPr>
              <a:t>= </a:t>
            </a:r>
          </a:p>
        </p:txBody>
      </p:sp>
      <p:sp>
        <p:nvSpPr>
          <p:cNvPr id="38" name="Text Box 27">
            <a:extLst>
              <a:ext uri="{FF2B5EF4-FFF2-40B4-BE49-F238E27FC236}">
                <a16:creationId xmlns:a16="http://schemas.microsoft.com/office/drawing/2014/main" id="{E290F765-3FA7-4F51-9F10-B11F66468A7B}"/>
              </a:ext>
            </a:extLst>
          </p:cNvPr>
          <p:cNvSpPr txBox="1">
            <a:spLocks noChangeArrowheads="1"/>
          </p:cNvSpPr>
          <p:nvPr/>
        </p:nvSpPr>
        <p:spPr bwMode="auto">
          <a:xfrm>
            <a:off x="5715000" y="181495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9:2</a:t>
            </a:r>
            <a:r>
              <a:rPr lang="en-US" altLang="en-US" sz="2400" b="1">
                <a:solidFill>
                  <a:srgbClr val="660066"/>
                </a:solidFill>
                <a:latin typeface="Times New Roman" panose="02020603050405020304" pitchFamily="18" charset="0"/>
              </a:rPr>
              <a:t> = </a:t>
            </a:r>
          </a:p>
        </p:txBody>
      </p:sp>
      <mc:AlternateContent xmlns:mc="http://schemas.openxmlformats.org/markup-compatibility/2006" xmlns:a14="http://schemas.microsoft.com/office/drawing/2010/main">
        <mc:Choice Requires="a14">
          <p:sp>
            <p:nvSpPr>
              <p:cNvPr id="39" name="Object 28">
                <a:extLst>
                  <a:ext uri="{FF2B5EF4-FFF2-40B4-BE49-F238E27FC236}">
                    <a16:creationId xmlns:a16="http://schemas.microsoft.com/office/drawing/2014/main" id="{1580D0BA-A287-44DA-A531-1B8E88988F18}"/>
                  </a:ext>
                </a:extLst>
              </p:cNvPr>
              <p:cNvSpPr txBox="1"/>
              <p:nvPr/>
            </p:nvSpPr>
            <p:spPr bwMode="auto">
              <a:xfrm>
                <a:off x="6858000" y="1636225"/>
                <a:ext cx="508000" cy="914400"/>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400" i="1">
                              <a:solidFill>
                                <a:srgbClr val="800080"/>
                              </a:solidFill>
                              <a:latin typeface="Cambria Math" panose="02040503050406030204" pitchFamily="18" charset="0"/>
                            </a:rPr>
                          </m:ctrlPr>
                        </m:fPr>
                        <m:num>
                          <m:r>
                            <a:rPr lang="en-US" sz="2400" i="1">
                              <a:solidFill>
                                <a:srgbClr val="800080"/>
                              </a:solidFill>
                              <a:latin typeface="Cambria Math" panose="02040503050406030204" pitchFamily="18" charset="0"/>
                            </a:rPr>
                            <m:t>9</m:t>
                          </m:r>
                        </m:num>
                        <m:den>
                          <m:r>
                            <a:rPr lang="en-US" sz="2400" i="1">
                              <a:solidFill>
                                <a:srgbClr val="800080"/>
                              </a:solidFill>
                              <a:latin typeface="Cambria Math" panose="02040503050406030204" pitchFamily="18" charset="0"/>
                            </a:rPr>
                            <m:t>2</m:t>
                          </m:r>
                        </m:den>
                      </m:f>
                    </m:oMath>
                  </m:oMathPara>
                </a14:m>
                <a:endParaRPr lang="en-US" sz="2400"/>
              </a:p>
            </p:txBody>
          </p:sp>
        </mc:Choice>
        <mc:Fallback xmlns="">
          <p:sp>
            <p:nvSpPr>
              <p:cNvPr id="39" name="Object 28">
                <a:extLst>
                  <a:ext uri="{FF2B5EF4-FFF2-40B4-BE49-F238E27FC236}">
                    <a16:creationId xmlns:a16="http://schemas.microsoft.com/office/drawing/2014/main" id="{1580D0BA-A287-44DA-A531-1B8E88988F18}"/>
                  </a:ext>
                </a:extLst>
              </p:cNvPr>
              <p:cNvSpPr txBox="1">
                <a:spLocks noRot="1" noChangeAspect="1" noMove="1" noResize="1" noEditPoints="1" noAdjustHandles="1" noChangeArrowheads="1" noChangeShapeType="1" noTextEdit="1"/>
              </p:cNvSpPr>
              <p:nvPr/>
            </p:nvSpPr>
            <p:spPr bwMode="auto">
              <a:xfrm>
                <a:off x="6858000" y="1636225"/>
                <a:ext cx="508000" cy="914400"/>
              </a:xfrm>
              <a:prstGeom prst="rect">
                <a:avLst/>
              </a:prstGeom>
              <a:blipFill>
                <a:blip r:embed="rId6"/>
                <a:stretch>
                  <a:fillRect/>
                </a:stretch>
              </a:blipFill>
              <a:ln>
                <a:noFill/>
              </a:ln>
              <a:effectLst/>
            </p:spPr>
            <p:txBody>
              <a:bodyPr/>
              <a:lstStyle/>
              <a:p>
                <a:r>
                  <a:rPr lang="en-US">
                    <a:noFill/>
                  </a:rPr>
                  <a:t> </a:t>
                </a:r>
              </a:p>
            </p:txBody>
          </p:sp>
        </mc:Fallback>
      </mc:AlternateContent>
      <p:sp>
        <p:nvSpPr>
          <p:cNvPr id="40" name="Text Box 31">
            <a:extLst>
              <a:ext uri="{FF2B5EF4-FFF2-40B4-BE49-F238E27FC236}">
                <a16:creationId xmlns:a16="http://schemas.microsoft.com/office/drawing/2014/main" id="{12FCD2E8-A870-4707-ACA7-B74EC3D20DBB}"/>
              </a:ext>
            </a:extLst>
          </p:cNvPr>
          <p:cNvSpPr txBox="1">
            <a:spLocks noChangeArrowheads="1"/>
          </p:cNvSpPr>
          <p:nvPr/>
        </p:nvSpPr>
        <p:spPr bwMode="auto">
          <a:xfrm>
            <a:off x="1379904" y="2447911"/>
            <a:ext cx="10174777"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i="1">
                <a:solidFill>
                  <a:srgbClr val="0000CC"/>
                </a:solidFill>
                <a:latin typeface="Times New Roman" panose="02020603050405020304" pitchFamily="18" charset="0"/>
              </a:rPr>
              <a:t>2) Mọi số tự nhiên đều có thể viết thành phân số có mẫu số là 1 và tử số là chính số đó.</a:t>
            </a:r>
            <a:endParaRPr lang="en-US" altLang="en-US" sz="2400" i="1">
              <a:solidFill>
                <a:srgbClr val="0000CC"/>
              </a:solidFill>
              <a:latin typeface="Times New Roman" panose="02020603050405020304" pitchFamily="18" charset="0"/>
            </a:endParaRPr>
          </a:p>
        </p:txBody>
      </p:sp>
      <p:sp>
        <p:nvSpPr>
          <p:cNvPr id="41" name="Text Box 32">
            <a:extLst>
              <a:ext uri="{FF2B5EF4-FFF2-40B4-BE49-F238E27FC236}">
                <a16:creationId xmlns:a16="http://schemas.microsoft.com/office/drawing/2014/main" id="{3C0B6B9F-63DA-4E00-B527-AE03591DAFF9}"/>
              </a:ext>
            </a:extLst>
          </p:cNvPr>
          <p:cNvSpPr txBox="1">
            <a:spLocks noChangeArrowheads="1"/>
          </p:cNvSpPr>
          <p:nvPr/>
        </p:nvSpPr>
        <p:spPr bwMode="auto">
          <a:xfrm>
            <a:off x="1828800" y="3429000"/>
            <a:ext cx="1076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Ví dụ:</a:t>
            </a:r>
          </a:p>
        </p:txBody>
      </p:sp>
      <mc:AlternateContent xmlns:mc="http://schemas.openxmlformats.org/markup-compatibility/2006" xmlns:a14="http://schemas.microsoft.com/office/drawing/2010/main">
        <mc:Choice Requires="a14">
          <p:sp>
            <p:nvSpPr>
              <p:cNvPr id="42" name="Object 33">
                <a:extLst>
                  <a:ext uri="{FF2B5EF4-FFF2-40B4-BE49-F238E27FC236}">
                    <a16:creationId xmlns:a16="http://schemas.microsoft.com/office/drawing/2014/main" id="{510ED1E7-FA29-4DA8-A94E-1A0EEA706DFF}"/>
                  </a:ext>
                </a:extLst>
              </p:cNvPr>
              <p:cNvSpPr txBox="1"/>
              <p:nvPr/>
            </p:nvSpPr>
            <p:spPr bwMode="auto">
              <a:xfrm>
                <a:off x="3429000" y="3276600"/>
                <a:ext cx="419100" cy="8382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5</m:t>
                          </m:r>
                        </m:num>
                        <m:den>
                          <m:r>
                            <a:rPr lang="en-US" i="1">
                              <a:solidFill>
                                <a:srgbClr val="800080"/>
                              </a:solidFill>
                              <a:latin typeface="Cambria Math" panose="02040503050406030204" pitchFamily="18" charset="0"/>
                            </a:rPr>
                            <m:t>1</m:t>
                          </m:r>
                        </m:den>
                      </m:f>
                    </m:oMath>
                  </m:oMathPara>
                </a14:m>
                <a:endParaRPr lang="en-US"/>
              </a:p>
            </p:txBody>
          </p:sp>
        </mc:Choice>
        <mc:Fallback xmlns="">
          <p:sp>
            <p:nvSpPr>
              <p:cNvPr id="42" name="Object 33">
                <a:extLst>
                  <a:ext uri="{FF2B5EF4-FFF2-40B4-BE49-F238E27FC236}">
                    <a16:creationId xmlns:a16="http://schemas.microsoft.com/office/drawing/2014/main" id="{510ED1E7-FA29-4DA8-A94E-1A0EEA706DFF}"/>
                  </a:ext>
                </a:extLst>
              </p:cNvPr>
              <p:cNvSpPr txBox="1">
                <a:spLocks noRot="1" noChangeAspect="1" noMove="1" noResize="1" noEditPoints="1" noAdjustHandles="1" noChangeArrowheads="1" noChangeShapeType="1" noTextEdit="1"/>
              </p:cNvSpPr>
              <p:nvPr/>
            </p:nvSpPr>
            <p:spPr bwMode="auto">
              <a:xfrm>
                <a:off x="3429000" y="3276600"/>
                <a:ext cx="419100" cy="838200"/>
              </a:xfrm>
              <a:prstGeom prst="rect">
                <a:avLst/>
              </a:prstGeom>
              <a:blipFill>
                <a:blip r:embed="rId7"/>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Object 34">
                <a:extLst>
                  <a:ext uri="{FF2B5EF4-FFF2-40B4-BE49-F238E27FC236}">
                    <a16:creationId xmlns:a16="http://schemas.microsoft.com/office/drawing/2014/main" id="{B36904E4-0EFA-4771-9D38-4874BD0EC959}"/>
                  </a:ext>
                </a:extLst>
              </p:cNvPr>
              <p:cNvSpPr txBox="1"/>
              <p:nvPr/>
            </p:nvSpPr>
            <p:spPr bwMode="auto">
              <a:xfrm>
                <a:off x="5094288" y="3344513"/>
                <a:ext cx="6096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12</m:t>
                          </m:r>
                        </m:num>
                        <m:den>
                          <m:r>
                            <a:rPr lang="en-US" i="1">
                              <a:solidFill>
                                <a:srgbClr val="800080"/>
                              </a:solidFill>
                              <a:latin typeface="Cambria Math" panose="02040503050406030204" pitchFamily="18" charset="0"/>
                            </a:rPr>
                            <m:t>1</m:t>
                          </m:r>
                        </m:den>
                      </m:f>
                    </m:oMath>
                  </m:oMathPara>
                </a14:m>
                <a:endParaRPr lang="en-US"/>
              </a:p>
            </p:txBody>
          </p:sp>
        </mc:Choice>
        <mc:Fallback xmlns="">
          <p:sp>
            <p:nvSpPr>
              <p:cNvPr id="43" name="Object 34">
                <a:extLst>
                  <a:ext uri="{FF2B5EF4-FFF2-40B4-BE49-F238E27FC236}">
                    <a16:creationId xmlns:a16="http://schemas.microsoft.com/office/drawing/2014/main" id="{B36904E4-0EFA-4771-9D38-4874BD0EC959}"/>
                  </a:ext>
                </a:extLst>
              </p:cNvPr>
              <p:cNvSpPr txBox="1">
                <a:spLocks noRot="1" noChangeAspect="1" noMove="1" noResize="1" noEditPoints="1" noAdjustHandles="1" noChangeArrowheads="1" noChangeShapeType="1" noTextEdit="1"/>
              </p:cNvSpPr>
              <p:nvPr/>
            </p:nvSpPr>
            <p:spPr bwMode="auto">
              <a:xfrm>
                <a:off x="5094288" y="3344513"/>
                <a:ext cx="609600" cy="914400"/>
              </a:xfrm>
              <a:prstGeom prst="rect">
                <a:avLst/>
              </a:prstGeom>
              <a:blipFill>
                <a:blip r:embed="rId8"/>
                <a:stretch>
                  <a:fillRect/>
                </a:stretch>
              </a:blipFill>
              <a:ln>
                <a:noFill/>
              </a:ln>
            </p:spPr>
            <p:txBody>
              <a:bodyPr/>
              <a:lstStyle/>
              <a:p>
                <a:r>
                  <a:rPr lang="en-US">
                    <a:noFill/>
                  </a:rPr>
                  <a:t> </a:t>
                </a:r>
              </a:p>
            </p:txBody>
          </p:sp>
        </mc:Fallback>
      </mc:AlternateContent>
      <p:sp>
        <p:nvSpPr>
          <p:cNvPr id="44" name="Text Box 35">
            <a:extLst>
              <a:ext uri="{FF2B5EF4-FFF2-40B4-BE49-F238E27FC236}">
                <a16:creationId xmlns:a16="http://schemas.microsoft.com/office/drawing/2014/main" id="{694FDB1A-3913-4895-9C52-481442A00A33}"/>
              </a:ext>
            </a:extLst>
          </p:cNvPr>
          <p:cNvSpPr txBox="1">
            <a:spLocks noChangeArrowheads="1"/>
          </p:cNvSpPr>
          <p:nvPr/>
        </p:nvSpPr>
        <p:spPr bwMode="auto">
          <a:xfrm>
            <a:off x="4114800" y="34290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12</a:t>
            </a:r>
            <a:r>
              <a:rPr lang="en-US" altLang="en-US" sz="2400" b="1">
                <a:solidFill>
                  <a:srgbClr val="660066"/>
                </a:solidFill>
                <a:latin typeface="Times New Roman" panose="02020603050405020304" pitchFamily="18" charset="0"/>
              </a:rPr>
              <a:t> = </a:t>
            </a:r>
          </a:p>
        </p:txBody>
      </p:sp>
      <p:sp>
        <p:nvSpPr>
          <p:cNvPr id="45" name="Text Box 36">
            <a:extLst>
              <a:ext uri="{FF2B5EF4-FFF2-40B4-BE49-F238E27FC236}">
                <a16:creationId xmlns:a16="http://schemas.microsoft.com/office/drawing/2014/main" id="{5458E9D0-5008-48D7-92C2-51D42480B821}"/>
              </a:ext>
            </a:extLst>
          </p:cNvPr>
          <p:cNvSpPr txBox="1">
            <a:spLocks noChangeArrowheads="1"/>
          </p:cNvSpPr>
          <p:nvPr/>
        </p:nvSpPr>
        <p:spPr bwMode="auto">
          <a:xfrm>
            <a:off x="5867400" y="34290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2001</a:t>
            </a:r>
            <a:r>
              <a:rPr lang="en-US" altLang="en-US" sz="2400" b="1">
                <a:solidFill>
                  <a:srgbClr val="660066"/>
                </a:solidFill>
                <a:latin typeface="Times New Roman" panose="02020603050405020304" pitchFamily="18" charset="0"/>
              </a:rPr>
              <a:t> = </a:t>
            </a:r>
          </a:p>
        </p:txBody>
      </p:sp>
      <mc:AlternateContent xmlns:mc="http://schemas.openxmlformats.org/markup-compatibility/2006" xmlns:a14="http://schemas.microsoft.com/office/drawing/2010/main">
        <mc:Choice Requires="a14">
          <p:sp>
            <p:nvSpPr>
              <p:cNvPr id="46" name="Object 37">
                <a:extLst>
                  <a:ext uri="{FF2B5EF4-FFF2-40B4-BE49-F238E27FC236}">
                    <a16:creationId xmlns:a16="http://schemas.microsoft.com/office/drawing/2014/main" id="{EBC92080-4457-46F0-9879-E593218F436E}"/>
                  </a:ext>
                </a:extLst>
              </p:cNvPr>
              <p:cNvSpPr txBox="1"/>
              <p:nvPr/>
            </p:nvSpPr>
            <p:spPr bwMode="auto">
              <a:xfrm>
                <a:off x="7127875" y="3327888"/>
                <a:ext cx="7112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2001</m:t>
                          </m:r>
                        </m:num>
                        <m:den>
                          <m:r>
                            <a:rPr lang="en-US" i="1">
                              <a:solidFill>
                                <a:srgbClr val="800080"/>
                              </a:solidFill>
                              <a:latin typeface="Cambria Math" panose="02040503050406030204" pitchFamily="18" charset="0"/>
                            </a:rPr>
                            <m:t>1</m:t>
                          </m:r>
                        </m:den>
                      </m:f>
                    </m:oMath>
                  </m:oMathPara>
                </a14:m>
                <a:endParaRPr lang="en-US"/>
              </a:p>
            </p:txBody>
          </p:sp>
        </mc:Choice>
        <mc:Fallback xmlns="">
          <p:sp>
            <p:nvSpPr>
              <p:cNvPr id="46" name="Object 37">
                <a:extLst>
                  <a:ext uri="{FF2B5EF4-FFF2-40B4-BE49-F238E27FC236}">
                    <a16:creationId xmlns:a16="http://schemas.microsoft.com/office/drawing/2014/main" id="{EBC92080-4457-46F0-9879-E593218F436E}"/>
                  </a:ext>
                </a:extLst>
              </p:cNvPr>
              <p:cNvSpPr txBox="1">
                <a:spLocks noRot="1" noChangeAspect="1" noMove="1" noResize="1" noEditPoints="1" noAdjustHandles="1" noChangeArrowheads="1" noChangeShapeType="1" noTextEdit="1"/>
              </p:cNvSpPr>
              <p:nvPr/>
            </p:nvSpPr>
            <p:spPr bwMode="auto">
              <a:xfrm>
                <a:off x="7127875" y="3327888"/>
                <a:ext cx="711200" cy="914400"/>
              </a:xfrm>
              <a:prstGeom prst="rect">
                <a:avLst/>
              </a:prstGeom>
              <a:blipFill>
                <a:blip r:embed="rId9"/>
                <a:stretch>
                  <a:fillRect/>
                </a:stretch>
              </a:blipFill>
              <a:ln>
                <a:noFill/>
              </a:ln>
            </p:spPr>
            <p:txBody>
              <a:bodyPr/>
              <a:lstStyle/>
              <a:p>
                <a:r>
                  <a:rPr lang="en-US">
                    <a:noFill/>
                  </a:rPr>
                  <a:t> </a:t>
                </a:r>
              </a:p>
            </p:txBody>
          </p:sp>
        </mc:Fallback>
      </mc:AlternateContent>
      <p:sp>
        <p:nvSpPr>
          <p:cNvPr id="47" name="Text Box 38">
            <a:extLst>
              <a:ext uri="{FF2B5EF4-FFF2-40B4-BE49-F238E27FC236}">
                <a16:creationId xmlns:a16="http://schemas.microsoft.com/office/drawing/2014/main" id="{FB80CA29-EE54-4121-8CC7-433451934CD6}"/>
              </a:ext>
            </a:extLst>
          </p:cNvPr>
          <p:cNvSpPr txBox="1">
            <a:spLocks noChangeArrowheads="1"/>
          </p:cNvSpPr>
          <p:nvPr/>
        </p:nvSpPr>
        <p:spPr bwMode="auto">
          <a:xfrm>
            <a:off x="1379905" y="3886201"/>
            <a:ext cx="1017477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i="1">
                <a:solidFill>
                  <a:srgbClr val="0000CC"/>
                </a:solidFill>
                <a:latin typeface="Times New Roman" panose="02020603050405020304" pitchFamily="18" charset="0"/>
              </a:rPr>
              <a:t>3) Số 1 có thể viết thành phân số có tử số và mẫu số bằng nhau và khác 0.</a:t>
            </a:r>
            <a:endParaRPr lang="en-US" altLang="en-US" sz="2400" i="1">
              <a:solidFill>
                <a:srgbClr val="0000CC"/>
              </a:solidFill>
              <a:latin typeface="Times New Roman" panose="02020603050405020304" pitchFamily="18" charset="0"/>
            </a:endParaRPr>
          </a:p>
        </p:txBody>
      </p:sp>
      <p:sp>
        <p:nvSpPr>
          <p:cNvPr id="48" name="Text Box 39">
            <a:extLst>
              <a:ext uri="{FF2B5EF4-FFF2-40B4-BE49-F238E27FC236}">
                <a16:creationId xmlns:a16="http://schemas.microsoft.com/office/drawing/2014/main" id="{A973BE93-29AD-4E86-B579-BA2820785638}"/>
              </a:ext>
            </a:extLst>
          </p:cNvPr>
          <p:cNvSpPr txBox="1">
            <a:spLocks noChangeArrowheads="1"/>
          </p:cNvSpPr>
          <p:nvPr/>
        </p:nvSpPr>
        <p:spPr bwMode="auto">
          <a:xfrm>
            <a:off x="1981200" y="4724400"/>
            <a:ext cx="1752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Ví dụ:   </a:t>
            </a:r>
            <a:r>
              <a:rPr lang="en-US" altLang="en-US" sz="2400">
                <a:solidFill>
                  <a:srgbClr val="660066"/>
                </a:solidFill>
                <a:latin typeface="Times New Roman" panose="02020603050405020304" pitchFamily="18" charset="0"/>
              </a:rPr>
              <a:t>1</a:t>
            </a:r>
            <a:r>
              <a:rPr lang="en-US" altLang="en-US" sz="2400" b="1">
                <a:solidFill>
                  <a:srgbClr val="660066"/>
                </a:solidFill>
                <a:latin typeface="Times New Roman" panose="02020603050405020304" pitchFamily="18" charset="0"/>
              </a:rPr>
              <a:t> = </a:t>
            </a:r>
          </a:p>
        </p:txBody>
      </p:sp>
      <mc:AlternateContent xmlns:mc="http://schemas.openxmlformats.org/markup-compatibility/2006" xmlns:a14="http://schemas.microsoft.com/office/drawing/2010/main">
        <mc:Choice Requires="a14">
          <p:sp>
            <p:nvSpPr>
              <p:cNvPr id="49" name="Object 40">
                <a:extLst>
                  <a:ext uri="{FF2B5EF4-FFF2-40B4-BE49-F238E27FC236}">
                    <a16:creationId xmlns:a16="http://schemas.microsoft.com/office/drawing/2014/main" id="{D95A4019-BB1E-4FAD-9E34-7FA47C6FF7B2}"/>
                  </a:ext>
                </a:extLst>
              </p:cNvPr>
              <p:cNvSpPr txBox="1"/>
              <p:nvPr/>
            </p:nvSpPr>
            <p:spPr bwMode="auto">
              <a:xfrm>
                <a:off x="3581400" y="4572000"/>
                <a:ext cx="419100" cy="8382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9</m:t>
                          </m:r>
                        </m:num>
                        <m:den>
                          <m:r>
                            <a:rPr lang="en-US" i="1">
                              <a:solidFill>
                                <a:srgbClr val="800080"/>
                              </a:solidFill>
                              <a:latin typeface="Cambria Math" panose="02040503050406030204" pitchFamily="18" charset="0"/>
                            </a:rPr>
                            <m:t>9</m:t>
                          </m:r>
                        </m:den>
                      </m:f>
                    </m:oMath>
                  </m:oMathPara>
                </a14:m>
                <a:endParaRPr lang="en-US"/>
              </a:p>
            </p:txBody>
          </p:sp>
        </mc:Choice>
        <mc:Fallback xmlns="">
          <p:sp>
            <p:nvSpPr>
              <p:cNvPr id="49" name="Object 40">
                <a:extLst>
                  <a:ext uri="{FF2B5EF4-FFF2-40B4-BE49-F238E27FC236}">
                    <a16:creationId xmlns:a16="http://schemas.microsoft.com/office/drawing/2014/main" id="{D95A4019-BB1E-4FAD-9E34-7FA47C6FF7B2}"/>
                  </a:ext>
                </a:extLst>
              </p:cNvPr>
              <p:cNvSpPr txBox="1">
                <a:spLocks noRot="1" noChangeAspect="1" noMove="1" noResize="1" noEditPoints="1" noAdjustHandles="1" noChangeArrowheads="1" noChangeShapeType="1" noTextEdit="1"/>
              </p:cNvSpPr>
              <p:nvPr/>
            </p:nvSpPr>
            <p:spPr bwMode="auto">
              <a:xfrm>
                <a:off x="3581400" y="4572000"/>
                <a:ext cx="419100" cy="838200"/>
              </a:xfrm>
              <a:prstGeom prst="rect">
                <a:avLst/>
              </a:prstGeom>
              <a:blipFill>
                <a:blip r:embed="rId10"/>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Object 41">
                <a:extLst>
                  <a:ext uri="{FF2B5EF4-FFF2-40B4-BE49-F238E27FC236}">
                    <a16:creationId xmlns:a16="http://schemas.microsoft.com/office/drawing/2014/main" id="{77269EA0-89CA-40A7-87E4-2125DCC29B98}"/>
                  </a:ext>
                </a:extLst>
              </p:cNvPr>
              <p:cNvSpPr txBox="1"/>
              <p:nvPr/>
            </p:nvSpPr>
            <p:spPr bwMode="auto">
              <a:xfrm>
                <a:off x="5003800" y="4556125"/>
                <a:ext cx="6096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18</m:t>
                          </m:r>
                        </m:num>
                        <m:den>
                          <m:r>
                            <a:rPr lang="en-US" i="1">
                              <a:solidFill>
                                <a:srgbClr val="800080"/>
                              </a:solidFill>
                              <a:latin typeface="Cambria Math" panose="02040503050406030204" pitchFamily="18" charset="0"/>
                            </a:rPr>
                            <m:t>18</m:t>
                          </m:r>
                        </m:den>
                      </m:f>
                    </m:oMath>
                  </m:oMathPara>
                </a14:m>
                <a:endParaRPr lang="en-US"/>
              </a:p>
            </p:txBody>
          </p:sp>
        </mc:Choice>
        <mc:Fallback xmlns="">
          <p:sp>
            <p:nvSpPr>
              <p:cNvPr id="50" name="Object 41">
                <a:extLst>
                  <a:ext uri="{FF2B5EF4-FFF2-40B4-BE49-F238E27FC236}">
                    <a16:creationId xmlns:a16="http://schemas.microsoft.com/office/drawing/2014/main" id="{77269EA0-89CA-40A7-87E4-2125DCC29B98}"/>
                  </a:ext>
                </a:extLst>
              </p:cNvPr>
              <p:cNvSpPr txBox="1">
                <a:spLocks noRot="1" noChangeAspect="1" noMove="1" noResize="1" noEditPoints="1" noAdjustHandles="1" noChangeArrowheads="1" noChangeShapeType="1" noTextEdit="1"/>
              </p:cNvSpPr>
              <p:nvPr/>
            </p:nvSpPr>
            <p:spPr bwMode="auto">
              <a:xfrm>
                <a:off x="5003800" y="4556125"/>
                <a:ext cx="609600" cy="914400"/>
              </a:xfrm>
              <a:prstGeom prst="rect">
                <a:avLst/>
              </a:prstGeom>
              <a:blipFill>
                <a:blip r:embed="rId11"/>
                <a:stretch>
                  <a:fillRect/>
                </a:stretch>
              </a:blipFill>
              <a:ln>
                <a:noFill/>
              </a:ln>
            </p:spPr>
            <p:txBody>
              <a:bodyPr/>
              <a:lstStyle/>
              <a:p>
                <a:r>
                  <a:rPr lang="en-US">
                    <a:noFill/>
                  </a:rPr>
                  <a:t> </a:t>
                </a:r>
              </a:p>
            </p:txBody>
          </p:sp>
        </mc:Fallback>
      </mc:AlternateContent>
      <p:sp>
        <p:nvSpPr>
          <p:cNvPr id="51" name="Text Box 42">
            <a:extLst>
              <a:ext uri="{FF2B5EF4-FFF2-40B4-BE49-F238E27FC236}">
                <a16:creationId xmlns:a16="http://schemas.microsoft.com/office/drawing/2014/main" id="{6434908D-EB25-49EB-BEB8-A81111C8B6B1}"/>
              </a:ext>
            </a:extLst>
          </p:cNvPr>
          <p:cNvSpPr txBox="1">
            <a:spLocks noChangeArrowheads="1"/>
          </p:cNvSpPr>
          <p:nvPr/>
        </p:nvSpPr>
        <p:spPr bwMode="auto">
          <a:xfrm>
            <a:off x="4267200" y="47244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1</a:t>
            </a:r>
            <a:r>
              <a:rPr lang="en-US" altLang="en-US" sz="2400" b="1">
                <a:solidFill>
                  <a:srgbClr val="660066"/>
                </a:solidFill>
                <a:latin typeface="Times New Roman" panose="02020603050405020304" pitchFamily="18" charset="0"/>
              </a:rPr>
              <a:t>= </a:t>
            </a:r>
          </a:p>
        </p:txBody>
      </p:sp>
      <p:sp>
        <p:nvSpPr>
          <p:cNvPr id="52" name="Text Box 43">
            <a:extLst>
              <a:ext uri="{FF2B5EF4-FFF2-40B4-BE49-F238E27FC236}">
                <a16:creationId xmlns:a16="http://schemas.microsoft.com/office/drawing/2014/main" id="{E699A752-0741-42E7-B0F6-7022F5CCFB5F}"/>
              </a:ext>
            </a:extLst>
          </p:cNvPr>
          <p:cNvSpPr txBox="1">
            <a:spLocks noChangeArrowheads="1"/>
          </p:cNvSpPr>
          <p:nvPr/>
        </p:nvSpPr>
        <p:spPr bwMode="auto">
          <a:xfrm>
            <a:off x="6477000" y="47244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1</a:t>
            </a:r>
            <a:r>
              <a:rPr lang="en-US" altLang="en-US" sz="2400" b="1">
                <a:solidFill>
                  <a:srgbClr val="660066"/>
                </a:solidFill>
                <a:latin typeface="Times New Roman" panose="02020603050405020304" pitchFamily="18" charset="0"/>
              </a:rPr>
              <a:t> = </a:t>
            </a:r>
          </a:p>
        </p:txBody>
      </p:sp>
      <mc:AlternateContent xmlns:mc="http://schemas.openxmlformats.org/markup-compatibility/2006" xmlns:a14="http://schemas.microsoft.com/office/drawing/2010/main">
        <mc:Choice Requires="a14">
          <p:sp>
            <p:nvSpPr>
              <p:cNvPr id="53" name="Object 44">
                <a:extLst>
                  <a:ext uri="{FF2B5EF4-FFF2-40B4-BE49-F238E27FC236}">
                    <a16:creationId xmlns:a16="http://schemas.microsoft.com/office/drawing/2014/main" id="{2EDAE835-25DD-4996-8160-8C6B6EB8570C}"/>
                  </a:ext>
                </a:extLst>
              </p:cNvPr>
              <p:cNvSpPr txBox="1"/>
              <p:nvPr/>
            </p:nvSpPr>
            <p:spPr bwMode="auto">
              <a:xfrm>
                <a:off x="7158038" y="4556125"/>
                <a:ext cx="569912"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100</m:t>
                          </m:r>
                        </m:num>
                        <m:den>
                          <m:r>
                            <a:rPr lang="en-US" i="1">
                              <a:solidFill>
                                <a:srgbClr val="800080"/>
                              </a:solidFill>
                              <a:latin typeface="Cambria Math" panose="02040503050406030204" pitchFamily="18" charset="0"/>
                            </a:rPr>
                            <m:t>100</m:t>
                          </m:r>
                        </m:den>
                      </m:f>
                    </m:oMath>
                  </m:oMathPara>
                </a14:m>
                <a:endParaRPr lang="en-US"/>
              </a:p>
            </p:txBody>
          </p:sp>
        </mc:Choice>
        <mc:Fallback xmlns="">
          <p:sp>
            <p:nvSpPr>
              <p:cNvPr id="53" name="Object 44">
                <a:extLst>
                  <a:ext uri="{FF2B5EF4-FFF2-40B4-BE49-F238E27FC236}">
                    <a16:creationId xmlns:a16="http://schemas.microsoft.com/office/drawing/2014/main" id="{2EDAE835-25DD-4996-8160-8C6B6EB8570C}"/>
                  </a:ext>
                </a:extLst>
              </p:cNvPr>
              <p:cNvSpPr txBox="1">
                <a:spLocks noRot="1" noChangeAspect="1" noMove="1" noResize="1" noEditPoints="1" noAdjustHandles="1" noChangeArrowheads="1" noChangeShapeType="1" noTextEdit="1"/>
              </p:cNvSpPr>
              <p:nvPr/>
            </p:nvSpPr>
            <p:spPr bwMode="auto">
              <a:xfrm>
                <a:off x="7158038" y="4556125"/>
                <a:ext cx="569912" cy="914400"/>
              </a:xfrm>
              <a:prstGeom prst="rect">
                <a:avLst/>
              </a:prstGeom>
              <a:blipFill>
                <a:blip r:embed="rId12"/>
                <a:stretch>
                  <a:fillRect/>
                </a:stretch>
              </a:blipFill>
              <a:ln>
                <a:noFill/>
              </a:ln>
            </p:spPr>
            <p:txBody>
              <a:bodyPr/>
              <a:lstStyle/>
              <a:p>
                <a:r>
                  <a:rPr lang="en-US">
                    <a:noFill/>
                  </a:rPr>
                  <a:t> </a:t>
                </a:r>
              </a:p>
            </p:txBody>
          </p:sp>
        </mc:Fallback>
      </mc:AlternateContent>
      <p:sp>
        <p:nvSpPr>
          <p:cNvPr id="61" name="Text Box 52">
            <a:extLst>
              <a:ext uri="{FF2B5EF4-FFF2-40B4-BE49-F238E27FC236}">
                <a16:creationId xmlns:a16="http://schemas.microsoft.com/office/drawing/2014/main" id="{9C8F21B6-6B02-4B85-83B8-1CF7A7D57495}"/>
              </a:ext>
            </a:extLst>
          </p:cNvPr>
          <p:cNvSpPr txBox="1">
            <a:spLocks noChangeArrowheads="1"/>
          </p:cNvSpPr>
          <p:nvPr/>
        </p:nvSpPr>
        <p:spPr bwMode="auto">
          <a:xfrm>
            <a:off x="7315200" y="1814951"/>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a:solidFill>
                  <a:srgbClr val="660066"/>
                </a:solidFill>
              </a:rPr>
              <a:t>;…</a:t>
            </a:r>
          </a:p>
        </p:txBody>
      </p:sp>
      <p:sp>
        <p:nvSpPr>
          <p:cNvPr id="63" name="Text Box 54">
            <a:extLst>
              <a:ext uri="{FF2B5EF4-FFF2-40B4-BE49-F238E27FC236}">
                <a16:creationId xmlns:a16="http://schemas.microsoft.com/office/drawing/2014/main" id="{DC340755-B85D-4D6C-B400-4D66FA4A689E}"/>
              </a:ext>
            </a:extLst>
          </p:cNvPr>
          <p:cNvSpPr txBox="1">
            <a:spLocks noChangeArrowheads="1"/>
          </p:cNvSpPr>
          <p:nvPr/>
        </p:nvSpPr>
        <p:spPr bwMode="auto">
          <a:xfrm>
            <a:off x="7924800" y="3429001"/>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a:solidFill>
                  <a:srgbClr val="660066"/>
                </a:solidFill>
              </a:rPr>
              <a:t>;…</a:t>
            </a:r>
          </a:p>
        </p:txBody>
      </p:sp>
      <p:sp>
        <p:nvSpPr>
          <p:cNvPr id="64" name="Text Box 55">
            <a:extLst>
              <a:ext uri="{FF2B5EF4-FFF2-40B4-BE49-F238E27FC236}">
                <a16:creationId xmlns:a16="http://schemas.microsoft.com/office/drawing/2014/main" id="{9BD6AAAF-EA0D-4647-B1F5-E78D7E35D951}"/>
              </a:ext>
            </a:extLst>
          </p:cNvPr>
          <p:cNvSpPr txBox="1">
            <a:spLocks noChangeArrowheads="1"/>
          </p:cNvSpPr>
          <p:nvPr/>
        </p:nvSpPr>
        <p:spPr bwMode="auto">
          <a:xfrm>
            <a:off x="8001000" y="5867401"/>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a:solidFill>
                  <a:srgbClr val="660066"/>
                </a:solidFill>
              </a:rPr>
              <a:t>;…</a:t>
            </a:r>
          </a:p>
        </p:txBody>
      </p:sp>
      <p:sp>
        <p:nvSpPr>
          <p:cNvPr id="30" name="Text Box 27">
            <a:extLst>
              <a:ext uri="{FF2B5EF4-FFF2-40B4-BE49-F238E27FC236}">
                <a16:creationId xmlns:a16="http://schemas.microsoft.com/office/drawing/2014/main" id="{957F25B7-830D-4C27-9E82-36D0F040F369}"/>
              </a:ext>
            </a:extLst>
          </p:cNvPr>
          <p:cNvSpPr txBox="1">
            <a:spLocks noChangeArrowheads="1"/>
          </p:cNvSpPr>
          <p:nvPr/>
        </p:nvSpPr>
        <p:spPr bwMode="auto">
          <a:xfrm>
            <a:off x="8183563" y="3297238"/>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p>
        </p:txBody>
      </p:sp>
      <p:sp>
        <p:nvSpPr>
          <p:cNvPr id="29" name="Text Box 45">
            <a:extLst>
              <a:ext uri="{FF2B5EF4-FFF2-40B4-BE49-F238E27FC236}">
                <a16:creationId xmlns:a16="http://schemas.microsoft.com/office/drawing/2014/main" id="{60307584-1377-47BD-9FB9-F98C523D5955}"/>
              </a:ext>
            </a:extLst>
          </p:cNvPr>
          <p:cNvSpPr txBox="1">
            <a:spLocks noChangeArrowheads="1"/>
          </p:cNvSpPr>
          <p:nvPr/>
        </p:nvSpPr>
        <p:spPr bwMode="auto">
          <a:xfrm>
            <a:off x="1379905" y="5334000"/>
            <a:ext cx="1017477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i="1">
                <a:solidFill>
                  <a:srgbClr val="0000CC"/>
                </a:solidFill>
                <a:latin typeface="Times New Roman" panose="02020603050405020304" pitchFamily="18" charset="0"/>
              </a:rPr>
              <a:t>4) Số 0 có thể viết thành phân số có tử số là </a:t>
            </a:r>
            <a:r>
              <a:rPr lang="vi-VN" altLang="en-US" sz="2400" b="1" i="1">
                <a:solidFill>
                  <a:srgbClr val="0000CC"/>
                </a:solidFill>
                <a:latin typeface="Times New Roman" panose="02020603050405020304" pitchFamily="18" charset="0"/>
              </a:rPr>
              <a:t>0</a:t>
            </a:r>
            <a:r>
              <a:rPr lang="en-US" altLang="en-US" sz="2400" b="1" i="1">
                <a:solidFill>
                  <a:srgbClr val="0000CC"/>
                </a:solidFill>
                <a:latin typeface="Times New Roman" panose="02020603050405020304" pitchFamily="18" charset="0"/>
              </a:rPr>
              <a:t> và mẫu số khác </a:t>
            </a:r>
            <a:r>
              <a:rPr lang="vi-VN" altLang="en-US" sz="2400" b="1" i="1">
                <a:solidFill>
                  <a:srgbClr val="0000CC"/>
                </a:solidFill>
                <a:latin typeface="Times New Roman" panose="02020603050405020304" pitchFamily="18" charset="0"/>
              </a:rPr>
              <a:t>0</a:t>
            </a:r>
            <a:endParaRPr lang="en-US" altLang="en-US" sz="2400" i="1">
              <a:solidFill>
                <a:srgbClr val="0000CC"/>
              </a:solidFill>
              <a:latin typeface="Times New Roman" panose="02020603050405020304" pitchFamily="18" charset="0"/>
            </a:endParaRPr>
          </a:p>
        </p:txBody>
      </p:sp>
      <p:sp>
        <p:nvSpPr>
          <p:cNvPr id="31" name="Text Box 46">
            <a:extLst>
              <a:ext uri="{FF2B5EF4-FFF2-40B4-BE49-F238E27FC236}">
                <a16:creationId xmlns:a16="http://schemas.microsoft.com/office/drawing/2014/main" id="{8270358F-CD9C-48B6-87FB-7D28FE5306E1}"/>
              </a:ext>
            </a:extLst>
          </p:cNvPr>
          <p:cNvSpPr txBox="1">
            <a:spLocks noChangeArrowheads="1"/>
          </p:cNvSpPr>
          <p:nvPr/>
        </p:nvSpPr>
        <p:spPr bwMode="auto">
          <a:xfrm>
            <a:off x="1981200" y="58674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Ví dụ: </a:t>
            </a:r>
          </a:p>
        </p:txBody>
      </p:sp>
      <p:sp>
        <p:nvSpPr>
          <p:cNvPr id="32" name="Text Box 49">
            <a:extLst>
              <a:ext uri="{FF2B5EF4-FFF2-40B4-BE49-F238E27FC236}">
                <a16:creationId xmlns:a16="http://schemas.microsoft.com/office/drawing/2014/main" id="{25CE1021-0CDB-493F-9554-B8DD2493D9AF}"/>
              </a:ext>
            </a:extLst>
          </p:cNvPr>
          <p:cNvSpPr txBox="1">
            <a:spLocks noChangeArrowheads="1"/>
          </p:cNvSpPr>
          <p:nvPr/>
        </p:nvSpPr>
        <p:spPr bwMode="auto">
          <a:xfrm>
            <a:off x="4241800" y="5846763"/>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p>
        </p:txBody>
      </p:sp>
      <p:sp>
        <p:nvSpPr>
          <p:cNvPr id="54" name="Text Box 50">
            <a:extLst>
              <a:ext uri="{FF2B5EF4-FFF2-40B4-BE49-F238E27FC236}">
                <a16:creationId xmlns:a16="http://schemas.microsoft.com/office/drawing/2014/main" id="{F1A16A9D-32EA-498F-8799-11256FE232D8}"/>
              </a:ext>
            </a:extLst>
          </p:cNvPr>
          <p:cNvSpPr txBox="1">
            <a:spLocks noChangeArrowheads="1"/>
          </p:cNvSpPr>
          <p:nvPr/>
        </p:nvSpPr>
        <p:spPr bwMode="auto">
          <a:xfrm>
            <a:off x="5989638" y="5768975"/>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p>
        </p:txBody>
      </p:sp>
      <p:sp>
        <p:nvSpPr>
          <p:cNvPr id="21538" name="Object 1">
            <a:extLst>
              <a:ext uri="{FF2B5EF4-FFF2-40B4-BE49-F238E27FC236}">
                <a16:creationId xmlns:a16="http://schemas.microsoft.com/office/drawing/2014/main" id="{B10C9F05-FE45-4B37-A8FA-470CB0A4D19E}"/>
              </a:ext>
            </a:extLst>
          </p:cNvPr>
          <p:cNvSpPr txBox="1"/>
          <p:nvPr/>
        </p:nvSpPr>
        <p:spPr bwMode="auto">
          <a:xfrm>
            <a:off x="6318250" y="2205475"/>
            <a:ext cx="114300" cy="177800"/>
          </a:xfrm>
          <a:prstGeom prst="rect">
            <a:avLst/>
          </a:prstGeom>
          <a:noFill/>
          <a:ln>
            <a:noFill/>
          </a:ln>
        </p:spPr>
        <p:txBody>
          <a:bodyPr>
            <a:normAutofit fontScale="40000" lnSpcReduction="20000"/>
          </a:bodyPr>
          <a:lstStyle/>
          <a:p>
            <a:endParaRPr lang="en-US"/>
          </a:p>
        </p:txBody>
      </p:sp>
      <mc:AlternateContent xmlns:mc="http://schemas.openxmlformats.org/markup-compatibility/2006" xmlns:a14="http://schemas.microsoft.com/office/drawing/2010/main">
        <mc:Choice Requires="a14">
          <p:sp>
            <p:nvSpPr>
              <p:cNvPr id="57" name="Object 41">
                <a:extLst>
                  <a:ext uri="{FF2B5EF4-FFF2-40B4-BE49-F238E27FC236}">
                    <a16:creationId xmlns:a16="http://schemas.microsoft.com/office/drawing/2014/main" id="{AA6AAA19-9322-4829-8728-240BBE62842A}"/>
                  </a:ext>
                </a:extLst>
              </p:cNvPr>
              <p:cNvSpPr txBox="1"/>
              <p:nvPr/>
            </p:nvSpPr>
            <p:spPr bwMode="auto">
              <a:xfrm>
                <a:off x="3771900" y="5678488"/>
                <a:ext cx="6096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800080"/>
                              </a:solidFill>
                              <a:latin typeface="Cambria Math" panose="02040503050406030204" pitchFamily="18" charset="0"/>
                            </a:rPr>
                          </m:ctrlPr>
                        </m:fPr>
                        <m:num>
                          <m:r>
                            <a:rPr lang="en-US" sz="2400" b="0" i="1" smtClean="0">
                              <a:solidFill>
                                <a:srgbClr val="800080"/>
                              </a:solidFill>
                              <a:latin typeface="Cambria Math" panose="02040503050406030204" pitchFamily="18" charset="0"/>
                            </a:rPr>
                            <m:t>0</m:t>
                          </m:r>
                        </m:num>
                        <m:den>
                          <m:r>
                            <a:rPr lang="en-US" sz="2400" b="0" i="1" smtClean="0">
                              <a:solidFill>
                                <a:srgbClr val="800080"/>
                              </a:solidFill>
                              <a:latin typeface="Cambria Math" panose="02040503050406030204" pitchFamily="18" charset="0"/>
                            </a:rPr>
                            <m:t>7</m:t>
                          </m:r>
                        </m:den>
                      </m:f>
                    </m:oMath>
                  </m:oMathPara>
                </a14:m>
                <a:endParaRPr lang="en-US" sz="2400"/>
              </a:p>
            </p:txBody>
          </p:sp>
        </mc:Choice>
        <mc:Fallback xmlns="">
          <p:sp>
            <p:nvSpPr>
              <p:cNvPr id="57" name="Object 41">
                <a:extLst>
                  <a:ext uri="{FF2B5EF4-FFF2-40B4-BE49-F238E27FC236}">
                    <a16:creationId xmlns:a16="http://schemas.microsoft.com/office/drawing/2014/main" id="{AA6AAA19-9322-4829-8728-240BBE62842A}"/>
                  </a:ext>
                </a:extLst>
              </p:cNvPr>
              <p:cNvSpPr txBox="1">
                <a:spLocks noRot="1" noChangeAspect="1" noMove="1" noResize="1" noEditPoints="1" noAdjustHandles="1" noChangeArrowheads="1" noChangeShapeType="1" noTextEdit="1"/>
              </p:cNvSpPr>
              <p:nvPr/>
            </p:nvSpPr>
            <p:spPr bwMode="auto">
              <a:xfrm>
                <a:off x="3771900" y="5678488"/>
                <a:ext cx="609600" cy="914400"/>
              </a:xfrm>
              <a:prstGeom prst="rect">
                <a:avLst/>
              </a:prstGeom>
              <a:blipFill>
                <a:blip r:embed="rId13"/>
                <a:stretch>
                  <a:fillRect/>
                </a:stretch>
              </a:blipFill>
              <a:ln>
                <a:noFill/>
              </a:ln>
            </p:spPr>
            <p:txBody>
              <a:bodyPr/>
              <a:lstStyle/>
              <a:p>
                <a:r>
                  <a:rPr lang="en-US">
                    <a:noFill/>
                  </a:rPr>
                  <a:t> </a:t>
                </a:r>
              </a:p>
            </p:txBody>
          </p:sp>
        </mc:Fallback>
      </mc:AlternateContent>
      <p:sp>
        <p:nvSpPr>
          <p:cNvPr id="62" name="Text Box 42">
            <a:extLst>
              <a:ext uri="{FF2B5EF4-FFF2-40B4-BE49-F238E27FC236}">
                <a16:creationId xmlns:a16="http://schemas.microsoft.com/office/drawing/2014/main" id="{2A11E1A7-BD96-40AB-9AF5-3B4B799038A1}"/>
              </a:ext>
            </a:extLst>
          </p:cNvPr>
          <p:cNvSpPr txBox="1">
            <a:spLocks noChangeArrowheads="1"/>
          </p:cNvSpPr>
          <p:nvPr/>
        </p:nvSpPr>
        <p:spPr bwMode="auto">
          <a:xfrm>
            <a:off x="3035300" y="5846763"/>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0 </a:t>
            </a:r>
            <a:r>
              <a:rPr lang="en-US" altLang="en-US" sz="2400" b="1">
                <a:solidFill>
                  <a:srgbClr val="660066"/>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5" name="Object 41">
                <a:extLst>
                  <a:ext uri="{FF2B5EF4-FFF2-40B4-BE49-F238E27FC236}">
                    <a16:creationId xmlns:a16="http://schemas.microsoft.com/office/drawing/2014/main" id="{94633CA1-BD92-4268-8030-344FD412848E}"/>
                  </a:ext>
                </a:extLst>
              </p:cNvPr>
              <p:cNvSpPr txBox="1"/>
              <p:nvPr/>
            </p:nvSpPr>
            <p:spPr bwMode="auto">
              <a:xfrm>
                <a:off x="5254624" y="5711204"/>
                <a:ext cx="6096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800080"/>
                              </a:solidFill>
                              <a:latin typeface="Cambria Math" panose="02040503050406030204" pitchFamily="18" charset="0"/>
                            </a:rPr>
                          </m:ctrlPr>
                        </m:fPr>
                        <m:num>
                          <m:r>
                            <a:rPr lang="en-US" sz="2400" b="0" i="1" smtClean="0">
                              <a:solidFill>
                                <a:srgbClr val="800080"/>
                              </a:solidFill>
                              <a:latin typeface="Cambria Math" panose="02040503050406030204" pitchFamily="18" charset="0"/>
                            </a:rPr>
                            <m:t>0</m:t>
                          </m:r>
                        </m:num>
                        <m:den>
                          <m:r>
                            <a:rPr lang="en-US" sz="2400" b="0" i="1" smtClean="0">
                              <a:solidFill>
                                <a:srgbClr val="800080"/>
                              </a:solidFill>
                              <a:latin typeface="Cambria Math" panose="02040503050406030204" pitchFamily="18" charset="0"/>
                            </a:rPr>
                            <m:t>19</m:t>
                          </m:r>
                        </m:den>
                      </m:f>
                    </m:oMath>
                  </m:oMathPara>
                </a14:m>
                <a:endParaRPr lang="en-US" sz="2400"/>
              </a:p>
            </p:txBody>
          </p:sp>
        </mc:Choice>
        <mc:Fallback xmlns="">
          <p:sp>
            <p:nvSpPr>
              <p:cNvPr id="65" name="Object 41">
                <a:extLst>
                  <a:ext uri="{FF2B5EF4-FFF2-40B4-BE49-F238E27FC236}">
                    <a16:creationId xmlns:a16="http://schemas.microsoft.com/office/drawing/2014/main" id="{94633CA1-BD92-4268-8030-344FD412848E}"/>
                  </a:ext>
                </a:extLst>
              </p:cNvPr>
              <p:cNvSpPr txBox="1">
                <a:spLocks noRot="1" noChangeAspect="1" noMove="1" noResize="1" noEditPoints="1" noAdjustHandles="1" noChangeArrowheads="1" noChangeShapeType="1" noTextEdit="1"/>
              </p:cNvSpPr>
              <p:nvPr/>
            </p:nvSpPr>
            <p:spPr bwMode="auto">
              <a:xfrm>
                <a:off x="5254624" y="5711204"/>
                <a:ext cx="609600" cy="914400"/>
              </a:xfrm>
              <a:prstGeom prst="rect">
                <a:avLst/>
              </a:prstGeom>
              <a:blipFill>
                <a:blip r:embed="rId14"/>
                <a:stretch>
                  <a:fillRect/>
                </a:stretch>
              </a:blipFill>
              <a:ln>
                <a:noFill/>
              </a:ln>
            </p:spPr>
            <p:txBody>
              <a:bodyPr/>
              <a:lstStyle/>
              <a:p>
                <a:r>
                  <a:rPr lang="en-US">
                    <a:noFill/>
                  </a:rPr>
                  <a:t> </a:t>
                </a:r>
              </a:p>
            </p:txBody>
          </p:sp>
        </mc:Fallback>
      </mc:AlternateContent>
      <p:sp>
        <p:nvSpPr>
          <p:cNvPr id="66" name="Text Box 42">
            <a:extLst>
              <a:ext uri="{FF2B5EF4-FFF2-40B4-BE49-F238E27FC236}">
                <a16:creationId xmlns:a16="http://schemas.microsoft.com/office/drawing/2014/main" id="{FE9014E5-E777-4DF4-BC82-CDB8646064DF}"/>
              </a:ext>
            </a:extLst>
          </p:cNvPr>
          <p:cNvSpPr txBox="1">
            <a:spLocks noChangeArrowheads="1"/>
          </p:cNvSpPr>
          <p:nvPr/>
        </p:nvSpPr>
        <p:spPr bwMode="auto">
          <a:xfrm>
            <a:off x="4518024" y="5879479"/>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0 </a:t>
            </a:r>
            <a:r>
              <a:rPr lang="en-US" altLang="en-US" sz="2400" b="1">
                <a:solidFill>
                  <a:srgbClr val="660066"/>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7" name="Object 41">
                <a:extLst>
                  <a:ext uri="{FF2B5EF4-FFF2-40B4-BE49-F238E27FC236}">
                    <a16:creationId xmlns:a16="http://schemas.microsoft.com/office/drawing/2014/main" id="{8FAF4ED8-B793-4D6A-8307-5292BF4EF6F4}"/>
                  </a:ext>
                </a:extLst>
              </p:cNvPr>
              <p:cNvSpPr txBox="1"/>
              <p:nvPr/>
            </p:nvSpPr>
            <p:spPr bwMode="auto">
              <a:xfrm>
                <a:off x="6955976" y="5650700"/>
                <a:ext cx="6096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800080"/>
                              </a:solidFill>
                              <a:latin typeface="Cambria Math" panose="02040503050406030204" pitchFamily="18" charset="0"/>
                            </a:rPr>
                          </m:ctrlPr>
                        </m:fPr>
                        <m:num>
                          <m:r>
                            <a:rPr lang="en-US" sz="2400" b="0" i="1" smtClean="0">
                              <a:solidFill>
                                <a:srgbClr val="800080"/>
                              </a:solidFill>
                              <a:latin typeface="Cambria Math" panose="02040503050406030204" pitchFamily="18" charset="0"/>
                            </a:rPr>
                            <m:t>0</m:t>
                          </m:r>
                        </m:num>
                        <m:den>
                          <m:r>
                            <a:rPr lang="en-US" sz="2400" b="0" i="1" smtClean="0">
                              <a:solidFill>
                                <a:srgbClr val="800080"/>
                              </a:solidFill>
                              <a:latin typeface="Cambria Math" panose="02040503050406030204" pitchFamily="18" charset="0"/>
                            </a:rPr>
                            <m:t>125</m:t>
                          </m:r>
                        </m:den>
                      </m:f>
                    </m:oMath>
                  </m:oMathPara>
                </a14:m>
                <a:endParaRPr lang="en-US" sz="2400"/>
              </a:p>
            </p:txBody>
          </p:sp>
        </mc:Choice>
        <mc:Fallback xmlns="">
          <p:sp>
            <p:nvSpPr>
              <p:cNvPr id="67" name="Object 41">
                <a:extLst>
                  <a:ext uri="{FF2B5EF4-FFF2-40B4-BE49-F238E27FC236}">
                    <a16:creationId xmlns:a16="http://schemas.microsoft.com/office/drawing/2014/main" id="{8FAF4ED8-B793-4D6A-8307-5292BF4EF6F4}"/>
                  </a:ext>
                </a:extLst>
              </p:cNvPr>
              <p:cNvSpPr txBox="1">
                <a:spLocks noRot="1" noChangeAspect="1" noMove="1" noResize="1" noEditPoints="1" noAdjustHandles="1" noChangeArrowheads="1" noChangeShapeType="1" noTextEdit="1"/>
              </p:cNvSpPr>
              <p:nvPr/>
            </p:nvSpPr>
            <p:spPr bwMode="auto">
              <a:xfrm>
                <a:off x="6955976" y="5650700"/>
                <a:ext cx="609600" cy="914400"/>
              </a:xfrm>
              <a:prstGeom prst="rect">
                <a:avLst/>
              </a:prstGeom>
              <a:blipFill>
                <a:blip r:embed="rId15"/>
                <a:stretch>
                  <a:fillRect/>
                </a:stretch>
              </a:blipFill>
              <a:ln>
                <a:noFill/>
              </a:ln>
            </p:spPr>
            <p:txBody>
              <a:bodyPr/>
              <a:lstStyle/>
              <a:p>
                <a:r>
                  <a:rPr lang="en-US">
                    <a:noFill/>
                  </a:rPr>
                  <a:t> </a:t>
                </a:r>
              </a:p>
            </p:txBody>
          </p:sp>
        </mc:Fallback>
      </mc:AlternateContent>
      <p:sp>
        <p:nvSpPr>
          <p:cNvPr id="68" name="Text Box 42">
            <a:extLst>
              <a:ext uri="{FF2B5EF4-FFF2-40B4-BE49-F238E27FC236}">
                <a16:creationId xmlns:a16="http://schemas.microsoft.com/office/drawing/2014/main" id="{D71661D6-E410-4DEE-A94A-3FB9E4B8E627}"/>
              </a:ext>
            </a:extLst>
          </p:cNvPr>
          <p:cNvSpPr txBox="1">
            <a:spLocks noChangeArrowheads="1"/>
          </p:cNvSpPr>
          <p:nvPr/>
        </p:nvSpPr>
        <p:spPr bwMode="auto">
          <a:xfrm>
            <a:off x="6219376" y="5818975"/>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0 </a:t>
            </a:r>
            <a:r>
              <a:rPr lang="en-US" altLang="en-US" sz="2400" b="1">
                <a:solidFill>
                  <a:srgbClr val="660066"/>
                </a:solidFill>
                <a:latin typeface="Times New Roman" panose="02020603050405020304" pitchFamily="18" charset="0"/>
              </a:rPr>
              <a:t>= </a:t>
            </a:r>
          </a:p>
        </p:txBody>
      </p:sp>
      <p:sp>
        <p:nvSpPr>
          <p:cNvPr id="71" name="Text Box 27">
            <a:extLst>
              <a:ext uri="{FF2B5EF4-FFF2-40B4-BE49-F238E27FC236}">
                <a16:creationId xmlns:a16="http://schemas.microsoft.com/office/drawing/2014/main" id="{070C1571-6E0A-41EA-8775-8E5ABAA3ED9E}"/>
              </a:ext>
            </a:extLst>
          </p:cNvPr>
          <p:cNvSpPr txBox="1">
            <a:spLocks noChangeArrowheads="1"/>
          </p:cNvSpPr>
          <p:nvPr/>
        </p:nvSpPr>
        <p:spPr bwMode="auto">
          <a:xfrm>
            <a:off x="7698625" y="1747258"/>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a : b</a:t>
            </a:r>
            <a:r>
              <a:rPr lang="en-US" altLang="en-US" sz="2400" b="1">
                <a:solidFill>
                  <a:srgbClr val="660066"/>
                </a:solidFill>
                <a:latin typeface="Times New Roman" panose="02020603050405020304" pitchFamily="18" charset="0"/>
              </a:rPr>
              <a:t> = </a:t>
            </a:r>
          </a:p>
        </p:txBody>
      </p:sp>
      <mc:AlternateContent xmlns:mc="http://schemas.openxmlformats.org/markup-compatibility/2006" xmlns:a14="http://schemas.microsoft.com/office/drawing/2010/main">
        <mc:Choice Requires="a14">
          <p:sp>
            <p:nvSpPr>
              <p:cNvPr id="72" name="Object 28">
                <a:extLst>
                  <a:ext uri="{FF2B5EF4-FFF2-40B4-BE49-F238E27FC236}">
                    <a16:creationId xmlns:a16="http://schemas.microsoft.com/office/drawing/2014/main" id="{4E089D08-E432-4C09-952E-89389888C604}"/>
                  </a:ext>
                </a:extLst>
              </p:cNvPr>
              <p:cNvSpPr txBox="1"/>
              <p:nvPr/>
            </p:nvSpPr>
            <p:spPr bwMode="auto">
              <a:xfrm>
                <a:off x="8841625" y="1568533"/>
                <a:ext cx="508000" cy="914400"/>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800080"/>
                              </a:solidFill>
                              <a:latin typeface="Cambria Math" panose="02040503050406030204" pitchFamily="18" charset="0"/>
                            </a:rPr>
                          </m:ctrlPr>
                        </m:fPr>
                        <m:num>
                          <m:r>
                            <a:rPr lang="en-US" sz="2400" b="0" i="1" smtClean="0">
                              <a:solidFill>
                                <a:srgbClr val="800080"/>
                              </a:solidFill>
                              <a:latin typeface="Cambria Math" panose="02040503050406030204" pitchFamily="18" charset="0"/>
                            </a:rPr>
                            <m:t>𝑎</m:t>
                          </m:r>
                        </m:num>
                        <m:den>
                          <m:r>
                            <a:rPr lang="en-US" sz="2400" b="0" i="1" smtClean="0">
                              <a:solidFill>
                                <a:srgbClr val="800080"/>
                              </a:solidFill>
                              <a:latin typeface="Cambria Math" panose="02040503050406030204" pitchFamily="18" charset="0"/>
                            </a:rPr>
                            <m:t>𝑏</m:t>
                          </m:r>
                        </m:den>
                      </m:f>
                    </m:oMath>
                  </m:oMathPara>
                </a14:m>
                <a:endParaRPr lang="en-US" sz="2400"/>
              </a:p>
            </p:txBody>
          </p:sp>
        </mc:Choice>
        <mc:Fallback xmlns="">
          <p:sp>
            <p:nvSpPr>
              <p:cNvPr id="72" name="Object 28">
                <a:extLst>
                  <a:ext uri="{FF2B5EF4-FFF2-40B4-BE49-F238E27FC236}">
                    <a16:creationId xmlns:a16="http://schemas.microsoft.com/office/drawing/2014/main" id="{4E089D08-E432-4C09-952E-89389888C604}"/>
                  </a:ext>
                </a:extLst>
              </p:cNvPr>
              <p:cNvSpPr txBox="1">
                <a:spLocks noRot="1" noChangeAspect="1" noMove="1" noResize="1" noEditPoints="1" noAdjustHandles="1" noChangeArrowheads="1" noChangeShapeType="1" noTextEdit="1"/>
              </p:cNvSpPr>
              <p:nvPr/>
            </p:nvSpPr>
            <p:spPr bwMode="auto">
              <a:xfrm>
                <a:off x="8841625" y="1568533"/>
                <a:ext cx="508000" cy="914400"/>
              </a:xfrm>
              <a:prstGeom prst="rect">
                <a:avLst/>
              </a:prstGeom>
              <a:blipFill>
                <a:blip r:embed="rId16"/>
                <a:stretch>
                  <a:fillRect/>
                </a:stretch>
              </a:blipFill>
              <a:ln>
                <a:noFill/>
              </a:ln>
              <a:effectLst/>
            </p:spPr>
            <p:txBody>
              <a:bodyPr/>
              <a:lstStyle/>
              <a:p>
                <a:r>
                  <a:rPr lang="en-US">
                    <a:noFill/>
                  </a:rPr>
                  <a:t> </a:t>
                </a:r>
              </a:p>
            </p:txBody>
          </p:sp>
        </mc:Fallback>
      </mc:AlternateContent>
      <p:sp>
        <p:nvSpPr>
          <p:cNvPr id="73" name="Text Box 19">
            <a:extLst>
              <a:ext uri="{FF2B5EF4-FFF2-40B4-BE49-F238E27FC236}">
                <a16:creationId xmlns:a16="http://schemas.microsoft.com/office/drawing/2014/main" id="{F114A16F-648B-4D7C-9C72-A62BE26A8F89}"/>
              </a:ext>
            </a:extLst>
          </p:cNvPr>
          <p:cNvSpPr txBox="1">
            <a:spLocks noChangeArrowheads="1"/>
          </p:cNvSpPr>
          <p:nvPr/>
        </p:nvSpPr>
        <p:spPr bwMode="auto">
          <a:xfrm>
            <a:off x="2770592" y="1798486"/>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solidFill>
                  <a:srgbClr val="660066"/>
                </a:solidFill>
                <a:latin typeface="Times New Roman" panose="02020603050405020304" pitchFamily="18" charset="0"/>
              </a:rPr>
              <a:t>1 : 3 </a:t>
            </a:r>
            <a:r>
              <a:rPr lang="en-US" altLang="en-US" sz="2400" b="1">
                <a:solidFill>
                  <a:srgbClr val="660066"/>
                </a:solidFill>
                <a:latin typeface="Times New Roman" panose="02020603050405020304" pitchFamily="18" charset="0"/>
              </a:rPr>
              <a:t>= </a:t>
            </a:r>
          </a:p>
        </p:txBody>
      </p:sp>
      <p:sp>
        <p:nvSpPr>
          <p:cNvPr id="74" name="Text Box 32">
            <a:extLst>
              <a:ext uri="{FF2B5EF4-FFF2-40B4-BE49-F238E27FC236}">
                <a16:creationId xmlns:a16="http://schemas.microsoft.com/office/drawing/2014/main" id="{F85144B7-5BD8-4E40-AA2F-A76E49526763}"/>
              </a:ext>
            </a:extLst>
          </p:cNvPr>
          <p:cNvSpPr txBox="1">
            <a:spLocks noChangeArrowheads="1"/>
          </p:cNvSpPr>
          <p:nvPr/>
        </p:nvSpPr>
        <p:spPr bwMode="auto">
          <a:xfrm>
            <a:off x="2978063" y="3379125"/>
            <a:ext cx="67905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solidFill>
                  <a:srgbClr val="660066"/>
                </a:solidFill>
                <a:latin typeface="Times New Roman" panose="02020603050405020304" pitchFamily="18" charset="0"/>
              </a:rPr>
              <a:t>5</a:t>
            </a:r>
            <a:r>
              <a:rPr lang="en-US" altLang="en-US" sz="2400" b="1">
                <a:solidFill>
                  <a:srgbClr val="660066"/>
                </a:solidFill>
                <a:latin typeface="Times New Roman" panose="02020603050405020304" pitchFamily="18" charset="0"/>
              </a:rPr>
              <a:t> = </a:t>
            </a:r>
          </a:p>
        </p:txBody>
      </p:sp>
      <p:sp>
        <p:nvSpPr>
          <p:cNvPr id="75" name="Text Box 27">
            <a:extLst>
              <a:ext uri="{FF2B5EF4-FFF2-40B4-BE49-F238E27FC236}">
                <a16:creationId xmlns:a16="http://schemas.microsoft.com/office/drawing/2014/main" id="{8D020D4C-EB5A-49F9-8C15-8E2AE56F4720}"/>
              </a:ext>
            </a:extLst>
          </p:cNvPr>
          <p:cNvSpPr txBox="1">
            <a:spLocks noChangeArrowheads="1"/>
          </p:cNvSpPr>
          <p:nvPr/>
        </p:nvSpPr>
        <p:spPr bwMode="auto">
          <a:xfrm>
            <a:off x="8771339" y="3308348"/>
            <a:ext cx="89812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800">
                <a:solidFill>
                  <a:srgbClr val="660066"/>
                </a:solidFill>
                <a:latin typeface="Times New Roman" panose="02020603050405020304" pitchFamily="18" charset="0"/>
              </a:rPr>
              <a:t>a</a:t>
            </a:r>
            <a:r>
              <a:rPr lang="en-US" altLang="en-US" sz="2400">
                <a:solidFill>
                  <a:srgbClr val="660066"/>
                </a:solidFill>
                <a:latin typeface="Times New Roman" panose="02020603050405020304" pitchFamily="18" charset="0"/>
              </a:rPr>
              <a:t> </a:t>
            </a:r>
            <a:r>
              <a:rPr lang="en-US" altLang="en-US" sz="2400" b="1">
                <a:solidFill>
                  <a:srgbClr val="660066"/>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76" name="Object 28">
                <a:extLst>
                  <a:ext uri="{FF2B5EF4-FFF2-40B4-BE49-F238E27FC236}">
                    <a16:creationId xmlns:a16="http://schemas.microsoft.com/office/drawing/2014/main" id="{03760620-DCB9-4842-9C7B-EFE005800AB1}"/>
                  </a:ext>
                </a:extLst>
              </p:cNvPr>
              <p:cNvSpPr txBox="1"/>
              <p:nvPr/>
            </p:nvSpPr>
            <p:spPr bwMode="auto">
              <a:xfrm>
                <a:off x="9521824" y="3180607"/>
                <a:ext cx="508000" cy="914400"/>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800080"/>
                              </a:solidFill>
                              <a:latin typeface="Cambria Math" panose="02040503050406030204" pitchFamily="18" charset="0"/>
                            </a:rPr>
                          </m:ctrlPr>
                        </m:fPr>
                        <m:num>
                          <m:r>
                            <a:rPr lang="en-US" sz="2400" b="0" i="1" smtClean="0">
                              <a:solidFill>
                                <a:srgbClr val="800080"/>
                              </a:solidFill>
                              <a:latin typeface="Cambria Math" panose="02040503050406030204" pitchFamily="18" charset="0"/>
                            </a:rPr>
                            <m:t>𝑎</m:t>
                          </m:r>
                        </m:num>
                        <m:den>
                          <m:r>
                            <a:rPr lang="en-US" sz="2400" b="0" i="1" smtClean="0">
                              <a:solidFill>
                                <a:srgbClr val="800080"/>
                              </a:solidFill>
                              <a:latin typeface="Cambria Math" panose="02040503050406030204" pitchFamily="18" charset="0"/>
                            </a:rPr>
                            <m:t>1</m:t>
                          </m:r>
                        </m:den>
                      </m:f>
                    </m:oMath>
                  </m:oMathPara>
                </a14:m>
                <a:endParaRPr lang="en-US" sz="2400"/>
              </a:p>
            </p:txBody>
          </p:sp>
        </mc:Choice>
        <mc:Fallback xmlns="">
          <p:sp>
            <p:nvSpPr>
              <p:cNvPr id="76" name="Object 28">
                <a:extLst>
                  <a:ext uri="{FF2B5EF4-FFF2-40B4-BE49-F238E27FC236}">
                    <a16:creationId xmlns:a16="http://schemas.microsoft.com/office/drawing/2014/main" id="{03760620-DCB9-4842-9C7B-EFE005800AB1}"/>
                  </a:ext>
                </a:extLst>
              </p:cNvPr>
              <p:cNvSpPr txBox="1">
                <a:spLocks noRot="1" noChangeAspect="1" noMove="1" noResize="1" noEditPoints="1" noAdjustHandles="1" noChangeArrowheads="1" noChangeShapeType="1" noTextEdit="1"/>
              </p:cNvSpPr>
              <p:nvPr/>
            </p:nvSpPr>
            <p:spPr bwMode="auto">
              <a:xfrm>
                <a:off x="9521824" y="3180607"/>
                <a:ext cx="508000" cy="914400"/>
              </a:xfrm>
              <a:prstGeom prst="rect">
                <a:avLst/>
              </a:prstGeom>
              <a:blipFill>
                <a:blip r:embed="rId17"/>
                <a:stretch>
                  <a:fillRect/>
                </a:stretch>
              </a:blipFill>
              <a:ln>
                <a:noFill/>
              </a:ln>
              <a:effectLst/>
            </p:spPr>
            <p:txBody>
              <a:bodyPr/>
              <a:lstStyle/>
              <a:p>
                <a:r>
                  <a:rPr lang="en-US">
                    <a:noFill/>
                  </a:rPr>
                  <a:t> </a:t>
                </a:r>
              </a:p>
            </p:txBody>
          </p:sp>
        </mc:Fallback>
      </mc:AlternateContent>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arn(inVertical)">
                                      <p:cBhvr>
                                        <p:cTn id="7" dur="500"/>
                                        <p:tgtEl>
                                          <p:spTgt spid="3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3"/>
                                        </p:tgtEl>
                                        <p:attrNameLst>
                                          <p:attrName>style.visibility</p:attrName>
                                        </p:attrNameLst>
                                      </p:cBhvr>
                                      <p:to>
                                        <p:strVal val="visible"/>
                                      </p:to>
                                    </p:set>
                                    <p:animEffect transition="in" filter="barn(inVertical)">
                                      <p:cBhvr>
                                        <p:cTn id="10" dur="500"/>
                                        <p:tgtEl>
                                          <p:spTgt spid="7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5">
                                            <p:txEl>
                                              <p:pRg st="0" end="0"/>
                                            </p:txEl>
                                          </p:spTgt>
                                        </p:tgtEl>
                                        <p:attrNameLst>
                                          <p:attrName>style.visibility</p:attrName>
                                        </p:attrNameLst>
                                      </p:cBhvr>
                                      <p:to>
                                        <p:strVal val="visible"/>
                                      </p:to>
                                    </p:set>
                                    <p:animEffect transition="in" filter="barn(inVertical)">
                                      <p:cBhvr>
                                        <p:cTn id="15" dur="500"/>
                                        <p:tgtEl>
                                          <p:spTgt spid="3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barn(inVertical)">
                                      <p:cBhvr>
                                        <p:cTn id="20" dur="500"/>
                                        <p:tgtEl>
                                          <p:spTgt spid="37"/>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6">
                                            <p:txEl>
                                              <p:pRg st="0" end="0"/>
                                            </p:txEl>
                                          </p:spTgt>
                                        </p:tgtEl>
                                        <p:attrNameLst>
                                          <p:attrName>style.visibility</p:attrName>
                                        </p:attrNameLst>
                                      </p:cBhvr>
                                      <p:to>
                                        <p:strVal val="visible"/>
                                      </p:to>
                                    </p:set>
                                    <p:animEffect transition="in" filter="barn(inVertical)">
                                      <p:cBhvr>
                                        <p:cTn id="25" dur="500"/>
                                        <p:tgtEl>
                                          <p:spTgt spid="36">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38"/>
                                        </p:tgtEl>
                                        <p:attrNameLst>
                                          <p:attrName>style.visibility</p:attrName>
                                        </p:attrNameLst>
                                      </p:cBhvr>
                                      <p:to>
                                        <p:strVal val="visible"/>
                                      </p:to>
                                    </p:set>
                                    <p:animEffect transition="in" filter="barn(inVertical)">
                                      <p:cBhvr>
                                        <p:cTn id="30" dur="500"/>
                                        <p:tgtEl>
                                          <p:spTgt spid="38"/>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39"/>
                                        </p:tgtEl>
                                        <p:attrNameLst>
                                          <p:attrName>style.visibility</p:attrName>
                                        </p:attrNameLst>
                                      </p:cBhvr>
                                      <p:to>
                                        <p:strVal val="visible"/>
                                      </p:to>
                                    </p:set>
                                    <p:animEffect transition="in" filter="barn(inVertical)">
                                      <p:cBhvr>
                                        <p:cTn id="35" dur="500"/>
                                        <p:tgtEl>
                                          <p:spTgt spid="39"/>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61"/>
                                        </p:tgtEl>
                                        <p:attrNameLst>
                                          <p:attrName>style.visibility</p:attrName>
                                        </p:attrNameLst>
                                      </p:cBhvr>
                                      <p:to>
                                        <p:strVal val="visible"/>
                                      </p:to>
                                    </p:set>
                                    <p:animEffect transition="in" filter="barn(inVertical)">
                                      <p:cBhvr>
                                        <p:cTn id="38" dur="500"/>
                                        <p:tgtEl>
                                          <p:spTgt spid="61"/>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71"/>
                                        </p:tgtEl>
                                        <p:attrNameLst>
                                          <p:attrName>style.visibility</p:attrName>
                                        </p:attrNameLst>
                                      </p:cBhvr>
                                      <p:to>
                                        <p:strVal val="visible"/>
                                      </p:to>
                                    </p:set>
                                    <p:animEffect transition="in" filter="barn(inVertical)">
                                      <p:cBhvr>
                                        <p:cTn id="43" dur="500"/>
                                        <p:tgtEl>
                                          <p:spTgt spid="71"/>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72"/>
                                        </p:tgtEl>
                                        <p:attrNameLst>
                                          <p:attrName>style.visibility</p:attrName>
                                        </p:attrNameLst>
                                      </p:cBhvr>
                                      <p:to>
                                        <p:strVal val="visible"/>
                                      </p:to>
                                    </p:set>
                                    <p:animEffect transition="in" filter="barn(inVertical)">
                                      <p:cBhvr>
                                        <p:cTn id="48" dur="500"/>
                                        <p:tgtEl>
                                          <p:spTgt spid="72"/>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33"/>
                                        </p:tgtEl>
                                        <p:attrNameLst>
                                          <p:attrName>style.visibility</p:attrName>
                                        </p:attrNameLst>
                                      </p:cBhvr>
                                      <p:to>
                                        <p:strVal val="visible"/>
                                      </p:to>
                                    </p:set>
                                    <p:animEffect transition="in" filter="barn(inVertical)">
                                      <p:cBhvr>
                                        <p:cTn id="53" dur="500"/>
                                        <p:tgtEl>
                                          <p:spTgt spid="33"/>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41"/>
                                        </p:tgtEl>
                                        <p:attrNameLst>
                                          <p:attrName>style.visibility</p:attrName>
                                        </p:attrNameLst>
                                      </p:cBhvr>
                                      <p:to>
                                        <p:strVal val="visible"/>
                                      </p:to>
                                    </p:set>
                                    <p:animEffect transition="in" filter="barn(inVertical)">
                                      <p:cBhvr>
                                        <p:cTn id="58" dur="500"/>
                                        <p:tgtEl>
                                          <p:spTgt spid="41"/>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74"/>
                                        </p:tgtEl>
                                        <p:attrNameLst>
                                          <p:attrName>style.visibility</p:attrName>
                                        </p:attrNameLst>
                                      </p:cBhvr>
                                      <p:to>
                                        <p:strVal val="visible"/>
                                      </p:to>
                                    </p:set>
                                    <p:animEffect transition="in" filter="barn(inVertical)">
                                      <p:cBhvr>
                                        <p:cTn id="63" dur="500"/>
                                        <p:tgtEl>
                                          <p:spTgt spid="74"/>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42"/>
                                        </p:tgtEl>
                                        <p:attrNameLst>
                                          <p:attrName>style.visibility</p:attrName>
                                        </p:attrNameLst>
                                      </p:cBhvr>
                                      <p:to>
                                        <p:strVal val="visible"/>
                                      </p:to>
                                    </p:set>
                                    <p:animEffect transition="in" filter="barn(inVertical)">
                                      <p:cBhvr>
                                        <p:cTn id="68" dur="500"/>
                                        <p:tgtEl>
                                          <p:spTgt spid="42"/>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44"/>
                                        </p:tgtEl>
                                        <p:attrNameLst>
                                          <p:attrName>style.visibility</p:attrName>
                                        </p:attrNameLst>
                                      </p:cBhvr>
                                      <p:to>
                                        <p:strVal val="visible"/>
                                      </p:to>
                                    </p:set>
                                    <p:animEffect transition="in" filter="barn(inVertical)">
                                      <p:cBhvr>
                                        <p:cTn id="73" dur="500"/>
                                        <p:tgtEl>
                                          <p:spTgt spid="44"/>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43"/>
                                        </p:tgtEl>
                                        <p:attrNameLst>
                                          <p:attrName>style.visibility</p:attrName>
                                        </p:attrNameLst>
                                      </p:cBhvr>
                                      <p:to>
                                        <p:strVal val="visible"/>
                                      </p:to>
                                    </p:set>
                                    <p:animEffect transition="in" filter="barn(inVertical)">
                                      <p:cBhvr>
                                        <p:cTn id="78" dur="500"/>
                                        <p:tgtEl>
                                          <p:spTgt spid="43"/>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45"/>
                                        </p:tgtEl>
                                        <p:attrNameLst>
                                          <p:attrName>style.visibility</p:attrName>
                                        </p:attrNameLst>
                                      </p:cBhvr>
                                      <p:to>
                                        <p:strVal val="visible"/>
                                      </p:to>
                                    </p:set>
                                    <p:animEffect transition="in" filter="barn(inVertical)">
                                      <p:cBhvr>
                                        <p:cTn id="83" dur="500"/>
                                        <p:tgtEl>
                                          <p:spTgt spid="45"/>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46"/>
                                        </p:tgtEl>
                                        <p:attrNameLst>
                                          <p:attrName>style.visibility</p:attrName>
                                        </p:attrNameLst>
                                      </p:cBhvr>
                                      <p:to>
                                        <p:strVal val="visible"/>
                                      </p:to>
                                    </p:set>
                                    <p:animEffect transition="in" filter="barn(inVertical)">
                                      <p:cBhvr>
                                        <p:cTn id="88" dur="500"/>
                                        <p:tgtEl>
                                          <p:spTgt spid="46"/>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63"/>
                                        </p:tgtEl>
                                        <p:attrNameLst>
                                          <p:attrName>style.visibility</p:attrName>
                                        </p:attrNameLst>
                                      </p:cBhvr>
                                      <p:to>
                                        <p:strVal val="visible"/>
                                      </p:to>
                                    </p:set>
                                    <p:animEffect transition="in" filter="barn(inVertical)">
                                      <p:cBhvr>
                                        <p:cTn id="93" dur="500"/>
                                        <p:tgtEl>
                                          <p:spTgt spid="63"/>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75"/>
                                        </p:tgtEl>
                                        <p:attrNameLst>
                                          <p:attrName>style.visibility</p:attrName>
                                        </p:attrNameLst>
                                      </p:cBhvr>
                                      <p:to>
                                        <p:strVal val="visible"/>
                                      </p:to>
                                    </p:set>
                                    <p:animEffect transition="in" filter="barn(inVertical)">
                                      <p:cBhvr>
                                        <p:cTn id="98" dur="500"/>
                                        <p:tgtEl>
                                          <p:spTgt spid="75"/>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grpId="0" nodeType="clickEffect">
                                  <p:stCondLst>
                                    <p:cond delay="0"/>
                                  </p:stCondLst>
                                  <p:childTnLst>
                                    <p:set>
                                      <p:cBhvr>
                                        <p:cTn id="102" dur="1" fill="hold">
                                          <p:stCondLst>
                                            <p:cond delay="0"/>
                                          </p:stCondLst>
                                        </p:cTn>
                                        <p:tgtEl>
                                          <p:spTgt spid="76"/>
                                        </p:tgtEl>
                                        <p:attrNameLst>
                                          <p:attrName>style.visibility</p:attrName>
                                        </p:attrNameLst>
                                      </p:cBhvr>
                                      <p:to>
                                        <p:strVal val="visible"/>
                                      </p:to>
                                    </p:set>
                                    <p:animEffect transition="in" filter="barn(inVertical)">
                                      <p:cBhvr>
                                        <p:cTn id="103" dur="500"/>
                                        <p:tgtEl>
                                          <p:spTgt spid="76"/>
                                        </p:tgtEl>
                                      </p:cBhvr>
                                    </p:animEffect>
                                  </p:childTnLst>
                                </p:cTn>
                              </p:par>
                            </p:childTnLst>
                          </p:cTn>
                        </p:par>
                      </p:childTnLst>
                    </p:cTn>
                  </p:par>
                  <p:par>
                    <p:cTn id="104" fill="hold">
                      <p:stCondLst>
                        <p:cond delay="indefinite"/>
                      </p:stCondLst>
                      <p:childTnLst>
                        <p:par>
                          <p:cTn id="105" fill="hold">
                            <p:stCondLst>
                              <p:cond delay="0"/>
                            </p:stCondLst>
                            <p:childTnLst>
                              <p:par>
                                <p:cTn id="106" presetID="16" presetClass="entr" presetSubtype="21" fill="hold" grpId="0" nodeType="clickEffect">
                                  <p:stCondLst>
                                    <p:cond delay="0"/>
                                  </p:stCondLst>
                                  <p:childTnLst>
                                    <p:set>
                                      <p:cBhvr>
                                        <p:cTn id="107" dur="1" fill="hold">
                                          <p:stCondLst>
                                            <p:cond delay="0"/>
                                          </p:stCondLst>
                                        </p:cTn>
                                        <p:tgtEl>
                                          <p:spTgt spid="40"/>
                                        </p:tgtEl>
                                        <p:attrNameLst>
                                          <p:attrName>style.visibility</p:attrName>
                                        </p:attrNameLst>
                                      </p:cBhvr>
                                      <p:to>
                                        <p:strVal val="visible"/>
                                      </p:to>
                                    </p:set>
                                    <p:animEffect transition="in" filter="barn(inVertical)">
                                      <p:cBhvr>
                                        <p:cTn id="108" dur="500"/>
                                        <p:tgtEl>
                                          <p:spTgt spid="40"/>
                                        </p:tgtEl>
                                      </p:cBhvr>
                                    </p:animEffect>
                                  </p:childTnLst>
                                </p:cTn>
                              </p:par>
                            </p:childTnLst>
                          </p:cTn>
                        </p:par>
                      </p:childTnLst>
                    </p:cTn>
                  </p:par>
                  <p:par>
                    <p:cTn id="109" fill="hold">
                      <p:stCondLst>
                        <p:cond delay="indefinite"/>
                      </p:stCondLst>
                      <p:childTnLst>
                        <p:par>
                          <p:cTn id="110" fill="hold">
                            <p:stCondLst>
                              <p:cond delay="0"/>
                            </p:stCondLst>
                            <p:childTnLst>
                              <p:par>
                                <p:cTn id="111" presetID="16" presetClass="entr" presetSubtype="21" fill="hold" grpId="0" nodeType="clickEffect">
                                  <p:stCondLst>
                                    <p:cond delay="0"/>
                                  </p:stCondLst>
                                  <p:childTnLst>
                                    <p:set>
                                      <p:cBhvr>
                                        <p:cTn id="112" dur="1" fill="hold">
                                          <p:stCondLst>
                                            <p:cond delay="0"/>
                                          </p:stCondLst>
                                        </p:cTn>
                                        <p:tgtEl>
                                          <p:spTgt spid="47"/>
                                        </p:tgtEl>
                                        <p:attrNameLst>
                                          <p:attrName>style.visibility</p:attrName>
                                        </p:attrNameLst>
                                      </p:cBhvr>
                                      <p:to>
                                        <p:strVal val="visible"/>
                                      </p:to>
                                    </p:set>
                                    <p:animEffect transition="in" filter="barn(inVertical)">
                                      <p:cBhvr>
                                        <p:cTn id="113" dur="500"/>
                                        <p:tgtEl>
                                          <p:spTgt spid="47"/>
                                        </p:tgtEl>
                                      </p:cBhvr>
                                    </p:animEffect>
                                  </p:childTnLst>
                                </p:cTn>
                              </p:par>
                            </p:childTnLst>
                          </p:cTn>
                        </p:par>
                      </p:childTnLst>
                    </p:cTn>
                  </p:par>
                  <p:par>
                    <p:cTn id="114" fill="hold">
                      <p:stCondLst>
                        <p:cond delay="indefinite"/>
                      </p:stCondLst>
                      <p:childTnLst>
                        <p:par>
                          <p:cTn id="115" fill="hold">
                            <p:stCondLst>
                              <p:cond delay="0"/>
                            </p:stCondLst>
                            <p:childTnLst>
                              <p:par>
                                <p:cTn id="116" presetID="16" presetClass="entr" presetSubtype="21" fill="hold" grpId="0" nodeType="clickEffect">
                                  <p:stCondLst>
                                    <p:cond delay="0"/>
                                  </p:stCondLst>
                                  <p:childTnLst>
                                    <p:set>
                                      <p:cBhvr>
                                        <p:cTn id="117" dur="1" fill="hold">
                                          <p:stCondLst>
                                            <p:cond delay="0"/>
                                          </p:stCondLst>
                                        </p:cTn>
                                        <p:tgtEl>
                                          <p:spTgt spid="48"/>
                                        </p:tgtEl>
                                        <p:attrNameLst>
                                          <p:attrName>style.visibility</p:attrName>
                                        </p:attrNameLst>
                                      </p:cBhvr>
                                      <p:to>
                                        <p:strVal val="visible"/>
                                      </p:to>
                                    </p:set>
                                    <p:animEffect transition="in" filter="barn(inVertical)">
                                      <p:cBhvr>
                                        <p:cTn id="118" dur="500"/>
                                        <p:tgtEl>
                                          <p:spTgt spid="48"/>
                                        </p:tgtEl>
                                      </p:cBhvr>
                                    </p:animEffect>
                                  </p:childTnLst>
                                </p:cTn>
                              </p:par>
                            </p:childTnLst>
                          </p:cTn>
                        </p:par>
                      </p:childTnLst>
                    </p:cTn>
                  </p:par>
                  <p:par>
                    <p:cTn id="119" fill="hold">
                      <p:stCondLst>
                        <p:cond delay="indefinite"/>
                      </p:stCondLst>
                      <p:childTnLst>
                        <p:par>
                          <p:cTn id="120" fill="hold">
                            <p:stCondLst>
                              <p:cond delay="0"/>
                            </p:stCondLst>
                            <p:childTnLst>
                              <p:par>
                                <p:cTn id="121" presetID="16" presetClass="entr" presetSubtype="21" fill="hold" grpId="0" nodeType="clickEffect">
                                  <p:stCondLst>
                                    <p:cond delay="0"/>
                                  </p:stCondLst>
                                  <p:childTnLst>
                                    <p:set>
                                      <p:cBhvr>
                                        <p:cTn id="122" dur="1" fill="hold">
                                          <p:stCondLst>
                                            <p:cond delay="0"/>
                                          </p:stCondLst>
                                        </p:cTn>
                                        <p:tgtEl>
                                          <p:spTgt spid="49"/>
                                        </p:tgtEl>
                                        <p:attrNameLst>
                                          <p:attrName>style.visibility</p:attrName>
                                        </p:attrNameLst>
                                      </p:cBhvr>
                                      <p:to>
                                        <p:strVal val="visible"/>
                                      </p:to>
                                    </p:set>
                                    <p:animEffect transition="in" filter="barn(inVertical)">
                                      <p:cBhvr>
                                        <p:cTn id="123" dur="500"/>
                                        <p:tgtEl>
                                          <p:spTgt spid="49"/>
                                        </p:tgtEl>
                                      </p:cBhvr>
                                    </p:animEffect>
                                  </p:childTnLst>
                                </p:cTn>
                              </p:par>
                            </p:childTnLst>
                          </p:cTn>
                        </p:par>
                      </p:childTnLst>
                    </p:cTn>
                  </p:par>
                  <p:par>
                    <p:cTn id="124" fill="hold">
                      <p:stCondLst>
                        <p:cond delay="indefinite"/>
                      </p:stCondLst>
                      <p:childTnLst>
                        <p:par>
                          <p:cTn id="125" fill="hold">
                            <p:stCondLst>
                              <p:cond delay="0"/>
                            </p:stCondLst>
                            <p:childTnLst>
                              <p:par>
                                <p:cTn id="126" presetID="16" presetClass="entr" presetSubtype="21" fill="hold" grpId="0" nodeType="clickEffect">
                                  <p:stCondLst>
                                    <p:cond delay="0"/>
                                  </p:stCondLst>
                                  <p:childTnLst>
                                    <p:set>
                                      <p:cBhvr>
                                        <p:cTn id="127" dur="1" fill="hold">
                                          <p:stCondLst>
                                            <p:cond delay="0"/>
                                          </p:stCondLst>
                                        </p:cTn>
                                        <p:tgtEl>
                                          <p:spTgt spid="51"/>
                                        </p:tgtEl>
                                        <p:attrNameLst>
                                          <p:attrName>style.visibility</p:attrName>
                                        </p:attrNameLst>
                                      </p:cBhvr>
                                      <p:to>
                                        <p:strVal val="visible"/>
                                      </p:to>
                                    </p:set>
                                    <p:animEffect transition="in" filter="barn(inVertical)">
                                      <p:cBhvr>
                                        <p:cTn id="128" dur="500"/>
                                        <p:tgtEl>
                                          <p:spTgt spid="51"/>
                                        </p:tgtEl>
                                      </p:cBhvr>
                                    </p:animEffect>
                                  </p:childTnLst>
                                </p:cTn>
                              </p:par>
                            </p:childTnLst>
                          </p:cTn>
                        </p:par>
                      </p:childTnLst>
                    </p:cTn>
                  </p:par>
                  <p:par>
                    <p:cTn id="129" fill="hold">
                      <p:stCondLst>
                        <p:cond delay="indefinite"/>
                      </p:stCondLst>
                      <p:childTnLst>
                        <p:par>
                          <p:cTn id="130" fill="hold">
                            <p:stCondLst>
                              <p:cond delay="0"/>
                            </p:stCondLst>
                            <p:childTnLst>
                              <p:par>
                                <p:cTn id="131" presetID="16" presetClass="entr" presetSubtype="21" fill="hold" grpId="0" nodeType="clickEffect">
                                  <p:stCondLst>
                                    <p:cond delay="0"/>
                                  </p:stCondLst>
                                  <p:childTnLst>
                                    <p:set>
                                      <p:cBhvr>
                                        <p:cTn id="132" dur="1" fill="hold">
                                          <p:stCondLst>
                                            <p:cond delay="0"/>
                                          </p:stCondLst>
                                        </p:cTn>
                                        <p:tgtEl>
                                          <p:spTgt spid="50"/>
                                        </p:tgtEl>
                                        <p:attrNameLst>
                                          <p:attrName>style.visibility</p:attrName>
                                        </p:attrNameLst>
                                      </p:cBhvr>
                                      <p:to>
                                        <p:strVal val="visible"/>
                                      </p:to>
                                    </p:set>
                                    <p:animEffect transition="in" filter="barn(inVertical)">
                                      <p:cBhvr>
                                        <p:cTn id="133" dur="500"/>
                                        <p:tgtEl>
                                          <p:spTgt spid="50"/>
                                        </p:tgtEl>
                                      </p:cBhvr>
                                    </p:animEffect>
                                  </p:childTnLst>
                                </p:cTn>
                              </p:par>
                            </p:childTnLst>
                          </p:cTn>
                        </p:par>
                      </p:childTnLst>
                    </p:cTn>
                  </p:par>
                  <p:par>
                    <p:cTn id="134" fill="hold">
                      <p:stCondLst>
                        <p:cond delay="indefinite"/>
                      </p:stCondLst>
                      <p:childTnLst>
                        <p:par>
                          <p:cTn id="135" fill="hold">
                            <p:stCondLst>
                              <p:cond delay="0"/>
                            </p:stCondLst>
                            <p:childTnLst>
                              <p:par>
                                <p:cTn id="136" presetID="16" presetClass="entr" presetSubtype="21" fill="hold" grpId="0" nodeType="clickEffect">
                                  <p:stCondLst>
                                    <p:cond delay="0"/>
                                  </p:stCondLst>
                                  <p:childTnLst>
                                    <p:set>
                                      <p:cBhvr>
                                        <p:cTn id="137" dur="1" fill="hold">
                                          <p:stCondLst>
                                            <p:cond delay="0"/>
                                          </p:stCondLst>
                                        </p:cTn>
                                        <p:tgtEl>
                                          <p:spTgt spid="52"/>
                                        </p:tgtEl>
                                        <p:attrNameLst>
                                          <p:attrName>style.visibility</p:attrName>
                                        </p:attrNameLst>
                                      </p:cBhvr>
                                      <p:to>
                                        <p:strVal val="visible"/>
                                      </p:to>
                                    </p:set>
                                    <p:animEffect transition="in" filter="barn(inVertical)">
                                      <p:cBhvr>
                                        <p:cTn id="138" dur="500"/>
                                        <p:tgtEl>
                                          <p:spTgt spid="52"/>
                                        </p:tgtEl>
                                      </p:cBhvr>
                                    </p:animEffect>
                                  </p:childTnLst>
                                </p:cTn>
                              </p:par>
                            </p:childTnLst>
                          </p:cTn>
                        </p:par>
                      </p:childTnLst>
                    </p:cTn>
                  </p:par>
                  <p:par>
                    <p:cTn id="139" fill="hold">
                      <p:stCondLst>
                        <p:cond delay="indefinite"/>
                      </p:stCondLst>
                      <p:childTnLst>
                        <p:par>
                          <p:cTn id="140" fill="hold">
                            <p:stCondLst>
                              <p:cond delay="0"/>
                            </p:stCondLst>
                            <p:childTnLst>
                              <p:par>
                                <p:cTn id="141" presetID="16" presetClass="entr" presetSubtype="21" fill="hold" grpId="0" nodeType="clickEffect">
                                  <p:stCondLst>
                                    <p:cond delay="0"/>
                                  </p:stCondLst>
                                  <p:childTnLst>
                                    <p:set>
                                      <p:cBhvr>
                                        <p:cTn id="142" dur="1" fill="hold">
                                          <p:stCondLst>
                                            <p:cond delay="0"/>
                                          </p:stCondLst>
                                        </p:cTn>
                                        <p:tgtEl>
                                          <p:spTgt spid="53"/>
                                        </p:tgtEl>
                                        <p:attrNameLst>
                                          <p:attrName>style.visibility</p:attrName>
                                        </p:attrNameLst>
                                      </p:cBhvr>
                                      <p:to>
                                        <p:strVal val="visible"/>
                                      </p:to>
                                    </p:set>
                                    <p:animEffect transition="in" filter="barn(inVertical)">
                                      <p:cBhvr>
                                        <p:cTn id="143" dur="500"/>
                                        <p:tgtEl>
                                          <p:spTgt spid="53"/>
                                        </p:tgtEl>
                                      </p:cBhvr>
                                    </p:animEffect>
                                  </p:childTnLst>
                                </p:cTn>
                              </p:par>
                            </p:childTnLst>
                          </p:cTn>
                        </p:par>
                      </p:childTnLst>
                    </p:cTn>
                  </p:par>
                  <p:par>
                    <p:cTn id="144" fill="hold">
                      <p:stCondLst>
                        <p:cond delay="indefinite"/>
                      </p:stCondLst>
                      <p:childTnLst>
                        <p:par>
                          <p:cTn id="145" fill="hold">
                            <p:stCondLst>
                              <p:cond delay="0"/>
                            </p:stCondLst>
                            <p:childTnLst>
                              <p:par>
                                <p:cTn id="146" presetID="16" presetClass="entr" presetSubtype="21" fill="hold" grpId="0" nodeType="clickEffect">
                                  <p:stCondLst>
                                    <p:cond delay="0"/>
                                  </p:stCondLst>
                                  <p:childTnLst>
                                    <p:set>
                                      <p:cBhvr>
                                        <p:cTn id="147" dur="1" fill="hold">
                                          <p:stCondLst>
                                            <p:cond delay="0"/>
                                          </p:stCondLst>
                                        </p:cTn>
                                        <p:tgtEl>
                                          <p:spTgt spid="29"/>
                                        </p:tgtEl>
                                        <p:attrNameLst>
                                          <p:attrName>style.visibility</p:attrName>
                                        </p:attrNameLst>
                                      </p:cBhvr>
                                      <p:to>
                                        <p:strVal val="visible"/>
                                      </p:to>
                                    </p:set>
                                    <p:animEffect transition="in" filter="barn(inVertical)">
                                      <p:cBhvr>
                                        <p:cTn id="148" dur="500"/>
                                        <p:tgtEl>
                                          <p:spTgt spid="29"/>
                                        </p:tgtEl>
                                      </p:cBhvr>
                                    </p:animEffect>
                                  </p:childTnLst>
                                </p:cTn>
                              </p:par>
                            </p:childTnLst>
                          </p:cTn>
                        </p:par>
                      </p:childTnLst>
                    </p:cTn>
                  </p:par>
                  <p:par>
                    <p:cTn id="149" fill="hold">
                      <p:stCondLst>
                        <p:cond delay="indefinite"/>
                      </p:stCondLst>
                      <p:childTnLst>
                        <p:par>
                          <p:cTn id="150" fill="hold">
                            <p:stCondLst>
                              <p:cond delay="0"/>
                            </p:stCondLst>
                            <p:childTnLst>
                              <p:par>
                                <p:cTn id="151" presetID="16" presetClass="entr" presetSubtype="21" fill="hold" grpId="0" nodeType="clickEffect">
                                  <p:stCondLst>
                                    <p:cond delay="0"/>
                                  </p:stCondLst>
                                  <p:childTnLst>
                                    <p:set>
                                      <p:cBhvr>
                                        <p:cTn id="152" dur="1" fill="hold">
                                          <p:stCondLst>
                                            <p:cond delay="0"/>
                                          </p:stCondLst>
                                        </p:cTn>
                                        <p:tgtEl>
                                          <p:spTgt spid="31"/>
                                        </p:tgtEl>
                                        <p:attrNameLst>
                                          <p:attrName>style.visibility</p:attrName>
                                        </p:attrNameLst>
                                      </p:cBhvr>
                                      <p:to>
                                        <p:strVal val="visible"/>
                                      </p:to>
                                    </p:set>
                                    <p:animEffect transition="in" filter="barn(inVertical)">
                                      <p:cBhvr>
                                        <p:cTn id="153" dur="500"/>
                                        <p:tgtEl>
                                          <p:spTgt spid="31"/>
                                        </p:tgtEl>
                                      </p:cBhvr>
                                    </p:animEffect>
                                  </p:childTnLst>
                                </p:cTn>
                              </p:par>
                            </p:childTnLst>
                          </p:cTn>
                        </p:par>
                      </p:childTnLst>
                    </p:cTn>
                  </p:par>
                  <p:par>
                    <p:cTn id="154" fill="hold">
                      <p:stCondLst>
                        <p:cond delay="indefinite"/>
                      </p:stCondLst>
                      <p:childTnLst>
                        <p:par>
                          <p:cTn id="155" fill="hold">
                            <p:stCondLst>
                              <p:cond delay="0"/>
                            </p:stCondLst>
                            <p:childTnLst>
                              <p:par>
                                <p:cTn id="156" presetID="16" presetClass="entr" presetSubtype="21" fill="hold" grpId="0" nodeType="clickEffect">
                                  <p:stCondLst>
                                    <p:cond delay="0"/>
                                  </p:stCondLst>
                                  <p:childTnLst>
                                    <p:set>
                                      <p:cBhvr>
                                        <p:cTn id="157" dur="1" fill="hold">
                                          <p:stCondLst>
                                            <p:cond delay="0"/>
                                          </p:stCondLst>
                                        </p:cTn>
                                        <p:tgtEl>
                                          <p:spTgt spid="62"/>
                                        </p:tgtEl>
                                        <p:attrNameLst>
                                          <p:attrName>style.visibility</p:attrName>
                                        </p:attrNameLst>
                                      </p:cBhvr>
                                      <p:to>
                                        <p:strVal val="visible"/>
                                      </p:to>
                                    </p:set>
                                    <p:animEffect transition="in" filter="barn(inVertical)">
                                      <p:cBhvr>
                                        <p:cTn id="158" dur="500"/>
                                        <p:tgtEl>
                                          <p:spTgt spid="62"/>
                                        </p:tgtEl>
                                      </p:cBhvr>
                                    </p:animEffect>
                                  </p:childTnLst>
                                </p:cTn>
                              </p:par>
                            </p:childTnLst>
                          </p:cTn>
                        </p:par>
                      </p:childTnLst>
                    </p:cTn>
                  </p:par>
                  <p:par>
                    <p:cTn id="159" fill="hold">
                      <p:stCondLst>
                        <p:cond delay="indefinite"/>
                      </p:stCondLst>
                      <p:childTnLst>
                        <p:par>
                          <p:cTn id="160" fill="hold">
                            <p:stCondLst>
                              <p:cond delay="0"/>
                            </p:stCondLst>
                            <p:childTnLst>
                              <p:par>
                                <p:cTn id="161" presetID="16" presetClass="entr" presetSubtype="21" fill="hold" grpId="0" nodeType="clickEffect">
                                  <p:stCondLst>
                                    <p:cond delay="0"/>
                                  </p:stCondLst>
                                  <p:childTnLst>
                                    <p:set>
                                      <p:cBhvr>
                                        <p:cTn id="162" dur="1" fill="hold">
                                          <p:stCondLst>
                                            <p:cond delay="0"/>
                                          </p:stCondLst>
                                        </p:cTn>
                                        <p:tgtEl>
                                          <p:spTgt spid="57"/>
                                        </p:tgtEl>
                                        <p:attrNameLst>
                                          <p:attrName>style.visibility</p:attrName>
                                        </p:attrNameLst>
                                      </p:cBhvr>
                                      <p:to>
                                        <p:strVal val="visible"/>
                                      </p:to>
                                    </p:set>
                                    <p:animEffect transition="in" filter="barn(inVertical)">
                                      <p:cBhvr>
                                        <p:cTn id="163" dur="500"/>
                                        <p:tgtEl>
                                          <p:spTgt spid="57"/>
                                        </p:tgtEl>
                                      </p:cBhvr>
                                    </p:animEffect>
                                  </p:childTnLst>
                                </p:cTn>
                              </p:par>
                            </p:childTnLst>
                          </p:cTn>
                        </p:par>
                      </p:childTnLst>
                    </p:cTn>
                  </p:par>
                  <p:par>
                    <p:cTn id="164" fill="hold">
                      <p:stCondLst>
                        <p:cond delay="indefinite"/>
                      </p:stCondLst>
                      <p:childTnLst>
                        <p:par>
                          <p:cTn id="165" fill="hold">
                            <p:stCondLst>
                              <p:cond delay="0"/>
                            </p:stCondLst>
                            <p:childTnLst>
                              <p:par>
                                <p:cTn id="166" presetID="16" presetClass="entr" presetSubtype="21" fill="hold" grpId="0" nodeType="clickEffect">
                                  <p:stCondLst>
                                    <p:cond delay="0"/>
                                  </p:stCondLst>
                                  <p:childTnLst>
                                    <p:set>
                                      <p:cBhvr>
                                        <p:cTn id="167" dur="1" fill="hold">
                                          <p:stCondLst>
                                            <p:cond delay="0"/>
                                          </p:stCondLst>
                                        </p:cTn>
                                        <p:tgtEl>
                                          <p:spTgt spid="66"/>
                                        </p:tgtEl>
                                        <p:attrNameLst>
                                          <p:attrName>style.visibility</p:attrName>
                                        </p:attrNameLst>
                                      </p:cBhvr>
                                      <p:to>
                                        <p:strVal val="visible"/>
                                      </p:to>
                                    </p:set>
                                    <p:animEffect transition="in" filter="barn(inVertical)">
                                      <p:cBhvr>
                                        <p:cTn id="168" dur="500"/>
                                        <p:tgtEl>
                                          <p:spTgt spid="66"/>
                                        </p:tgtEl>
                                      </p:cBhvr>
                                    </p:animEffect>
                                  </p:childTnLst>
                                </p:cTn>
                              </p:par>
                            </p:childTnLst>
                          </p:cTn>
                        </p:par>
                      </p:childTnLst>
                    </p:cTn>
                  </p:par>
                  <p:par>
                    <p:cTn id="169" fill="hold">
                      <p:stCondLst>
                        <p:cond delay="indefinite"/>
                      </p:stCondLst>
                      <p:childTnLst>
                        <p:par>
                          <p:cTn id="170" fill="hold">
                            <p:stCondLst>
                              <p:cond delay="0"/>
                            </p:stCondLst>
                            <p:childTnLst>
                              <p:par>
                                <p:cTn id="171" presetID="16" presetClass="entr" presetSubtype="21" fill="hold" grpId="0" nodeType="clickEffect">
                                  <p:stCondLst>
                                    <p:cond delay="0"/>
                                  </p:stCondLst>
                                  <p:childTnLst>
                                    <p:set>
                                      <p:cBhvr>
                                        <p:cTn id="172" dur="1" fill="hold">
                                          <p:stCondLst>
                                            <p:cond delay="0"/>
                                          </p:stCondLst>
                                        </p:cTn>
                                        <p:tgtEl>
                                          <p:spTgt spid="65"/>
                                        </p:tgtEl>
                                        <p:attrNameLst>
                                          <p:attrName>style.visibility</p:attrName>
                                        </p:attrNameLst>
                                      </p:cBhvr>
                                      <p:to>
                                        <p:strVal val="visible"/>
                                      </p:to>
                                    </p:set>
                                    <p:animEffect transition="in" filter="barn(inVertical)">
                                      <p:cBhvr>
                                        <p:cTn id="173" dur="500"/>
                                        <p:tgtEl>
                                          <p:spTgt spid="65"/>
                                        </p:tgtEl>
                                      </p:cBhvr>
                                    </p:animEffect>
                                  </p:childTnLst>
                                </p:cTn>
                              </p:par>
                            </p:childTnLst>
                          </p:cTn>
                        </p:par>
                      </p:childTnLst>
                    </p:cTn>
                  </p:par>
                  <p:par>
                    <p:cTn id="174" fill="hold">
                      <p:stCondLst>
                        <p:cond delay="indefinite"/>
                      </p:stCondLst>
                      <p:childTnLst>
                        <p:par>
                          <p:cTn id="175" fill="hold">
                            <p:stCondLst>
                              <p:cond delay="0"/>
                            </p:stCondLst>
                            <p:childTnLst>
                              <p:par>
                                <p:cTn id="176" presetID="16" presetClass="entr" presetSubtype="21" fill="hold" grpId="0" nodeType="clickEffect">
                                  <p:stCondLst>
                                    <p:cond delay="0"/>
                                  </p:stCondLst>
                                  <p:childTnLst>
                                    <p:set>
                                      <p:cBhvr>
                                        <p:cTn id="177" dur="1" fill="hold">
                                          <p:stCondLst>
                                            <p:cond delay="0"/>
                                          </p:stCondLst>
                                        </p:cTn>
                                        <p:tgtEl>
                                          <p:spTgt spid="54"/>
                                        </p:tgtEl>
                                        <p:attrNameLst>
                                          <p:attrName>style.visibility</p:attrName>
                                        </p:attrNameLst>
                                      </p:cBhvr>
                                      <p:to>
                                        <p:strVal val="visible"/>
                                      </p:to>
                                    </p:set>
                                    <p:animEffect transition="in" filter="barn(inVertical)">
                                      <p:cBhvr>
                                        <p:cTn id="178" dur="500"/>
                                        <p:tgtEl>
                                          <p:spTgt spid="54"/>
                                        </p:tgtEl>
                                      </p:cBhvr>
                                    </p:animEffect>
                                  </p:childTnLst>
                                </p:cTn>
                              </p:par>
                            </p:childTnLst>
                          </p:cTn>
                        </p:par>
                      </p:childTnLst>
                    </p:cTn>
                  </p:par>
                  <p:par>
                    <p:cTn id="179" fill="hold">
                      <p:stCondLst>
                        <p:cond delay="indefinite"/>
                      </p:stCondLst>
                      <p:childTnLst>
                        <p:par>
                          <p:cTn id="180" fill="hold">
                            <p:stCondLst>
                              <p:cond delay="0"/>
                            </p:stCondLst>
                            <p:childTnLst>
                              <p:par>
                                <p:cTn id="181" presetID="16" presetClass="entr" presetSubtype="21" fill="hold" grpId="0" nodeType="clickEffect">
                                  <p:stCondLst>
                                    <p:cond delay="0"/>
                                  </p:stCondLst>
                                  <p:childTnLst>
                                    <p:set>
                                      <p:cBhvr>
                                        <p:cTn id="182" dur="1" fill="hold">
                                          <p:stCondLst>
                                            <p:cond delay="0"/>
                                          </p:stCondLst>
                                        </p:cTn>
                                        <p:tgtEl>
                                          <p:spTgt spid="68"/>
                                        </p:tgtEl>
                                        <p:attrNameLst>
                                          <p:attrName>style.visibility</p:attrName>
                                        </p:attrNameLst>
                                      </p:cBhvr>
                                      <p:to>
                                        <p:strVal val="visible"/>
                                      </p:to>
                                    </p:set>
                                    <p:animEffect transition="in" filter="barn(inVertical)">
                                      <p:cBhvr>
                                        <p:cTn id="183" dur="500"/>
                                        <p:tgtEl>
                                          <p:spTgt spid="68"/>
                                        </p:tgtEl>
                                      </p:cBhvr>
                                    </p:animEffect>
                                  </p:childTnLst>
                                </p:cTn>
                              </p:par>
                            </p:childTnLst>
                          </p:cTn>
                        </p:par>
                      </p:childTnLst>
                    </p:cTn>
                  </p:par>
                  <p:par>
                    <p:cTn id="184" fill="hold">
                      <p:stCondLst>
                        <p:cond delay="indefinite"/>
                      </p:stCondLst>
                      <p:childTnLst>
                        <p:par>
                          <p:cTn id="185" fill="hold">
                            <p:stCondLst>
                              <p:cond delay="0"/>
                            </p:stCondLst>
                            <p:childTnLst>
                              <p:par>
                                <p:cTn id="186" presetID="16" presetClass="entr" presetSubtype="21" fill="hold" grpId="0" nodeType="clickEffect">
                                  <p:stCondLst>
                                    <p:cond delay="0"/>
                                  </p:stCondLst>
                                  <p:childTnLst>
                                    <p:set>
                                      <p:cBhvr>
                                        <p:cTn id="187" dur="1" fill="hold">
                                          <p:stCondLst>
                                            <p:cond delay="0"/>
                                          </p:stCondLst>
                                        </p:cTn>
                                        <p:tgtEl>
                                          <p:spTgt spid="67"/>
                                        </p:tgtEl>
                                        <p:attrNameLst>
                                          <p:attrName>style.visibility</p:attrName>
                                        </p:attrNameLst>
                                      </p:cBhvr>
                                      <p:to>
                                        <p:strVal val="visible"/>
                                      </p:to>
                                    </p:set>
                                    <p:animEffect transition="in" filter="barn(inVertical)">
                                      <p:cBhvr>
                                        <p:cTn id="188" dur="500"/>
                                        <p:tgtEl>
                                          <p:spTgt spid="67"/>
                                        </p:tgtEl>
                                      </p:cBhvr>
                                    </p:animEffect>
                                  </p:childTnLst>
                                </p:cTn>
                              </p:par>
                            </p:childTnLst>
                          </p:cTn>
                        </p:par>
                      </p:childTnLst>
                    </p:cTn>
                  </p:par>
                  <p:par>
                    <p:cTn id="189" fill="hold">
                      <p:stCondLst>
                        <p:cond delay="indefinite"/>
                      </p:stCondLst>
                      <p:childTnLst>
                        <p:par>
                          <p:cTn id="190" fill="hold">
                            <p:stCondLst>
                              <p:cond delay="0"/>
                            </p:stCondLst>
                            <p:childTnLst>
                              <p:par>
                                <p:cTn id="191" presetID="16" presetClass="entr" presetSubtype="21" fill="hold" grpId="0" nodeType="clickEffect">
                                  <p:stCondLst>
                                    <p:cond delay="0"/>
                                  </p:stCondLst>
                                  <p:childTnLst>
                                    <p:set>
                                      <p:cBhvr>
                                        <p:cTn id="192" dur="1" fill="hold">
                                          <p:stCondLst>
                                            <p:cond delay="0"/>
                                          </p:stCondLst>
                                        </p:cTn>
                                        <p:tgtEl>
                                          <p:spTgt spid="64"/>
                                        </p:tgtEl>
                                        <p:attrNameLst>
                                          <p:attrName>style.visibility</p:attrName>
                                        </p:attrNameLst>
                                      </p:cBhvr>
                                      <p:to>
                                        <p:strVal val="visible"/>
                                      </p:to>
                                    </p:set>
                                    <p:animEffect transition="in" filter="barn(inVertical)">
                                      <p:cBhvr>
                                        <p:cTn id="193"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P spid="35" grpId="0" build="p"/>
      <p:bldP spid="36" grpId="0" build="p"/>
      <p:bldP spid="37" grpId="0"/>
      <p:bldP spid="38" grpId="0"/>
      <p:bldP spid="39" grpId="0"/>
      <p:bldP spid="40" grpId="0"/>
      <p:bldP spid="41" grpId="0"/>
      <p:bldP spid="42" grpId="0"/>
      <p:bldP spid="43" grpId="0"/>
      <p:bldP spid="44" grpId="0"/>
      <p:bldP spid="45" grpId="0"/>
      <p:bldP spid="46" grpId="0"/>
      <p:bldP spid="47" grpId="0"/>
      <p:bldP spid="48" grpId="0"/>
      <p:bldP spid="49" grpId="0"/>
      <p:bldP spid="50" grpId="0"/>
      <p:bldP spid="51" grpId="0"/>
      <p:bldP spid="52" grpId="0"/>
      <p:bldP spid="53" grpId="0"/>
      <p:bldP spid="61" grpId="0"/>
      <p:bldP spid="63" grpId="0"/>
      <p:bldP spid="64" grpId="0"/>
      <p:bldP spid="29" grpId="0"/>
      <p:bldP spid="31" grpId="0"/>
      <p:bldP spid="54" grpId="0"/>
      <p:bldP spid="57" grpId="0"/>
      <p:bldP spid="62" grpId="0"/>
      <p:bldP spid="65" grpId="0"/>
      <p:bldP spid="66" grpId="0"/>
      <p:bldP spid="67" grpId="0"/>
      <p:bldP spid="68" grpId="0"/>
      <p:bldP spid="71" grpId="0"/>
      <p:bldP spid="72" grpId="0"/>
      <p:bldP spid="73" grpId="0"/>
      <p:bldP spid="74" grpId="0"/>
      <p:bldP spid="75" grpId="0"/>
      <p:bldP spid="7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hape, rectangle&#10;&#10;Description automatically generated">
            <a:extLst>
              <a:ext uri="{FF2B5EF4-FFF2-40B4-BE49-F238E27FC236}">
                <a16:creationId xmlns:a16="http://schemas.microsoft.com/office/drawing/2014/main" id="{879D0744-085B-452F-8F5C-F32C5957FF5D}"/>
              </a:ext>
            </a:extLst>
          </p:cNvPr>
          <p:cNvPicPr>
            <a:picLocks noChangeAspect="1"/>
          </p:cNvPicPr>
          <p:nvPr/>
        </p:nvPicPr>
        <p:blipFill>
          <a:blip r:embed="rId3"/>
          <a:stretch>
            <a:fillRect/>
          </a:stretch>
        </p:blipFill>
        <p:spPr>
          <a:xfrm>
            <a:off x="-77402" y="-30848"/>
            <a:ext cx="12269402" cy="6888848"/>
          </a:xfrm>
          <a:prstGeom prst="rect">
            <a:avLst/>
          </a:prstGeom>
        </p:spPr>
      </p:pic>
      <p:pic>
        <p:nvPicPr>
          <p:cNvPr id="2" name="Picture 1">
            <a:extLst>
              <a:ext uri="{FF2B5EF4-FFF2-40B4-BE49-F238E27FC236}">
                <a16:creationId xmlns:a16="http://schemas.microsoft.com/office/drawing/2014/main" id="{F9F2066C-C6F2-4E3F-97B4-AB9713BBE3EE}"/>
              </a:ext>
            </a:extLst>
          </p:cNvPr>
          <p:cNvPicPr>
            <a:picLocks noChangeAspect="1"/>
          </p:cNvPicPr>
          <p:nvPr/>
        </p:nvPicPr>
        <p:blipFill>
          <a:blip r:embed="rId4"/>
          <a:stretch>
            <a:fillRect/>
          </a:stretch>
        </p:blipFill>
        <p:spPr>
          <a:xfrm>
            <a:off x="1517504" y="713476"/>
            <a:ext cx="6869818" cy="2365453"/>
          </a:xfrm>
          <a:prstGeom prst="rect">
            <a:avLst/>
          </a:prstGeom>
        </p:spPr>
      </p:pic>
      <p:sp>
        <p:nvSpPr>
          <p:cNvPr id="6" name="Google Shape;387;p25">
            <a:extLst>
              <a:ext uri="{FF2B5EF4-FFF2-40B4-BE49-F238E27FC236}">
                <a16:creationId xmlns:a16="http://schemas.microsoft.com/office/drawing/2014/main" id="{8FAE5153-85EF-4D8B-BA85-22C1BD9E5070}"/>
              </a:ext>
            </a:extLst>
          </p:cNvPr>
          <p:cNvSpPr/>
          <p:nvPr/>
        </p:nvSpPr>
        <p:spPr>
          <a:xfrm>
            <a:off x="4579618" y="151090"/>
            <a:ext cx="2438401" cy="677863"/>
          </a:xfrm>
          <a:prstGeom prst="roundRect">
            <a:avLst>
              <a:gd name="adj" fmla="val 6695"/>
            </a:avLst>
          </a:prstGeom>
          <a:solidFill>
            <a:srgbClr val="A8D86F">
              <a:lumMod val="40000"/>
              <a:lumOff val="60000"/>
            </a:srgbClr>
          </a:solidFill>
          <a:ln w="19050" cap="flat" cmpd="sng">
            <a:solidFill>
              <a:srgbClr val="000000"/>
            </a:solidFill>
            <a:prstDash val="dash"/>
            <a:round/>
            <a:headEnd type="none" w="sm" len="sm"/>
            <a:tailEnd type="none" w="sm" len="sm"/>
          </a:ln>
        </p:spPr>
        <p:txBody>
          <a:bodyPr spcFirstLastPara="1" lIns="91425" tIns="91425" rIns="91425" bIns="91425" anchor="ctr"/>
          <a:lstStyle/>
          <a:p>
            <a:pPr algn="ctr" eaLnBrk="1" fontAlgn="auto" hangingPunct="1">
              <a:spcBef>
                <a:spcPts val="0"/>
              </a:spcBef>
              <a:spcAft>
                <a:spcPts val="0"/>
              </a:spcAft>
              <a:buClr>
                <a:srgbClr val="000000"/>
              </a:buClr>
              <a:defRPr/>
            </a:pPr>
            <a:r>
              <a:rPr lang="en-US" sz="2800" b="1" kern="0">
                <a:solidFill>
                  <a:srgbClr val="009900"/>
                </a:solidFill>
                <a:latin typeface="Arial"/>
                <a:cs typeface="Arial"/>
                <a:sym typeface="Arial"/>
              </a:rPr>
              <a:t>II. Luyện tập:</a:t>
            </a:r>
            <a:endParaRPr sz="2800" b="1" kern="0">
              <a:solidFill>
                <a:srgbClr val="009900"/>
              </a:solidFill>
              <a:latin typeface="Arial"/>
              <a:cs typeface="Arial"/>
              <a:sym typeface="Arial"/>
            </a:endParaRPr>
          </a:p>
        </p:txBody>
      </p:sp>
      <p:sp>
        <p:nvSpPr>
          <p:cNvPr id="7" name="Text Box 38">
            <a:extLst>
              <a:ext uri="{FF2B5EF4-FFF2-40B4-BE49-F238E27FC236}">
                <a16:creationId xmlns:a16="http://schemas.microsoft.com/office/drawing/2014/main" id="{DAFE4184-FC68-4FC7-915B-3D5981A1E60E}"/>
              </a:ext>
            </a:extLst>
          </p:cNvPr>
          <p:cNvSpPr txBox="1">
            <a:spLocks noChangeArrowheads="1"/>
          </p:cNvSpPr>
          <p:nvPr/>
        </p:nvSpPr>
        <p:spPr bwMode="auto">
          <a:xfrm>
            <a:off x="1353110" y="3561643"/>
            <a:ext cx="7034212" cy="523220"/>
          </a:xfrm>
          <a:prstGeom prst="rect">
            <a:avLst/>
          </a:prstGeom>
          <a:noFill/>
          <a:ln w="12700">
            <a:noFill/>
            <a:miter lim="800000"/>
            <a:headEnd type="none" w="sm" len="sm"/>
            <a:tailEnd type="none" w="sm" len="sm"/>
          </a:ln>
          <a:effectLst/>
        </p:spPr>
        <p:txBody>
          <a:bodyPr wrap="square">
            <a:spAutoFit/>
          </a:bodyPr>
          <a:lstStyle/>
          <a:p>
            <a:pPr eaLnBrk="1" hangingPunct="1">
              <a:spcBef>
                <a:spcPct val="50000"/>
              </a:spcBef>
              <a:defRPr/>
            </a:pPr>
            <a:r>
              <a:rPr lang="en-US" sz="2800" b="1" dirty="0">
                <a:solidFill>
                  <a:schemeClr val="accent4">
                    <a:lumMod val="10000"/>
                  </a:schemeClr>
                </a:solidFill>
                <a:latin typeface="+mn-lt"/>
                <a:cs typeface="Arial" charset="0"/>
              </a:rPr>
              <a:t>b) Nêu tử số và mẫu số của từng phân số trên</a:t>
            </a:r>
          </a:p>
        </p:txBody>
      </p:sp>
    </p:spTree>
    <p:extLst>
      <p:ext uri="{BB962C8B-B14F-4D97-AF65-F5344CB8AC3E}">
        <p14:creationId xmlns:p14="http://schemas.microsoft.com/office/powerpoint/2010/main" val="1394233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iterate type="lt">
                                    <p:tmPct val="10000"/>
                                  </p:iterate>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decel="50000" fill="hold">
                                          <p:stCondLst>
                                            <p:cond delay="0"/>
                                          </p:stCondLst>
                                        </p:cTn>
                                        <p:tgtEl>
                                          <p:spTgt spid="7">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7">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7">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7">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7">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7">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7">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icture 43" descr="Shape, rectangle&#10;&#10;Description automatically generated">
            <a:extLst>
              <a:ext uri="{FF2B5EF4-FFF2-40B4-BE49-F238E27FC236}">
                <a16:creationId xmlns:a16="http://schemas.microsoft.com/office/drawing/2014/main" id="{35CA19D9-E57F-4FE3-947E-30F6E486D9B3}"/>
              </a:ext>
            </a:extLst>
          </p:cNvPr>
          <p:cNvPicPr>
            <a:picLocks noChangeAspect="1"/>
          </p:cNvPicPr>
          <p:nvPr/>
        </p:nvPicPr>
        <p:blipFill>
          <a:blip r:embed="rId3"/>
          <a:stretch>
            <a:fillRect/>
          </a:stretch>
        </p:blipFill>
        <p:spPr>
          <a:xfrm>
            <a:off x="-38701" y="-33396"/>
            <a:ext cx="12269402" cy="6888848"/>
          </a:xfrm>
          <a:prstGeom prst="rect">
            <a:avLst/>
          </a:prstGeom>
        </p:spPr>
      </p:pic>
      <p:grpSp>
        <p:nvGrpSpPr>
          <p:cNvPr id="6" name="Group 28">
            <a:extLst>
              <a:ext uri="{FF2B5EF4-FFF2-40B4-BE49-F238E27FC236}">
                <a16:creationId xmlns:a16="http://schemas.microsoft.com/office/drawing/2014/main" id="{80543DF2-71B5-4026-B2A4-35CFE31C4165}"/>
              </a:ext>
            </a:extLst>
          </p:cNvPr>
          <p:cNvGrpSpPr>
            <a:grpSpLocks/>
          </p:cNvGrpSpPr>
          <p:nvPr/>
        </p:nvGrpSpPr>
        <p:grpSpPr bwMode="auto">
          <a:xfrm>
            <a:off x="2478715" y="2552003"/>
            <a:ext cx="866775" cy="882650"/>
            <a:chOff x="1296" y="2832"/>
            <a:chExt cx="425" cy="607"/>
          </a:xfrm>
        </p:grpSpPr>
        <p:sp>
          <p:nvSpPr>
            <p:cNvPr id="7" name="Line 29">
              <a:extLst>
                <a:ext uri="{FF2B5EF4-FFF2-40B4-BE49-F238E27FC236}">
                  <a16:creationId xmlns:a16="http://schemas.microsoft.com/office/drawing/2014/main" id="{5AB8DFFC-95CC-4F58-9796-9D98E6EDCED2}"/>
                </a:ext>
              </a:extLst>
            </p:cNvPr>
            <p:cNvSpPr>
              <a:spLocks noChangeShapeType="1"/>
            </p:cNvSpPr>
            <p:nvPr/>
          </p:nvSpPr>
          <p:spPr bwMode="auto">
            <a:xfrm>
              <a:off x="1296" y="3120"/>
              <a:ext cx="288" cy="0"/>
            </a:xfrm>
            <a:prstGeom prst="line">
              <a:avLst/>
            </a:prstGeom>
            <a:noFill/>
            <a:ln w="25400">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Text Box 30">
              <a:extLst>
                <a:ext uri="{FF2B5EF4-FFF2-40B4-BE49-F238E27FC236}">
                  <a16:creationId xmlns:a16="http://schemas.microsoft.com/office/drawing/2014/main" id="{530671EF-5E1B-41A0-8AEA-900533EB71A4}"/>
                </a:ext>
              </a:extLst>
            </p:cNvPr>
            <p:cNvSpPr txBox="1">
              <a:spLocks noChangeArrowheads="1"/>
            </p:cNvSpPr>
            <p:nvPr/>
          </p:nvSpPr>
          <p:spPr bwMode="auto">
            <a:xfrm>
              <a:off x="1296" y="2832"/>
              <a:ext cx="425"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25</a:t>
              </a:r>
            </a:p>
          </p:txBody>
        </p:sp>
        <p:sp>
          <p:nvSpPr>
            <p:cNvPr id="9" name="Text Box 31">
              <a:extLst>
                <a:ext uri="{FF2B5EF4-FFF2-40B4-BE49-F238E27FC236}">
                  <a16:creationId xmlns:a16="http://schemas.microsoft.com/office/drawing/2014/main" id="{DBC037EB-6C38-4081-8D95-CE8576E83EF4}"/>
                </a:ext>
              </a:extLst>
            </p:cNvPr>
            <p:cNvSpPr txBox="1">
              <a:spLocks noChangeArrowheads="1"/>
            </p:cNvSpPr>
            <p:nvPr/>
          </p:nvSpPr>
          <p:spPr bwMode="auto">
            <a:xfrm>
              <a:off x="1296" y="3080"/>
              <a:ext cx="407"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100</a:t>
              </a:r>
            </a:p>
          </p:txBody>
        </p:sp>
      </p:grpSp>
      <p:grpSp>
        <p:nvGrpSpPr>
          <p:cNvPr id="10" name="Group 32">
            <a:extLst>
              <a:ext uri="{FF2B5EF4-FFF2-40B4-BE49-F238E27FC236}">
                <a16:creationId xmlns:a16="http://schemas.microsoft.com/office/drawing/2014/main" id="{F9BB2118-2E02-45DA-9A3C-E3E7061C7C6D}"/>
              </a:ext>
            </a:extLst>
          </p:cNvPr>
          <p:cNvGrpSpPr>
            <a:grpSpLocks/>
          </p:cNvGrpSpPr>
          <p:nvPr/>
        </p:nvGrpSpPr>
        <p:grpSpPr bwMode="auto">
          <a:xfrm>
            <a:off x="2427915" y="3411028"/>
            <a:ext cx="866775" cy="881063"/>
            <a:chOff x="1296" y="2832"/>
            <a:chExt cx="425" cy="605"/>
          </a:xfrm>
        </p:grpSpPr>
        <p:sp>
          <p:nvSpPr>
            <p:cNvPr id="11" name="Line 33">
              <a:extLst>
                <a:ext uri="{FF2B5EF4-FFF2-40B4-BE49-F238E27FC236}">
                  <a16:creationId xmlns:a16="http://schemas.microsoft.com/office/drawing/2014/main" id="{9C6EC7EB-91D7-443D-8922-43113F153F52}"/>
                </a:ext>
              </a:extLst>
            </p:cNvPr>
            <p:cNvSpPr>
              <a:spLocks noChangeShapeType="1"/>
            </p:cNvSpPr>
            <p:nvPr/>
          </p:nvSpPr>
          <p:spPr bwMode="auto">
            <a:xfrm>
              <a:off x="1296" y="3120"/>
              <a:ext cx="288" cy="0"/>
            </a:xfrm>
            <a:prstGeom prst="line">
              <a:avLst/>
            </a:prstGeom>
            <a:noFill/>
            <a:ln w="25400">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 name="Text Box 34">
              <a:extLst>
                <a:ext uri="{FF2B5EF4-FFF2-40B4-BE49-F238E27FC236}">
                  <a16:creationId xmlns:a16="http://schemas.microsoft.com/office/drawing/2014/main" id="{8436FF75-7C38-46A0-B291-4F76AE140D2A}"/>
                </a:ext>
              </a:extLst>
            </p:cNvPr>
            <p:cNvSpPr txBox="1">
              <a:spLocks noChangeArrowheads="1"/>
            </p:cNvSpPr>
            <p:nvPr/>
          </p:nvSpPr>
          <p:spPr bwMode="auto">
            <a:xfrm>
              <a:off x="1296" y="2832"/>
              <a:ext cx="425"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91</a:t>
              </a:r>
            </a:p>
          </p:txBody>
        </p:sp>
        <p:sp>
          <p:nvSpPr>
            <p:cNvPr id="13" name="Text Box 35">
              <a:extLst>
                <a:ext uri="{FF2B5EF4-FFF2-40B4-BE49-F238E27FC236}">
                  <a16:creationId xmlns:a16="http://schemas.microsoft.com/office/drawing/2014/main" id="{8331D875-F168-4C22-9101-49AA3D89BE90}"/>
                </a:ext>
              </a:extLst>
            </p:cNvPr>
            <p:cNvSpPr txBox="1">
              <a:spLocks noChangeArrowheads="1"/>
            </p:cNvSpPr>
            <p:nvPr/>
          </p:nvSpPr>
          <p:spPr bwMode="auto">
            <a:xfrm>
              <a:off x="1333" y="3080"/>
              <a:ext cx="336" cy="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38</a:t>
              </a:r>
            </a:p>
          </p:txBody>
        </p:sp>
      </p:grpSp>
      <p:grpSp>
        <p:nvGrpSpPr>
          <p:cNvPr id="14" name="Group 36">
            <a:extLst>
              <a:ext uri="{FF2B5EF4-FFF2-40B4-BE49-F238E27FC236}">
                <a16:creationId xmlns:a16="http://schemas.microsoft.com/office/drawing/2014/main" id="{7A77FB8C-827B-447E-8956-B57D744C4B5C}"/>
              </a:ext>
            </a:extLst>
          </p:cNvPr>
          <p:cNvGrpSpPr>
            <a:grpSpLocks/>
          </p:cNvGrpSpPr>
          <p:nvPr/>
        </p:nvGrpSpPr>
        <p:grpSpPr bwMode="auto">
          <a:xfrm>
            <a:off x="2504115" y="1622570"/>
            <a:ext cx="685800" cy="881063"/>
            <a:chOff x="1296" y="2832"/>
            <a:chExt cx="336" cy="605"/>
          </a:xfrm>
        </p:grpSpPr>
        <p:sp>
          <p:nvSpPr>
            <p:cNvPr id="15" name="Line 37">
              <a:extLst>
                <a:ext uri="{FF2B5EF4-FFF2-40B4-BE49-F238E27FC236}">
                  <a16:creationId xmlns:a16="http://schemas.microsoft.com/office/drawing/2014/main" id="{B6C21FC5-F995-4CB1-AABE-396698C91977}"/>
                </a:ext>
              </a:extLst>
            </p:cNvPr>
            <p:cNvSpPr>
              <a:spLocks noChangeShapeType="1"/>
            </p:cNvSpPr>
            <p:nvPr/>
          </p:nvSpPr>
          <p:spPr bwMode="auto">
            <a:xfrm>
              <a:off x="1296" y="3120"/>
              <a:ext cx="288" cy="0"/>
            </a:xfrm>
            <a:prstGeom prst="line">
              <a:avLst/>
            </a:prstGeom>
            <a:noFill/>
            <a:ln w="25400">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 name="Text Box 38">
              <a:extLst>
                <a:ext uri="{FF2B5EF4-FFF2-40B4-BE49-F238E27FC236}">
                  <a16:creationId xmlns:a16="http://schemas.microsoft.com/office/drawing/2014/main" id="{E535E78B-0729-4AF4-BCED-BB32A92C41E9}"/>
                </a:ext>
              </a:extLst>
            </p:cNvPr>
            <p:cNvSpPr txBox="1">
              <a:spLocks noChangeArrowheads="1"/>
            </p:cNvSpPr>
            <p:nvPr/>
          </p:nvSpPr>
          <p:spPr bwMode="auto">
            <a:xfrm>
              <a:off x="1296" y="2832"/>
              <a:ext cx="288" cy="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5</a:t>
              </a:r>
            </a:p>
          </p:txBody>
        </p:sp>
        <p:sp>
          <p:nvSpPr>
            <p:cNvPr id="17" name="Text Box 39">
              <a:extLst>
                <a:ext uri="{FF2B5EF4-FFF2-40B4-BE49-F238E27FC236}">
                  <a16:creationId xmlns:a16="http://schemas.microsoft.com/office/drawing/2014/main" id="{CD36A48B-0CF8-410D-A358-4D7AE05F8EFD}"/>
                </a:ext>
              </a:extLst>
            </p:cNvPr>
            <p:cNvSpPr txBox="1">
              <a:spLocks noChangeArrowheads="1"/>
            </p:cNvSpPr>
            <p:nvPr/>
          </p:nvSpPr>
          <p:spPr bwMode="auto">
            <a:xfrm>
              <a:off x="1296" y="3080"/>
              <a:ext cx="336" cy="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7</a:t>
              </a:r>
            </a:p>
          </p:txBody>
        </p:sp>
      </p:grpSp>
      <p:sp>
        <p:nvSpPr>
          <p:cNvPr id="25" name="Line 94">
            <a:extLst>
              <a:ext uri="{FF2B5EF4-FFF2-40B4-BE49-F238E27FC236}">
                <a16:creationId xmlns:a16="http://schemas.microsoft.com/office/drawing/2014/main" id="{20571D08-5203-4503-9FFC-FB94C17EB638}"/>
              </a:ext>
            </a:extLst>
          </p:cNvPr>
          <p:cNvSpPr>
            <a:spLocks noChangeShapeType="1"/>
          </p:cNvSpPr>
          <p:nvPr/>
        </p:nvSpPr>
        <p:spPr bwMode="auto">
          <a:xfrm flipV="1">
            <a:off x="2546780" y="2054058"/>
            <a:ext cx="468503"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nvGrpSpPr>
          <p:cNvPr id="27" name="Group 32">
            <a:extLst>
              <a:ext uri="{FF2B5EF4-FFF2-40B4-BE49-F238E27FC236}">
                <a16:creationId xmlns:a16="http://schemas.microsoft.com/office/drawing/2014/main" id="{0C1C535F-4BA8-4C8D-84A2-F7F73D8ABAC7}"/>
              </a:ext>
            </a:extLst>
          </p:cNvPr>
          <p:cNvGrpSpPr>
            <a:grpSpLocks/>
          </p:cNvGrpSpPr>
          <p:nvPr/>
        </p:nvGrpSpPr>
        <p:grpSpPr bwMode="auto">
          <a:xfrm>
            <a:off x="2427915" y="4358766"/>
            <a:ext cx="866775" cy="881062"/>
            <a:chOff x="1296" y="2832"/>
            <a:chExt cx="425" cy="605"/>
          </a:xfrm>
        </p:grpSpPr>
        <p:sp>
          <p:nvSpPr>
            <p:cNvPr id="28" name="Line 33">
              <a:extLst>
                <a:ext uri="{FF2B5EF4-FFF2-40B4-BE49-F238E27FC236}">
                  <a16:creationId xmlns:a16="http://schemas.microsoft.com/office/drawing/2014/main" id="{6810718B-5431-485B-B227-BFA64D1529D1}"/>
                </a:ext>
              </a:extLst>
            </p:cNvPr>
            <p:cNvSpPr>
              <a:spLocks noChangeShapeType="1"/>
            </p:cNvSpPr>
            <p:nvPr/>
          </p:nvSpPr>
          <p:spPr bwMode="auto">
            <a:xfrm>
              <a:off x="1296" y="3120"/>
              <a:ext cx="288" cy="0"/>
            </a:xfrm>
            <a:prstGeom prst="line">
              <a:avLst/>
            </a:prstGeom>
            <a:noFill/>
            <a:ln w="25400">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Text Box 34">
              <a:extLst>
                <a:ext uri="{FF2B5EF4-FFF2-40B4-BE49-F238E27FC236}">
                  <a16:creationId xmlns:a16="http://schemas.microsoft.com/office/drawing/2014/main" id="{2DCFE54E-7C08-44EF-B9D5-97583E3333D3}"/>
                </a:ext>
              </a:extLst>
            </p:cNvPr>
            <p:cNvSpPr txBox="1">
              <a:spLocks noChangeArrowheads="1"/>
            </p:cNvSpPr>
            <p:nvPr/>
          </p:nvSpPr>
          <p:spPr bwMode="auto">
            <a:xfrm>
              <a:off x="1296" y="2832"/>
              <a:ext cx="425"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60</a:t>
              </a:r>
            </a:p>
          </p:txBody>
        </p:sp>
        <p:sp>
          <p:nvSpPr>
            <p:cNvPr id="30" name="Text Box 35">
              <a:extLst>
                <a:ext uri="{FF2B5EF4-FFF2-40B4-BE49-F238E27FC236}">
                  <a16:creationId xmlns:a16="http://schemas.microsoft.com/office/drawing/2014/main" id="{CCD94166-5E62-4CB0-832C-5281C242E4E9}"/>
                </a:ext>
              </a:extLst>
            </p:cNvPr>
            <p:cNvSpPr txBox="1">
              <a:spLocks noChangeArrowheads="1"/>
            </p:cNvSpPr>
            <p:nvPr/>
          </p:nvSpPr>
          <p:spPr bwMode="auto">
            <a:xfrm>
              <a:off x="1333" y="3080"/>
              <a:ext cx="336" cy="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57</a:t>
              </a:r>
            </a:p>
          </p:txBody>
        </p:sp>
      </p:grpSp>
      <p:grpSp>
        <p:nvGrpSpPr>
          <p:cNvPr id="31" name="Group 32">
            <a:extLst>
              <a:ext uri="{FF2B5EF4-FFF2-40B4-BE49-F238E27FC236}">
                <a16:creationId xmlns:a16="http://schemas.microsoft.com/office/drawing/2014/main" id="{A7E9FB91-5443-42A8-8CF8-67565230A407}"/>
              </a:ext>
            </a:extLst>
          </p:cNvPr>
          <p:cNvGrpSpPr>
            <a:grpSpLocks/>
          </p:cNvGrpSpPr>
          <p:nvPr/>
        </p:nvGrpSpPr>
        <p:grpSpPr bwMode="auto">
          <a:xfrm>
            <a:off x="2340603" y="5252340"/>
            <a:ext cx="1108075" cy="887413"/>
            <a:chOff x="1255" y="2819"/>
            <a:chExt cx="543" cy="610"/>
          </a:xfrm>
        </p:grpSpPr>
        <p:sp>
          <p:nvSpPr>
            <p:cNvPr id="32" name="Line 33">
              <a:extLst>
                <a:ext uri="{FF2B5EF4-FFF2-40B4-BE49-F238E27FC236}">
                  <a16:creationId xmlns:a16="http://schemas.microsoft.com/office/drawing/2014/main" id="{7EC58947-9649-472F-8D10-185CEC34DB53}"/>
                </a:ext>
              </a:extLst>
            </p:cNvPr>
            <p:cNvSpPr>
              <a:spLocks noChangeShapeType="1"/>
            </p:cNvSpPr>
            <p:nvPr/>
          </p:nvSpPr>
          <p:spPr bwMode="auto">
            <a:xfrm flipV="1">
              <a:off x="1296" y="3117"/>
              <a:ext cx="425" cy="3"/>
            </a:xfrm>
            <a:prstGeom prst="line">
              <a:avLst/>
            </a:prstGeom>
            <a:noFill/>
            <a:ln w="25400">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Text Box 34">
              <a:extLst>
                <a:ext uri="{FF2B5EF4-FFF2-40B4-BE49-F238E27FC236}">
                  <a16:creationId xmlns:a16="http://schemas.microsoft.com/office/drawing/2014/main" id="{E42D096C-695D-4ED3-AA3C-A24F0CB4750D}"/>
                </a:ext>
              </a:extLst>
            </p:cNvPr>
            <p:cNvSpPr txBox="1">
              <a:spLocks noChangeArrowheads="1"/>
            </p:cNvSpPr>
            <p:nvPr/>
          </p:nvSpPr>
          <p:spPr bwMode="auto">
            <a:xfrm>
              <a:off x="1314" y="2819"/>
              <a:ext cx="425"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85</a:t>
              </a:r>
            </a:p>
          </p:txBody>
        </p:sp>
        <p:sp>
          <p:nvSpPr>
            <p:cNvPr id="34" name="Text Box 35">
              <a:extLst>
                <a:ext uri="{FF2B5EF4-FFF2-40B4-BE49-F238E27FC236}">
                  <a16:creationId xmlns:a16="http://schemas.microsoft.com/office/drawing/2014/main" id="{46F6A357-D3AA-4EBB-81B0-2F5BDAC32557}"/>
                </a:ext>
              </a:extLst>
            </p:cNvPr>
            <p:cNvSpPr txBox="1">
              <a:spLocks noChangeArrowheads="1"/>
            </p:cNvSpPr>
            <p:nvPr/>
          </p:nvSpPr>
          <p:spPr bwMode="auto">
            <a:xfrm>
              <a:off x="1255" y="3070"/>
              <a:ext cx="543"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1000</a:t>
              </a:r>
            </a:p>
          </p:txBody>
        </p:sp>
      </p:grpSp>
      <p:sp>
        <p:nvSpPr>
          <p:cNvPr id="40" name="Line 94">
            <a:extLst>
              <a:ext uri="{FF2B5EF4-FFF2-40B4-BE49-F238E27FC236}">
                <a16:creationId xmlns:a16="http://schemas.microsoft.com/office/drawing/2014/main" id="{E1F164F3-EC8A-459C-9A8F-A3240336BEA9}"/>
              </a:ext>
            </a:extLst>
          </p:cNvPr>
          <p:cNvSpPr>
            <a:spLocks noChangeShapeType="1"/>
          </p:cNvSpPr>
          <p:nvPr/>
        </p:nvSpPr>
        <p:spPr bwMode="auto">
          <a:xfrm>
            <a:off x="2500144" y="3002852"/>
            <a:ext cx="76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1" name="Line 94">
            <a:extLst>
              <a:ext uri="{FF2B5EF4-FFF2-40B4-BE49-F238E27FC236}">
                <a16:creationId xmlns:a16="http://schemas.microsoft.com/office/drawing/2014/main" id="{2C0C3CDD-A6CB-4D51-9D58-7F699059FC1F}"/>
              </a:ext>
            </a:extLst>
          </p:cNvPr>
          <p:cNvSpPr>
            <a:spLocks noChangeShapeType="1"/>
          </p:cNvSpPr>
          <p:nvPr/>
        </p:nvSpPr>
        <p:spPr bwMode="auto">
          <a:xfrm>
            <a:off x="2461002" y="4778181"/>
            <a:ext cx="76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2" name="Line 94">
            <a:extLst>
              <a:ext uri="{FF2B5EF4-FFF2-40B4-BE49-F238E27FC236}">
                <a16:creationId xmlns:a16="http://schemas.microsoft.com/office/drawing/2014/main" id="{1701AF77-5C48-41B4-9430-FBF2AA82159C}"/>
              </a:ext>
            </a:extLst>
          </p:cNvPr>
          <p:cNvSpPr>
            <a:spLocks noChangeShapeType="1"/>
          </p:cNvSpPr>
          <p:nvPr/>
        </p:nvSpPr>
        <p:spPr bwMode="auto">
          <a:xfrm>
            <a:off x="2461002" y="3838859"/>
            <a:ext cx="76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3" name="Line 94">
            <a:extLst>
              <a:ext uri="{FF2B5EF4-FFF2-40B4-BE49-F238E27FC236}">
                <a16:creationId xmlns:a16="http://schemas.microsoft.com/office/drawing/2014/main" id="{DFE83E20-0655-484F-BED4-E5FE5DD64640}"/>
              </a:ext>
            </a:extLst>
          </p:cNvPr>
          <p:cNvSpPr>
            <a:spLocks noChangeShapeType="1"/>
          </p:cNvSpPr>
          <p:nvPr/>
        </p:nvSpPr>
        <p:spPr bwMode="auto">
          <a:xfrm>
            <a:off x="2409208" y="5685863"/>
            <a:ext cx="76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aphicFrame>
        <p:nvGraphicFramePr>
          <p:cNvPr id="2" name="Table 2">
            <a:extLst>
              <a:ext uri="{FF2B5EF4-FFF2-40B4-BE49-F238E27FC236}">
                <a16:creationId xmlns:a16="http://schemas.microsoft.com/office/drawing/2014/main" id="{51481E15-350F-40C4-8344-D57F8CB5F3BB}"/>
              </a:ext>
            </a:extLst>
          </p:cNvPr>
          <p:cNvGraphicFramePr>
            <a:graphicFrameLocks noGrp="1"/>
          </p:cNvGraphicFramePr>
          <p:nvPr>
            <p:extLst>
              <p:ext uri="{D42A27DB-BD31-4B8C-83A1-F6EECF244321}">
                <p14:modId xmlns:p14="http://schemas.microsoft.com/office/powerpoint/2010/main" val="451767337"/>
              </p:ext>
            </p:extLst>
          </p:nvPr>
        </p:nvGraphicFramePr>
        <p:xfrm>
          <a:off x="1613647" y="719665"/>
          <a:ext cx="9520517" cy="5420088"/>
        </p:xfrm>
        <a:graphic>
          <a:graphicData uri="http://schemas.openxmlformats.org/drawingml/2006/table">
            <a:tbl>
              <a:tblPr firstRow="1" bandRow="1">
                <a:tableStyleId>{5C22544A-7EE6-4342-B048-85BDC9FD1C3A}</a:tableStyleId>
              </a:tblPr>
              <a:tblGrid>
                <a:gridCol w="2351850">
                  <a:extLst>
                    <a:ext uri="{9D8B030D-6E8A-4147-A177-3AD203B41FA5}">
                      <a16:colId xmlns:a16="http://schemas.microsoft.com/office/drawing/2014/main" val="1270739240"/>
                    </a:ext>
                  </a:extLst>
                </a:gridCol>
                <a:gridCol w="3170409">
                  <a:extLst>
                    <a:ext uri="{9D8B030D-6E8A-4147-A177-3AD203B41FA5}">
                      <a16:colId xmlns:a16="http://schemas.microsoft.com/office/drawing/2014/main" val="3265687798"/>
                    </a:ext>
                  </a:extLst>
                </a:gridCol>
                <a:gridCol w="2133600">
                  <a:extLst>
                    <a:ext uri="{9D8B030D-6E8A-4147-A177-3AD203B41FA5}">
                      <a16:colId xmlns:a16="http://schemas.microsoft.com/office/drawing/2014/main" val="902562543"/>
                    </a:ext>
                  </a:extLst>
                </a:gridCol>
                <a:gridCol w="1864658">
                  <a:extLst>
                    <a:ext uri="{9D8B030D-6E8A-4147-A177-3AD203B41FA5}">
                      <a16:colId xmlns:a16="http://schemas.microsoft.com/office/drawing/2014/main" val="3715662349"/>
                    </a:ext>
                  </a:extLst>
                </a:gridCol>
              </a:tblGrid>
              <a:tr h="903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cap="none" normalizeH="0" baseline="0">
                          <a:ln>
                            <a:noFill/>
                          </a:ln>
                          <a:solidFill>
                            <a:srgbClr val="006600"/>
                          </a:solidFill>
                          <a:effectLst/>
                          <a:latin typeface="Times New Roman" panose="02020603050405020304" pitchFamily="18" charset="0"/>
                          <a:cs typeface="Times New Roman" panose="02020603050405020304" pitchFamily="18" charset="0"/>
                        </a:rPr>
                        <a:t>Phân số</a:t>
                      </a:r>
                      <a:endParaRPr lang="en-US" sz="2800" b="1">
                        <a:solidFill>
                          <a:srgbClr val="006600"/>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a:solidFill>
                            <a:srgbClr val="006600"/>
                          </a:solidFill>
                          <a:latin typeface="Times New Roman" panose="02020603050405020304" pitchFamily="18" charset="0"/>
                          <a:cs typeface="Times New Roman" panose="02020603050405020304" pitchFamily="18" charset="0"/>
                        </a:rPr>
                        <a:t>Đọc số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800" b="1" i="0" u="none" strike="noStrike" cap="none" normalizeH="0" baseline="0">
                          <a:ln>
                            <a:noFill/>
                          </a:ln>
                          <a:solidFill>
                            <a:srgbClr val="006600"/>
                          </a:solidFill>
                          <a:effectLst/>
                          <a:latin typeface="Times New Roman" panose="02020603050405020304" pitchFamily="18" charset="0"/>
                          <a:cs typeface="Times New Roman" panose="02020603050405020304" pitchFamily="18" charset="0"/>
                        </a:rPr>
                        <a:t>Tử số</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800" b="1" i="0" u="none" strike="noStrike" cap="none" normalizeH="0" baseline="0">
                          <a:ln>
                            <a:noFill/>
                          </a:ln>
                          <a:solidFill>
                            <a:srgbClr val="006600"/>
                          </a:solidFill>
                          <a:effectLst/>
                          <a:latin typeface="Times New Roman" panose="02020603050405020304" pitchFamily="18" charset="0"/>
                          <a:cs typeface="Times New Roman" panose="02020603050405020304" pitchFamily="18" charset="0"/>
                        </a:rPr>
                        <a:t>Mẫu số</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7299864"/>
                  </a:ext>
                </a:extLst>
              </a:tr>
              <a:tr h="90334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2316958"/>
                  </a:ext>
                </a:extLst>
              </a:tr>
              <a:tr h="90334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0253665"/>
                  </a:ext>
                </a:extLst>
              </a:tr>
              <a:tr h="90334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85017902"/>
                  </a:ext>
                </a:extLst>
              </a:tr>
              <a:tr h="90334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043012"/>
                  </a:ext>
                </a:extLst>
              </a:tr>
              <a:tr h="90334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20879176"/>
                  </a:ext>
                </a:extLst>
              </a:tr>
            </a:tbl>
          </a:graphicData>
        </a:graphic>
      </p:graphicFrame>
      <p:sp>
        <p:nvSpPr>
          <p:cNvPr id="45" name="Text Box 68">
            <a:extLst>
              <a:ext uri="{FF2B5EF4-FFF2-40B4-BE49-F238E27FC236}">
                <a16:creationId xmlns:a16="http://schemas.microsoft.com/office/drawing/2014/main" id="{3A237EF7-BCEA-441C-9F2C-4E04762C03C2}"/>
              </a:ext>
            </a:extLst>
          </p:cNvPr>
          <p:cNvSpPr txBox="1">
            <a:spLocks noChangeArrowheads="1"/>
          </p:cNvSpPr>
          <p:nvPr/>
        </p:nvSpPr>
        <p:spPr bwMode="auto">
          <a:xfrm>
            <a:off x="7861624" y="2668819"/>
            <a:ext cx="762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25</a:t>
            </a:r>
          </a:p>
        </p:txBody>
      </p:sp>
      <p:sp>
        <p:nvSpPr>
          <p:cNvPr id="46" name="Text Box 69">
            <a:extLst>
              <a:ext uri="{FF2B5EF4-FFF2-40B4-BE49-F238E27FC236}">
                <a16:creationId xmlns:a16="http://schemas.microsoft.com/office/drawing/2014/main" id="{C367AD4F-9EB9-4DAF-9547-F338C9CCF2BD}"/>
              </a:ext>
            </a:extLst>
          </p:cNvPr>
          <p:cNvSpPr txBox="1">
            <a:spLocks noChangeArrowheads="1"/>
          </p:cNvSpPr>
          <p:nvPr/>
        </p:nvSpPr>
        <p:spPr bwMode="auto">
          <a:xfrm>
            <a:off x="7869561" y="3545119"/>
            <a:ext cx="685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91</a:t>
            </a:r>
          </a:p>
        </p:txBody>
      </p:sp>
      <p:sp>
        <p:nvSpPr>
          <p:cNvPr id="47" name="Text Box 70">
            <a:extLst>
              <a:ext uri="{FF2B5EF4-FFF2-40B4-BE49-F238E27FC236}">
                <a16:creationId xmlns:a16="http://schemas.microsoft.com/office/drawing/2014/main" id="{ECAD6D24-13C2-4C63-8DFA-6B350217ACBC}"/>
              </a:ext>
            </a:extLst>
          </p:cNvPr>
          <p:cNvSpPr txBox="1">
            <a:spLocks noChangeArrowheads="1"/>
          </p:cNvSpPr>
          <p:nvPr/>
        </p:nvSpPr>
        <p:spPr bwMode="auto">
          <a:xfrm>
            <a:off x="10052935" y="1683009"/>
            <a:ext cx="457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7</a:t>
            </a:r>
          </a:p>
        </p:txBody>
      </p:sp>
      <p:sp>
        <p:nvSpPr>
          <p:cNvPr id="48" name="Text Box 71">
            <a:extLst>
              <a:ext uri="{FF2B5EF4-FFF2-40B4-BE49-F238E27FC236}">
                <a16:creationId xmlns:a16="http://schemas.microsoft.com/office/drawing/2014/main" id="{EBD35539-1802-451C-A8B4-0D4D76ED87AD}"/>
              </a:ext>
            </a:extLst>
          </p:cNvPr>
          <p:cNvSpPr txBox="1">
            <a:spLocks noChangeArrowheads="1"/>
          </p:cNvSpPr>
          <p:nvPr/>
        </p:nvSpPr>
        <p:spPr bwMode="auto">
          <a:xfrm>
            <a:off x="8029899" y="1714732"/>
            <a:ext cx="38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5</a:t>
            </a:r>
          </a:p>
        </p:txBody>
      </p:sp>
      <p:sp>
        <p:nvSpPr>
          <p:cNvPr id="49" name="Text Box 72">
            <a:extLst>
              <a:ext uri="{FF2B5EF4-FFF2-40B4-BE49-F238E27FC236}">
                <a16:creationId xmlns:a16="http://schemas.microsoft.com/office/drawing/2014/main" id="{05FF5F4A-9B9E-4B7C-A1C3-D0C80B945992}"/>
              </a:ext>
            </a:extLst>
          </p:cNvPr>
          <p:cNvSpPr txBox="1">
            <a:spLocks noChangeArrowheads="1"/>
          </p:cNvSpPr>
          <p:nvPr/>
        </p:nvSpPr>
        <p:spPr bwMode="auto">
          <a:xfrm>
            <a:off x="9779885" y="3557846"/>
            <a:ext cx="685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38</a:t>
            </a:r>
          </a:p>
        </p:txBody>
      </p:sp>
      <p:sp>
        <p:nvSpPr>
          <p:cNvPr id="50" name="Text Box 73">
            <a:extLst>
              <a:ext uri="{FF2B5EF4-FFF2-40B4-BE49-F238E27FC236}">
                <a16:creationId xmlns:a16="http://schemas.microsoft.com/office/drawing/2014/main" id="{7A658D69-2DD0-42C9-8010-86E04B04CCFD}"/>
              </a:ext>
            </a:extLst>
          </p:cNvPr>
          <p:cNvSpPr txBox="1">
            <a:spLocks noChangeArrowheads="1"/>
          </p:cNvSpPr>
          <p:nvPr/>
        </p:nvSpPr>
        <p:spPr bwMode="auto">
          <a:xfrm>
            <a:off x="9643360" y="2640271"/>
            <a:ext cx="10048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100</a:t>
            </a:r>
          </a:p>
        </p:txBody>
      </p:sp>
      <p:sp>
        <p:nvSpPr>
          <p:cNvPr id="51" name="Text Box 69">
            <a:extLst>
              <a:ext uri="{FF2B5EF4-FFF2-40B4-BE49-F238E27FC236}">
                <a16:creationId xmlns:a16="http://schemas.microsoft.com/office/drawing/2014/main" id="{D6CB79DE-3072-4974-9588-DA077D41EBB5}"/>
              </a:ext>
            </a:extLst>
          </p:cNvPr>
          <p:cNvSpPr txBox="1">
            <a:spLocks noChangeArrowheads="1"/>
          </p:cNvSpPr>
          <p:nvPr/>
        </p:nvSpPr>
        <p:spPr bwMode="auto">
          <a:xfrm>
            <a:off x="7850511" y="4438882"/>
            <a:ext cx="685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60</a:t>
            </a:r>
          </a:p>
        </p:txBody>
      </p:sp>
      <p:sp>
        <p:nvSpPr>
          <p:cNvPr id="52" name="Text Box 69">
            <a:extLst>
              <a:ext uri="{FF2B5EF4-FFF2-40B4-BE49-F238E27FC236}">
                <a16:creationId xmlns:a16="http://schemas.microsoft.com/office/drawing/2014/main" id="{5A20EC2F-22C1-49D8-A4BB-DA65EF7454B7}"/>
              </a:ext>
            </a:extLst>
          </p:cNvPr>
          <p:cNvSpPr txBox="1">
            <a:spLocks noChangeArrowheads="1"/>
          </p:cNvSpPr>
          <p:nvPr/>
        </p:nvSpPr>
        <p:spPr bwMode="auto">
          <a:xfrm>
            <a:off x="9762423" y="4464309"/>
            <a:ext cx="685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57</a:t>
            </a:r>
          </a:p>
        </p:txBody>
      </p:sp>
      <p:sp>
        <p:nvSpPr>
          <p:cNvPr id="53" name="Text Box 69">
            <a:extLst>
              <a:ext uri="{FF2B5EF4-FFF2-40B4-BE49-F238E27FC236}">
                <a16:creationId xmlns:a16="http://schemas.microsoft.com/office/drawing/2014/main" id="{2F1CC2FF-FD18-4FB5-9508-0FD3EF4222B1}"/>
              </a:ext>
            </a:extLst>
          </p:cNvPr>
          <p:cNvSpPr txBox="1">
            <a:spLocks noChangeArrowheads="1"/>
          </p:cNvSpPr>
          <p:nvPr/>
        </p:nvSpPr>
        <p:spPr bwMode="auto">
          <a:xfrm>
            <a:off x="7899724" y="5426307"/>
            <a:ext cx="685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85</a:t>
            </a:r>
          </a:p>
        </p:txBody>
      </p:sp>
      <p:sp>
        <p:nvSpPr>
          <p:cNvPr id="54" name="Text Box 69">
            <a:extLst>
              <a:ext uri="{FF2B5EF4-FFF2-40B4-BE49-F238E27FC236}">
                <a16:creationId xmlns:a16="http://schemas.microsoft.com/office/drawing/2014/main" id="{EAEAE4DB-BBFC-4F02-A278-CCE0DD371D5A}"/>
              </a:ext>
            </a:extLst>
          </p:cNvPr>
          <p:cNvSpPr txBox="1">
            <a:spLocks noChangeArrowheads="1"/>
          </p:cNvSpPr>
          <p:nvPr/>
        </p:nvSpPr>
        <p:spPr bwMode="auto">
          <a:xfrm>
            <a:off x="9710035" y="5391409"/>
            <a:ext cx="10048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1000</a:t>
            </a:r>
          </a:p>
        </p:txBody>
      </p:sp>
      <p:sp>
        <p:nvSpPr>
          <p:cNvPr id="55" name="TextBox 54">
            <a:extLst>
              <a:ext uri="{FF2B5EF4-FFF2-40B4-BE49-F238E27FC236}">
                <a16:creationId xmlns:a16="http://schemas.microsoft.com/office/drawing/2014/main" id="{37D4B649-9961-4974-B2E7-088373F6DED9}"/>
              </a:ext>
            </a:extLst>
          </p:cNvPr>
          <p:cNvSpPr txBox="1"/>
          <p:nvPr/>
        </p:nvSpPr>
        <p:spPr>
          <a:xfrm>
            <a:off x="4071393" y="1780375"/>
            <a:ext cx="2830286" cy="523220"/>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i="0" u="none" strike="noStrike" kern="1200">
                <a:solidFill>
                  <a:srgbClr val="003300"/>
                </a:solidFill>
                <a:effectLst/>
                <a:latin typeface="Times New Roman" panose="02020603050405020304" pitchFamily="18" charset="0"/>
                <a:cs typeface="Times New Roman" panose="02020603050405020304" pitchFamily="18" charset="0"/>
              </a:rPr>
              <a:t>Năm phần bảy</a:t>
            </a:r>
            <a:endParaRPr lang="en-US" sz="2800" i="0" u="none" strike="noStrike">
              <a:effectLst/>
              <a:latin typeface="Arial" panose="020B0604020202020204" pitchFamily="34" charset="0"/>
            </a:endParaRPr>
          </a:p>
        </p:txBody>
      </p:sp>
      <p:sp>
        <p:nvSpPr>
          <p:cNvPr id="56" name="TextBox 55">
            <a:extLst>
              <a:ext uri="{FF2B5EF4-FFF2-40B4-BE49-F238E27FC236}">
                <a16:creationId xmlns:a16="http://schemas.microsoft.com/office/drawing/2014/main" id="{565633D5-1416-4E24-A1FA-2264FDE02EAF}"/>
              </a:ext>
            </a:extLst>
          </p:cNvPr>
          <p:cNvSpPr txBox="1"/>
          <p:nvPr/>
        </p:nvSpPr>
        <p:spPr>
          <a:xfrm>
            <a:off x="4071393" y="2492233"/>
            <a:ext cx="2830286" cy="954107"/>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a:solidFill>
                  <a:srgbClr val="003300"/>
                </a:solidFill>
                <a:latin typeface="Times New Roman" panose="02020603050405020304" pitchFamily="18" charset="0"/>
                <a:cs typeface="Times New Roman" panose="02020603050405020304" pitchFamily="18" charset="0"/>
              </a:rPr>
              <a:t>Hai mươi lăm phần một trăm</a:t>
            </a:r>
            <a:endParaRPr lang="en-US" sz="2800" i="0" u="none" strike="noStrike">
              <a:effectLst/>
              <a:latin typeface="Arial" panose="020B0604020202020204" pitchFamily="34" charset="0"/>
            </a:endParaRPr>
          </a:p>
        </p:txBody>
      </p:sp>
      <p:sp>
        <p:nvSpPr>
          <p:cNvPr id="57" name="TextBox 56">
            <a:extLst>
              <a:ext uri="{FF2B5EF4-FFF2-40B4-BE49-F238E27FC236}">
                <a16:creationId xmlns:a16="http://schemas.microsoft.com/office/drawing/2014/main" id="{CE9484DA-1DDD-455A-96D2-BA372B935EE5}"/>
              </a:ext>
            </a:extLst>
          </p:cNvPr>
          <p:cNvSpPr txBox="1"/>
          <p:nvPr/>
        </p:nvSpPr>
        <p:spPr>
          <a:xfrm>
            <a:off x="4071393" y="3429000"/>
            <a:ext cx="2830286" cy="954107"/>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dirty="0" err="1">
                <a:solidFill>
                  <a:srgbClr val="003300"/>
                </a:solidFill>
                <a:latin typeface="Times New Roman" panose="02020603050405020304" pitchFamily="18" charset="0"/>
                <a:cs typeface="Times New Roman" panose="02020603050405020304" pitchFamily="18" charset="0"/>
              </a:rPr>
              <a:t>Chín</a:t>
            </a:r>
            <a:r>
              <a:rPr lang="en-US" sz="2800" dirty="0">
                <a:solidFill>
                  <a:srgbClr val="003300"/>
                </a:solidFill>
                <a:latin typeface="Times New Roman" panose="02020603050405020304" pitchFamily="18" charset="0"/>
                <a:cs typeface="Times New Roman" panose="02020603050405020304" pitchFamily="18" charset="0"/>
              </a:rPr>
              <a:t> </a:t>
            </a:r>
            <a:r>
              <a:rPr lang="en-US" sz="2800" dirty="0" err="1">
                <a:solidFill>
                  <a:srgbClr val="003300"/>
                </a:solidFill>
                <a:latin typeface="Times New Roman" panose="02020603050405020304" pitchFamily="18" charset="0"/>
                <a:cs typeface="Times New Roman" panose="02020603050405020304" pitchFamily="18" charset="0"/>
              </a:rPr>
              <a:t>mươi</a:t>
            </a:r>
            <a:r>
              <a:rPr lang="en-US" sz="2800" dirty="0">
                <a:solidFill>
                  <a:srgbClr val="003300"/>
                </a:solidFill>
                <a:latin typeface="Times New Roman" panose="02020603050405020304" pitchFamily="18" charset="0"/>
                <a:cs typeface="Times New Roman" panose="02020603050405020304" pitchFamily="18" charset="0"/>
              </a:rPr>
              <a:t> </a:t>
            </a:r>
            <a:r>
              <a:rPr lang="en-US" sz="2800" dirty="0" err="1" smtClean="0">
                <a:solidFill>
                  <a:srgbClr val="003300"/>
                </a:solidFill>
                <a:latin typeface="Times New Roman" panose="02020603050405020304" pitchFamily="18" charset="0"/>
                <a:cs typeface="Times New Roman" panose="02020603050405020304" pitchFamily="18" charset="0"/>
              </a:rPr>
              <a:t>mốt</a:t>
            </a:r>
            <a:r>
              <a:rPr lang="en-US" sz="2800" dirty="0" smtClean="0">
                <a:solidFill>
                  <a:srgbClr val="003300"/>
                </a:solidFill>
                <a:latin typeface="Times New Roman" panose="02020603050405020304" pitchFamily="18" charset="0"/>
                <a:cs typeface="Times New Roman" panose="02020603050405020304" pitchFamily="18" charset="0"/>
              </a:rPr>
              <a:t> </a:t>
            </a:r>
            <a:r>
              <a:rPr lang="en-US" sz="2800" dirty="0" err="1">
                <a:solidFill>
                  <a:srgbClr val="003300"/>
                </a:solidFill>
                <a:latin typeface="Times New Roman" panose="02020603050405020304" pitchFamily="18" charset="0"/>
                <a:cs typeface="Times New Roman" panose="02020603050405020304" pitchFamily="18" charset="0"/>
              </a:rPr>
              <a:t>phần</a:t>
            </a:r>
            <a:r>
              <a:rPr lang="en-US" sz="2800" dirty="0">
                <a:solidFill>
                  <a:srgbClr val="003300"/>
                </a:solidFill>
                <a:latin typeface="Times New Roman" panose="02020603050405020304" pitchFamily="18" charset="0"/>
                <a:cs typeface="Times New Roman" panose="02020603050405020304" pitchFamily="18" charset="0"/>
              </a:rPr>
              <a:t> </a:t>
            </a:r>
            <a:r>
              <a:rPr lang="en-US" sz="2800" dirty="0" err="1">
                <a:solidFill>
                  <a:srgbClr val="003300"/>
                </a:solidFill>
                <a:latin typeface="Times New Roman" panose="02020603050405020304" pitchFamily="18" charset="0"/>
                <a:cs typeface="Times New Roman" panose="02020603050405020304" pitchFamily="18" charset="0"/>
              </a:rPr>
              <a:t>ba</a:t>
            </a:r>
            <a:r>
              <a:rPr lang="en-US" sz="2800" dirty="0">
                <a:solidFill>
                  <a:srgbClr val="003300"/>
                </a:solidFill>
                <a:latin typeface="Times New Roman" panose="02020603050405020304" pitchFamily="18" charset="0"/>
                <a:cs typeface="Times New Roman" panose="02020603050405020304" pitchFamily="18" charset="0"/>
              </a:rPr>
              <a:t> </a:t>
            </a:r>
            <a:r>
              <a:rPr lang="en-US" sz="2800" dirty="0" err="1">
                <a:solidFill>
                  <a:srgbClr val="003300"/>
                </a:solidFill>
                <a:latin typeface="Times New Roman" panose="02020603050405020304" pitchFamily="18" charset="0"/>
                <a:cs typeface="Times New Roman" panose="02020603050405020304" pitchFamily="18" charset="0"/>
              </a:rPr>
              <a:t>mươi</a:t>
            </a:r>
            <a:r>
              <a:rPr lang="en-US" sz="2800" dirty="0">
                <a:solidFill>
                  <a:srgbClr val="003300"/>
                </a:solidFill>
                <a:latin typeface="Times New Roman" panose="02020603050405020304" pitchFamily="18" charset="0"/>
                <a:cs typeface="Times New Roman" panose="02020603050405020304" pitchFamily="18" charset="0"/>
              </a:rPr>
              <a:t> </a:t>
            </a:r>
            <a:r>
              <a:rPr lang="en-US" sz="2800" dirty="0" err="1">
                <a:solidFill>
                  <a:srgbClr val="003300"/>
                </a:solidFill>
                <a:latin typeface="Times New Roman" panose="02020603050405020304" pitchFamily="18" charset="0"/>
                <a:cs typeface="Times New Roman" panose="02020603050405020304" pitchFamily="18" charset="0"/>
              </a:rPr>
              <a:t>tám</a:t>
            </a:r>
            <a:endParaRPr lang="en-US" sz="2800" i="0" u="none" strike="noStrike" dirty="0">
              <a:effectLst/>
              <a:latin typeface="Arial" panose="020B0604020202020204" pitchFamily="34" charset="0"/>
            </a:endParaRPr>
          </a:p>
        </p:txBody>
      </p:sp>
      <p:sp>
        <p:nvSpPr>
          <p:cNvPr id="58" name="TextBox 57">
            <a:extLst>
              <a:ext uri="{FF2B5EF4-FFF2-40B4-BE49-F238E27FC236}">
                <a16:creationId xmlns:a16="http://schemas.microsoft.com/office/drawing/2014/main" id="{23762B9C-02DF-4580-B8F9-40B3FA97C9B0}"/>
              </a:ext>
            </a:extLst>
          </p:cNvPr>
          <p:cNvSpPr txBox="1"/>
          <p:nvPr/>
        </p:nvSpPr>
        <p:spPr>
          <a:xfrm>
            <a:off x="4071393" y="4308453"/>
            <a:ext cx="2830286" cy="954107"/>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a:solidFill>
                  <a:srgbClr val="003300"/>
                </a:solidFill>
                <a:latin typeface="Times New Roman" panose="02020603050405020304" pitchFamily="18" charset="0"/>
                <a:cs typeface="Times New Roman" panose="02020603050405020304" pitchFamily="18" charset="0"/>
              </a:rPr>
              <a:t>Sáu mươi phần năm mươi bảy</a:t>
            </a:r>
            <a:endParaRPr lang="en-US" sz="2800" i="0" u="none" strike="noStrike">
              <a:effectLst/>
              <a:latin typeface="Arial" panose="020B0604020202020204" pitchFamily="34" charset="0"/>
            </a:endParaRPr>
          </a:p>
        </p:txBody>
      </p:sp>
      <p:sp>
        <p:nvSpPr>
          <p:cNvPr id="59" name="TextBox 58">
            <a:extLst>
              <a:ext uri="{FF2B5EF4-FFF2-40B4-BE49-F238E27FC236}">
                <a16:creationId xmlns:a16="http://schemas.microsoft.com/office/drawing/2014/main" id="{8CFC471C-97D6-4AFD-80F2-E16837F38373}"/>
              </a:ext>
            </a:extLst>
          </p:cNvPr>
          <p:cNvSpPr txBox="1"/>
          <p:nvPr/>
        </p:nvSpPr>
        <p:spPr>
          <a:xfrm>
            <a:off x="4104983" y="5223125"/>
            <a:ext cx="2830286" cy="954107"/>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dirty="0" err="1">
                <a:solidFill>
                  <a:srgbClr val="003300"/>
                </a:solidFill>
                <a:latin typeface="Times New Roman" panose="02020603050405020304" pitchFamily="18" charset="0"/>
                <a:cs typeface="Times New Roman" panose="02020603050405020304" pitchFamily="18" charset="0"/>
              </a:rPr>
              <a:t>Tám</a:t>
            </a:r>
            <a:r>
              <a:rPr lang="en-US" sz="2800" dirty="0">
                <a:solidFill>
                  <a:srgbClr val="003300"/>
                </a:solidFill>
                <a:latin typeface="Times New Roman" panose="02020603050405020304" pitchFamily="18" charset="0"/>
                <a:cs typeface="Times New Roman" panose="02020603050405020304" pitchFamily="18" charset="0"/>
              </a:rPr>
              <a:t> </a:t>
            </a:r>
            <a:r>
              <a:rPr lang="en-US" sz="2800" dirty="0" err="1">
                <a:solidFill>
                  <a:srgbClr val="003300"/>
                </a:solidFill>
                <a:latin typeface="Times New Roman" panose="02020603050405020304" pitchFamily="18" charset="0"/>
                <a:cs typeface="Times New Roman" panose="02020603050405020304" pitchFamily="18" charset="0"/>
              </a:rPr>
              <a:t>mươi</a:t>
            </a:r>
            <a:r>
              <a:rPr lang="en-US" sz="2800" dirty="0">
                <a:solidFill>
                  <a:srgbClr val="003300"/>
                </a:solidFill>
                <a:latin typeface="Times New Roman" panose="02020603050405020304" pitchFamily="18" charset="0"/>
                <a:cs typeface="Times New Roman" panose="02020603050405020304" pitchFamily="18" charset="0"/>
              </a:rPr>
              <a:t> </a:t>
            </a:r>
            <a:r>
              <a:rPr lang="en-US" sz="2800" dirty="0" err="1">
                <a:solidFill>
                  <a:srgbClr val="003300"/>
                </a:solidFill>
                <a:latin typeface="Times New Roman" panose="02020603050405020304" pitchFamily="18" charset="0"/>
                <a:cs typeface="Times New Roman" panose="02020603050405020304" pitchFamily="18" charset="0"/>
              </a:rPr>
              <a:t>lăm</a:t>
            </a:r>
            <a:r>
              <a:rPr lang="en-US" sz="2800" dirty="0">
                <a:solidFill>
                  <a:srgbClr val="003300"/>
                </a:solidFill>
                <a:latin typeface="Times New Roman" panose="02020603050405020304" pitchFamily="18" charset="0"/>
                <a:cs typeface="Times New Roman" panose="02020603050405020304" pitchFamily="18" charset="0"/>
              </a:rPr>
              <a:t> </a:t>
            </a:r>
            <a:r>
              <a:rPr lang="en-US" sz="2800" dirty="0" err="1">
                <a:solidFill>
                  <a:srgbClr val="003300"/>
                </a:solidFill>
                <a:latin typeface="Times New Roman" panose="02020603050405020304" pitchFamily="18" charset="0"/>
                <a:cs typeface="Times New Roman" panose="02020603050405020304" pitchFamily="18" charset="0"/>
              </a:rPr>
              <a:t>phần</a:t>
            </a:r>
            <a:r>
              <a:rPr lang="en-US" sz="2800" dirty="0">
                <a:solidFill>
                  <a:srgbClr val="003300"/>
                </a:solidFill>
                <a:latin typeface="Times New Roman" panose="02020603050405020304" pitchFamily="18" charset="0"/>
                <a:cs typeface="Times New Roman" panose="02020603050405020304" pitchFamily="18" charset="0"/>
              </a:rPr>
              <a:t> </a:t>
            </a:r>
            <a:r>
              <a:rPr lang="en-US" sz="2800" dirty="0" err="1">
                <a:solidFill>
                  <a:srgbClr val="003300"/>
                </a:solidFill>
                <a:latin typeface="Times New Roman" panose="02020603050405020304" pitchFamily="18" charset="0"/>
                <a:cs typeface="Times New Roman" panose="02020603050405020304" pitchFamily="18" charset="0"/>
              </a:rPr>
              <a:t>một</a:t>
            </a:r>
            <a:r>
              <a:rPr lang="en-US" sz="2800" dirty="0">
                <a:solidFill>
                  <a:srgbClr val="003300"/>
                </a:solidFill>
                <a:latin typeface="Times New Roman" panose="02020603050405020304" pitchFamily="18" charset="0"/>
                <a:cs typeface="Times New Roman" panose="02020603050405020304" pitchFamily="18" charset="0"/>
              </a:rPr>
              <a:t> </a:t>
            </a:r>
            <a:r>
              <a:rPr lang="en-US" sz="2800" dirty="0" err="1">
                <a:solidFill>
                  <a:srgbClr val="003300"/>
                </a:solidFill>
                <a:latin typeface="Times New Roman" panose="02020603050405020304" pitchFamily="18" charset="0"/>
                <a:cs typeface="Times New Roman" panose="02020603050405020304" pitchFamily="18" charset="0"/>
              </a:rPr>
              <a:t>nghìn</a:t>
            </a:r>
            <a:endParaRPr lang="en-US" sz="2800" i="0" u="none" strike="noStrike" dirty="0">
              <a:effectLst/>
              <a:latin typeface="Arial" panose="020B0604020202020204" pitchFamily="34" charset="0"/>
            </a:endParaRPr>
          </a:p>
        </p:txBody>
      </p:sp>
    </p:spTree>
    <p:extLst>
      <p:ext uri="{BB962C8B-B14F-4D97-AF65-F5344CB8AC3E}">
        <p14:creationId xmlns:p14="http://schemas.microsoft.com/office/powerpoint/2010/main" val="2295666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barn(inVertical)">
                                      <p:cBhvr>
                                        <p:cTn id="12" dur="500"/>
                                        <p:tgtEl>
                                          <p:spTgt spid="4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7"/>
                                        </p:tgtEl>
                                        <p:attrNameLst>
                                          <p:attrName>style.visibility</p:attrName>
                                        </p:attrNameLst>
                                      </p:cBhvr>
                                      <p:to>
                                        <p:strVal val="visible"/>
                                      </p:to>
                                    </p:set>
                                    <p:animEffect transition="in" filter="barn(inVertical)">
                                      <p:cBhvr>
                                        <p:cTn id="17" dur="500"/>
                                        <p:tgtEl>
                                          <p:spTgt spid="4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6"/>
                                        </p:tgtEl>
                                        <p:attrNameLst>
                                          <p:attrName>style.visibility</p:attrName>
                                        </p:attrNameLst>
                                      </p:cBhvr>
                                      <p:to>
                                        <p:strVal val="visible"/>
                                      </p:to>
                                    </p:set>
                                    <p:animEffect transition="in" filter="barn(inVertical)">
                                      <p:cBhvr>
                                        <p:cTn id="22" dur="500"/>
                                        <p:tgtEl>
                                          <p:spTgt spid="5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barn(inVertical)">
                                      <p:cBhvr>
                                        <p:cTn id="27" dur="500"/>
                                        <p:tgtEl>
                                          <p:spTgt spid="45"/>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0"/>
                                        </p:tgtEl>
                                        <p:attrNameLst>
                                          <p:attrName>style.visibility</p:attrName>
                                        </p:attrNameLst>
                                      </p:cBhvr>
                                      <p:to>
                                        <p:strVal val="visible"/>
                                      </p:to>
                                    </p:set>
                                    <p:animEffect transition="in" filter="barn(inVertical)">
                                      <p:cBhvr>
                                        <p:cTn id="32" dur="500"/>
                                        <p:tgtEl>
                                          <p:spTgt spid="5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57"/>
                                        </p:tgtEl>
                                        <p:attrNameLst>
                                          <p:attrName>style.visibility</p:attrName>
                                        </p:attrNameLst>
                                      </p:cBhvr>
                                      <p:to>
                                        <p:strVal val="visible"/>
                                      </p:to>
                                    </p:set>
                                    <p:animEffect transition="in" filter="barn(inVertical)">
                                      <p:cBhvr>
                                        <p:cTn id="37" dur="500"/>
                                        <p:tgtEl>
                                          <p:spTgt spid="5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6"/>
                                        </p:tgtEl>
                                        <p:attrNameLst>
                                          <p:attrName>style.visibility</p:attrName>
                                        </p:attrNameLst>
                                      </p:cBhvr>
                                      <p:to>
                                        <p:strVal val="visible"/>
                                      </p:to>
                                    </p:set>
                                    <p:animEffect transition="in" filter="barn(inVertical)">
                                      <p:cBhvr>
                                        <p:cTn id="42" dur="500"/>
                                        <p:tgtEl>
                                          <p:spTgt spid="4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49"/>
                                        </p:tgtEl>
                                        <p:attrNameLst>
                                          <p:attrName>style.visibility</p:attrName>
                                        </p:attrNameLst>
                                      </p:cBhvr>
                                      <p:to>
                                        <p:strVal val="visible"/>
                                      </p:to>
                                    </p:set>
                                    <p:animEffect transition="in" filter="barn(inVertical)">
                                      <p:cBhvr>
                                        <p:cTn id="47" dur="500"/>
                                        <p:tgtEl>
                                          <p:spTgt spid="49"/>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58"/>
                                        </p:tgtEl>
                                        <p:attrNameLst>
                                          <p:attrName>style.visibility</p:attrName>
                                        </p:attrNameLst>
                                      </p:cBhvr>
                                      <p:to>
                                        <p:strVal val="visible"/>
                                      </p:to>
                                    </p:set>
                                    <p:animEffect transition="in" filter="barn(inVertical)">
                                      <p:cBhvr>
                                        <p:cTn id="52" dur="500"/>
                                        <p:tgtEl>
                                          <p:spTgt spid="5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51"/>
                                        </p:tgtEl>
                                        <p:attrNameLst>
                                          <p:attrName>style.visibility</p:attrName>
                                        </p:attrNameLst>
                                      </p:cBhvr>
                                      <p:to>
                                        <p:strVal val="visible"/>
                                      </p:to>
                                    </p:set>
                                    <p:animEffect transition="in" filter="barn(inVertical)">
                                      <p:cBhvr>
                                        <p:cTn id="57" dur="500"/>
                                        <p:tgtEl>
                                          <p:spTgt spid="51"/>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52"/>
                                        </p:tgtEl>
                                        <p:attrNameLst>
                                          <p:attrName>style.visibility</p:attrName>
                                        </p:attrNameLst>
                                      </p:cBhvr>
                                      <p:to>
                                        <p:strVal val="visible"/>
                                      </p:to>
                                    </p:set>
                                    <p:animEffect transition="in" filter="barn(inVertical)">
                                      <p:cBhvr>
                                        <p:cTn id="62" dur="500"/>
                                        <p:tgtEl>
                                          <p:spTgt spid="52"/>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59"/>
                                        </p:tgtEl>
                                        <p:attrNameLst>
                                          <p:attrName>style.visibility</p:attrName>
                                        </p:attrNameLst>
                                      </p:cBhvr>
                                      <p:to>
                                        <p:strVal val="visible"/>
                                      </p:to>
                                    </p:set>
                                    <p:animEffect transition="in" filter="barn(inVertical)">
                                      <p:cBhvr>
                                        <p:cTn id="67" dur="500"/>
                                        <p:tgtEl>
                                          <p:spTgt spid="59"/>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53"/>
                                        </p:tgtEl>
                                        <p:attrNameLst>
                                          <p:attrName>style.visibility</p:attrName>
                                        </p:attrNameLst>
                                      </p:cBhvr>
                                      <p:to>
                                        <p:strVal val="visible"/>
                                      </p:to>
                                    </p:set>
                                    <p:animEffect transition="in" filter="barn(inVertical)">
                                      <p:cBhvr>
                                        <p:cTn id="72" dur="500"/>
                                        <p:tgtEl>
                                          <p:spTgt spid="53"/>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54"/>
                                        </p:tgtEl>
                                        <p:attrNameLst>
                                          <p:attrName>style.visibility</p:attrName>
                                        </p:attrNameLst>
                                      </p:cBhvr>
                                      <p:to>
                                        <p:strVal val="visible"/>
                                      </p:to>
                                    </p:set>
                                    <p:animEffect transition="in" filter="barn(inVertical)">
                                      <p:cBhvr>
                                        <p:cTn id="77"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p:bldP spid="47" grpId="0"/>
      <p:bldP spid="48" grpId="0"/>
      <p:bldP spid="49" grpId="0"/>
      <p:bldP spid="50" grpId="0"/>
      <p:bldP spid="51" grpId="0"/>
      <p:bldP spid="52" grpId="0"/>
      <p:bldP spid="53" grpId="0"/>
      <p:bldP spid="54" grpId="0"/>
      <p:bldP spid="55" grpId="0"/>
      <p:bldP spid="56" grpId="0"/>
      <p:bldP spid="57" grpId="0"/>
      <p:bldP spid="58" grpId="0"/>
      <p:bldP spid="59"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919319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557</TotalTime>
  <Words>1618</Words>
  <Application>Microsoft Office PowerPoint</Application>
  <PresentationFormat>Widescreen</PresentationFormat>
  <Paragraphs>203</Paragraphs>
  <Slides>14</Slides>
  <Notes>12</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8" baseType="lpstr">
      <vt:lpstr>微软雅黑</vt:lpstr>
      <vt:lpstr>宋体</vt:lpstr>
      <vt:lpstr>Arial</vt:lpstr>
      <vt:lpstr>Calibri</vt:lpstr>
      <vt:lpstr>Calibri Light</vt:lpstr>
      <vt:lpstr>Cambria Math</vt:lpstr>
      <vt:lpstr>等线</vt:lpstr>
      <vt:lpstr>Symbol</vt:lpstr>
      <vt:lpstr>Times New Roman</vt:lpstr>
      <vt:lpstr>Zilla Slab</vt:lpstr>
      <vt:lpstr>Zilla Slab Light</vt:lpstr>
      <vt:lpstr>方正卡通简体</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Bài 2: Viết các thương sau dưới dạng phân số: ( Thương =&gt; PS)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Lam Kim Ngoc</dc:creator>
  <cp:lastModifiedBy>KyThuat88</cp:lastModifiedBy>
  <cp:revision>15</cp:revision>
  <dcterms:created xsi:type="dcterms:W3CDTF">2021-09-03T13:01:36Z</dcterms:created>
  <dcterms:modified xsi:type="dcterms:W3CDTF">2023-09-19T14:55:11Z</dcterms:modified>
</cp:coreProperties>
</file>