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65" r:id="rId4"/>
    <p:sldId id="266" r:id="rId5"/>
    <p:sldId id="267" r:id="rId6"/>
    <p:sldId id="270" r:id="rId7"/>
    <p:sldId id="264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3300"/>
    <a:srgbClr val="990000"/>
    <a:srgbClr val="008000"/>
    <a:srgbClr val="0000FF"/>
    <a:srgbClr val="0033CC"/>
    <a:srgbClr val="FF505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9026-D8F8-415A-8D9A-1362B525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2AE0-B753-4F47-A8A9-800EB52B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CA83E-DF23-4CB7-AE75-F66A2B862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E6B9-DD6B-48A8-AD32-E9F406740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02335-D211-4C29-8554-74775E93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AFC59-F88D-4EEC-9A75-823D00DC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AC11-9A2F-4925-BD68-4A5337DE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AF6-69B3-490D-9F08-8EB7C3E6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1508-2D3E-4A41-8AE7-542B9EAD0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69A2-CA58-4BA1-A27E-CA16EB2AF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6BEB0-5400-4E4C-8D5E-33E271173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44F83F-215C-4C25-B52B-C5EC3D08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ga%20gay%20le%20te\Gay-Gay-Le-Te%20b&#233;%20h&#225;t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483650cd_g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47800" y="1371600"/>
            <a:ext cx="66611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ÂM NHẠC LỚP 3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ÔN TẬP BÀI HÁT: GÀ GÁY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DÂN CA CỐNG – LAI CHÂU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LỜI MỚI: HUY TRÂN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CC0099"/>
                </a:solidFill>
              </a:rPr>
              <a:t>                    </a:t>
            </a:r>
          </a:p>
        </p:txBody>
      </p:sp>
      <p:pic>
        <p:nvPicPr>
          <p:cNvPr id="2052" name="Picture 8" descr="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219200"/>
            <a:ext cx="2752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music_staff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4648200"/>
            <a:ext cx="2590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music_staff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0863" y="4648200"/>
            <a:ext cx="25908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music_staff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75" y="4648200"/>
            <a:ext cx="28956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ga-gay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img6374ax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dohxDwt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-gai-Hmong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292074558_83f684a748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483650cd_g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524000" y="15240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33CC"/>
                </a:solidFill>
              </a:rPr>
              <a:t>GÀ GÁY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562600" y="1447800"/>
            <a:ext cx="320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00"/>
                </a:solidFill>
              </a:rPr>
              <a:t>Dân ca Cống (Lai Châu)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00"/>
                </a:solidFill>
              </a:rPr>
              <a:t>Lời mới: HUY TRÂN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8600" y="2590800"/>
            <a:ext cx="8686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CC3300"/>
                </a:solidFill>
              </a:rPr>
              <a:t>Con gà gáy le té le sáng rồi ai ơi!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CC3300"/>
                </a:solidFill>
              </a:rPr>
              <a:t>Gà gáy té le té le sáng rồi ai ơi!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CC3300"/>
                </a:solidFill>
              </a:rPr>
              <a:t>Nắng sáng lên rồi dậy lên nương 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CC3300"/>
                </a:solidFill>
              </a:rPr>
              <a:t>đã sáng rồi ai ơi!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CC3300"/>
                </a:solidFill>
              </a:rPr>
              <a:t>Rừng và nương xanh đã sáng rồi ai ơi!</a:t>
            </a:r>
          </a:p>
        </p:txBody>
      </p:sp>
      <p:pic>
        <p:nvPicPr>
          <p:cNvPr id="10256" name="Gay-Gay-Le-Te bé há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rooster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743200"/>
            <a:ext cx="33528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9" descr="SONNE000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52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9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2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29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483650cd_g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90600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GÕ ĐỆM THEO PHÁCH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8686800" cy="51022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Con gà gáy le té le sáng rồi ai ơi!</a:t>
            </a:r>
          </a:p>
          <a:p>
            <a:pPr>
              <a:spcBef>
                <a:spcPct val="50000"/>
              </a:spcBef>
            </a:pPr>
            <a:r>
              <a:rPr lang="en-US" sz="4000"/>
              <a:t>Gà gáy té le té le sáng rồi ai ơi!</a:t>
            </a:r>
          </a:p>
          <a:p>
            <a:pPr>
              <a:spcBef>
                <a:spcPct val="50000"/>
              </a:spcBef>
            </a:pPr>
            <a:r>
              <a:rPr lang="en-US" sz="4000"/>
              <a:t>Nắng sáng lên rồi dậy lên nương </a:t>
            </a:r>
          </a:p>
          <a:p>
            <a:pPr>
              <a:spcBef>
                <a:spcPct val="50000"/>
              </a:spcBef>
            </a:pPr>
            <a:r>
              <a:rPr lang="en-US" sz="4000"/>
              <a:t>đã sáng rồi ai ơi!</a:t>
            </a:r>
            <a:endParaRPr lang="en-US" sz="400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/>
              <a:t>Rừng và nương xanh đã sáng rồi ai ơi!</a:t>
            </a:r>
          </a:p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22300" y="2921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43700" y="19685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134100" y="19685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892300" y="28829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835400" y="2895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648200" y="28829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231900" y="37973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441700" y="38227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844800" y="38227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622300" y="1981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9600" y="10287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298700" y="1066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657600" y="10541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902200" y="104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120900" y="19939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200400" y="1981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4495800" y="1955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6515100" y="10668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7124700" y="10541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6781800" y="28829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558800" y="46609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76400" y="4648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3886200" y="46355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5715000" y="46355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7048500" y="4648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7607300" y="4648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0" grpId="0"/>
      <p:bldP spid="9231" grpId="0"/>
      <p:bldP spid="9232" grpId="0"/>
      <p:bldP spid="9233" grpId="0"/>
      <p:bldP spid="9234" grpId="0"/>
      <p:bldP spid="9241" grpId="0"/>
      <p:bldP spid="9242" grpId="0"/>
      <p:bldP spid="9243" grpId="0"/>
      <p:bldP spid="9249" grpId="0"/>
      <p:bldP spid="9250" grpId="0"/>
      <p:bldP spid="9251" grpId="0"/>
      <p:bldP spid="9252" grpId="0"/>
      <p:bldP spid="9253" grpId="0"/>
      <p:bldP spid="9258" grpId="0"/>
      <p:bldP spid="9259" grpId="0"/>
      <p:bldP spid="9260" grpId="0"/>
      <p:bldP spid="9261" grpId="0"/>
      <p:bldP spid="9262" grpId="0"/>
      <p:bldP spid="9263" grpId="0"/>
      <p:bldP spid="9264" grpId="0"/>
      <p:bldP spid="9265" grpId="0"/>
      <p:bldP spid="9266" grpId="0"/>
      <p:bldP spid="9267" grpId="0"/>
      <p:bldP spid="9268" grpId="0"/>
      <p:bldP spid="9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483650cd_g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HÁT, GÕ ĐỆM THEO NHỊP 2/4.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42875" y="1143000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Con gà gáy le té le sáng rồi ai ơi!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Gà gáy té le té le sáng rồi ai ơi!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Nắng sáng lên rồi dậy lên nương 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đã sáng rồi ai ơi!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Rừng và nương xanh đã sáng rồi ai ơi!</a:t>
            </a:r>
          </a:p>
          <a:p>
            <a:pPr>
              <a:spcBef>
                <a:spcPct val="50000"/>
              </a:spcBef>
            </a:pPr>
            <a:endParaRPr lang="en-US" sz="4000">
              <a:solidFill>
                <a:srgbClr val="99000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9588" y="15859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091363" y="16335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543675" y="16573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509963" y="15954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57175" y="25860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691313" y="25622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124575" y="25431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114675" y="25431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76238" y="35004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724275" y="3443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6553200" y="34909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838450" y="43291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429000" y="43291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561975" y="52387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4186238" y="52530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7853363" y="5272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8415338" y="5257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7" grpId="0"/>
      <p:bldP spid="20499" grpId="0"/>
      <p:bldP spid="20501" grpId="0"/>
      <p:bldP spid="20502" grpId="0"/>
      <p:bldP spid="20503" grpId="0"/>
      <p:bldP spid="20508" grpId="0"/>
      <p:bldP spid="20509" grpId="0"/>
      <p:bldP spid="20510" grpId="0"/>
      <p:bldP spid="205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227</Words>
  <Application>Microsoft Office PowerPoint</Application>
  <PresentationFormat>On-screen Show (4:3)</PresentationFormat>
  <Paragraphs>70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66</cp:revision>
  <dcterms:created xsi:type="dcterms:W3CDTF">2009-09-29T12:55:42Z</dcterms:created>
  <dcterms:modified xsi:type="dcterms:W3CDTF">2016-06-29T09:52:20Z</dcterms:modified>
</cp:coreProperties>
</file>