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9" r:id="rId2"/>
    <p:sldId id="261" r:id="rId3"/>
    <p:sldId id="263" r:id="rId4"/>
    <p:sldId id="285" r:id="rId5"/>
    <p:sldId id="267" r:id="rId6"/>
    <p:sldId id="269" r:id="rId7"/>
    <p:sldId id="271" r:id="rId8"/>
    <p:sldId id="273" r:id="rId9"/>
    <p:sldId id="274" r:id="rId10"/>
    <p:sldId id="275" r:id="rId11"/>
    <p:sldId id="276" r:id="rId12"/>
    <p:sldId id="277" r:id="rId13"/>
    <p:sldId id="278" r:id="rId14"/>
    <p:sldId id="291" r:id="rId15"/>
    <p:sldId id="292" r:id="rId16"/>
    <p:sldId id="293" r:id="rId17"/>
    <p:sldId id="294" r:id="rId18"/>
    <p:sldId id="279" r:id="rId19"/>
    <p:sldId id="295" r:id="rId20"/>
    <p:sldId id="280" r:id="rId21"/>
    <p:sldId id="281" r:id="rId22"/>
    <p:sldId id="282" r:id="rId23"/>
    <p:sldId id="283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webPr allowPng="1" imgSz="1024x768" encoding="windows-1252"/>
  <p:clrMru>
    <a:srgbClr val="FFFF66"/>
    <a:srgbClr val="FF5050"/>
    <a:srgbClr val="CC0066"/>
    <a:srgbClr val="FFFF00"/>
    <a:srgbClr val="FF0000"/>
    <a:srgbClr val="0033CC"/>
    <a:srgbClr val="FF66CC"/>
    <a:srgbClr val="FF33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38" d="100"/>
          <a:sy n="38" d="100"/>
        </p:scale>
        <p:origin x="-139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F65235-842B-41F0-B17E-D8A7085A3D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A5CCF-54CD-4AD0-BD4C-E8E20E6D0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AEF52-29F7-47D7-8E62-BE71E2B5F0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339ED5-5176-4225-817E-EA48BF09CF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D8255-EF20-4C1D-93D9-A57E30906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A2E9BC-BFA0-480E-A177-A22DAF1C3C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BEFD5-6F11-4BDC-8558-5F68969450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6FE41F-FA0F-4195-9C72-7873A82DCB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EBCC4-86B8-42F7-8D18-36EA5B69B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9D021-BA46-404F-AE73-6C2A2EE028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3A4D6F-F7F2-47A5-846D-611958379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CDBD2C-9ABB-4C5C-B664-FCF37982EF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3870AF9-5CFA-4938-BA93-D01922E23C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audio" Target="12%20Track%2012%20Unknown%20Artist%20Unknown%20Album%20(11-2-2009%208-37-59%20AM)%20Unknown%20256kbps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hyperlink" Target="lukynumber2.ppt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gif"/><Relationship Id="rId4" Type="http://schemas.openxmlformats.org/officeDocument/2006/relationships/image" Target="../media/image39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66FF3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030125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3352800" y="3048000"/>
            <a:ext cx="2133600" cy="202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Frames PPT 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"/>
            <a:ext cx="9144000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Blue_ros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457200"/>
            <a:ext cx="132873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828800" y="838200"/>
            <a:ext cx="2667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</a:rPr>
              <a:t>TRÒ CH</a:t>
            </a:r>
            <a:r>
              <a:rPr lang="vi-VN" sz="3600" b="1">
                <a:solidFill>
                  <a:srgbClr val="FF0000"/>
                </a:solidFill>
              </a:rPr>
              <a:t>Ơ</a:t>
            </a:r>
            <a:r>
              <a:rPr lang="en-US" sz="3600" b="1">
                <a:solidFill>
                  <a:srgbClr val="FF0000"/>
                </a:solidFill>
              </a:rPr>
              <a:t>I:</a:t>
            </a:r>
          </a:p>
        </p:txBody>
      </p:sp>
      <p:sp>
        <p:nvSpPr>
          <p:cNvPr id="2054" name="Text Box 6"/>
          <p:cNvSpPr txBox="1">
            <a:spLocks noChangeArrowheads="1"/>
          </p:cNvSpPr>
          <p:nvPr/>
        </p:nvSpPr>
        <p:spPr bwMode="auto">
          <a:xfrm>
            <a:off x="2438400" y="1828800"/>
            <a:ext cx="5029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i="1">
                <a:solidFill>
                  <a:srgbClr val="0000FF"/>
                </a:solidFill>
              </a:rPr>
              <a:t>“ EM LÀM NHẠC SĨ”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IMG_13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G_136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9768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lyre"/>
          <p:cNvPicPr>
            <a:picLocks noChangeAspect="1" noChangeArrowheads="1"/>
          </p:cNvPicPr>
          <p:nvPr/>
        </p:nvPicPr>
        <p:blipFill>
          <a:blip r:embed="rId2">
            <a:lum bright="18000" contrast="34000"/>
          </a:blip>
          <a:srcRect/>
          <a:stretch>
            <a:fillRect/>
          </a:stretch>
        </p:blipFill>
        <p:spPr bwMode="auto">
          <a:xfrm>
            <a:off x="4763" y="-6350"/>
            <a:ext cx="9139237" cy="686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IMG_13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286000" cy="1752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39" name="Picture 3" descr="IMG_13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0"/>
            <a:ext cx="2209800" cy="1752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0" name="Picture 4" descr="IMG_13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0"/>
            <a:ext cx="2209800" cy="1752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4341" name="Picture 5" descr="IMG_13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34200" y="0"/>
            <a:ext cx="2209800" cy="17526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304800" y="1981200"/>
            <a:ext cx="3200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u="sng"/>
              <a:t>THẢO LUẬN NHÓM</a:t>
            </a:r>
          </a:p>
        </p:txBody>
      </p:sp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81000" y="2743200"/>
            <a:ext cx="8153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/>
              <a:t>Câu 1:</a:t>
            </a:r>
            <a:r>
              <a:rPr lang="en-US" sz="2000"/>
              <a:t> Tiếng </a:t>
            </a:r>
            <a:r>
              <a:rPr lang="vi-VN" sz="2000"/>
              <a:t>đ</a:t>
            </a:r>
            <a:r>
              <a:rPr lang="en-US" sz="2000"/>
              <a:t>àn của chàng Oóc–phê hay nh</a:t>
            </a:r>
            <a:r>
              <a:rPr lang="vi-VN" sz="2000"/>
              <a:t>ư</a:t>
            </a:r>
            <a:r>
              <a:rPr lang="en-US" sz="2000"/>
              <a:t> thế nào?</a:t>
            </a:r>
          </a:p>
        </p:txBody>
      </p:sp>
      <p:sp>
        <p:nvSpPr>
          <p:cNvPr id="14344" name="Text Box 8"/>
          <p:cNvSpPr txBox="1">
            <a:spLocks noChangeArrowheads="1"/>
          </p:cNvSpPr>
          <p:nvPr/>
        </p:nvSpPr>
        <p:spPr bwMode="auto">
          <a:xfrm>
            <a:off x="381000" y="3276600"/>
            <a:ext cx="7620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u="sng"/>
              <a:t>Câu 2:</a:t>
            </a:r>
            <a:r>
              <a:rPr lang="en-US" sz="2000"/>
              <a:t> Nhờ </a:t>
            </a:r>
            <a:r>
              <a:rPr lang="vi-VN" sz="2000"/>
              <a:t>đ</a:t>
            </a:r>
            <a:r>
              <a:rPr lang="en-US" sz="2000"/>
              <a:t>âu mà Oóc-phê </a:t>
            </a:r>
            <a:r>
              <a:rPr lang="vi-VN" sz="2000"/>
              <a:t>đ</a:t>
            </a:r>
            <a:r>
              <a:rPr lang="en-US" sz="2000"/>
              <a:t>ã cảm hóa </a:t>
            </a:r>
            <a:r>
              <a:rPr lang="vi-VN" sz="2000"/>
              <a:t>đư</a:t>
            </a:r>
            <a:r>
              <a:rPr lang="en-US" sz="2000"/>
              <a:t>ợc lão lái </a:t>
            </a:r>
            <a:r>
              <a:rPr lang="vi-VN" sz="2000"/>
              <a:t>đ</a:t>
            </a:r>
            <a:r>
              <a:rPr lang="en-US" sz="2000"/>
              <a:t>ò?</a:t>
            </a:r>
          </a:p>
        </p:txBody>
      </p:sp>
      <p:sp>
        <p:nvSpPr>
          <p:cNvPr id="14345" name="Text Box 9"/>
          <p:cNvSpPr txBox="1">
            <a:spLocks noChangeArrowheads="1"/>
          </p:cNvSpPr>
          <p:nvPr/>
        </p:nvSpPr>
        <p:spPr bwMode="auto">
          <a:xfrm>
            <a:off x="381000" y="3902075"/>
            <a:ext cx="815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u="sng"/>
              <a:t>Câu 3:</a:t>
            </a:r>
            <a:r>
              <a:rPr lang="en-US" sz="2000"/>
              <a:t> Sau khi nghe tiếng </a:t>
            </a:r>
            <a:r>
              <a:rPr lang="vi-VN" sz="2000"/>
              <a:t>đ</a:t>
            </a:r>
            <a:r>
              <a:rPr lang="en-US" sz="2000"/>
              <a:t>àn Lia của chàng Oóc-phê, tâm trạng của Diêm V</a:t>
            </a:r>
            <a:r>
              <a:rPr lang="vi-VN" sz="2000"/>
              <a:t>ươ</a:t>
            </a:r>
            <a:r>
              <a:rPr lang="en-US" sz="2000"/>
              <a:t>ng ra sao và ông </a:t>
            </a:r>
            <a:r>
              <a:rPr lang="vi-VN" sz="2000"/>
              <a:t>đ</a:t>
            </a:r>
            <a:r>
              <a:rPr lang="en-US" sz="2000"/>
              <a:t>ã làm gì?</a:t>
            </a:r>
          </a:p>
        </p:txBody>
      </p:sp>
      <p:sp>
        <p:nvSpPr>
          <p:cNvPr id="14346" name="Text Box 10"/>
          <p:cNvSpPr txBox="1">
            <a:spLocks noChangeArrowheads="1"/>
          </p:cNvSpPr>
          <p:nvPr/>
        </p:nvSpPr>
        <p:spPr bwMode="auto">
          <a:xfrm>
            <a:off x="381000" y="4892675"/>
            <a:ext cx="8153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000" u="sng"/>
              <a:t>Câu 4:</a:t>
            </a:r>
            <a:r>
              <a:rPr lang="en-US" sz="2000"/>
              <a:t> Vì sao lão lái </a:t>
            </a:r>
            <a:r>
              <a:rPr lang="vi-VN" sz="2000"/>
              <a:t>đ</a:t>
            </a:r>
            <a:r>
              <a:rPr lang="en-US" sz="2000"/>
              <a:t>ò không muốn chàng Oóc-phê cùng chết với vợ?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0" y="5791200"/>
            <a:ext cx="9144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Câu 1:</a:t>
            </a:r>
            <a:r>
              <a:rPr lang="en-US" sz="2400" b="1"/>
              <a:t> Tiếng </a:t>
            </a:r>
            <a:r>
              <a:rPr lang="vi-VN" sz="2400" b="1"/>
              <a:t>đ</a:t>
            </a:r>
            <a:r>
              <a:rPr lang="en-US" sz="2400" b="1"/>
              <a:t>àn của chàng Oóc–phê hay nh</a:t>
            </a:r>
            <a:r>
              <a:rPr lang="vi-VN" sz="2400" b="1"/>
              <a:t>ư</a:t>
            </a:r>
            <a:r>
              <a:rPr lang="en-US" sz="2400" b="1"/>
              <a:t> thế nào?</a:t>
            </a:r>
          </a:p>
        </p:txBody>
      </p:sp>
      <p:pic>
        <p:nvPicPr>
          <p:cNvPr id="15363" name="Picture 3" descr="IMG_13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410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IMG_1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6388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09538" y="5943600"/>
            <a:ext cx="89916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u="sng"/>
              <a:t>Câu 2:</a:t>
            </a:r>
            <a:r>
              <a:rPr lang="en-US" sz="2400" b="1"/>
              <a:t> Nhờ </a:t>
            </a:r>
            <a:r>
              <a:rPr lang="vi-VN" sz="2400" b="1"/>
              <a:t>đ</a:t>
            </a:r>
            <a:r>
              <a:rPr lang="en-US" sz="2400" b="1"/>
              <a:t>âu mà Oóc-phê </a:t>
            </a:r>
            <a:r>
              <a:rPr lang="vi-VN" sz="2400" b="1"/>
              <a:t>đ</a:t>
            </a:r>
            <a:r>
              <a:rPr lang="en-US" sz="2400" b="1"/>
              <a:t>ã cảm hóa </a:t>
            </a:r>
            <a:r>
              <a:rPr lang="vi-VN" sz="2400" b="1"/>
              <a:t>đư</a:t>
            </a:r>
            <a:r>
              <a:rPr lang="en-US" sz="2400" b="1"/>
              <a:t>ợc lão lái </a:t>
            </a:r>
            <a:r>
              <a:rPr lang="vi-VN" sz="2400" b="1"/>
              <a:t>đ</a:t>
            </a:r>
            <a:r>
              <a:rPr lang="en-US" sz="2400" b="1"/>
              <a:t>ò?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IMG_13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791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76200" y="5824538"/>
            <a:ext cx="89916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u="sng"/>
              <a:t>Câu 3:</a:t>
            </a:r>
            <a:r>
              <a:rPr lang="en-US" sz="2400" b="1"/>
              <a:t> Sau khi nghe tiếng </a:t>
            </a:r>
            <a:r>
              <a:rPr lang="vi-VN" sz="2400" b="1"/>
              <a:t>đ</a:t>
            </a:r>
            <a:r>
              <a:rPr lang="en-US" sz="2400" b="1"/>
              <a:t>àn Lia của chàng Oóc-phê, tâm trạng của Diêm V</a:t>
            </a:r>
            <a:r>
              <a:rPr lang="vi-VN" sz="2400" b="1"/>
              <a:t>ươ</a:t>
            </a:r>
            <a:r>
              <a:rPr lang="en-US" sz="2400" b="1"/>
              <a:t>ng ra sao và ông </a:t>
            </a:r>
            <a:r>
              <a:rPr lang="vi-VN" sz="2400" b="1"/>
              <a:t>đ</a:t>
            </a:r>
            <a:r>
              <a:rPr lang="en-US" sz="2400" b="1"/>
              <a:t>ã làm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99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52400" y="5791200"/>
            <a:ext cx="8915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u="sng"/>
              <a:t>Câu 4:</a:t>
            </a:r>
            <a:r>
              <a:rPr lang="en-US" sz="2400" b="1"/>
              <a:t> Vì sao lão lái </a:t>
            </a:r>
            <a:r>
              <a:rPr lang="vi-VN" sz="2400" b="1"/>
              <a:t>đ</a:t>
            </a:r>
            <a:r>
              <a:rPr lang="en-US" sz="2400" b="1"/>
              <a:t>ò không muốn chàng Oóc-phê cùng chết với vợ?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1438"/>
            <a:ext cx="8991600" cy="5715000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100000">
              <a:srgbClr val="FF66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G_13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343400" cy="304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59" name="Picture 3" descr="IMG_13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0"/>
            <a:ext cx="4724400" cy="304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0" name="Picture 4" descr="IMG_137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048000"/>
            <a:ext cx="4343400" cy="32004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9461" name="Picture 5" descr="IMG_136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19600" y="3124200"/>
            <a:ext cx="4724400" cy="31242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152400" y="6369050"/>
            <a:ext cx="891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u="sng">
                <a:solidFill>
                  <a:srgbClr val="0033CC"/>
                </a:solidFill>
              </a:rPr>
              <a:t>NHÂN VẬT:</a:t>
            </a:r>
            <a:r>
              <a:rPr lang="en-US" sz="1400"/>
              <a:t> </a:t>
            </a:r>
            <a:r>
              <a:rPr lang="en-US" sz="1400" b="1">
                <a:solidFill>
                  <a:srgbClr val="0033CC"/>
                </a:solidFill>
              </a:rPr>
              <a:t>Chàng Oóc-phê; Nàng </a:t>
            </a:r>
            <a:r>
              <a:rPr lang="vi-VN" sz="1400" b="1">
                <a:solidFill>
                  <a:srgbClr val="0033CC"/>
                </a:solidFill>
              </a:rPr>
              <a:t>Ơ</a:t>
            </a:r>
            <a:r>
              <a:rPr lang="en-US" sz="1400" b="1">
                <a:solidFill>
                  <a:srgbClr val="0033CC"/>
                </a:solidFill>
              </a:rPr>
              <a:t>-ri-</a:t>
            </a:r>
            <a:r>
              <a:rPr lang="vi-VN" sz="1400" b="1">
                <a:solidFill>
                  <a:srgbClr val="0033CC"/>
                </a:solidFill>
              </a:rPr>
              <a:t>đ</a:t>
            </a:r>
            <a:r>
              <a:rPr lang="en-US" sz="1400" b="1">
                <a:solidFill>
                  <a:srgbClr val="0033CC"/>
                </a:solidFill>
              </a:rPr>
              <a:t>i-x</a:t>
            </a:r>
            <a:r>
              <a:rPr lang="vi-VN" sz="1400" b="1">
                <a:solidFill>
                  <a:srgbClr val="0033CC"/>
                </a:solidFill>
              </a:rPr>
              <a:t>ơ</a:t>
            </a:r>
            <a:r>
              <a:rPr lang="en-US" sz="1400" b="1">
                <a:solidFill>
                  <a:srgbClr val="0033CC"/>
                </a:solidFill>
              </a:rPr>
              <a:t>; Lão lái </a:t>
            </a:r>
            <a:r>
              <a:rPr lang="vi-VN" sz="1400" b="1">
                <a:solidFill>
                  <a:srgbClr val="0033CC"/>
                </a:solidFill>
              </a:rPr>
              <a:t>đ</a:t>
            </a:r>
            <a:r>
              <a:rPr lang="en-US" sz="1400" b="1">
                <a:solidFill>
                  <a:srgbClr val="0033CC"/>
                </a:solidFill>
              </a:rPr>
              <a:t>ò Ca-rông; Diêm V</a:t>
            </a:r>
            <a:r>
              <a:rPr lang="vi-VN" sz="1400" b="1">
                <a:solidFill>
                  <a:srgbClr val="0033CC"/>
                </a:solidFill>
              </a:rPr>
              <a:t>ươ</a:t>
            </a:r>
            <a:r>
              <a:rPr lang="en-US" sz="1400" b="1">
                <a:solidFill>
                  <a:srgbClr val="0033CC"/>
                </a:solidFill>
              </a:rPr>
              <a:t>ng; Thần A-pô-lông.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/>
          <a:srcRect l="39166" t="4666" r="42500" b="70000"/>
          <a:stretch>
            <a:fillRect/>
          </a:stretch>
        </p:blipFill>
        <p:spPr bwMode="auto">
          <a:xfrm>
            <a:off x="3200400" y="1600200"/>
            <a:ext cx="35814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 descr="REED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4343400"/>
            <a:ext cx="95885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4" name="Group 4"/>
          <p:cNvGrpSpPr>
            <a:grpSpLocks/>
          </p:cNvGrpSpPr>
          <p:nvPr/>
        </p:nvGrpSpPr>
        <p:grpSpPr bwMode="auto">
          <a:xfrm>
            <a:off x="7696200" y="3048000"/>
            <a:ext cx="762000" cy="1752600"/>
            <a:chOff x="1632" y="1392"/>
            <a:chExt cx="432" cy="545"/>
          </a:xfrm>
        </p:grpSpPr>
        <p:sp>
          <p:nvSpPr>
            <p:cNvPr id="20512" name="Freeform 5"/>
            <p:cNvSpPr>
              <a:spLocks/>
            </p:cNvSpPr>
            <p:nvPr/>
          </p:nvSpPr>
          <p:spPr bwMode="auto">
            <a:xfrm>
              <a:off x="1845" y="1392"/>
              <a:ext cx="219" cy="497"/>
            </a:xfrm>
            <a:custGeom>
              <a:avLst/>
              <a:gdLst>
                <a:gd name="T0" fmla="*/ 89 w 172"/>
                <a:gd name="T1" fmla="*/ 200 h 1189"/>
                <a:gd name="T2" fmla="*/ 61 w 172"/>
                <a:gd name="T3" fmla="*/ 177 h 1189"/>
                <a:gd name="T4" fmla="*/ 41 w 172"/>
                <a:gd name="T5" fmla="*/ 153 h 1189"/>
                <a:gd name="T6" fmla="*/ 29 w 172"/>
                <a:gd name="T7" fmla="*/ 129 h 1189"/>
                <a:gd name="T8" fmla="*/ 28 w 172"/>
                <a:gd name="T9" fmla="*/ 105 h 1189"/>
                <a:gd name="T10" fmla="*/ 36 w 172"/>
                <a:gd name="T11" fmla="*/ 82 h 1189"/>
                <a:gd name="T12" fmla="*/ 55 w 172"/>
                <a:gd name="T13" fmla="*/ 61 h 1189"/>
                <a:gd name="T14" fmla="*/ 89 w 172"/>
                <a:gd name="T15" fmla="*/ 41 h 1189"/>
                <a:gd name="T16" fmla="*/ 136 w 172"/>
                <a:gd name="T17" fmla="*/ 24 h 1189"/>
                <a:gd name="T18" fmla="*/ 196 w 172"/>
                <a:gd name="T19" fmla="*/ 11 h 1189"/>
                <a:gd name="T20" fmla="*/ 272 w 172"/>
                <a:gd name="T21" fmla="*/ 1 h 1189"/>
                <a:gd name="T22" fmla="*/ 279 w 172"/>
                <a:gd name="T23" fmla="*/ 0 h 1189"/>
                <a:gd name="T24" fmla="*/ 201 w 172"/>
                <a:gd name="T25" fmla="*/ 8 h 1189"/>
                <a:gd name="T26" fmla="*/ 135 w 172"/>
                <a:gd name="T27" fmla="*/ 22 h 1189"/>
                <a:gd name="T28" fmla="*/ 83 w 172"/>
                <a:gd name="T29" fmla="*/ 39 h 1189"/>
                <a:gd name="T30" fmla="*/ 43 w 172"/>
                <a:gd name="T31" fmla="*/ 60 h 1189"/>
                <a:gd name="T32" fmla="*/ 18 w 172"/>
                <a:gd name="T33" fmla="*/ 82 h 1189"/>
                <a:gd name="T34" fmla="*/ 4 w 172"/>
                <a:gd name="T35" fmla="*/ 107 h 1189"/>
                <a:gd name="T36" fmla="*/ 0 w 172"/>
                <a:gd name="T37" fmla="*/ 133 h 1189"/>
                <a:gd name="T38" fmla="*/ 4 w 172"/>
                <a:gd name="T39" fmla="*/ 159 h 1189"/>
                <a:gd name="T40" fmla="*/ 18 w 172"/>
                <a:gd name="T41" fmla="*/ 184 h 1189"/>
                <a:gd name="T42" fmla="*/ 37 w 172"/>
                <a:gd name="T43" fmla="*/ 208 h 1189"/>
                <a:gd name="T44" fmla="*/ 90 w 172"/>
                <a:gd name="T45" fmla="*/ 200 h 1189"/>
                <a:gd name="T46" fmla="*/ 90 w 172"/>
                <a:gd name="T47" fmla="*/ 200 h 11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189"/>
                <a:gd name="T74" fmla="*/ 172 w 172"/>
                <a:gd name="T75" fmla="*/ 1189 h 11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189">
                  <a:moveTo>
                    <a:pt x="55" y="1143"/>
                  </a:moveTo>
                  <a:lnTo>
                    <a:pt x="38" y="1013"/>
                  </a:lnTo>
                  <a:lnTo>
                    <a:pt x="25" y="877"/>
                  </a:lnTo>
                  <a:lnTo>
                    <a:pt x="18" y="738"/>
                  </a:lnTo>
                  <a:lnTo>
                    <a:pt x="17" y="602"/>
                  </a:lnTo>
                  <a:lnTo>
                    <a:pt x="22" y="472"/>
                  </a:lnTo>
                  <a:lnTo>
                    <a:pt x="34" y="348"/>
                  </a:lnTo>
                  <a:lnTo>
                    <a:pt x="55" y="236"/>
                  </a:lnTo>
                  <a:lnTo>
                    <a:pt x="84" y="139"/>
                  </a:lnTo>
                  <a:lnTo>
                    <a:pt x="121" y="63"/>
                  </a:lnTo>
                  <a:lnTo>
                    <a:pt x="168" y="6"/>
                  </a:lnTo>
                  <a:lnTo>
                    <a:pt x="172" y="0"/>
                  </a:lnTo>
                  <a:lnTo>
                    <a:pt x="124" y="48"/>
                  </a:lnTo>
                  <a:lnTo>
                    <a:pt x="83" y="124"/>
                  </a:lnTo>
                  <a:lnTo>
                    <a:pt x="51" y="224"/>
                  </a:lnTo>
                  <a:lnTo>
                    <a:pt x="27" y="342"/>
                  </a:lnTo>
                  <a:lnTo>
                    <a:pt x="11" y="472"/>
                  </a:lnTo>
                  <a:lnTo>
                    <a:pt x="2" y="614"/>
                  </a:lnTo>
                  <a:lnTo>
                    <a:pt x="0" y="762"/>
                  </a:lnTo>
                  <a:lnTo>
                    <a:pt x="2" y="910"/>
                  </a:lnTo>
                  <a:lnTo>
                    <a:pt x="11" y="1053"/>
                  </a:lnTo>
                  <a:lnTo>
                    <a:pt x="23" y="1189"/>
                  </a:lnTo>
                  <a:lnTo>
                    <a:pt x="56" y="114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3" name="Freeform 6"/>
            <p:cNvSpPr>
              <a:spLocks/>
            </p:cNvSpPr>
            <p:nvPr/>
          </p:nvSpPr>
          <p:spPr bwMode="auto">
            <a:xfrm>
              <a:off x="1770" y="1577"/>
              <a:ext cx="213" cy="320"/>
            </a:xfrm>
            <a:custGeom>
              <a:avLst/>
              <a:gdLst>
                <a:gd name="T0" fmla="*/ 0 w 97"/>
                <a:gd name="T1" fmla="*/ 150 h 680"/>
                <a:gd name="T2" fmla="*/ 0 w 97"/>
                <a:gd name="T3" fmla="*/ 151 h 680"/>
                <a:gd name="T4" fmla="*/ 4 w 97"/>
                <a:gd name="T5" fmla="*/ 139 h 680"/>
                <a:gd name="T6" fmla="*/ 20 w 97"/>
                <a:gd name="T7" fmla="*/ 127 h 680"/>
                <a:gd name="T8" fmla="*/ 29 w 97"/>
                <a:gd name="T9" fmla="*/ 115 h 680"/>
                <a:gd name="T10" fmla="*/ 48 w 97"/>
                <a:gd name="T11" fmla="*/ 104 h 680"/>
                <a:gd name="T12" fmla="*/ 77 w 97"/>
                <a:gd name="T13" fmla="*/ 93 h 680"/>
                <a:gd name="T14" fmla="*/ 97 w 97"/>
                <a:gd name="T15" fmla="*/ 84 h 680"/>
                <a:gd name="T16" fmla="*/ 116 w 97"/>
                <a:gd name="T17" fmla="*/ 76 h 680"/>
                <a:gd name="T18" fmla="*/ 134 w 97"/>
                <a:gd name="T19" fmla="*/ 70 h 680"/>
                <a:gd name="T20" fmla="*/ 141 w 97"/>
                <a:gd name="T21" fmla="*/ 65 h 680"/>
                <a:gd name="T22" fmla="*/ 145 w 97"/>
                <a:gd name="T23" fmla="*/ 64 h 680"/>
                <a:gd name="T24" fmla="*/ 178 w 97"/>
                <a:gd name="T25" fmla="*/ 56 h 680"/>
                <a:gd name="T26" fmla="*/ 217 w 97"/>
                <a:gd name="T27" fmla="*/ 47 h 680"/>
                <a:gd name="T28" fmla="*/ 261 w 97"/>
                <a:gd name="T29" fmla="*/ 38 h 680"/>
                <a:gd name="T30" fmla="*/ 303 w 97"/>
                <a:gd name="T31" fmla="*/ 30 h 680"/>
                <a:gd name="T32" fmla="*/ 343 w 97"/>
                <a:gd name="T33" fmla="*/ 22 h 680"/>
                <a:gd name="T34" fmla="*/ 380 w 97"/>
                <a:gd name="T35" fmla="*/ 15 h 680"/>
                <a:gd name="T36" fmla="*/ 419 w 97"/>
                <a:gd name="T37" fmla="*/ 8 h 680"/>
                <a:gd name="T38" fmla="*/ 444 w 97"/>
                <a:gd name="T39" fmla="*/ 4 h 680"/>
                <a:gd name="T40" fmla="*/ 463 w 97"/>
                <a:gd name="T41" fmla="*/ 0 h 680"/>
                <a:gd name="T42" fmla="*/ 468 w 97"/>
                <a:gd name="T43" fmla="*/ 0 h 680"/>
                <a:gd name="T44" fmla="*/ 380 w 97"/>
                <a:gd name="T45" fmla="*/ 16 h 680"/>
                <a:gd name="T46" fmla="*/ 303 w 97"/>
                <a:gd name="T47" fmla="*/ 31 h 680"/>
                <a:gd name="T48" fmla="*/ 246 w 97"/>
                <a:gd name="T49" fmla="*/ 44 h 680"/>
                <a:gd name="T50" fmla="*/ 202 w 97"/>
                <a:gd name="T51" fmla="*/ 56 h 680"/>
                <a:gd name="T52" fmla="*/ 169 w 97"/>
                <a:gd name="T53" fmla="*/ 67 h 680"/>
                <a:gd name="T54" fmla="*/ 154 w 97"/>
                <a:gd name="T55" fmla="*/ 76 h 680"/>
                <a:gd name="T56" fmla="*/ 134 w 97"/>
                <a:gd name="T57" fmla="*/ 82 h 680"/>
                <a:gd name="T58" fmla="*/ 125 w 97"/>
                <a:gd name="T59" fmla="*/ 88 h 680"/>
                <a:gd name="T60" fmla="*/ 125 w 97"/>
                <a:gd name="T61" fmla="*/ 90 h 680"/>
                <a:gd name="T62" fmla="*/ 125 w 97"/>
                <a:gd name="T63" fmla="*/ 92 h 680"/>
                <a:gd name="T64" fmla="*/ 116 w 97"/>
                <a:gd name="T65" fmla="*/ 103 h 680"/>
                <a:gd name="T66" fmla="*/ 105 w 97"/>
                <a:gd name="T67" fmla="*/ 113 h 680"/>
                <a:gd name="T68" fmla="*/ 101 w 97"/>
                <a:gd name="T69" fmla="*/ 122 h 680"/>
                <a:gd name="T70" fmla="*/ 101 w 97"/>
                <a:gd name="T71" fmla="*/ 130 h 680"/>
                <a:gd name="T72" fmla="*/ 101 w 97"/>
                <a:gd name="T73" fmla="*/ 136 h 680"/>
                <a:gd name="T74" fmla="*/ 105 w 97"/>
                <a:gd name="T75" fmla="*/ 141 h 680"/>
                <a:gd name="T76" fmla="*/ 105 w 97"/>
                <a:gd name="T77" fmla="*/ 145 h 680"/>
                <a:gd name="T78" fmla="*/ 116 w 97"/>
                <a:gd name="T79" fmla="*/ 148 h 680"/>
                <a:gd name="T80" fmla="*/ 121 w 97"/>
                <a:gd name="T81" fmla="*/ 150 h 680"/>
                <a:gd name="T82" fmla="*/ 121 w 97"/>
                <a:gd name="T83" fmla="*/ 151 h 680"/>
                <a:gd name="T84" fmla="*/ 0 w 97"/>
                <a:gd name="T85" fmla="*/ 151 h 680"/>
                <a:gd name="T86" fmla="*/ 0 w 97"/>
                <a:gd name="T87" fmla="*/ 151 h 6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0"/>
                <a:gd name="T134" fmla="*/ 97 w 97"/>
                <a:gd name="T135" fmla="*/ 680 h 6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0">
                  <a:moveTo>
                    <a:pt x="0" y="677"/>
                  </a:moveTo>
                  <a:lnTo>
                    <a:pt x="0" y="680"/>
                  </a:lnTo>
                  <a:lnTo>
                    <a:pt x="1" y="626"/>
                  </a:lnTo>
                  <a:lnTo>
                    <a:pt x="4" y="571"/>
                  </a:lnTo>
                  <a:lnTo>
                    <a:pt x="6" y="520"/>
                  </a:lnTo>
                  <a:lnTo>
                    <a:pt x="10" y="469"/>
                  </a:lnTo>
                  <a:lnTo>
                    <a:pt x="16" y="420"/>
                  </a:lnTo>
                  <a:lnTo>
                    <a:pt x="20" y="378"/>
                  </a:lnTo>
                  <a:lnTo>
                    <a:pt x="24" y="342"/>
                  </a:lnTo>
                  <a:lnTo>
                    <a:pt x="28" y="314"/>
                  </a:lnTo>
                  <a:lnTo>
                    <a:pt x="29" y="296"/>
                  </a:lnTo>
                  <a:lnTo>
                    <a:pt x="30" y="290"/>
                  </a:lnTo>
                  <a:lnTo>
                    <a:pt x="37" y="251"/>
                  </a:lnTo>
                  <a:lnTo>
                    <a:pt x="45" y="212"/>
                  </a:lnTo>
                  <a:lnTo>
                    <a:pt x="54" y="172"/>
                  </a:lnTo>
                  <a:lnTo>
                    <a:pt x="63" y="136"/>
                  </a:lnTo>
                  <a:lnTo>
                    <a:pt x="71" y="100"/>
                  </a:lnTo>
                  <a:lnTo>
                    <a:pt x="79" y="66"/>
                  </a:lnTo>
                  <a:lnTo>
                    <a:pt x="87" y="39"/>
                  </a:lnTo>
                  <a:lnTo>
                    <a:pt x="92" y="18"/>
                  </a:lnTo>
                  <a:lnTo>
                    <a:pt x="96" y="3"/>
                  </a:lnTo>
                  <a:lnTo>
                    <a:pt x="97" y="0"/>
                  </a:lnTo>
                  <a:lnTo>
                    <a:pt x="79" y="72"/>
                  </a:lnTo>
                  <a:lnTo>
                    <a:pt x="63" y="139"/>
                  </a:lnTo>
                  <a:lnTo>
                    <a:pt x="51" y="199"/>
                  </a:lnTo>
                  <a:lnTo>
                    <a:pt x="42" y="254"/>
                  </a:lnTo>
                  <a:lnTo>
                    <a:pt x="35" y="302"/>
                  </a:lnTo>
                  <a:lnTo>
                    <a:pt x="32" y="342"/>
                  </a:lnTo>
                  <a:lnTo>
                    <a:pt x="28" y="372"/>
                  </a:lnTo>
                  <a:lnTo>
                    <a:pt x="26" y="396"/>
                  </a:lnTo>
                  <a:lnTo>
                    <a:pt x="26" y="408"/>
                  </a:lnTo>
                  <a:lnTo>
                    <a:pt x="26" y="414"/>
                  </a:lnTo>
                  <a:lnTo>
                    <a:pt x="24" y="466"/>
                  </a:lnTo>
                  <a:lnTo>
                    <a:pt x="22" y="511"/>
                  </a:lnTo>
                  <a:lnTo>
                    <a:pt x="21" y="550"/>
                  </a:lnTo>
                  <a:lnTo>
                    <a:pt x="21" y="587"/>
                  </a:lnTo>
                  <a:lnTo>
                    <a:pt x="21" y="614"/>
                  </a:lnTo>
                  <a:lnTo>
                    <a:pt x="22" y="638"/>
                  </a:lnTo>
                  <a:lnTo>
                    <a:pt x="22" y="656"/>
                  </a:lnTo>
                  <a:lnTo>
                    <a:pt x="24" y="668"/>
                  </a:lnTo>
                  <a:lnTo>
                    <a:pt x="25" y="677"/>
                  </a:lnTo>
                  <a:lnTo>
                    <a:pt x="25" y="680"/>
                  </a:lnTo>
                  <a:lnTo>
                    <a:pt x="0" y="68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4" name="Freeform 7"/>
            <p:cNvSpPr>
              <a:spLocks/>
            </p:cNvSpPr>
            <p:nvPr/>
          </p:nvSpPr>
          <p:spPr bwMode="auto">
            <a:xfrm>
              <a:off x="1680" y="1440"/>
              <a:ext cx="96" cy="497"/>
            </a:xfrm>
            <a:custGeom>
              <a:avLst/>
              <a:gdLst>
                <a:gd name="T0" fmla="*/ 17 w 172"/>
                <a:gd name="T1" fmla="*/ 200 h 1189"/>
                <a:gd name="T2" fmla="*/ 12 w 172"/>
                <a:gd name="T3" fmla="*/ 177 h 1189"/>
                <a:gd name="T4" fmla="*/ 8 w 172"/>
                <a:gd name="T5" fmla="*/ 153 h 1189"/>
                <a:gd name="T6" fmla="*/ 6 w 172"/>
                <a:gd name="T7" fmla="*/ 129 h 1189"/>
                <a:gd name="T8" fmla="*/ 5 w 172"/>
                <a:gd name="T9" fmla="*/ 105 h 1189"/>
                <a:gd name="T10" fmla="*/ 7 w 172"/>
                <a:gd name="T11" fmla="*/ 82 h 1189"/>
                <a:gd name="T12" fmla="*/ 11 w 172"/>
                <a:gd name="T13" fmla="*/ 61 h 1189"/>
                <a:gd name="T14" fmla="*/ 17 w 172"/>
                <a:gd name="T15" fmla="*/ 41 h 1189"/>
                <a:gd name="T16" fmla="*/ 26 w 172"/>
                <a:gd name="T17" fmla="*/ 24 h 1189"/>
                <a:gd name="T18" fmla="*/ 38 w 172"/>
                <a:gd name="T19" fmla="*/ 11 h 1189"/>
                <a:gd name="T20" fmla="*/ 52 w 172"/>
                <a:gd name="T21" fmla="*/ 1 h 1189"/>
                <a:gd name="T22" fmla="*/ 54 w 172"/>
                <a:gd name="T23" fmla="*/ 0 h 1189"/>
                <a:gd name="T24" fmla="*/ 39 w 172"/>
                <a:gd name="T25" fmla="*/ 8 h 1189"/>
                <a:gd name="T26" fmla="*/ 26 w 172"/>
                <a:gd name="T27" fmla="*/ 22 h 1189"/>
                <a:gd name="T28" fmla="*/ 16 w 172"/>
                <a:gd name="T29" fmla="*/ 39 h 1189"/>
                <a:gd name="T30" fmla="*/ 8 w 172"/>
                <a:gd name="T31" fmla="*/ 60 h 1189"/>
                <a:gd name="T32" fmla="*/ 3 w 172"/>
                <a:gd name="T33" fmla="*/ 82 h 1189"/>
                <a:gd name="T34" fmla="*/ 1 w 172"/>
                <a:gd name="T35" fmla="*/ 107 h 1189"/>
                <a:gd name="T36" fmla="*/ 0 w 172"/>
                <a:gd name="T37" fmla="*/ 133 h 1189"/>
                <a:gd name="T38" fmla="*/ 1 w 172"/>
                <a:gd name="T39" fmla="*/ 159 h 1189"/>
                <a:gd name="T40" fmla="*/ 3 w 172"/>
                <a:gd name="T41" fmla="*/ 184 h 1189"/>
                <a:gd name="T42" fmla="*/ 7 w 172"/>
                <a:gd name="T43" fmla="*/ 208 h 1189"/>
                <a:gd name="T44" fmla="*/ 17 w 172"/>
                <a:gd name="T45" fmla="*/ 200 h 1189"/>
                <a:gd name="T46" fmla="*/ 17 w 172"/>
                <a:gd name="T47" fmla="*/ 200 h 11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189"/>
                <a:gd name="T74" fmla="*/ 172 w 172"/>
                <a:gd name="T75" fmla="*/ 1189 h 11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189">
                  <a:moveTo>
                    <a:pt x="55" y="1143"/>
                  </a:moveTo>
                  <a:lnTo>
                    <a:pt x="38" y="1013"/>
                  </a:lnTo>
                  <a:lnTo>
                    <a:pt x="25" y="877"/>
                  </a:lnTo>
                  <a:lnTo>
                    <a:pt x="18" y="738"/>
                  </a:lnTo>
                  <a:lnTo>
                    <a:pt x="17" y="602"/>
                  </a:lnTo>
                  <a:lnTo>
                    <a:pt x="22" y="472"/>
                  </a:lnTo>
                  <a:lnTo>
                    <a:pt x="34" y="348"/>
                  </a:lnTo>
                  <a:lnTo>
                    <a:pt x="55" y="236"/>
                  </a:lnTo>
                  <a:lnTo>
                    <a:pt x="84" y="139"/>
                  </a:lnTo>
                  <a:lnTo>
                    <a:pt x="121" y="63"/>
                  </a:lnTo>
                  <a:lnTo>
                    <a:pt x="168" y="6"/>
                  </a:lnTo>
                  <a:lnTo>
                    <a:pt x="172" y="0"/>
                  </a:lnTo>
                  <a:lnTo>
                    <a:pt x="124" y="48"/>
                  </a:lnTo>
                  <a:lnTo>
                    <a:pt x="83" y="124"/>
                  </a:lnTo>
                  <a:lnTo>
                    <a:pt x="51" y="224"/>
                  </a:lnTo>
                  <a:lnTo>
                    <a:pt x="27" y="342"/>
                  </a:lnTo>
                  <a:lnTo>
                    <a:pt x="11" y="472"/>
                  </a:lnTo>
                  <a:lnTo>
                    <a:pt x="2" y="614"/>
                  </a:lnTo>
                  <a:lnTo>
                    <a:pt x="0" y="762"/>
                  </a:lnTo>
                  <a:lnTo>
                    <a:pt x="2" y="910"/>
                  </a:lnTo>
                  <a:lnTo>
                    <a:pt x="11" y="1053"/>
                  </a:lnTo>
                  <a:lnTo>
                    <a:pt x="23" y="1189"/>
                  </a:lnTo>
                  <a:lnTo>
                    <a:pt x="56" y="114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5" name="Freeform 8"/>
            <p:cNvSpPr>
              <a:spLocks/>
            </p:cNvSpPr>
            <p:nvPr/>
          </p:nvSpPr>
          <p:spPr bwMode="auto">
            <a:xfrm>
              <a:off x="1680" y="1584"/>
              <a:ext cx="93" cy="319"/>
            </a:xfrm>
            <a:custGeom>
              <a:avLst/>
              <a:gdLst>
                <a:gd name="T0" fmla="*/ 89 w 97"/>
                <a:gd name="T1" fmla="*/ 149 h 681"/>
                <a:gd name="T2" fmla="*/ 89 w 97"/>
                <a:gd name="T3" fmla="*/ 149 h 681"/>
                <a:gd name="T4" fmla="*/ 88 w 97"/>
                <a:gd name="T5" fmla="*/ 137 h 681"/>
                <a:gd name="T6" fmla="*/ 87 w 97"/>
                <a:gd name="T7" fmla="*/ 126 h 681"/>
                <a:gd name="T8" fmla="*/ 83 w 97"/>
                <a:gd name="T9" fmla="*/ 114 h 681"/>
                <a:gd name="T10" fmla="*/ 80 w 97"/>
                <a:gd name="T11" fmla="*/ 103 h 681"/>
                <a:gd name="T12" fmla="*/ 77 w 97"/>
                <a:gd name="T13" fmla="*/ 92 h 681"/>
                <a:gd name="T14" fmla="*/ 71 w 97"/>
                <a:gd name="T15" fmla="*/ 83 h 681"/>
                <a:gd name="T16" fmla="*/ 68 w 97"/>
                <a:gd name="T17" fmla="*/ 75 h 681"/>
                <a:gd name="T18" fmla="*/ 65 w 97"/>
                <a:gd name="T19" fmla="*/ 69 h 681"/>
                <a:gd name="T20" fmla="*/ 62 w 97"/>
                <a:gd name="T21" fmla="*/ 65 h 681"/>
                <a:gd name="T22" fmla="*/ 62 w 97"/>
                <a:gd name="T23" fmla="*/ 64 h 681"/>
                <a:gd name="T24" fmla="*/ 56 w 97"/>
                <a:gd name="T25" fmla="*/ 56 h 681"/>
                <a:gd name="T26" fmla="*/ 48 w 97"/>
                <a:gd name="T27" fmla="*/ 47 h 681"/>
                <a:gd name="T28" fmla="*/ 40 w 97"/>
                <a:gd name="T29" fmla="*/ 38 h 681"/>
                <a:gd name="T30" fmla="*/ 33 w 97"/>
                <a:gd name="T31" fmla="*/ 30 h 681"/>
                <a:gd name="T32" fmla="*/ 24 w 97"/>
                <a:gd name="T33" fmla="*/ 22 h 681"/>
                <a:gd name="T34" fmla="*/ 16 w 97"/>
                <a:gd name="T35" fmla="*/ 15 h 681"/>
                <a:gd name="T36" fmla="*/ 12 w 97"/>
                <a:gd name="T37" fmla="*/ 9 h 681"/>
                <a:gd name="T38" fmla="*/ 5 w 97"/>
                <a:gd name="T39" fmla="*/ 4 h 681"/>
                <a:gd name="T40" fmla="*/ 1 w 97"/>
                <a:gd name="T41" fmla="*/ 0 h 681"/>
                <a:gd name="T42" fmla="*/ 0 w 97"/>
                <a:gd name="T43" fmla="*/ 0 h 681"/>
                <a:gd name="T44" fmla="*/ 17 w 97"/>
                <a:gd name="T45" fmla="*/ 16 h 681"/>
                <a:gd name="T46" fmla="*/ 32 w 97"/>
                <a:gd name="T47" fmla="*/ 30 h 681"/>
                <a:gd name="T48" fmla="*/ 43 w 97"/>
                <a:gd name="T49" fmla="*/ 44 h 681"/>
                <a:gd name="T50" fmla="*/ 51 w 97"/>
                <a:gd name="T51" fmla="*/ 56 h 681"/>
                <a:gd name="T52" fmla="*/ 57 w 97"/>
                <a:gd name="T53" fmla="*/ 67 h 681"/>
                <a:gd name="T54" fmla="*/ 61 w 97"/>
                <a:gd name="T55" fmla="*/ 75 h 681"/>
                <a:gd name="T56" fmla="*/ 64 w 97"/>
                <a:gd name="T57" fmla="*/ 82 h 681"/>
                <a:gd name="T58" fmla="*/ 65 w 97"/>
                <a:gd name="T59" fmla="*/ 87 h 681"/>
                <a:gd name="T60" fmla="*/ 66 w 97"/>
                <a:gd name="T61" fmla="*/ 90 h 681"/>
                <a:gd name="T62" fmla="*/ 66 w 97"/>
                <a:gd name="T63" fmla="*/ 91 h 681"/>
                <a:gd name="T64" fmla="*/ 69 w 97"/>
                <a:gd name="T65" fmla="*/ 102 h 681"/>
                <a:gd name="T66" fmla="*/ 70 w 97"/>
                <a:gd name="T67" fmla="*/ 112 h 681"/>
                <a:gd name="T68" fmla="*/ 70 w 97"/>
                <a:gd name="T69" fmla="*/ 122 h 681"/>
                <a:gd name="T70" fmla="*/ 71 w 97"/>
                <a:gd name="T71" fmla="*/ 129 h 681"/>
                <a:gd name="T72" fmla="*/ 70 w 97"/>
                <a:gd name="T73" fmla="*/ 135 h 681"/>
                <a:gd name="T74" fmla="*/ 70 w 97"/>
                <a:gd name="T75" fmla="*/ 140 h 681"/>
                <a:gd name="T76" fmla="*/ 69 w 97"/>
                <a:gd name="T77" fmla="*/ 144 h 681"/>
                <a:gd name="T78" fmla="*/ 68 w 97"/>
                <a:gd name="T79" fmla="*/ 148 h 681"/>
                <a:gd name="T80" fmla="*/ 68 w 97"/>
                <a:gd name="T81" fmla="*/ 149 h 681"/>
                <a:gd name="T82" fmla="*/ 68 w 97"/>
                <a:gd name="T83" fmla="*/ 149 h 681"/>
                <a:gd name="T84" fmla="*/ 89 w 97"/>
                <a:gd name="T85" fmla="*/ 149 h 681"/>
                <a:gd name="T86" fmla="*/ 89 w 97"/>
                <a:gd name="T87" fmla="*/ 149 h 68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1"/>
                <a:gd name="T134" fmla="*/ 97 w 97"/>
                <a:gd name="T135" fmla="*/ 681 h 68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1">
                  <a:moveTo>
                    <a:pt x="97" y="681"/>
                  </a:moveTo>
                  <a:lnTo>
                    <a:pt x="97" y="681"/>
                  </a:lnTo>
                  <a:lnTo>
                    <a:pt x="96" y="626"/>
                  </a:lnTo>
                  <a:lnTo>
                    <a:pt x="95" y="572"/>
                  </a:lnTo>
                  <a:lnTo>
                    <a:pt x="91" y="521"/>
                  </a:lnTo>
                  <a:lnTo>
                    <a:pt x="87" y="469"/>
                  </a:lnTo>
                  <a:lnTo>
                    <a:pt x="83" y="421"/>
                  </a:lnTo>
                  <a:lnTo>
                    <a:pt x="77" y="378"/>
                  </a:lnTo>
                  <a:lnTo>
                    <a:pt x="74" y="342"/>
                  </a:lnTo>
                  <a:lnTo>
                    <a:pt x="71" y="315"/>
                  </a:lnTo>
                  <a:lnTo>
                    <a:pt x="68" y="297"/>
                  </a:lnTo>
                  <a:lnTo>
                    <a:pt x="68" y="291"/>
                  </a:lnTo>
                  <a:lnTo>
                    <a:pt x="60" y="254"/>
                  </a:lnTo>
                  <a:lnTo>
                    <a:pt x="52" y="215"/>
                  </a:lnTo>
                  <a:lnTo>
                    <a:pt x="44" y="176"/>
                  </a:lnTo>
                  <a:lnTo>
                    <a:pt x="35" y="136"/>
                  </a:lnTo>
                  <a:lnTo>
                    <a:pt x="26" y="100"/>
                  </a:lnTo>
                  <a:lnTo>
                    <a:pt x="18" y="67"/>
                  </a:lnTo>
                  <a:lnTo>
                    <a:pt x="12" y="40"/>
                  </a:lnTo>
                  <a:lnTo>
                    <a:pt x="5" y="18"/>
                  </a:lnTo>
                  <a:lnTo>
                    <a:pt x="1" y="3"/>
                  </a:lnTo>
                  <a:lnTo>
                    <a:pt x="0" y="0"/>
                  </a:lnTo>
                  <a:lnTo>
                    <a:pt x="19" y="73"/>
                  </a:lnTo>
                  <a:lnTo>
                    <a:pt x="34" y="139"/>
                  </a:lnTo>
                  <a:lnTo>
                    <a:pt x="47" y="200"/>
                  </a:lnTo>
                  <a:lnTo>
                    <a:pt x="55" y="254"/>
                  </a:lnTo>
                  <a:lnTo>
                    <a:pt x="62" y="303"/>
                  </a:lnTo>
                  <a:lnTo>
                    <a:pt x="67" y="342"/>
                  </a:lnTo>
                  <a:lnTo>
                    <a:pt x="70" y="372"/>
                  </a:lnTo>
                  <a:lnTo>
                    <a:pt x="71" y="397"/>
                  </a:lnTo>
                  <a:lnTo>
                    <a:pt x="72" y="409"/>
                  </a:lnTo>
                  <a:lnTo>
                    <a:pt x="72" y="415"/>
                  </a:lnTo>
                  <a:lnTo>
                    <a:pt x="75" y="466"/>
                  </a:lnTo>
                  <a:lnTo>
                    <a:pt x="76" y="511"/>
                  </a:lnTo>
                  <a:lnTo>
                    <a:pt x="76" y="554"/>
                  </a:lnTo>
                  <a:lnTo>
                    <a:pt x="77" y="587"/>
                  </a:lnTo>
                  <a:lnTo>
                    <a:pt x="76" y="617"/>
                  </a:lnTo>
                  <a:lnTo>
                    <a:pt x="76" y="639"/>
                  </a:lnTo>
                  <a:lnTo>
                    <a:pt x="75" y="657"/>
                  </a:lnTo>
                  <a:lnTo>
                    <a:pt x="74" y="672"/>
                  </a:lnTo>
                  <a:lnTo>
                    <a:pt x="74" y="678"/>
                  </a:lnTo>
                  <a:lnTo>
                    <a:pt x="74" y="681"/>
                  </a:lnTo>
                  <a:lnTo>
                    <a:pt x="97" y="681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6" name="Freeform 9"/>
            <p:cNvSpPr>
              <a:spLocks/>
            </p:cNvSpPr>
            <p:nvPr/>
          </p:nvSpPr>
          <p:spPr bwMode="auto">
            <a:xfrm flipH="1">
              <a:off x="1632" y="1536"/>
              <a:ext cx="99" cy="336"/>
            </a:xfrm>
            <a:custGeom>
              <a:avLst/>
              <a:gdLst>
                <a:gd name="T0" fmla="*/ 0 w 97"/>
                <a:gd name="T1" fmla="*/ 166 h 680"/>
                <a:gd name="T2" fmla="*/ 0 w 97"/>
                <a:gd name="T3" fmla="*/ 166 h 680"/>
                <a:gd name="T4" fmla="*/ 1 w 97"/>
                <a:gd name="T5" fmla="*/ 153 h 680"/>
                <a:gd name="T6" fmla="*/ 4 w 97"/>
                <a:gd name="T7" fmla="*/ 139 h 680"/>
                <a:gd name="T8" fmla="*/ 6 w 97"/>
                <a:gd name="T9" fmla="*/ 127 h 680"/>
                <a:gd name="T10" fmla="*/ 10 w 97"/>
                <a:gd name="T11" fmla="*/ 115 h 680"/>
                <a:gd name="T12" fmla="*/ 16 w 97"/>
                <a:gd name="T13" fmla="*/ 103 h 680"/>
                <a:gd name="T14" fmla="*/ 20 w 97"/>
                <a:gd name="T15" fmla="*/ 92 h 680"/>
                <a:gd name="T16" fmla="*/ 24 w 97"/>
                <a:gd name="T17" fmla="*/ 84 h 680"/>
                <a:gd name="T18" fmla="*/ 30 w 97"/>
                <a:gd name="T19" fmla="*/ 77 h 680"/>
                <a:gd name="T20" fmla="*/ 31 w 97"/>
                <a:gd name="T21" fmla="*/ 72 h 680"/>
                <a:gd name="T22" fmla="*/ 32 w 97"/>
                <a:gd name="T23" fmla="*/ 71 h 680"/>
                <a:gd name="T24" fmla="*/ 39 w 97"/>
                <a:gd name="T25" fmla="*/ 61 h 680"/>
                <a:gd name="T26" fmla="*/ 47 w 97"/>
                <a:gd name="T27" fmla="*/ 52 h 680"/>
                <a:gd name="T28" fmla="*/ 56 w 97"/>
                <a:gd name="T29" fmla="*/ 42 h 680"/>
                <a:gd name="T30" fmla="*/ 65 w 97"/>
                <a:gd name="T31" fmla="*/ 33 h 680"/>
                <a:gd name="T32" fmla="*/ 73 w 97"/>
                <a:gd name="T33" fmla="*/ 24 h 680"/>
                <a:gd name="T34" fmla="*/ 83 w 97"/>
                <a:gd name="T35" fmla="*/ 16 h 680"/>
                <a:gd name="T36" fmla="*/ 91 w 97"/>
                <a:gd name="T37" fmla="*/ 9 h 680"/>
                <a:gd name="T38" fmla="*/ 96 w 97"/>
                <a:gd name="T39" fmla="*/ 4 h 680"/>
                <a:gd name="T40" fmla="*/ 100 w 97"/>
                <a:gd name="T41" fmla="*/ 0 h 680"/>
                <a:gd name="T42" fmla="*/ 101 w 97"/>
                <a:gd name="T43" fmla="*/ 0 h 680"/>
                <a:gd name="T44" fmla="*/ 83 w 97"/>
                <a:gd name="T45" fmla="*/ 18 h 680"/>
                <a:gd name="T46" fmla="*/ 65 w 97"/>
                <a:gd name="T47" fmla="*/ 34 h 680"/>
                <a:gd name="T48" fmla="*/ 53 w 97"/>
                <a:gd name="T49" fmla="*/ 48 h 680"/>
                <a:gd name="T50" fmla="*/ 44 w 97"/>
                <a:gd name="T51" fmla="*/ 62 h 680"/>
                <a:gd name="T52" fmla="*/ 37 w 97"/>
                <a:gd name="T53" fmla="*/ 74 h 680"/>
                <a:gd name="T54" fmla="*/ 34 w 97"/>
                <a:gd name="T55" fmla="*/ 84 h 680"/>
                <a:gd name="T56" fmla="*/ 30 w 97"/>
                <a:gd name="T57" fmla="*/ 91 h 680"/>
                <a:gd name="T58" fmla="*/ 28 w 97"/>
                <a:gd name="T59" fmla="*/ 97 h 680"/>
                <a:gd name="T60" fmla="*/ 28 w 97"/>
                <a:gd name="T61" fmla="*/ 100 h 680"/>
                <a:gd name="T62" fmla="*/ 28 w 97"/>
                <a:gd name="T63" fmla="*/ 101 h 680"/>
                <a:gd name="T64" fmla="*/ 24 w 97"/>
                <a:gd name="T65" fmla="*/ 114 h 680"/>
                <a:gd name="T66" fmla="*/ 22 w 97"/>
                <a:gd name="T67" fmla="*/ 125 h 680"/>
                <a:gd name="T68" fmla="*/ 21 w 97"/>
                <a:gd name="T69" fmla="*/ 134 h 680"/>
                <a:gd name="T70" fmla="*/ 21 w 97"/>
                <a:gd name="T71" fmla="*/ 143 h 680"/>
                <a:gd name="T72" fmla="*/ 21 w 97"/>
                <a:gd name="T73" fmla="*/ 150 h 680"/>
                <a:gd name="T74" fmla="*/ 22 w 97"/>
                <a:gd name="T75" fmla="*/ 156 h 680"/>
                <a:gd name="T76" fmla="*/ 22 w 97"/>
                <a:gd name="T77" fmla="*/ 160 h 680"/>
                <a:gd name="T78" fmla="*/ 24 w 97"/>
                <a:gd name="T79" fmla="*/ 163 h 680"/>
                <a:gd name="T80" fmla="*/ 27 w 97"/>
                <a:gd name="T81" fmla="*/ 166 h 680"/>
                <a:gd name="T82" fmla="*/ 27 w 97"/>
                <a:gd name="T83" fmla="*/ 166 h 680"/>
                <a:gd name="T84" fmla="*/ 0 w 97"/>
                <a:gd name="T85" fmla="*/ 166 h 680"/>
                <a:gd name="T86" fmla="*/ 0 w 97"/>
                <a:gd name="T87" fmla="*/ 166 h 6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0"/>
                <a:gd name="T134" fmla="*/ 97 w 97"/>
                <a:gd name="T135" fmla="*/ 680 h 6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0">
                  <a:moveTo>
                    <a:pt x="0" y="677"/>
                  </a:moveTo>
                  <a:lnTo>
                    <a:pt x="0" y="680"/>
                  </a:lnTo>
                  <a:lnTo>
                    <a:pt x="1" y="626"/>
                  </a:lnTo>
                  <a:lnTo>
                    <a:pt x="4" y="571"/>
                  </a:lnTo>
                  <a:lnTo>
                    <a:pt x="6" y="520"/>
                  </a:lnTo>
                  <a:lnTo>
                    <a:pt x="10" y="469"/>
                  </a:lnTo>
                  <a:lnTo>
                    <a:pt x="16" y="420"/>
                  </a:lnTo>
                  <a:lnTo>
                    <a:pt x="20" y="378"/>
                  </a:lnTo>
                  <a:lnTo>
                    <a:pt x="24" y="342"/>
                  </a:lnTo>
                  <a:lnTo>
                    <a:pt x="28" y="314"/>
                  </a:lnTo>
                  <a:lnTo>
                    <a:pt x="29" y="296"/>
                  </a:lnTo>
                  <a:lnTo>
                    <a:pt x="30" y="290"/>
                  </a:lnTo>
                  <a:lnTo>
                    <a:pt x="37" y="251"/>
                  </a:lnTo>
                  <a:lnTo>
                    <a:pt x="45" y="212"/>
                  </a:lnTo>
                  <a:lnTo>
                    <a:pt x="54" y="172"/>
                  </a:lnTo>
                  <a:lnTo>
                    <a:pt x="63" y="136"/>
                  </a:lnTo>
                  <a:lnTo>
                    <a:pt x="71" y="100"/>
                  </a:lnTo>
                  <a:lnTo>
                    <a:pt x="79" y="66"/>
                  </a:lnTo>
                  <a:lnTo>
                    <a:pt x="87" y="39"/>
                  </a:lnTo>
                  <a:lnTo>
                    <a:pt x="92" y="18"/>
                  </a:lnTo>
                  <a:lnTo>
                    <a:pt x="96" y="3"/>
                  </a:lnTo>
                  <a:lnTo>
                    <a:pt x="97" y="0"/>
                  </a:lnTo>
                  <a:lnTo>
                    <a:pt x="79" y="72"/>
                  </a:lnTo>
                  <a:lnTo>
                    <a:pt x="63" y="139"/>
                  </a:lnTo>
                  <a:lnTo>
                    <a:pt x="51" y="199"/>
                  </a:lnTo>
                  <a:lnTo>
                    <a:pt x="42" y="254"/>
                  </a:lnTo>
                  <a:lnTo>
                    <a:pt x="35" y="302"/>
                  </a:lnTo>
                  <a:lnTo>
                    <a:pt x="32" y="342"/>
                  </a:lnTo>
                  <a:lnTo>
                    <a:pt x="28" y="372"/>
                  </a:lnTo>
                  <a:lnTo>
                    <a:pt x="26" y="396"/>
                  </a:lnTo>
                  <a:lnTo>
                    <a:pt x="26" y="408"/>
                  </a:lnTo>
                  <a:lnTo>
                    <a:pt x="26" y="414"/>
                  </a:lnTo>
                  <a:lnTo>
                    <a:pt x="24" y="466"/>
                  </a:lnTo>
                  <a:lnTo>
                    <a:pt x="22" y="511"/>
                  </a:lnTo>
                  <a:lnTo>
                    <a:pt x="21" y="550"/>
                  </a:lnTo>
                  <a:lnTo>
                    <a:pt x="21" y="587"/>
                  </a:lnTo>
                  <a:lnTo>
                    <a:pt x="21" y="614"/>
                  </a:lnTo>
                  <a:lnTo>
                    <a:pt x="22" y="638"/>
                  </a:lnTo>
                  <a:lnTo>
                    <a:pt x="22" y="656"/>
                  </a:lnTo>
                  <a:lnTo>
                    <a:pt x="24" y="668"/>
                  </a:lnTo>
                  <a:lnTo>
                    <a:pt x="25" y="677"/>
                  </a:lnTo>
                  <a:lnTo>
                    <a:pt x="25" y="680"/>
                  </a:lnTo>
                  <a:lnTo>
                    <a:pt x="0" y="68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5" name="Group 10"/>
          <p:cNvGrpSpPr>
            <a:grpSpLocks/>
          </p:cNvGrpSpPr>
          <p:nvPr/>
        </p:nvGrpSpPr>
        <p:grpSpPr bwMode="auto">
          <a:xfrm>
            <a:off x="8077200" y="3352800"/>
            <a:ext cx="762000" cy="1752600"/>
            <a:chOff x="1632" y="1392"/>
            <a:chExt cx="432" cy="545"/>
          </a:xfrm>
        </p:grpSpPr>
        <p:sp>
          <p:nvSpPr>
            <p:cNvPr id="20507" name="Freeform 11"/>
            <p:cNvSpPr>
              <a:spLocks/>
            </p:cNvSpPr>
            <p:nvPr/>
          </p:nvSpPr>
          <p:spPr bwMode="auto">
            <a:xfrm>
              <a:off x="1845" y="1392"/>
              <a:ext cx="219" cy="497"/>
            </a:xfrm>
            <a:custGeom>
              <a:avLst/>
              <a:gdLst>
                <a:gd name="T0" fmla="*/ 89 w 172"/>
                <a:gd name="T1" fmla="*/ 200 h 1189"/>
                <a:gd name="T2" fmla="*/ 61 w 172"/>
                <a:gd name="T3" fmla="*/ 177 h 1189"/>
                <a:gd name="T4" fmla="*/ 41 w 172"/>
                <a:gd name="T5" fmla="*/ 153 h 1189"/>
                <a:gd name="T6" fmla="*/ 29 w 172"/>
                <a:gd name="T7" fmla="*/ 129 h 1189"/>
                <a:gd name="T8" fmla="*/ 28 w 172"/>
                <a:gd name="T9" fmla="*/ 105 h 1189"/>
                <a:gd name="T10" fmla="*/ 36 w 172"/>
                <a:gd name="T11" fmla="*/ 82 h 1189"/>
                <a:gd name="T12" fmla="*/ 55 w 172"/>
                <a:gd name="T13" fmla="*/ 61 h 1189"/>
                <a:gd name="T14" fmla="*/ 89 w 172"/>
                <a:gd name="T15" fmla="*/ 41 h 1189"/>
                <a:gd name="T16" fmla="*/ 136 w 172"/>
                <a:gd name="T17" fmla="*/ 24 h 1189"/>
                <a:gd name="T18" fmla="*/ 196 w 172"/>
                <a:gd name="T19" fmla="*/ 11 h 1189"/>
                <a:gd name="T20" fmla="*/ 272 w 172"/>
                <a:gd name="T21" fmla="*/ 1 h 1189"/>
                <a:gd name="T22" fmla="*/ 279 w 172"/>
                <a:gd name="T23" fmla="*/ 0 h 1189"/>
                <a:gd name="T24" fmla="*/ 201 w 172"/>
                <a:gd name="T25" fmla="*/ 8 h 1189"/>
                <a:gd name="T26" fmla="*/ 135 w 172"/>
                <a:gd name="T27" fmla="*/ 22 h 1189"/>
                <a:gd name="T28" fmla="*/ 83 w 172"/>
                <a:gd name="T29" fmla="*/ 39 h 1189"/>
                <a:gd name="T30" fmla="*/ 43 w 172"/>
                <a:gd name="T31" fmla="*/ 60 h 1189"/>
                <a:gd name="T32" fmla="*/ 18 w 172"/>
                <a:gd name="T33" fmla="*/ 82 h 1189"/>
                <a:gd name="T34" fmla="*/ 4 w 172"/>
                <a:gd name="T35" fmla="*/ 107 h 1189"/>
                <a:gd name="T36" fmla="*/ 0 w 172"/>
                <a:gd name="T37" fmla="*/ 133 h 1189"/>
                <a:gd name="T38" fmla="*/ 4 w 172"/>
                <a:gd name="T39" fmla="*/ 159 h 1189"/>
                <a:gd name="T40" fmla="*/ 18 w 172"/>
                <a:gd name="T41" fmla="*/ 184 h 1189"/>
                <a:gd name="T42" fmla="*/ 37 w 172"/>
                <a:gd name="T43" fmla="*/ 208 h 1189"/>
                <a:gd name="T44" fmla="*/ 90 w 172"/>
                <a:gd name="T45" fmla="*/ 200 h 1189"/>
                <a:gd name="T46" fmla="*/ 90 w 172"/>
                <a:gd name="T47" fmla="*/ 200 h 11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189"/>
                <a:gd name="T74" fmla="*/ 172 w 172"/>
                <a:gd name="T75" fmla="*/ 1189 h 11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189">
                  <a:moveTo>
                    <a:pt x="55" y="1143"/>
                  </a:moveTo>
                  <a:lnTo>
                    <a:pt x="38" y="1013"/>
                  </a:lnTo>
                  <a:lnTo>
                    <a:pt x="25" y="877"/>
                  </a:lnTo>
                  <a:lnTo>
                    <a:pt x="18" y="738"/>
                  </a:lnTo>
                  <a:lnTo>
                    <a:pt x="17" y="602"/>
                  </a:lnTo>
                  <a:lnTo>
                    <a:pt x="22" y="472"/>
                  </a:lnTo>
                  <a:lnTo>
                    <a:pt x="34" y="348"/>
                  </a:lnTo>
                  <a:lnTo>
                    <a:pt x="55" y="236"/>
                  </a:lnTo>
                  <a:lnTo>
                    <a:pt x="84" y="139"/>
                  </a:lnTo>
                  <a:lnTo>
                    <a:pt x="121" y="63"/>
                  </a:lnTo>
                  <a:lnTo>
                    <a:pt x="168" y="6"/>
                  </a:lnTo>
                  <a:lnTo>
                    <a:pt x="172" y="0"/>
                  </a:lnTo>
                  <a:lnTo>
                    <a:pt x="124" y="48"/>
                  </a:lnTo>
                  <a:lnTo>
                    <a:pt x="83" y="124"/>
                  </a:lnTo>
                  <a:lnTo>
                    <a:pt x="51" y="224"/>
                  </a:lnTo>
                  <a:lnTo>
                    <a:pt x="27" y="342"/>
                  </a:lnTo>
                  <a:lnTo>
                    <a:pt x="11" y="472"/>
                  </a:lnTo>
                  <a:lnTo>
                    <a:pt x="2" y="614"/>
                  </a:lnTo>
                  <a:lnTo>
                    <a:pt x="0" y="762"/>
                  </a:lnTo>
                  <a:lnTo>
                    <a:pt x="2" y="910"/>
                  </a:lnTo>
                  <a:lnTo>
                    <a:pt x="11" y="1053"/>
                  </a:lnTo>
                  <a:lnTo>
                    <a:pt x="23" y="1189"/>
                  </a:lnTo>
                  <a:lnTo>
                    <a:pt x="56" y="114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8" name="Freeform 12"/>
            <p:cNvSpPr>
              <a:spLocks/>
            </p:cNvSpPr>
            <p:nvPr/>
          </p:nvSpPr>
          <p:spPr bwMode="auto">
            <a:xfrm>
              <a:off x="1770" y="1577"/>
              <a:ext cx="213" cy="320"/>
            </a:xfrm>
            <a:custGeom>
              <a:avLst/>
              <a:gdLst>
                <a:gd name="T0" fmla="*/ 0 w 97"/>
                <a:gd name="T1" fmla="*/ 150 h 680"/>
                <a:gd name="T2" fmla="*/ 0 w 97"/>
                <a:gd name="T3" fmla="*/ 151 h 680"/>
                <a:gd name="T4" fmla="*/ 4 w 97"/>
                <a:gd name="T5" fmla="*/ 139 h 680"/>
                <a:gd name="T6" fmla="*/ 20 w 97"/>
                <a:gd name="T7" fmla="*/ 127 h 680"/>
                <a:gd name="T8" fmla="*/ 29 w 97"/>
                <a:gd name="T9" fmla="*/ 115 h 680"/>
                <a:gd name="T10" fmla="*/ 48 w 97"/>
                <a:gd name="T11" fmla="*/ 104 h 680"/>
                <a:gd name="T12" fmla="*/ 77 w 97"/>
                <a:gd name="T13" fmla="*/ 93 h 680"/>
                <a:gd name="T14" fmla="*/ 97 w 97"/>
                <a:gd name="T15" fmla="*/ 84 h 680"/>
                <a:gd name="T16" fmla="*/ 116 w 97"/>
                <a:gd name="T17" fmla="*/ 76 h 680"/>
                <a:gd name="T18" fmla="*/ 134 w 97"/>
                <a:gd name="T19" fmla="*/ 70 h 680"/>
                <a:gd name="T20" fmla="*/ 141 w 97"/>
                <a:gd name="T21" fmla="*/ 65 h 680"/>
                <a:gd name="T22" fmla="*/ 145 w 97"/>
                <a:gd name="T23" fmla="*/ 64 h 680"/>
                <a:gd name="T24" fmla="*/ 178 w 97"/>
                <a:gd name="T25" fmla="*/ 56 h 680"/>
                <a:gd name="T26" fmla="*/ 217 w 97"/>
                <a:gd name="T27" fmla="*/ 47 h 680"/>
                <a:gd name="T28" fmla="*/ 261 w 97"/>
                <a:gd name="T29" fmla="*/ 38 h 680"/>
                <a:gd name="T30" fmla="*/ 303 w 97"/>
                <a:gd name="T31" fmla="*/ 30 h 680"/>
                <a:gd name="T32" fmla="*/ 343 w 97"/>
                <a:gd name="T33" fmla="*/ 22 h 680"/>
                <a:gd name="T34" fmla="*/ 380 w 97"/>
                <a:gd name="T35" fmla="*/ 15 h 680"/>
                <a:gd name="T36" fmla="*/ 419 w 97"/>
                <a:gd name="T37" fmla="*/ 8 h 680"/>
                <a:gd name="T38" fmla="*/ 444 w 97"/>
                <a:gd name="T39" fmla="*/ 4 h 680"/>
                <a:gd name="T40" fmla="*/ 463 w 97"/>
                <a:gd name="T41" fmla="*/ 0 h 680"/>
                <a:gd name="T42" fmla="*/ 468 w 97"/>
                <a:gd name="T43" fmla="*/ 0 h 680"/>
                <a:gd name="T44" fmla="*/ 380 w 97"/>
                <a:gd name="T45" fmla="*/ 16 h 680"/>
                <a:gd name="T46" fmla="*/ 303 w 97"/>
                <a:gd name="T47" fmla="*/ 31 h 680"/>
                <a:gd name="T48" fmla="*/ 246 w 97"/>
                <a:gd name="T49" fmla="*/ 44 h 680"/>
                <a:gd name="T50" fmla="*/ 202 w 97"/>
                <a:gd name="T51" fmla="*/ 56 h 680"/>
                <a:gd name="T52" fmla="*/ 169 w 97"/>
                <a:gd name="T53" fmla="*/ 67 h 680"/>
                <a:gd name="T54" fmla="*/ 154 w 97"/>
                <a:gd name="T55" fmla="*/ 76 h 680"/>
                <a:gd name="T56" fmla="*/ 134 w 97"/>
                <a:gd name="T57" fmla="*/ 82 h 680"/>
                <a:gd name="T58" fmla="*/ 125 w 97"/>
                <a:gd name="T59" fmla="*/ 88 h 680"/>
                <a:gd name="T60" fmla="*/ 125 w 97"/>
                <a:gd name="T61" fmla="*/ 90 h 680"/>
                <a:gd name="T62" fmla="*/ 125 w 97"/>
                <a:gd name="T63" fmla="*/ 92 h 680"/>
                <a:gd name="T64" fmla="*/ 116 w 97"/>
                <a:gd name="T65" fmla="*/ 103 h 680"/>
                <a:gd name="T66" fmla="*/ 105 w 97"/>
                <a:gd name="T67" fmla="*/ 113 h 680"/>
                <a:gd name="T68" fmla="*/ 101 w 97"/>
                <a:gd name="T69" fmla="*/ 122 h 680"/>
                <a:gd name="T70" fmla="*/ 101 w 97"/>
                <a:gd name="T71" fmla="*/ 130 h 680"/>
                <a:gd name="T72" fmla="*/ 101 w 97"/>
                <a:gd name="T73" fmla="*/ 136 h 680"/>
                <a:gd name="T74" fmla="*/ 105 w 97"/>
                <a:gd name="T75" fmla="*/ 141 h 680"/>
                <a:gd name="T76" fmla="*/ 105 w 97"/>
                <a:gd name="T77" fmla="*/ 145 h 680"/>
                <a:gd name="T78" fmla="*/ 116 w 97"/>
                <a:gd name="T79" fmla="*/ 148 h 680"/>
                <a:gd name="T80" fmla="*/ 121 w 97"/>
                <a:gd name="T81" fmla="*/ 150 h 680"/>
                <a:gd name="T82" fmla="*/ 121 w 97"/>
                <a:gd name="T83" fmla="*/ 151 h 680"/>
                <a:gd name="T84" fmla="*/ 0 w 97"/>
                <a:gd name="T85" fmla="*/ 151 h 680"/>
                <a:gd name="T86" fmla="*/ 0 w 97"/>
                <a:gd name="T87" fmla="*/ 151 h 6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0"/>
                <a:gd name="T134" fmla="*/ 97 w 97"/>
                <a:gd name="T135" fmla="*/ 680 h 6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0">
                  <a:moveTo>
                    <a:pt x="0" y="677"/>
                  </a:moveTo>
                  <a:lnTo>
                    <a:pt x="0" y="680"/>
                  </a:lnTo>
                  <a:lnTo>
                    <a:pt x="1" y="626"/>
                  </a:lnTo>
                  <a:lnTo>
                    <a:pt x="4" y="571"/>
                  </a:lnTo>
                  <a:lnTo>
                    <a:pt x="6" y="520"/>
                  </a:lnTo>
                  <a:lnTo>
                    <a:pt x="10" y="469"/>
                  </a:lnTo>
                  <a:lnTo>
                    <a:pt x="16" y="420"/>
                  </a:lnTo>
                  <a:lnTo>
                    <a:pt x="20" y="378"/>
                  </a:lnTo>
                  <a:lnTo>
                    <a:pt x="24" y="342"/>
                  </a:lnTo>
                  <a:lnTo>
                    <a:pt x="28" y="314"/>
                  </a:lnTo>
                  <a:lnTo>
                    <a:pt x="29" y="296"/>
                  </a:lnTo>
                  <a:lnTo>
                    <a:pt x="30" y="290"/>
                  </a:lnTo>
                  <a:lnTo>
                    <a:pt x="37" y="251"/>
                  </a:lnTo>
                  <a:lnTo>
                    <a:pt x="45" y="212"/>
                  </a:lnTo>
                  <a:lnTo>
                    <a:pt x="54" y="172"/>
                  </a:lnTo>
                  <a:lnTo>
                    <a:pt x="63" y="136"/>
                  </a:lnTo>
                  <a:lnTo>
                    <a:pt x="71" y="100"/>
                  </a:lnTo>
                  <a:lnTo>
                    <a:pt x="79" y="66"/>
                  </a:lnTo>
                  <a:lnTo>
                    <a:pt x="87" y="39"/>
                  </a:lnTo>
                  <a:lnTo>
                    <a:pt x="92" y="18"/>
                  </a:lnTo>
                  <a:lnTo>
                    <a:pt x="96" y="3"/>
                  </a:lnTo>
                  <a:lnTo>
                    <a:pt x="97" y="0"/>
                  </a:lnTo>
                  <a:lnTo>
                    <a:pt x="79" y="72"/>
                  </a:lnTo>
                  <a:lnTo>
                    <a:pt x="63" y="139"/>
                  </a:lnTo>
                  <a:lnTo>
                    <a:pt x="51" y="199"/>
                  </a:lnTo>
                  <a:lnTo>
                    <a:pt x="42" y="254"/>
                  </a:lnTo>
                  <a:lnTo>
                    <a:pt x="35" y="302"/>
                  </a:lnTo>
                  <a:lnTo>
                    <a:pt x="32" y="342"/>
                  </a:lnTo>
                  <a:lnTo>
                    <a:pt x="28" y="372"/>
                  </a:lnTo>
                  <a:lnTo>
                    <a:pt x="26" y="396"/>
                  </a:lnTo>
                  <a:lnTo>
                    <a:pt x="26" y="408"/>
                  </a:lnTo>
                  <a:lnTo>
                    <a:pt x="26" y="414"/>
                  </a:lnTo>
                  <a:lnTo>
                    <a:pt x="24" y="466"/>
                  </a:lnTo>
                  <a:lnTo>
                    <a:pt x="22" y="511"/>
                  </a:lnTo>
                  <a:lnTo>
                    <a:pt x="21" y="550"/>
                  </a:lnTo>
                  <a:lnTo>
                    <a:pt x="21" y="587"/>
                  </a:lnTo>
                  <a:lnTo>
                    <a:pt x="21" y="614"/>
                  </a:lnTo>
                  <a:lnTo>
                    <a:pt x="22" y="638"/>
                  </a:lnTo>
                  <a:lnTo>
                    <a:pt x="22" y="656"/>
                  </a:lnTo>
                  <a:lnTo>
                    <a:pt x="24" y="668"/>
                  </a:lnTo>
                  <a:lnTo>
                    <a:pt x="25" y="677"/>
                  </a:lnTo>
                  <a:lnTo>
                    <a:pt x="25" y="680"/>
                  </a:lnTo>
                  <a:lnTo>
                    <a:pt x="0" y="68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9" name="Freeform 13"/>
            <p:cNvSpPr>
              <a:spLocks/>
            </p:cNvSpPr>
            <p:nvPr/>
          </p:nvSpPr>
          <p:spPr bwMode="auto">
            <a:xfrm>
              <a:off x="1680" y="1440"/>
              <a:ext cx="96" cy="497"/>
            </a:xfrm>
            <a:custGeom>
              <a:avLst/>
              <a:gdLst>
                <a:gd name="T0" fmla="*/ 17 w 172"/>
                <a:gd name="T1" fmla="*/ 200 h 1189"/>
                <a:gd name="T2" fmla="*/ 12 w 172"/>
                <a:gd name="T3" fmla="*/ 177 h 1189"/>
                <a:gd name="T4" fmla="*/ 8 w 172"/>
                <a:gd name="T5" fmla="*/ 153 h 1189"/>
                <a:gd name="T6" fmla="*/ 6 w 172"/>
                <a:gd name="T7" fmla="*/ 129 h 1189"/>
                <a:gd name="T8" fmla="*/ 5 w 172"/>
                <a:gd name="T9" fmla="*/ 105 h 1189"/>
                <a:gd name="T10" fmla="*/ 7 w 172"/>
                <a:gd name="T11" fmla="*/ 82 h 1189"/>
                <a:gd name="T12" fmla="*/ 11 w 172"/>
                <a:gd name="T13" fmla="*/ 61 h 1189"/>
                <a:gd name="T14" fmla="*/ 17 w 172"/>
                <a:gd name="T15" fmla="*/ 41 h 1189"/>
                <a:gd name="T16" fmla="*/ 26 w 172"/>
                <a:gd name="T17" fmla="*/ 24 h 1189"/>
                <a:gd name="T18" fmla="*/ 38 w 172"/>
                <a:gd name="T19" fmla="*/ 11 h 1189"/>
                <a:gd name="T20" fmla="*/ 52 w 172"/>
                <a:gd name="T21" fmla="*/ 1 h 1189"/>
                <a:gd name="T22" fmla="*/ 54 w 172"/>
                <a:gd name="T23" fmla="*/ 0 h 1189"/>
                <a:gd name="T24" fmla="*/ 39 w 172"/>
                <a:gd name="T25" fmla="*/ 8 h 1189"/>
                <a:gd name="T26" fmla="*/ 26 w 172"/>
                <a:gd name="T27" fmla="*/ 22 h 1189"/>
                <a:gd name="T28" fmla="*/ 16 w 172"/>
                <a:gd name="T29" fmla="*/ 39 h 1189"/>
                <a:gd name="T30" fmla="*/ 8 w 172"/>
                <a:gd name="T31" fmla="*/ 60 h 1189"/>
                <a:gd name="T32" fmla="*/ 3 w 172"/>
                <a:gd name="T33" fmla="*/ 82 h 1189"/>
                <a:gd name="T34" fmla="*/ 1 w 172"/>
                <a:gd name="T35" fmla="*/ 107 h 1189"/>
                <a:gd name="T36" fmla="*/ 0 w 172"/>
                <a:gd name="T37" fmla="*/ 133 h 1189"/>
                <a:gd name="T38" fmla="*/ 1 w 172"/>
                <a:gd name="T39" fmla="*/ 159 h 1189"/>
                <a:gd name="T40" fmla="*/ 3 w 172"/>
                <a:gd name="T41" fmla="*/ 184 h 1189"/>
                <a:gd name="T42" fmla="*/ 7 w 172"/>
                <a:gd name="T43" fmla="*/ 208 h 1189"/>
                <a:gd name="T44" fmla="*/ 17 w 172"/>
                <a:gd name="T45" fmla="*/ 200 h 1189"/>
                <a:gd name="T46" fmla="*/ 17 w 172"/>
                <a:gd name="T47" fmla="*/ 200 h 11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189"/>
                <a:gd name="T74" fmla="*/ 172 w 172"/>
                <a:gd name="T75" fmla="*/ 1189 h 11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189">
                  <a:moveTo>
                    <a:pt x="55" y="1143"/>
                  </a:moveTo>
                  <a:lnTo>
                    <a:pt x="38" y="1013"/>
                  </a:lnTo>
                  <a:lnTo>
                    <a:pt x="25" y="877"/>
                  </a:lnTo>
                  <a:lnTo>
                    <a:pt x="18" y="738"/>
                  </a:lnTo>
                  <a:lnTo>
                    <a:pt x="17" y="602"/>
                  </a:lnTo>
                  <a:lnTo>
                    <a:pt x="22" y="472"/>
                  </a:lnTo>
                  <a:lnTo>
                    <a:pt x="34" y="348"/>
                  </a:lnTo>
                  <a:lnTo>
                    <a:pt x="55" y="236"/>
                  </a:lnTo>
                  <a:lnTo>
                    <a:pt x="84" y="139"/>
                  </a:lnTo>
                  <a:lnTo>
                    <a:pt x="121" y="63"/>
                  </a:lnTo>
                  <a:lnTo>
                    <a:pt x="168" y="6"/>
                  </a:lnTo>
                  <a:lnTo>
                    <a:pt x="172" y="0"/>
                  </a:lnTo>
                  <a:lnTo>
                    <a:pt x="124" y="48"/>
                  </a:lnTo>
                  <a:lnTo>
                    <a:pt x="83" y="124"/>
                  </a:lnTo>
                  <a:lnTo>
                    <a:pt x="51" y="224"/>
                  </a:lnTo>
                  <a:lnTo>
                    <a:pt x="27" y="342"/>
                  </a:lnTo>
                  <a:lnTo>
                    <a:pt x="11" y="472"/>
                  </a:lnTo>
                  <a:lnTo>
                    <a:pt x="2" y="614"/>
                  </a:lnTo>
                  <a:lnTo>
                    <a:pt x="0" y="762"/>
                  </a:lnTo>
                  <a:lnTo>
                    <a:pt x="2" y="910"/>
                  </a:lnTo>
                  <a:lnTo>
                    <a:pt x="11" y="1053"/>
                  </a:lnTo>
                  <a:lnTo>
                    <a:pt x="23" y="1189"/>
                  </a:lnTo>
                  <a:lnTo>
                    <a:pt x="56" y="114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0" name="Freeform 14"/>
            <p:cNvSpPr>
              <a:spLocks/>
            </p:cNvSpPr>
            <p:nvPr/>
          </p:nvSpPr>
          <p:spPr bwMode="auto">
            <a:xfrm>
              <a:off x="1680" y="1584"/>
              <a:ext cx="93" cy="319"/>
            </a:xfrm>
            <a:custGeom>
              <a:avLst/>
              <a:gdLst>
                <a:gd name="T0" fmla="*/ 89 w 97"/>
                <a:gd name="T1" fmla="*/ 149 h 681"/>
                <a:gd name="T2" fmla="*/ 89 w 97"/>
                <a:gd name="T3" fmla="*/ 149 h 681"/>
                <a:gd name="T4" fmla="*/ 88 w 97"/>
                <a:gd name="T5" fmla="*/ 137 h 681"/>
                <a:gd name="T6" fmla="*/ 87 w 97"/>
                <a:gd name="T7" fmla="*/ 126 h 681"/>
                <a:gd name="T8" fmla="*/ 83 w 97"/>
                <a:gd name="T9" fmla="*/ 114 h 681"/>
                <a:gd name="T10" fmla="*/ 80 w 97"/>
                <a:gd name="T11" fmla="*/ 103 h 681"/>
                <a:gd name="T12" fmla="*/ 77 w 97"/>
                <a:gd name="T13" fmla="*/ 92 h 681"/>
                <a:gd name="T14" fmla="*/ 71 w 97"/>
                <a:gd name="T15" fmla="*/ 83 h 681"/>
                <a:gd name="T16" fmla="*/ 68 w 97"/>
                <a:gd name="T17" fmla="*/ 75 h 681"/>
                <a:gd name="T18" fmla="*/ 65 w 97"/>
                <a:gd name="T19" fmla="*/ 69 h 681"/>
                <a:gd name="T20" fmla="*/ 62 w 97"/>
                <a:gd name="T21" fmla="*/ 65 h 681"/>
                <a:gd name="T22" fmla="*/ 62 w 97"/>
                <a:gd name="T23" fmla="*/ 64 h 681"/>
                <a:gd name="T24" fmla="*/ 56 w 97"/>
                <a:gd name="T25" fmla="*/ 56 h 681"/>
                <a:gd name="T26" fmla="*/ 48 w 97"/>
                <a:gd name="T27" fmla="*/ 47 h 681"/>
                <a:gd name="T28" fmla="*/ 40 w 97"/>
                <a:gd name="T29" fmla="*/ 38 h 681"/>
                <a:gd name="T30" fmla="*/ 33 w 97"/>
                <a:gd name="T31" fmla="*/ 30 h 681"/>
                <a:gd name="T32" fmla="*/ 24 w 97"/>
                <a:gd name="T33" fmla="*/ 22 h 681"/>
                <a:gd name="T34" fmla="*/ 16 w 97"/>
                <a:gd name="T35" fmla="*/ 15 h 681"/>
                <a:gd name="T36" fmla="*/ 12 w 97"/>
                <a:gd name="T37" fmla="*/ 9 h 681"/>
                <a:gd name="T38" fmla="*/ 5 w 97"/>
                <a:gd name="T39" fmla="*/ 4 h 681"/>
                <a:gd name="T40" fmla="*/ 1 w 97"/>
                <a:gd name="T41" fmla="*/ 0 h 681"/>
                <a:gd name="T42" fmla="*/ 0 w 97"/>
                <a:gd name="T43" fmla="*/ 0 h 681"/>
                <a:gd name="T44" fmla="*/ 17 w 97"/>
                <a:gd name="T45" fmla="*/ 16 h 681"/>
                <a:gd name="T46" fmla="*/ 32 w 97"/>
                <a:gd name="T47" fmla="*/ 30 h 681"/>
                <a:gd name="T48" fmla="*/ 43 w 97"/>
                <a:gd name="T49" fmla="*/ 44 h 681"/>
                <a:gd name="T50" fmla="*/ 51 w 97"/>
                <a:gd name="T51" fmla="*/ 56 h 681"/>
                <a:gd name="T52" fmla="*/ 57 w 97"/>
                <a:gd name="T53" fmla="*/ 67 h 681"/>
                <a:gd name="T54" fmla="*/ 61 w 97"/>
                <a:gd name="T55" fmla="*/ 75 h 681"/>
                <a:gd name="T56" fmla="*/ 64 w 97"/>
                <a:gd name="T57" fmla="*/ 82 h 681"/>
                <a:gd name="T58" fmla="*/ 65 w 97"/>
                <a:gd name="T59" fmla="*/ 87 h 681"/>
                <a:gd name="T60" fmla="*/ 66 w 97"/>
                <a:gd name="T61" fmla="*/ 90 h 681"/>
                <a:gd name="T62" fmla="*/ 66 w 97"/>
                <a:gd name="T63" fmla="*/ 91 h 681"/>
                <a:gd name="T64" fmla="*/ 69 w 97"/>
                <a:gd name="T65" fmla="*/ 102 h 681"/>
                <a:gd name="T66" fmla="*/ 70 w 97"/>
                <a:gd name="T67" fmla="*/ 112 h 681"/>
                <a:gd name="T68" fmla="*/ 70 w 97"/>
                <a:gd name="T69" fmla="*/ 122 h 681"/>
                <a:gd name="T70" fmla="*/ 71 w 97"/>
                <a:gd name="T71" fmla="*/ 129 h 681"/>
                <a:gd name="T72" fmla="*/ 70 w 97"/>
                <a:gd name="T73" fmla="*/ 135 h 681"/>
                <a:gd name="T74" fmla="*/ 70 w 97"/>
                <a:gd name="T75" fmla="*/ 140 h 681"/>
                <a:gd name="T76" fmla="*/ 69 w 97"/>
                <a:gd name="T77" fmla="*/ 144 h 681"/>
                <a:gd name="T78" fmla="*/ 68 w 97"/>
                <a:gd name="T79" fmla="*/ 148 h 681"/>
                <a:gd name="T80" fmla="*/ 68 w 97"/>
                <a:gd name="T81" fmla="*/ 149 h 681"/>
                <a:gd name="T82" fmla="*/ 68 w 97"/>
                <a:gd name="T83" fmla="*/ 149 h 681"/>
                <a:gd name="T84" fmla="*/ 89 w 97"/>
                <a:gd name="T85" fmla="*/ 149 h 681"/>
                <a:gd name="T86" fmla="*/ 89 w 97"/>
                <a:gd name="T87" fmla="*/ 149 h 68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1"/>
                <a:gd name="T134" fmla="*/ 97 w 97"/>
                <a:gd name="T135" fmla="*/ 681 h 68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1">
                  <a:moveTo>
                    <a:pt x="97" y="681"/>
                  </a:moveTo>
                  <a:lnTo>
                    <a:pt x="97" y="681"/>
                  </a:lnTo>
                  <a:lnTo>
                    <a:pt x="96" y="626"/>
                  </a:lnTo>
                  <a:lnTo>
                    <a:pt x="95" y="572"/>
                  </a:lnTo>
                  <a:lnTo>
                    <a:pt x="91" y="521"/>
                  </a:lnTo>
                  <a:lnTo>
                    <a:pt x="87" y="469"/>
                  </a:lnTo>
                  <a:lnTo>
                    <a:pt x="83" y="421"/>
                  </a:lnTo>
                  <a:lnTo>
                    <a:pt x="77" y="378"/>
                  </a:lnTo>
                  <a:lnTo>
                    <a:pt x="74" y="342"/>
                  </a:lnTo>
                  <a:lnTo>
                    <a:pt x="71" y="315"/>
                  </a:lnTo>
                  <a:lnTo>
                    <a:pt x="68" y="297"/>
                  </a:lnTo>
                  <a:lnTo>
                    <a:pt x="68" y="291"/>
                  </a:lnTo>
                  <a:lnTo>
                    <a:pt x="60" y="254"/>
                  </a:lnTo>
                  <a:lnTo>
                    <a:pt x="52" y="215"/>
                  </a:lnTo>
                  <a:lnTo>
                    <a:pt x="44" y="176"/>
                  </a:lnTo>
                  <a:lnTo>
                    <a:pt x="35" y="136"/>
                  </a:lnTo>
                  <a:lnTo>
                    <a:pt x="26" y="100"/>
                  </a:lnTo>
                  <a:lnTo>
                    <a:pt x="18" y="67"/>
                  </a:lnTo>
                  <a:lnTo>
                    <a:pt x="12" y="40"/>
                  </a:lnTo>
                  <a:lnTo>
                    <a:pt x="5" y="18"/>
                  </a:lnTo>
                  <a:lnTo>
                    <a:pt x="1" y="3"/>
                  </a:lnTo>
                  <a:lnTo>
                    <a:pt x="0" y="0"/>
                  </a:lnTo>
                  <a:lnTo>
                    <a:pt x="19" y="73"/>
                  </a:lnTo>
                  <a:lnTo>
                    <a:pt x="34" y="139"/>
                  </a:lnTo>
                  <a:lnTo>
                    <a:pt x="47" y="200"/>
                  </a:lnTo>
                  <a:lnTo>
                    <a:pt x="55" y="254"/>
                  </a:lnTo>
                  <a:lnTo>
                    <a:pt x="62" y="303"/>
                  </a:lnTo>
                  <a:lnTo>
                    <a:pt x="67" y="342"/>
                  </a:lnTo>
                  <a:lnTo>
                    <a:pt x="70" y="372"/>
                  </a:lnTo>
                  <a:lnTo>
                    <a:pt x="71" y="397"/>
                  </a:lnTo>
                  <a:lnTo>
                    <a:pt x="72" y="409"/>
                  </a:lnTo>
                  <a:lnTo>
                    <a:pt x="72" y="415"/>
                  </a:lnTo>
                  <a:lnTo>
                    <a:pt x="75" y="466"/>
                  </a:lnTo>
                  <a:lnTo>
                    <a:pt x="76" y="511"/>
                  </a:lnTo>
                  <a:lnTo>
                    <a:pt x="76" y="554"/>
                  </a:lnTo>
                  <a:lnTo>
                    <a:pt x="77" y="587"/>
                  </a:lnTo>
                  <a:lnTo>
                    <a:pt x="76" y="617"/>
                  </a:lnTo>
                  <a:lnTo>
                    <a:pt x="76" y="639"/>
                  </a:lnTo>
                  <a:lnTo>
                    <a:pt x="75" y="657"/>
                  </a:lnTo>
                  <a:lnTo>
                    <a:pt x="74" y="672"/>
                  </a:lnTo>
                  <a:lnTo>
                    <a:pt x="74" y="678"/>
                  </a:lnTo>
                  <a:lnTo>
                    <a:pt x="74" y="681"/>
                  </a:lnTo>
                  <a:lnTo>
                    <a:pt x="97" y="681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11" name="Freeform 15"/>
            <p:cNvSpPr>
              <a:spLocks/>
            </p:cNvSpPr>
            <p:nvPr/>
          </p:nvSpPr>
          <p:spPr bwMode="auto">
            <a:xfrm flipH="1">
              <a:off x="1632" y="1536"/>
              <a:ext cx="99" cy="336"/>
            </a:xfrm>
            <a:custGeom>
              <a:avLst/>
              <a:gdLst>
                <a:gd name="T0" fmla="*/ 0 w 97"/>
                <a:gd name="T1" fmla="*/ 166 h 680"/>
                <a:gd name="T2" fmla="*/ 0 w 97"/>
                <a:gd name="T3" fmla="*/ 166 h 680"/>
                <a:gd name="T4" fmla="*/ 1 w 97"/>
                <a:gd name="T5" fmla="*/ 153 h 680"/>
                <a:gd name="T6" fmla="*/ 4 w 97"/>
                <a:gd name="T7" fmla="*/ 139 h 680"/>
                <a:gd name="T8" fmla="*/ 6 w 97"/>
                <a:gd name="T9" fmla="*/ 127 h 680"/>
                <a:gd name="T10" fmla="*/ 10 w 97"/>
                <a:gd name="T11" fmla="*/ 115 h 680"/>
                <a:gd name="T12" fmla="*/ 16 w 97"/>
                <a:gd name="T13" fmla="*/ 103 h 680"/>
                <a:gd name="T14" fmla="*/ 20 w 97"/>
                <a:gd name="T15" fmla="*/ 92 h 680"/>
                <a:gd name="T16" fmla="*/ 24 w 97"/>
                <a:gd name="T17" fmla="*/ 84 h 680"/>
                <a:gd name="T18" fmla="*/ 30 w 97"/>
                <a:gd name="T19" fmla="*/ 77 h 680"/>
                <a:gd name="T20" fmla="*/ 31 w 97"/>
                <a:gd name="T21" fmla="*/ 72 h 680"/>
                <a:gd name="T22" fmla="*/ 32 w 97"/>
                <a:gd name="T23" fmla="*/ 71 h 680"/>
                <a:gd name="T24" fmla="*/ 39 w 97"/>
                <a:gd name="T25" fmla="*/ 61 h 680"/>
                <a:gd name="T26" fmla="*/ 47 w 97"/>
                <a:gd name="T27" fmla="*/ 52 h 680"/>
                <a:gd name="T28" fmla="*/ 56 w 97"/>
                <a:gd name="T29" fmla="*/ 42 h 680"/>
                <a:gd name="T30" fmla="*/ 65 w 97"/>
                <a:gd name="T31" fmla="*/ 33 h 680"/>
                <a:gd name="T32" fmla="*/ 73 w 97"/>
                <a:gd name="T33" fmla="*/ 24 h 680"/>
                <a:gd name="T34" fmla="*/ 83 w 97"/>
                <a:gd name="T35" fmla="*/ 16 h 680"/>
                <a:gd name="T36" fmla="*/ 91 w 97"/>
                <a:gd name="T37" fmla="*/ 9 h 680"/>
                <a:gd name="T38" fmla="*/ 96 w 97"/>
                <a:gd name="T39" fmla="*/ 4 h 680"/>
                <a:gd name="T40" fmla="*/ 100 w 97"/>
                <a:gd name="T41" fmla="*/ 0 h 680"/>
                <a:gd name="T42" fmla="*/ 101 w 97"/>
                <a:gd name="T43" fmla="*/ 0 h 680"/>
                <a:gd name="T44" fmla="*/ 83 w 97"/>
                <a:gd name="T45" fmla="*/ 18 h 680"/>
                <a:gd name="T46" fmla="*/ 65 w 97"/>
                <a:gd name="T47" fmla="*/ 34 h 680"/>
                <a:gd name="T48" fmla="*/ 53 w 97"/>
                <a:gd name="T49" fmla="*/ 48 h 680"/>
                <a:gd name="T50" fmla="*/ 44 w 97"/>
                <a:gd name="T51" fmla="*/ 62 h 680"/>
                <a:gd name="T52" fmla="*/ 37 w 97"/>
                <a:gd name="T53" fmla="*/ 74 h 680"/>
                <a:gd name="T54" fmla="*/ 34 w 97"/>
                <a:gd name="T55" fmla="*/ 84 h 680"/>
                <a:gd name="T56" fmla="*/ 30 w 97"/>
                <a:gd name="T57" fmla="*/ 91 h 680"/>
                <a:gd name="T58" fmla="*/ 28 w 97"/>
                <a:gd name="T59" fmla="*/ 97 h 680"/>
                <a:gd name="T60" fmla="*/ 28 w 97"/>
                <a:gd name="T61" fmla="*/ 100 h 680"/>
                <a:gd name="T62" fmla="*/ 28 w 97"/>
                <a:gd name="T63" fmla="*/ 101 h 680"/>
                <a:gd name="T64" fmla="*/ 24 w 97"/>
                <a:gd name="T65" fmla="*/ 114 h 680"/>
                <a:gd name="T66" fmla="*/ 22 w 97"/>
                <a:gd name="T67" fmla="*/ 125 h 680"/>
                <a:gd name="T68" fmla="*/ 21 w 97"/>
                <a:gd name="T69" fmla="*/ 134 h 680"/>
                <a:gd name="T70" fmla="*/ 21 w 97"/>
                <a:gd name="T71" fmla="*/ 143 h 680"/>
                <a:gd name="T72" fmla="*/ 21 w 97"/>
                <a:gd name="T73" fmla="*/ 150 h 680"/>
                <a:gd name="T74" fmla="*/ 22 w 97"/>
                <a:gd name="T75" fmla="*/ 156 h 680"/>
                <a:gd name="T76" fmla="*/ 22 w 97"/>
                <a:gd name="T77" fmla="*/ 160 h 680"/>
                <a:gd name="T78" fmla="*/ 24 w 97"/>
                <a:gd name="T79" fmla="*/ 163 h 680"/>
                <a:gd name="T80" fmla="*/ 27 w 97"/>
                <a:gd name="T81" fmla="*/ 166 h 680"/>
                <a:gd name="T82" fmla="*/ 27 w 97"/>
                <a:gd name="T83" fmla="*/ 166 h 680"/>
                <a:gd name="T84" fmla="*/ 0 w 97"/>
                <a:gd name="T85" fmla="*/ 166 h 680"/>
                <a:gd name="T86" fmla="*/ 0 w 97"/>
                <a:gd name="T87" fmla="*/ 166 h 6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0"/>
                <a:gd name="T134" fmla="*/ 97 w 97"/>
                <a:gd name="T135" fmla="*/ 680 h 6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0">
                  <a:moveTo>
                    <a:pt x="0" y="677"/>
                  </a:moveTo>
                  <a:lnTo>
                    <a:pt x="0" y="680"/>
                  </a:lnTo>
                  <a:lnTo>
                    <a:pt x="1" y="626"/>
                  </a:lnTo>
                  <a:lnTo>
                    <a:pt x="4" y="571"/>
                  </a:lnTo>
                  <a:lnTo>
                    <a:pt x="6" y="520"/>
                  </a:lnTo>
                  <a:lnTo>
                    <a:pt x="10" y="469"/>
                  </a:lnTo>
                  <a:lnTo>
                    <a:pt x="16" y="420"/>
                  </a:lnTo>
                  <a:lnTo>
                    <a:pt x="20" y="378"/>
                  </a:lnTo>
                  <a:lnTo>
                    <a:pt x="24" y="342"/>
                  </a:lnTo>
                  <a:lnTo>
                    <a:pt x="28" y="314"/>
                  </a:lnTo>
                  <a:lnTo>
                    <a:pt x="29" y="296"/>
                  </a:lnTo>
                  <a:lnTo>
                    <a:pt x="30" y="290"/>
                  </a:lnTo>
                  <a:lnTo>
                    <a:pt x="37" y="251"/>
                  </a:lnTo>
                  <a:lnTo>
                    <a:pt x="45" y="212"/>
                  </a:lnTo>
                  <a:lnTo>
                    <a:pt x="54" y="172"/>
                  </a:lnTo>
                  <a:lnTo>
                    <a:pt x="63" y="136"/>
                  </a:lnTo>
                  <a:lnTo>
                    <a:pt x="71" y="100"/>
                  </a:lnTo>
                  <a:lnTo>
                    <a:pt x="79" y="66"/>
                  </a:lnTo>
                  <a:lnTo>
                    <a:pt x="87" y="39"/>
                  </a:lnTo>
                  <a:lnTo>
                    <a:pt x="92" y="18"/>
                  </a:lnTo>
                  <a:lnTo>
                    <a:pt x="96" y="3"/>
                  </a:lnTo>
                  <a:lnTo>
                    <a:pt x="97" y="0"/>
                  </a:lnTo>
                  <a:lnTo>
                    <a:pt x="79" y="72"/>
                  </a:lnTo>
                  <a:lnTo>
                    <a:pt x="63" y="139"/>
                  </a:lnTo>
                  <a:lnTo>
                    <a:pt x="51" y="199"/>
                  </a:lnTo>
                  <a:lnTo>
                    <a:pt x="42" y="254"/>
                  </a:lnTo>
                  <a:lnTo>
                    <a:pt x="35" y="302"/>
                  </a:lnTo>
                  <a:lnTo>
                    <a:pt x="32" y="342"/>
                  </a:lnTo>
                  <a:lnTo>
                    <a:pt x="28" y="372"/>
                  </a:lnTo>
                  <a:lnTo>
                    <a:pt x="26" y="396"/>
                  </a:lnTo>
                  <a:lnTo>
                    <a:pt x="26" y="408"/>
                  </a:lnTo>
                  <a:lnTo>
                    <a:pt x="26" y="414"/>
                  </a:lnTo>
                  <a:lnTo>
                    <a:pt x="24" y="466"/>
                  </a:lnTo>
                  <a:lnTo>
                    <a:pt x="22" y="511"/>
                  </a:lnTo>
                  <a:lnTo>
                    <a:pt x="21" y="550"/>
                  </a:lnTo>
                  <a:lnTo>
                    <a:pt x="21" y="587"/>
                  </a:lnTo>
                  <a:lnTo>
                    <a:pt x="21" y="614"/>
                  </a:lnTo>
                  <a:lnTo>
                    <a:pt x="22" y="638"/>
                  </a:lnTo>
                  <a:lnTo>
                    <a:pt x="22" y="656"/>
                  </a:lnTo>
                  <a:lnTo>
                    <a:pt x="24" y="668"/>
                  </a:lnTo>
                  <a:lnTo>
                    <a:pt x="25" y="677"/>
                  </a:lnTo>
                  <a:lnTo>
                    <a:pt x="25" y="680"/>
                  </a:lnTo>
                  <a:lnTo>
                    <a:pt x="0" y="68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6" name="Group 16"/>
          <p:cNvGrpSpPr>
            <a:grpSpLocks/>
          </p:cNvGrpSpPr>
          <p:nvPr/>
        </p:nvGrpSpPr>
        <p:grpSpPr bwMode="auto">
          <a:xfrm>
            <a:off x="3886200" y="4648200"/>
            <a:ext cx="304800" cy="533400"/>
            <a:chOff x="1632" y="1392"/>
            <a:chExt cx="432" cy="545"/>
          </a:xfrm>
        </p:grpSpPr>
        <p:sp>
          <p:nvSpPr>
            <p:cNvPr id="20502" name="Freeform 17"/>
            <p:cNvSpPr>
              <a:spLocks/>
            </p:cNvSpPr>
            <p:nvPr/>
          </p:nvSpPr>
          <p:spPr bwMode="auto">
            <a:xfrm>
              <a:off x="1845" y="1392"/>
              <a:ext cx="219" cy="497"/>
            </a:xfrm>
            <a:custGeom>
              <a:avLst/>
              <a:gdLst>
                <a:gd name="T0" fmla="*/ 89 w 172"/>
                <a:gd name="T1" fmla="*/ 200 h 1189"/>
                <a:gd name="T2" fmla="*/ 61 w 172"/>
                <a:gd name="T3" fmla="*/ 177 h 1189"/>
                <a:gd name="T4" fmla="*/ 41 w 172"/>
                <a:gd name="T5" fmla="*/ 153 h 1189"/>
                <a:gd name="T6" fmla="*/ 29 w 172"/>
                <a:gd name="T7" fmla="*/ 129 h 1189"/>
                <a:gd name="T8" fmla="*/ 28 w 172"/>
                <a:gd name="T9" fmla="*/ 105 h 1189"/>
                <a:gd name="T10" fmla="*/ 36 w 172"/>
                <a:gd name="T11" fmla="*/ 82 h 1189"/>
                <a:gd name="T12" fmla="*/ 55 w 172"/>
                <a:gd name="T13" fmla="*/ 61 h 1189"/>
                <a:gd name="T14" fmla="*/ 89 w 172"/>
                <a:gd name="T15" fmla="*/ 41 h 1189"/>
                <a:gd name="T16" fmla="*/ 136 w 172"/>
                <a:gd name="T17" fmla="*/ 24 h 1189"/>
                <a:gd name="T18" fmla="*/ 196 w 172"/>
                <a:gd name="T19" fmla="*/ 11 h 1189"/>
                <a:gd name="T20" fmla="*/ 272 w 172"/>
                <a:gd name="T21" fmla="*/ 1 h 1189"/>
                <a:gd name="T22" fmla="*/ 279 w 172"/>
                <a:gd name="T23" fmla="*/ 0 h 1189"/>
                <a:gd name="T24" fmla="*/ 201 w 172"/>
                <a:gd name="T25" fmla="*/ 8 h 1189"/>
                <a:gd name="T26" fmla="*/ 135 w 172"/>
                <a:gd name="T27" fmla="*/ 22 h 1189"/>
                <a:gd name="T28" fmla="*/ 83 w 172"/>
                <a:gd name="T29" fmla="*/ 39 h 1189"/>
                <a:gd name="T30" fmla="*/ 43 w 172"/>
                <a:gd name="T31" fmla="*/ 60 h 1189"/>
                <a:gd name="T32" fmla="*/ 18 w 172"/>
                <a:gd name="T33" fmla="*/ 82 h 1189"/>
                <a:gd name="T34" fmla="*/ 4 w 172"/>
                <a:gd name="T35" fmla="*/ 107 h 1189"/>
                <a:gd name="T36" fmla="*/ 0 w 172"/>
                <a:gd name="T37" fmla="*/ 133 h 1189"/>
                <a:gd name="T38" fmla="*/ 4 w 172"/>
                <a:gd name="T39" fmla="*/ 159 h 1189"/>
                <a:gd name="T40" fmla="*/ 18 w 172"/>
                <a:gd name="T41" fmla="*/ 184 h 1189"/>
                <a:gd name="T42" fmla="*/ 37 w 172"/>
                <a:gd name="T43" fmla="*/ 208 h 1189"/>
                <a:gd name="T44" fmla="*/ 90 w 172"/>
                <a:gd name="T45" fmla="*/ 200 h 1189"/>
                <a:gd name="T46" fmla="*/ 90 w 172"/>
                <a:gd name="T47" fmla="*/ 200 h 11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189"/>
                <a:gd name="T74" fmla="*/ 172 w 172"/>
                <a:gd name="T75" fmla="*/ 1189 h 11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189">
                  <a:moveTo>
                    <a:pt x="55" y="1143"/>
                  </a:moveTo>
                  <a:lnTo>
                    <a:pt x="38" y="1013"/>
                  </a:lnTo>
                  <a:lnTo>
                    <a:pt x="25" y="877"/>
                  </a:lnTo>
                  <a:lnTo>
                    <a:pt x="18" y="738"/>
                  </a:lnTo>
                  <a:lnTo>
                    <a:pt x="17" y="602"/>
                  </a:lnTo>
                  <a:lnTo>
                    <a:pt x="22" y="472"/>
                  </a:lnTo>
                  <a:lnTo>
                    <a:pt x="34" y="348"/>
                  </a:lnTo>
                  <a:lnTo>
                    <a:pt x="55" y="236"/>
                  </a:lnTo>
                  <a:lnTo>
                    <a:pt x="84" y="139"/>
                  </a:lnTo>
                  <a:lnTo>
                    <a:pt x="121" y="63"/>
                  </a:lnTo>
                  <a:lnTo>
                    <a:pt x="168" y="6"/>
                  </a:lnTo>
                  <a:lnTo>
                    <a:pt x="172" y="0"/>
                  </a:lnTo>
                  <a:lnTo>
                    <a:pt x="124" y="48"/>
                  </a:lnTo>
                  <a:lnTo>
                    <a:pt x="83" y="124"/>
                  </a:lnTo>
                  <a:lnTo>
                    <a:pt x="51" y="224"/>
                  </a:lnTo>
                  <a:lnTo>
                    <a:pt x="27" y="342"/>
                  </a:lnTo>
                  <a:lnTo>
                    <a:pt x="11" y="472"/>
                  </a:lnTo>
                  <a:lnTo>
                    <a:pt x="2" y="614"/>
                  </a:lnTo>
                  <a:lnTo>
                    <a:pt x="0" y="762"/>
                  </a:lnTo>
                  <a:lnTo>
                    <a:pt x="2" y="910"/>
                  </a:lnTo>
                  <a:lnTo>
                    <a:pt x="11" y="1053"/>
                  </a:lnTo>
                  <a:lnTo>
                    <a:pt x="23" y="1189"/>
                  </a:lnTo>
                  <a:lnTo>
                    <a:pt x="56" y="114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3" name="Freeform 18"/>
            <p:cNvSpPr>
              <a:spLocks/>
            </p:cNvSpPr>
            <p:nvPr/>
          </p:nvSpPr>
          <p:spPr bwMode="auto">
            <a:xfrm>
              <a:off x="1770" y="1577"/>
              <a:ext cx="213" cy="320"/>
            </a:xfrm>
            <a:custGeom>
              <a:avLst/>
              <a:gdLst>
                <a:gd name="T0" fmla="*/ 0 w 97"/>
                <a:gd name="T1" fmla="*/ 150 h 680"/>
                <a:gd name="T2" fmla="*/ 0 w 97"/>
                <a:gd name="T3" fmla="*/ 151 h 680"/>
                <a:gd name="T4" fmla="*/ 4 w 97"/>
                <a:gd name="T5" fmla="*/ 139 h 680"/>
                <a:gd name="T6" fmla="*/ 20 w 97"/>
                <a:gd name="T7" fmla="*/ 127 h 680"/>
                <a:gd name="T8" fmla="*/ 29 w 97"/>
                <a:gd name="T9" fmla="*/ 115 h 680"/>
                <a:gd name="T10" fmla="*/ 48 w 97"/>
                <a:gd name="T11" fmla="*/ 104 h 680"/>
                <a:gd name="T12" fmla="*/ 77 w 97"/>
                <a:gd name="T13" fmla="*/ 93 h 680"/>
                <a:gd name="T14" fmla="*/ 97 w 97"/>
                <a:gd name="T15" fmla="*/ 84 h 680"/>
                <a:gd name="T16" fmla="*/ 116 w 97"/>
                <a:gd name="T17" fmla="*/ 76 h 680"/>
                <a:gd name="T18" fmla="*/ 134 w 97"/>
                <a:gd name="T19" fmla="*/ 70 h 680"/>
                <a:gd name="T20" fmla="*/ 141 w 97"/>
                <a:gd name="T21" fmla="*/ 65 h 680"/>
                <a:gd name="T22" fmla="*/ 145 w 97"/>
                <a:gd name="T23" fmla="*/ 64 h 680"/>
                <a:gd name="T24" fmla="*/ 178 w 97"/>
                <a:gd name="T25" fmla="*/ 56 h 680"/>
                <a:gd name="T26" fmla="*/ 217 w 97"/>
                <a:gd name="T27" fmla="*/ 47 h 680"/>
                <a:gd name="T28" fmla="*/ 261 w 97"/>
                <a:gd name="T29" fmla="*/ 38 h 680"/>
                <a:gd name="T30" fmla="*/ 303 w 97"/>
                <a:gd name="T31" fmla="*/ 30 h 680"/>
                <a:gd name="T32" fmla="*/ 343 w 97"/>
                <a:gd name="T33" fmla="*/ 22 h 680"/>
                <a:gd name="T34" fmla="*/ 380 w 97"/>
                <a:gd name="T35" fmla="*/ 15 h 680"/>
                <a:gd name="T36" fmla="*/ 419 w 97"/>
                <a:gd name="T37" fmla="*/ 8 h 680"/>
                <a:gd name="T38" fmla="*/ 444 w 97"/>
                <a:gd name="T39" fmla="*/ 4 h 680"/>
                <a:gd name="T40" fmla="*/ 463 w 97"/>
                <a:gd name="T41" fmla="*/ 0 h 680"/>
                <a:gd name="T42" fmla="*/ 468 w 97"/>
                <a:gd name="T43" fmla="*/ 0 h 680"/>
                <a:gd name="T44" fmla="*/ 380 w 97"/>
                <a:gd name="T45" fmla="*/ 16 h 680"/>
                <a:gd name="T46" fmla="*/ 303 w 97"/>
                <a:gd name="T47" fmla="*/ 31 h 680"/>
                <a:gd name="T48" fmla="*/ 246 w 97"/>
                <a:gd name="T49" fmla="*/ 44 h 680"/>
                <a:gd name="T50" fmla="*/ 202 w 97"/>
                <a:gd name="T51" fmla="*/ 56 h 680"/>
                <a:gd name="T52" fmla="*/ 169 w 97"/>
                <a:gd name="T53" fmla="*/ 67 h 680"/>
                <a:gd name="T54" fmla="*/ 154 w 97"/>
                <a:gd name="T55" fmla="*/ 76 h 680"/>
                <a:gd name="T56" fmla="*/ 134 w 97"/>
                <a:gd name="T57" fmla="*/ 82 h 680"/>
                <a:gd name="T58" fmla="*/ 125 w 97"/>
                <a:gd name="T59" fmla="*/ 88 h 680"/>
                <a:gd name="T60" fmla="*/ 125 w 97"/>
                <a:gd name="T61" fmla="*/ 90 h 680"/>
                <a:gd name="T62" fmla="*/ 125 w 97"/>
                <a:gd name="T63" fmla="*/ 92 h 680"/>
                <a:gd name="T64" fmla="*/ 116 w 97"/>
                <a:gd name="T65" fmla="*/ 103 h 680"/>
                <a:gd name="T66" fmla="*/ 105 w 97"/>
                <a:gd name="T67" fmla="*/ 113 h 680"/>
                <a:gd name="T68" fmla="*/ 101 w 97"/>
                <a:gd name="T69" fmla="*/ 122 h 680"/>
                <a:gd name="T70" fmla="*/ 101 w 97"/>
                <a:gd name="T71" fmla="*/ 130 h 680"/>
                <a:gd name="T72" fmla="*/ 101 w 97"/>
                <a:gd name="T73" fmla="*/ 136 h 680"/>
                <a:gd name="T74" fmla="*/ 105 w 97"/>
                <a:gd name="T75" fmla="*/ 141 h 680"/>
                <a:gd name="T76" fmla="*/ 105 w 97"/>
                <a:gd name="T77" fmla="*/ 145 h 680"/>
                <a:gd name="T78" fmla="*/ 116 w 97"/>
                <a:gd name="T79" fmla="*/ 148 h 680"/>
                <a:gd name="T80" fmla="*/ 121 w 97"/>
                <a:gd name="T81" fmla="*/ 150 h 680"/>
                <a:gd name="T82" fmla="*/ 121 w 97"/>
                <a:gd name="T83" fmla="*/ 151 h 680"/>
                <a:gd name="T84" fmla="*/ 0 w 97"/>
                <a:gd name="T85" fmla="*/ 151 h 680"/>
                <a:gd name="T86" fmla="*/ 0 w 97"/>
                <a:gd name="T87" fmla="*/ 151 h 6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0"/>
                <a:gd name="T134" fmla="*/ 97 w 97"/>
                <a:gd name="T135" fmla="*/ 680 h 6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0">
                  <a:moveTo>
                    <a:pt x="0" y="677"/>
                  </a:moveTo>
                  <a:lnTo>
                    <a:pt x="0" y="680"/>
                  </a:lnTo>
                  <a:lnTo>
                    <a:pt x="1" y="626"/>
                  </a:lnTo>
                  <a:lnTo>
                    <a:pt x="4" y="571"/>
                  </a:lnTo>
                  <a:lnTo>
                    <a:pt x="6" y="520"/>
                  </a:lnTo>
                  <a:lnTo>
                    <a:pt x="10" y="469"/>
                  </a:lnTo>
                  <a:lnTo>
                    <a:pt x="16" y="420"/>
                  </a:lnTo>
                  <a:lnTo>
                    <a:pt x="20" y="378"/>
                  </a:lnTo>
                  <a:lnTo>
                    <a:pt x="24" y="342"/>
                  </a:lnTo>
                  <a:lnTo>
                    <a:pt x="28" y="314"/>
                  </a:lnTo>
                  <a:lnTo>
                    <a:pt x="29" y="296"/>
                  </a:lnTo>
                  <a:lnTo>
                    <a:pt x="30" y="290"/>
                  </a:lnTo>
                  <a:lnTo>
                    <a:pt x="37" y="251"/>
                  </a:lnTo>
                  <a:lnTo>
                    <a:pt x="45" y="212"/>
                  </a:lnTo>
                  <a:lnTo>
                    <a:pt x="54" y="172"/>
                  </a:lnTo>
                  <a:lnTo>
                    <a:pt x="63" y="136"/>
                  </a:lnTo>
                  <a:lnTo>
                    <a:pt x="71" y="100"/>
                  </a:lnTo>
                  <a:lnTo>
                    <a:pt x="79" y="66"/>
                  </a:lnTo>
                  <a:lnTo>
                    <a:pt x="87" y="39"/>
                  </a:lnTo>
                  <a:lnTo>
                    <a:pt x="92" y="18"/>
                  </a:lnTo>
                  <a:lnTo>
                    <a:pt x="96" y="3"/>
                  </a:lnTo>
                  <a:lnTo>
                    <a:pt x="97" y="0"/>
                  </a:lnTo>
                  <a:lnTo>
                    <a:pt x="79" y="72"/>
                  </a:lnTo>
                  <a:lnTo>
                    <a:pt x="63" y="139"/>
                  </a:lnTo>
                  <a:lnTo>
                    <a:pt x="51" y="199"/>
                  </a:lnTo>
                  <a:lnTo>
                    <a:pt x="42" y="254"/>
                  </a:lnTo>
                  <a:lnTo>
                    <a:pt x="35" y="302"/>
                  </a:lnTo>
                  <a:lnTo>
                    <a:pt x="32" y="342"/>
                  </a:lnTo>
                  <a:lnTo>
                    <a:pt x="28" y="372"/>
                  </a:lnTo>
                  <a:lnTo>
                    <a:pt x="26" y="396"/>
                  </a:lnTo>
                  <a:lnTo>
                    <a:pt x="26" y="408"/>
                  </a:lnTo>
                  <a:lnTo>
                    <a:pt x="26" y="414"/>
                  </a:lnTo>
                  <a:lnTo>
                    <a:pt x="24" y="466"/>
                  </a:lnTo>
                  <a:lnTo>
                    <a:pt x="22" y="511"/>
                  </a:lnTo>
                  <a:lnTo>
                    <a:pt x="21" y="550"/>
                  </a:lnTo>
                  <a:lnTo>
                    <a:pt x="21" y="587"/>
                  </a:lnTo>
                  <a:lnTo>
                    <a:pt x="21" y="614"/>
                  </a:lnTo>
                  <a:lnTo>
                    <a:pt x="22" y="638"/>
                  </a:lnTo>
                  <a:lnTo>
                    <a:pt x="22" y="656"/>
                  </a:lnTo>
                  <a:lnTo>
                    <a:pt x="24" y="668"/>
                  </a:lnTo>
                  <a:lnTo>
                    <a:pt x="25" y="677"/>
                  </a:lnTo>
                  <a:lnTo>
                    <a:pt x="25" y="680"/>
                  </a:lnTo>
                  <a:lnTo>
                    <a:pt x="0" y="68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4" name="Freeform 19"/>
            <p:cNvSpPr>
              <a:spLocks/>
            </p:cNvSpPr>
            <p:nvPr/>
          </p:nvSpPr>
          <p:spPr bwMode="auto">
            <a:xfrm>
              <a:off x="1680" y="1440"/>
              <a:ext cx="96" cy="497"/>
            </a:xfrm>
            <a:custGeom>
              <a:avLst/>
              <a:gdLst>
                <a:gd name="T0" fmla="*/ 17 w 172"/>
                <a:gd name="T1" fmla="*/ 200 h 1189"/>
                <a:gd name="T2" fmla="*/ 12 w 172"/>
                <a:gd name="T3" fmla="*/ 177 h 1189"/>
                <a:gd name="T4" fmla="*/ 8 w 172"/>
                <a:gd name="T5" fmla="*/ 153 h 1189"/>
                <a:gd name="T6" fmla="*/ 6 w 172"/>
                <a:gd name="T7" fmla="*/ 129 h 1189"/>
                <a:gd name="T8" fmla="*/ 5 w 172"/>
                <a:gd name="T9" fmla="*/ 105 h 1189"/>
                <a:gd name="T10" fmla="*/ 7 w 172"/>
                <a:gd name="T11" fmla="*/ 82 h 1189"/>
                <a:gd name="T12" fmla="*/ 11 w 172"/>
                <a:gd name="T13" fmla="*/ 61 h 1189"/>
                <a:gd name="T14" fmla="*/ 17 w 172"/>
                <a:gd name="T15" fmla="*/ 41 h 1189"/>
                <a:gd name="T16" fmla="*/ 26 w 172"/>
                <a:gd name="T17" fmla="*/ 24 h 1189"/>
                <a:gd name="T18" fmla="*/ 38 w 172"/>
                <a:gd name="T19" fmla="*/ 11 h 1189"/>
                <a:gd name="T20" fmla="*/ 52 w 172"/>
                <a:gd name="T21" fmla="*/ 1 h 1189"/>
                <a:gd name="T22" fmla="*/ 54 w 172"/>
                <a:gd name="T23" fmla="*/ 0 h 1189"/>
                <a:gd name="T24" fmla="*/ 39 w 172"/>
                <a:gd name="T25" fmla="*/ 8 h 1189"/>
                <a:gd name="T26" fmla="*/ 26 w 172"/>
                <a:gd name="T27" fmla="*/ 22 h 1189"/>
                <a:gd name="T28" fmla="*/ 16 w 172"/>
                <a:gd name="T29" fmla="*/ 39 h 1189"/>
                <a:gd name="T30" fmla="*/ 8 w 172"/>
                <a:gd name="T31" fmla="*/ 60 h 1189"/>
                <a:gd name="T32" fmla="*/ 3 w 172"/>
                <a:gd name="T33" fmla="*/ 82 h 1189"/>
                <a:gd name="T34" fmla="*/ 1 w 172"/>
                <a:gd name="T35" fmla="*/ 107 h 1189"/>
                <a:gd name="T36" fmla="*/ 0 w 172"/>
                <a:gd name="T37" fmla="*/ 133 h 1189"/>
                <a:gd name="T38" fmla="*/ 1 w 172"/>
                <a:gd name="T39" fmla="*/ 159 h 1189"/>
                <a:gd name="T40" fmla="*/ 3 w 172"/>
                <a:gd name="T41" fmla="*/ 184 h 1189"/>
                <a:gd name="T42" fmla="*/ 7 w 172"/>
                <a:gd name="T43" fmla="*/ 208 h 1189"/>
                <a:gd name="T44" fmla="*/ 17 w 172"/>
                <a:gd name="T45" fmla="*/ 200 h 1189"/>
                <a:gd name="T46" fmla="*/ 17 w 172"/>
                <a:gd name="T47" fmla="*/ 200 h 11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189"/>
                <a:gd name="T74" fmla="*/ 172 w 172"/>
                <a:gd name="T75" fmla="*/ 1189 h 11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189">
                  <a:moveTo>
                    <a:pt x="55" y="1143"/>
                  </a:moveTo>
                  <a:lnTo>
                    <a:pt x="38" y="1013"/>
                  </a:lnTo>
                  <a:lnTo>
                    <a:pt x="25" y="877"/>
                  </a:lnTo>
                  <a:lnTo>
                    <a:pt x="18" y="738"/>
                  </a:lnTo>
                  <a:lnTo>
                    <a:pt x="17" y="602"/>
                  </a:lnTo>
                  <a:lnTo>
                    <a:pt x="22" y="472"/>
                  </a:lnTo>
                  <a:lnTo>
                    <a:pt x="34" y="348"/>
                  </a:lnTo>
                  <a:lnTo>
                    <a:pt x="55" y="236"/>
                  </a:lnTo>
                  <a:lnTo>
                    <a:pt x="84" y="139"/>
                  </a:lnTo>
                  <a:lnTo>
                    <a:pt x="121" y="63"/>
                  </a:lnTo>
                  <a:lnTo>
                    <a:pt x="168" y="6"/>
                  </a:lnTo>
                  <a:lnTo>
                    <a:pt x="172" y="0"/>
                  </a:lnTo>
                  <a:lnTo>
                    <a:pt x="124" y="48"/>
                  </a:lnTo>
                  <a:lnTo>
                    <a:pt x="83" y="124"/>
                  </a:lnTo>
                  <a:lnTo>
                    <a:pt x="51" y="224"/>
                  </a:lnTo>
                  <a:lnTo>
                    <a:pt x="27" y="342"/>
                  </a:lnTo>
                  <a:lnTo>
                    <a:pt x="11" y="472"/>
                  </a:lnTo>
                  <a:lnTo>
                    <a:pt x="2" y="614"/>
                  </a:lnTo>
                  <a:lnTo>
                    <a:pt x="0" y="762"/>
                  </a:lnTo>
                  <a:lnTo>
                    <a:pt x="2" y="910"/>
                  </a:lnTo>
                  <a:lnTo>
                    <a:pt x="11" y="1053"/>
                  </a:lnTo>
                  <a:lnTo>
                    <a:pt x="23" y="1189"/>
                  </a:lnTo>
                  <a:lnTo>
                    <a:pt x="56" y="114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5" name="Freeform 20"/>
            <p:cNvSpPr>
              <a:spLocks/>
            </p:cNvSpPr>
            <p:nvPr/>
          </p:nvSpPr>
          <p:spPr bwMode="auto">
            <a:xfrm>
              <a:off x="1680" y="1584"/>
              <a:ext cx="93" cy="319"/>
            </a:xfrm>
            <a:custGeom>
              <a:avLst/>
              <a:gdLst>
                <a:gd name="T0" fmla="*/ 89 w 97"/>
                <a:gd name="T1" fmla="*/ 149 h 681"/>
                <a:gd name="T2" fmla="*/ 89 w 97"/>
                <a:gd name="T3" fmla="*/ 149 h 681"/>
                <a:gd name="T4" fmla="*/ 88 w 97"/>
                <a:gd name="T5" fmla="*/ 137 h 681"/>
                <a:gd name="T6" fmla="*/ 87 w 97"/>
                <a:gd name="T7" fmla="*/ 126 h 681"/>
                <a:gd name="T8" fmla="*/ 83 w 97"/>
                <a:gd name="T9" fmla="*/ 114 h 681"/>
                <a:gd name="T10" fmla="*/ 80 w 97"/>
                <a:gd name="T11" fmla="*/ 103 h 681"/>
                <a:gd name="T12" fmla="*/ 77 w 97"/>
                <a:gd name="T13" fmla="*/ 92 h 681"/>
                <a:gd name="T14" fmla="*/ 71 w 97"/>
                <a:gd name="T15" fmla="*/ 83 h 681"/>
                <a:gd name="T16" fmla="*/ 68 w 97"/>
                <a:gd name="T17" fmla="*/ 75 h 681"/>
                <a:gd name="T18" fmla="*/ 65 w 97"/>
                <a:gd name="T19" fmla="*/ 69 h 681"/>
                <a:gd name="T20" fmla="*/ 62 w 97"/>
                <a:gd name="T21" fmla="*/ 65 h 681"/>
                <a:gd name="T22" fmla="*/ 62 w 97"/>
                <a:gd name="T23" fmla="*/ 64 h 681"/>
                <a:gd name="T24" fmla="*/ 56 w 97"/>
                <a:gd name="T25" fmla="*/ 56 h 681"/>
                <a:gd name="T26" fmla="*/ 48 w 97"/>
                <a:gd name="T27" fmla="*/ 47 h 681"/>
                <a:gd name="T28" fmla="*/ 40 w 97"/>
                <a:gd name="T29" fmla="*/ 38 h 681"/>
                <a:gd name="T30" fmla="*/ 33 w 97"/>
                <a:gd name="T31" fmla="*/ 30 h 681"/>
                <a:gd name="T32" fmla="*/ 24 w 97"/>
                <a:gd name="T33" fmla="*/ 22 h 681"/>
                <a:gd name="T34" fmla="*/ 16 w 97"/>
                <a:gd name="T35" fmla="*/ 15 h 681"/>
                <a:gd name="T36" fmla="*/ 12 w 97"/>
                <a:gd name="T37" fmla="*/ 9 h 681"/>
                <a:gd name="T38" fmla="*/ 5 w 97"/>
                <a:gd name="T39" fmla="*/ 4 h 681"/>
                <a:gd name="T40" fmla="*/ 1 w 97"/>
                <a:gd name="T41" fmla="*/ 0 h 681"/>
                <a:gd name="T42" fmla="*/ 0 w 97"/>
                <a:gd name="T43" fmla="*/ 0 h 681"/>
                <a:gd name="T44" fmla="*/ 17 w 97"/>
                <a:gd name="T45" fmla="*/ 16 h 681"/>
                <a:gd name="T46" fmla="*/ 32 w 97"/>
                <a:gd name="T47" fmla="*/ 30 h 681"/>
                <a:gd name="T48" fmla="*/ 43 w 97"/>
                <a:gd name="T49" fmla="*/ 44 h 681"/>
                <a:gd name="T50" fmla="*/ 51 w 97"/>
                <a:gd name="T51" fmla="*/ 56 h 681"/>
                <a:gd name="T52" fmla="*/ 57 w 97"/>
                <a:gd name="T53" fmla="*/ 67 h 681"/>
                <a:gd name="T54" fmla="*/ 61 w 97"/>
                <a:gd name="T55" fmla="*/ 75 h 681"/>
                <a:gd name="T56" fmla="*/ 64 w 97"/>
                <a:gd name="T57" fmla="*/ 82 h 681"/>
                <a:gd name="T58" fmla="*/ 65 w 97"/>
                <a:gd name="T59" fmla="*/ 87 h 681"/>
                <a:gd name="T60" fmla="*/ 66 w 97"/>
                <a:gd name="T61" fmla="*/ 90 h 681"/>
                <a:gd name="T62" fmla="*/ 66 w 97"/>
                <a:gd name="T63" fmla="*/ 91 h 681"/>
                <a:gd name="T64" fmla="*/ 69 w 97"/>
                <a:gd name="T65" fmla="*/ 102 h 681"/>
                <a:gd name="T66" fmla="*/ 70 w 97"/>
                <a:gd name="T67" fmla="*/ 112 h 681"/>
                <a:gd name="T68" fmla="*/ 70 w 97"/>
                <a:gd name="T69" fmla="*/ 122 h 681"/>
                <a:gd name="T70" fmla="*/ 71 w 97"/>
                <a:gd name="T71" fmla="*/ 129 h 681"/>
                <a:gd name="T72" fmla="*/ 70 w 97"/>
                <a:gd name="T73" fmla="*/ 135 h 681"/>
                <a:gd name="T74" fmla="*/ 70 w 97"/>
                <a:gd name="T75" fmla="*/ 140 h 681"/>
                <a:gd name="T76" fmla="*/ 69 w 97"/>
                <a:gd name="T77" fmla="*/ 144 h 681"/>
                <a:gd name="T78" fmla="*/ 68 w 97"/>
                <a:gd name="T79" fmla="*/ 148 h 681"/>
                <a:gd name="T80" fmla="*/ 68 w 97"/>
                <a:gd name="T81" fmla="*/ 149 h 681"/>
                <a:gd name="T82" fmla="*/ 68 w 97"/>
                <a:gd name="T83" fmla="*/ 149 h 681"/>
                <a:gd name="T84" fmla="*/ 89 w 97"/>
                <a:gd name="T85" fmla="*/ 149 h 681"/>
                <a:gd name="T86" fmla="*/ 89 w 97"/>
                <a:gd name="T87" fmla="*/ 149 h 68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1"/>
                <a:gd name="T134" fmla="*/ 97 w 97"/>
                <a:gd name="T135" fmla="*/ 681 h 68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1">
                  <a:moveTo>
                    <a:pt x="97" y="681"/>
                  </a:moveTo>
                  <a:lnTo>
                    <a:pt x="97" y="681"/>
                  </a:lnTo>
                  <a:lnTo>
                    <a:pt x="96" y="626"/>
                  </a:lnTo>
                  <a:lnTo>
                    <a:pt x="95" y="572"/>
                  </a:lnTo>
                  <a:lnTo>
                    <a:pt x="91" y="521"/>
                  </a:lnTo>
                  <a:lnTo>
                    <a:pt x="87" y="469"/>
                  </a:lnTo>
                  <a:lnTo>
                    <a:pt x="83" y="421"/>
                  </a:lnTo>
                  <a:lnTo>
                    <a:pt x="77" y="378"/>
                  </a:lnTo>
                  <a:lnTo>
                    <a:pt x="74" y="342"/>
                  </a:lnTo>
                  <a:lnTo>
                    <a:pt x="71" y="315"/>
                  </a:lnTo>
                  <a:lnTo>
                    <a:pt x="68" y="297"/>
                  </a:lnTo>
                  <a:lnTo>
                    <a:pt x="68" y="291"/>
                  </a:lnTo>
                  <a:lnTo>
                    <a:pt x="60" y="254"/>
                  </a:lnTo>
                  <a:lnTo>
                    <a:pt x="52" y="215"/>
                  </a:lnTo>
                  <a:lnTo>
                    <a:pt x="44" y="176"/>
                  </a:lnTo>
                  <a:lnTo>
                    <a:pt x="35" y="136"/>
                  </a:lnTo>
                  <a:lnTo>
                    <a:pt x="26" y="100"/>
                  </a:lnTo>
                  <a:lnTo>
                    <a:pt x="18" y="67"/>
                  </a:lnTo>
                  <a:lnTo>
                    <a:pt x="12" y="40"/>
                  </a:lnTo>
                  <a:lnTo>
                    <a:pt x="5" y="18"/>
                  </a:lnTo>
                  <a:lnTo>
                    <a:pt x="1" y="3"/>
                  </a:lnTo>
                  <a:lnTo>
                    <a:pt x="0" y="0"/>
                  </a:lnTo>
                  <a:lnTo>
                    <a:pt x="19" y="73"/>
                  </a:lnTo>
                  <a:lnTo>
                    <a:pt x="34" y="139"/>
                  </a:lnTo>
                  <a:lnTo>
                    <a:pt x="47" y="200"/>
                  </a:lnTo>
                  <a:lnTo>
                    <a:pt x="55" y="254"/>
                  </a:lnTo>
                  <a:lnTo>
                    <a:pt x="62" y="303"/>
                  </a:lnTo>
                  <a:lnTo>
                    <a:pt x="67" y="342"/>
                  </a:lnTo>
                  <a:lnTo>
                    <a:pt x="70" y="372"/>
                  </a:lnTo>
                  <a:lnTo>
                    <a:pt x="71" y="397"/>
                  </a:lnTo>
                  <a:lnTo>
                    <a:pt x="72" y="409"/>
                  </a:lnTo>
                  <a:lnTo>
                    <a:pt x="72" y="415"/>
                  </a:lnTo>
                  <a:lnTo>
                    <a:pt x="75" y="466"/>
                  </a:lnTo>
                  <a:lnTo>
                    <a:pt x="76" y="511"/>
                  </a:lnTo>
                  <a:lnTo>
                    <a:pt x="76" y="554"/>
                  </a:lnTo>
                  <a:lnTo>
                    <a:pt x="77" y="587"/>
                  </a:lnTo>
                  <a:lnTo>
                    <a:pt x="76" y="617"/>
                  </a:lnTo>
                  <a:lnTo>
                    <a:pt x="76" y="639"/>
                  </a:lnTo>
                  <a:lnTo>
                    <a:pt x="75" y="657"/>
                  </a:lnTo>
                  <a:lnTo>
                    <a:pt x="74" y="672"/>
                  </a:lnTo>
                  <a:lnTo>
                    <a:pt x="74" y="678"/>
                  </a:lnTo>
                  <a:lnTo>
                    <a:pt x="74" y="681"/>
                  </a:lnTo>
                  <a:lnTo>
                    <a:pt x="97" y="681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6" name="Freeform 21"/>
            <p:cNvSpPr>
              <a:spLocks/>
            </p:cNvSpPr>
            <p:nvPr/>
          </p:nvSpPr>
          <p:spPr bwMode="auto">
            <a:xfrm flipH="1">
              <a:off x="1632" y="1536"/>
              <a:ext cx="99" cy="336"/>
            </a:xfrm>
            <a:custGeom>
              <a:avLst/>
              <a:gdLst>
                <a:gd name="T0" fmla="*/ 0 w 97"/>
                <a:gd name="T1" fmla="*/ 166 h 680"/>
                <a:gd name="T2" fmla="*/ 0 w 97"/>
                <a:gd name="T3" fmla="*/ 166 h 680"/>
                <a:gd name="T4" fmla="*/ 1 w 97"/>
                <a:gd name="T5" fmla="*/ 153 h 680"/>
                <a:gd name="T6" fmla="*/ 4 w 97"/>
                <a:gd name="T7" fmla="*/ 139 h 680"/>
                <a:gd name="T8" fmla="*/ 6 w 97"/>
                <a:gd name="T9" fmla="*/ 127 h 680"/>
                <a:gd name="T10" fmla="*/ 10 w 97"/>
                <a:gd name="T11" fmla="*/ 115 h 680"/>
                <a:gd name="T12" fmla="*/ 16 w 97"/>
                <a:gd name="T13" fmla="*/ 103 h 680"/>
                <a:gd name="T14" fmla="*/ 20 w 97"/>
                <a:gd name="T15" fmla="*/ 92 h 680"/>
                <a:gd name="T16" fmla="*/ 24 w 97"/>
                <a:gd name="T17" fmla="*/ 84 h 680"/>
                <a:gd name="T18" fmla="*/ 30 w 97"/>
                <a:gd name="T19" fmla="*/ 77 h 680"/>
                <a:gd name="T20" fmla="*/ 31 w 97"/>
                <a:gd name="T21" fmla="*/ 72 h 680"/>
                <a:gd name="T22" fmla="*/ 32 w 97"/>
                <a:gd name="T23" fmla="*/ 71 h 680"/>
                <a:gd name="T24" fmla="*/ 39 w 97"/>
                <a:gd name="T25" fmla="*/ 61 h 680"/>
                <a:gd name="T26" fmla="*/ 47 w 97"/>
                <a:gd name="T27" fmla="*/ 52 h 680"/>
                <a:gd name="T28" fmla="*/ 56 w 97"/>
                <a:gd name="T29" fmla="*/ 42 h 680"/>
                <a:gd name="T30" fmla="*/ 65 w 97"/>
                <a:gd name="T31" fmla="*/ 33 h 680"/>
                <a:gd name="T32" fmla="*/ 73 w 97"/>
                <a:gd name="T33" fmla="*/ 24 h 680"/>
                <a:gd name="T34" fmla="*/ 83 w 97"/>
                <a:gd name="T35" fmla="*/ 16 h 680"/>
                <a:gd name="T36" fmla="*/ 91 w 97"/>
                <a:gd name="T37" fmla="*/ 9 h 680"/>
                <a:gd name="T38" fmla="*/ 96 w 97"/>
                <a:gd name="T39" fmla="*/ 4 h 680"/>
                <a:gd name="T40" fmla="*/ 100 w 97"/>
                <a:gd name="T41" fmla="*/ 0 h 680"/>
                <a:gd name="T42" fmla="*/ 101 w 97"/>
                <a:gd name="T43" fmla="*/ 0 h 680"/>
                <a:gd name="T44" fmla="*/ 83 w 97"/>
                <a:gd name="T45" fmla="*/ 18 h 680"/>
                <a:gd name="T46" fmla="*/ 65 w 97"/>
                <a:gd name="T47" fmla="*/ 34 h 680"/>
                <a:gd name="T48" fmla="*/ 53 w 97"/>
                <a:gd name="T49" fmla="*/ 48 h 680"/>
                <a:gd name="T50" fmla="*/ 44 w 97"/>
                <a:gd name="T51" fmla="*/ 62 h 680"/>
                <a:gd name="T52" fmla="*/ 37 w 97"/>
                <a:gd name="T53" fmla="*/ 74 h 680"/>
                <a:gd name="T54" fmla="*/ 34 w 97"/>
                <a:gd name="T55" fmla="*/ 84 h 680"/>
                <a:gd name="T56" fmla="*/ 30 w 97"/>
                <a:gd name="T57" fmla="*/ 91 h 680"/>
                <a:gd name="T58" fmla="*/ 28 w 97"/>
                <a:gd name="T59" fmla="*/ 97 h 680"/>
                <a:gd name="T60" fmla="*/ 28 w 97"/>
                <a:gd name="T61" fmla="*/ 100 h 680"/>
                <a:gd name="T62" fmla="*/ 28 w 97"/>
                <a:gd name="T63" fmla="*/ 101 h 680"/>
                <a:gd name="T64" fmla="*/ 24 w 97"/>
                <a:gd name="T65" fmla="*/ 114 h 680"/>
                <a:gd name="T66" fmla="*/ 22 w 97"/>
                <a:gd name="T67" fmla="*/ 125 h 680"/>
                <a:gd name="T68" fmla="*/ 21 w 97"/>
                <a:gd name="T69" fmla="*/ 134 h 680"/>
                <a:gd name="T70" fmla="*/ 21 w 97"/>
                <a:gd name="T71" fmla="*/ 143 h 680"/>
                <a:gd name="T72" fmla="*/ 21 w 97"/>
                <a:gd name="T73" fmla="*/ 150 h 680"/>
                <a:gd name="T74" fmla="*/ 22 w 97"/>
                <a:gd name="T75" fmla="*/ 156 h 680"/>
                <a:gd name="T76" fmla="*/ 22 w 97"/>
                <a:gd name="T77" fmla="*/ 160 h 680"/>
                <a:gd name="T78" fmla="*/ 24 w 97"/>
                <a:gd name="T79" fmla="*/ 163 h 680"/>
                <a:gd name="T80" fmla="*/ 27 w 97"/>
                <a:gd name="T81" fmla="*/ 166 h 680"/>
                <a:gd name="T82" fmla="*/ 27 w 97"/>
                <a:gd name="T83" fmla="*/ 166 h 680"/>
                <a:gd name="T84" fmla="*/ 0 w 97"/>
                <a:gd name="T85" fmla="*/ 166 h 680"/>
                <a:gd name="T86" fmla="*/ 0 w 97"/>
                <a:gd name="T87" fmla="*/ 166 h 6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0"/>
                <a:gd name="T134" fmla="*/ 97 w 97"/>
                <a:gd name="T135" fmla="*/ 680 h 6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0">
                  <a:moveTo>
                    <a:pt x="0" y="677"/>
                  </a:moveTo>
                  <a:lnTo>
                    <a:pt x="0" y="680"/>
                  </a:lnTo>
                  <a:lnTo>
                    <a:pt x="1" y="626"/>
                  </a:lnTo>
                  <a:lnTo>
                    <a:pt x="4" y="571"/>
                  </a:lnTo>
                  <a:lnTo>
                    <a:pt x="6" y="520"/>
                  </a:lnTo>
                  <a:lnTo>
                    <a:pt x="10" y="469"/>
                  </a:lnTo>
                  <a:lnTo>
                    <a:pt x="16" y="420"/>
                  </a:lnTo>
                  <a:lnTo>
                    <a:pt x="20" y="378"/>
                  </a:lnTo>
                  <a:lnTo>
                    <a:pt x="24" y="342"/>
                  </a:lnTo>
                  <a:lnTo>
                    <a:pt x="28" y="314"/>
                  </a:lnTo>
                  <a:lnTo>
                    <a:pt x="29" y="296"/>
                  </a:lnTo>
                  <a:lnTo>
                    <a:pt x="30" y="290"/>
                  </a:lnTo>
                  <a:lnTo>
                    <a:pt x="37" y="251"/>
                  </a:lnTo>
                  <a:lnTo>
                    <a:pt x="45" y="212"/>
                  </a:lnTo>
                  <a:lnTo>
                    <a:pt x="54" y="172"/>
                  </a:lnTo>
                  <a:lnTo>
                    <a:pt x="63" y="136"/>
                  </a:lnTo>
                  <a:lnTo>
                    <a:pt x="71" y="100"/>
                  </a:lnTo>
                  <a:lnTo>
                    <a:pt x="79" y="66"/>
                  </a:lnTo>
                  <a:lnTo>
                    <a:pt x="87" y="39"/>
                  </a:lnTo>
                  <a:lnTo>
                    <a:pt x="92" y="18"/>
                  </a:lnTo>
                  <a:lnTo>
                    <a:pt x="96" y="3"/>
                  </a:lnTo>
                  <a:lnTo>
                    <a:pt x="97" y="0"/>
                  </a:lnTo>
                  <a:lnTo>
                    <a:pt x="79" y="72"/>
                  </a:lnTo>
                  <a:lnTo>
                    <a:pt x="63" y="139"/>
                  </a:lnTo>
                  <a:lnTo>
                    <a:pt x="51" y="199"/>
                  </a:lnTo>
                  <a:lnTo>
                    <a:pt x="42" y="254"/>
                  </a:lnTo>
                  <a:lnTo>
                    <a:pt x="35" y="302"/>
                  </a:lnTo>
                  <a:lnTo>
                    <a:pt x="32" y="342"/>
                  </a:lnTo>
                  <a:lnTo>
                    <a:pt x="28" y="372"/>
                  </a:lnTo>
                  <a:lnTo>
                    <a:pt x="26" y="396"/>
                  </a:lnTo>
                  <a:lnTo>
                    <a:pt x="26" y="408"/>
                  </a:lnTo>
                  <a:lnTo>
                    <a:pt x="26" y="414"/>
                  </a:lnTo>
                  <a:lnTo>
                    <a:pt x="24" y="466"/>
                  </a:lnTo>
                  <a:lnTo>
                    <a:pt x="22" y="511"/>
                  </a:lnTo>
                  <a:lnTo>
                    <a:pt x="21" y="550"/>
                  </a:lnTo>
                  <a:lnTo>
                    <a:pt x="21" y="587"/>
                  </a:lnTo>
                  <a:lnTo>
                    <a:pt x="21" y="614"/>
                  </a:lnTo>
                  <a:lnTo>
                    <a:pt x="22" y="638"/>
                  </a:lnTo>
                  <a:lnTo>
                    <a:pt x="22" y="656"/>
                  </a:lnTo>
                  <a:lnTo>
                    <a:pt x="24" y="668"/>
                  </a:lnTo>
                  <a:lnTo>
                    <a:pt x="25" y="677"/>
                  </a:lnTo>
                  <a:lnTo>
                    <a:pt x="25" y="680"/>
                  </a:lnTo>
                  <a:lnTo>
                    <a:pt x="0" y="68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7" name="Group 22"/>
          <p:cNvGrpSpPr>
            <a:grpSpLocks/>
          </p:cNvGrpSpPr>
          <p:nvPr/>
        </p:nvGrpSpPr>
        <p:grpSpPr bwMode="auto">
          <a:xfrm>
            <a:off x="914400" y="3581400"/>
            <a:ext cx="381000" cy="762000"/>
            <a:chOff x="1632" y="1392"/>
            <a:chExt cx="432" cy="545"/>
          </a:xfrm>
        </p:grpSpPr>
        <p:sp>
          <p:nvSpPr>
            <p:cNvPr id="20497" name="Freeform 23"/>
            <p:cNvSpPr>
              <a:spLocks/>
            </p:cNvSpPr>
            <p:nvPr/>
          </p:nvSpPr>
          <p:spPr bwMode="auto">
            <a:xfrm>
              <a:off x="1845" y="1392"/>
              <a:ext cx="219" cy="497"/>
            </a:xfrm>
            <a:custGeom>
              <a:avLst/>
              <a:gdLst>
                <a:gd name="T0" fmla="*/ 89 w 172"/>
                <a:gd name="T1" fmla="*/ 200 h 1189"/>
                <a:gd name="T2" fmla="*/ 61 w 172"/>
                <a:gd name="T3" fmla="*/ 177 h 1189"/>
                <a:gd name="T4" fmla="*/ 41 w 172"/>
                <a:gd name="T5" fmla="*/ 153 h 1189"/>
                <a:gd name="T6" fmla="*/ 29 w 172"/>
                <a:gd name="T7" fmla="*/ 129 h 1189"/>
                <a:gd name="T8" fmla="*/ 28 w 172"/>
                <a:gd name="T9" fmla="*/ 105 h 1189"/>
                <a:gd name="T10" fmla="*/ 36 w 172"/>
                <a:gd name="T11" fmla="*/ 82 h 1189"/>
                <a:gd name="T12" fmla="*/ 55 w 172"/>
                <a:gd name="T13" fmla="*/ 61 h 1189"/>
                <a:gd name="T14" fmla="*/ 89 w 172"/>
                <a:gd name="T15" fmla="*/ 41 h 1189"/>
                <a:gd name="T16" fmla="*/ 136 w 172"/>
                <a:gd name="T17" fmla="*/ 24 h 1189"/>
                <a:gd name="T18" fmla="*/ 196 w 172"/>
                <a:gd name="T19" fmla="*/ 11 h 1189"/>
                <a:gd name="T20" fmla="*/ 272 w 172"/>
                <a:gd name="T21" fmla="*/ 1 h 1189"/>
                <a:gd name="T22" fmla="*/ 279 w 172"/>
                <a:gd name="T23" fmla="*/ 0 h 1189"/>
                <a:gd name="T24" fmla="*/ 201 w 172"/>
                <a:gd name="T25" fmla="*/ 8 h 1189"/>
                <a:gd name="T26" fmla="*/ 135 w 172"/>
                <a:gd name="T27" fmla="*/ 22 h 1189"/>
                <a:gd name="T28" fmla="*/ 83 w 172"/>
                <a:gd name="T29" fmla="*/ 39 h 1189"/>
                <a:gd name="T30" fmla="*/ 43 w 172"/>
                <a:gd name="T31" fmla="*/ 60 h 1189"/>
                <a:gd name="T32" fmla="*/ 18 w 172"/>
                <a:gd name="T33" fmla="*/ 82 h 1189"/>
                <a:gd name="T34" fmla="*/ 4 w 172"/>
                <a:gd name="T35" fmla="*/ 107 h 1189"/>
                <a:gd name="T36" fmla="*/ 0 w 172"/>
                <a:gd name="T37" fmla="*/ 133 h 1189"/>
                <a:gd name="T38" fmla="*/ 4 w 172"/>
                <a:gd name="T39" fmla="*/ 159 h 1189"/>
                <a:gd name="T40" fmla="*/ 18 w 172"/>
                <a:gd name="T41" fmla="*/ 184 h 1189"/>
                <a:gd name="T42" fmla="*/ 37 w 172"/>
                <a:gd name="T43" fmla="*/ 208 h 1189"/>
                <a:gd name="T44" fmla="*/ 90 w 172"/>
                <a:gd name="T45" fmla="*/ 200 h 1189"/>
                <a:gd name="T46" fmla="*/ 90 w 172"/>
                <a:gd name="T47" fmla="*/ 200 h 11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189"/>
                <a:gd name="T74" fmla="*/ 172 w 172"/>
                <a:gd name="T75" fmla="*/ 1189 h 11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189">
                  <a:moveTo>
                    <a:pt x="55" y="1143"/>
                  </a:moveTo>
                  <a:lnTo>
                    <a:pt x="38" y="1013"/>
                  </a:lnTo>
                  <a:lnTo>
                    <a:pt x="25" y="877"/>
                  </a:lnTo>
                  <a:lnTo>
                    <a:pt x="18" y="738"/>
                  </a:lnTo>
                  <a:lnTo>
                    <a:pt x="17" y="602"/>
                  </a:lnTo>
                  <a:lnTo>
                    <a:pt x="22" y="472"/>
                  </a:lnTo>
                  <a:lnTo>
                    <a:pt x="34" y="348"/>
                  </a:lnTo>
                  <a:lnTo>
                    <a:pt x="55" y="236"/>
                  </a:lnTo>
                  <a:lnTo>
                    <a:pt x="84" y="139"/>
                  </a:lnTo>
                  <a:lnTo>
                    <a:pt x="121" y="63"/>
                  </a:lnTo>
                  <a:lnTo>
                    <a:pt x="168" y="6"/>
                  </a:lnTo>
                  <a:lnTo>
                    <a:pt x="172" y="0"/>
                  </a:lnTo>
                  <a:lnTo>
                    <a:pt x="124" y="48"/>
                  </a:lnTo>
                  <a:lnTo>
                    <a:pt x="83" y="124"/>
                  </a:lnTo>
                  <a:lnTo>
                    <a:pt x="51" y="224"/>
                  </a:lnTo>
                  <a:lnTo>
                    <a:pt x="27" y="342"/>
                  </a:lnTo>
                  <a:lnTo>
                    <a:pt x="11" y="472"/>
                  </a:lnTo>
                  <a:lnTo>
                    <a:pt x="2" y="614"/>
                  </a:lnTo>
                  <a:lnTo>
                    <a:pt x="0" y="762"/>
                  </a:lnTo>
                  <a:lnTo>
                    <a:pt x="2" y="910"/>
                  </a:lnTo>
                  <a:lnTo>
                    <a:pt x="11" y="1053"/>
                  </a:lnTo>
                  <a:lnTo>
                    <a:pt x="23" y="1189"/>
                  </a:lnTo>
                  <a:lnTo>
                    <a:pt x="56" y="114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8" name="Freeform 24"/>
            <p:cNvSpPr>
              <a:spLocks/>
            </p:cNvSpPr>
            <p:nvPr/>
          </p:nvSpPr>
          <p:spPr bwMode="auto">
            <a:xfrm>
              <a:off x="1770" y="1577"/>
              <a:ext cx="213" cy="320"/>
            </a:xfrm>
            <a:custGeom>
              <a:avLst/>
              <a:gdLst>
                <a:gd name="T0" fmla="*/ 0 w 97"/>
                <a:gd name="T1" fmla="*/ 150 h 680"/>
                <a:gd name="T2" fmla="*/ 0 w 97"/>
                <a:gd name="T3" fmla="*/ 151 h 680"/>
                <a:gd name="T4" fmla="*/ 4 w 97"/>
                <a:gd name="T5" fmla="*/ 139 h 680"/>
                <a:gd name="T6" fmla="*/ 20 w 97"/>
                <a:gd name="T7" fmla="*/ 127 h 680"/>
                <a:gd name="T8" fmla="*/ 29 w 97"/>
                <a:gd name="T9" fmla="*/ 115 h 680"/>
                <a:gd name="T10" fmla="*/ 48 w 97"/>
                <a:gd name="T11" fmla="*/ 104 h 680"/>
                <a:gd name="T12" fmla="*/ 77 w 97"/>
                <a:gd name="T13" fmla="*/ 93 h 680"/>
                <a:gd name="T14" fmla="*/ 97 w 97"/>
                <a:gd name="T15" fmla="*/ 84 h 680"/>
                <a:gd name="T16" fmla="*/ 116 w 97"/>
                <a:gd name="T17" fmla="*/ 76 h 680"/>
                <a:gd name="T18" fmla="*/ 134 w 97"/>
                <a:gd name="T19" fmla="*/ 70 h 680"/>
                <a:gd name="T20" fmla="*/ 141 w 97"/>
                <a:gd name="T21" fmla="*/ 65 h 680"/>
                <a:gd name="T22" fmla="*/ 145 w 97"/>
                <a:gd name="T23" fmla="*/ 64 h 680"/>
                <a:gd name="T24" fmla="*/ 178 w 97"/>
                <a:gd name="T25" fmla="*/ 56 h 680"/>
                <a:gd name="T26" fmla="*/ 217 w 97"/>
                <a:gd name="T27" fmla="*/ 47 h 680"/>
                <a:gd name="T28" fmla="*/ 261 w 97"/>
                <a:gd name="T29" fmla="*/ 38 h 680"/>
                <a:gd name="T30" fmla="*/ 303 w 97"/>
                <a:gd name="T31" fmla="*/ 30 h 680"/>
                <a:gd name="T32" fmla="*/ 343 w 97"/>
                <a:gd name="T33" fmla="*/ 22 h 680"/>
                <a:gd name="T34" fmla="*/ 380 w 97"/>
                <a:gd name="T35" fmla="*/ 15 h 680"/>
                <a:gd name="T36" fmla="*/ 419 w 97"/>
                <a:gd name="T37" fmla="*/ 8 h 680"/>
                <a:gd name="T38" fmla="*/ 444 w 97"/>
                <a:gd name="T39" fmla="*/ 4 h 680"/>
                <a:gd name="T40" fmla="*/ 463 w 97"/>
                <a:gd name="T41" fmla="*/ 0 h 680"/>
                <a:gd name="T42" fmla="*/ 468 w 97"/>
                <a:gd name="T43" fmla="*/ 0 h 680"/>
                <a:gd name="T44" fmla="*/ 380 w 97"/>
                <a:gd name="T45" fmla="*/ 16 h 680"/>
                <a:gd name="T46" fmla="*/ 303 w 97"/>
                <a:gd name="T47" fmla="*/ 31 h 680"/>
                <a:gd name="T48" fmla="*/ 246 w 97"/>
                <a:gd name="T49" fmla="*/ 44 h 680"/>
                <a:gd name="T50" fmla="*/ 202 w 97"/>
                <a:gd name="T51" fmla="*/ 56 h 680"/>
                <a:gd name="T52" fmla="*/ 169 w 97"/>
                <a:gd name="T53" fmla="*/ 67 h 680"/>
                <a:gd name="T54" fmla="*/ 154 w 97"/>
                <a:gd name="T55" fmla="*/ 76 h 680"/>
                <a:gd name="T56" fmla="*/ 134 w 97"/>
                <a:gd name="T57" fmla="*/ 82 h 680"/>
                <a:gd name="T58" fmla="*/ 125 w 97"/>
                <a:gd name="T59" fmla="*/ 88 h 680"/>
                <a:gd name="T60" fmla="*/ 125 w 97"/>
                <a:gd name="T61" fmla="*/ 90 h 680"/>
                <a:gd name="T62" fmla="*/ 125 w 97"/>
                <a:gd name="T63" fmla="*/ 92 h 680"/>
                <a:gd name="T64" fmla="*/ 116 w 97"/>
                <a:gd name="T65" fmla="*/ 103 h 680"/>
                <a:gd name="T66" fmla="*/ 105 w 97"/>
                <a:gd name="T67" fmla="*/ 113 h 680"/>
                <a:gd name="T68" fmla="*/ 101 w 97"/>
                <a:gd name="T69" fmla="*/ 122 h 680"/>
                <a:gd name="T70" fmla="*/ 101 w 97"/>
                <a:gd name="T71" fmla="*/ 130 h 680"/>
                <a:gd name="T72" fmla="*/ 101 w 97"/>
                <a:gd name="T73" fmla="*/ 136 h 680"/>
                <a:gd name="T74" fmla="*/ 105 w 97"/>
                <a:gd name="T75" fmla="*/ 141 h 680"/>
                <a:gd name="T76" fmla="*/ 105 w 97"/>
                <a:gd name="T77" fmla="*/ 145 h 680"/>
                <a:gd name="T78" fmla="*/ 116 w 97"/>
                <a:gd name="T79" fmla="*/ 148 h 680"/>
                <a:gd name="T80" fmla="*/ 121 w 97"/>
                <a:gd name="T81" fmla="*/ 150 h 680"/>
                <a:gd name="T82" fmla="*/ 121 w 97"/>
                <a:gd name="T83" fmla="*/ 151 h 680"/>
                <a:gd name="T84" fmla="*/ 0 w 97"/>
                <a:gd name="T85" fmla="*/ 151 h 680"/>
                <a:gd name="T86" fmla="*/ 0 w 97"/>
                <a:gd name="T87" fmla="*/ 151 h 6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0"/>
                <a:gd name="T134" fmla="*/ 97 w 97"/>
                <a:gd name="T135" fmla="*/ 680 h 6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0">
                  <a:moveTo>
                    <a:pt x="0" y="677"/>
                  </a:moveTo>
                  <a:lnTo>
                    <a:pt x="0" y="680"/>
                  </a:lnTo>
                  <a:lnTo>
                    <a:pt x="1" y="626"/>
                  </a:lnTo>
                  <a:lnTo>
                    <a:pt x="4" y="571"/>
                  </a:lnTo>
                  <a:lnTo>
                    <a:pt x="6" y="520"/>
                  </a:lnTo>
                  <a:lnTo>
                    <a:pt x="10" y="469"/>
                  </a:lnTo>
                  <a:lnTo>
                    <a:pt x="16" y="420"/>
                  </a:lnTo>
                  <a:lnTo>
                    <a:pt x="20" y="378"/>
                  </a:lnTo>
                  <a:lnTo>
                    <a:pt x="24" y="342"/>
                  </a:lnTo>
                  <a:lnTo>
                    <a:pt x="28" y="314"/>
                  </a:lnTo>
                  <a:lnTo>
                    <a:pt x="29" y="296"/>
                  </a:lnTo>
                  <a:lnTo>
                    <a:pt x="30" y="290"/>
                  </a:lnTo>
                  <a:lnTo>
                    <a:pt x="37" y="251"/>
                  </a:lnTo>
                  <a:lnTo>
                    <a:pt x="45" y="212"/>
                  </a:lnTo>
                  <a:lnTo>
                    <a:pt x="54" y="172"/>
                  </a:lnTo>
                  <a:lnTo>
                    <a:pt x="63" y="136"/>
                  </a:lnTo>
                  <a:lnTo>
                    <a:pt x="71" y="100"/>
                  </a:lnTo>
                  <a:lnTo>
                    <a:pt x="79" y="66"/>
                  </a:lnTo>
                  <a:lnTo>
                    <a:pt x="87" y="39"/>
                  </a:lnTo>
                  <a:lnTo>
                    <a:pt x="92" y="18"/>
                  </a:lnTo>
                  <a:lnTo>
                    <a:pt x="96" y="3"/>
                  </a:lnTo>
                  <a:lnTo>
                    <a:pt x="97" y="0"/>
                  </a:lnTo>
                  <a:lnTo>
                    <a:pt x="79" y="72"/>
                  </a:lnTo>
                  <a:lnTo>
                    <a:pt x="63" y="139"/>
                  </a:lnTo>
                  <a:lnTo>
                    <a:pt x="51" y="199"/>
                  </a:lnTo>
                  <a:lnTo>
                    <a:pt x="42" y="254"/>
                  </a:lnTo>
                  <a:lnTo>
                    <a:pt x="35" y="302"/>
                  </a:lnTo>
                  <a:lnTo>
                    <a:pt x="32" y="342"/>
                  </a:lnTo>
                  <a:lnTo>
                    <a:pt x="28" y="372"/>
                  </a:lnTo>
                  <a:lnTo>
                    <a:pt x="26" y="396"/>
                  </a:lnTo>
                  <a:lnTo>
                    <a:pt x="26" y="408"/>
                  </a:lnTo>
                  <a:lnTo>
                    <a:pt x="26" y="414"/>
                  </a:lnTo>
                  <a:lnTo>
                    <a:pt x="24" y="466"/>
                  </a:lnTo>
                  <a:lnTo>
                    <a:pt x="22" y="511"/>
                  </a:lnTo>
                  <a:lnTo>
                    <a:pt x="21" y="550"/>
                  </a:lnTo>
                  <a:lnTo>
                    <a:pt x="21" y="587"/>
                  </a:lnTo>
                  <a:lnTo>
                    <a:pt x="21" y="614"/>
                  </a:lnTo>
                  <a:lnTo>
                    <a:pt x="22" y="638"/>
                  </a:lnTo>
                  <a:lnTo>
                    <a:pt x="22" y="656"/>
                  </a:lnTo>
                  <a:lnTo>
                    <a:pt x="24" y="668"/>
                  </a:lnTo>
                  <a:lnTo>
                    <a:pt x="25" y="677"/>
                  </a:lnTo>
                  <a:lnTo>
                    <a:pt x="25" y="680"/>
                  </a:lnTo>
                  <a:lnTo>
                    <a:pt x="0" y="68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Freeform 25"/>
            <p:cNvSpPr>
              <a:spLocks/>
            </p:cNvSpPr>
            <p:nvPr/>
          </p:nvSpPr>
          <p:spPr bwMode="auto">
            <a:xfrm>
              <a:off x="1680" y="1440"/>
              <a:ext cx="96" cy="497"/>
            </a:xfrm>
            <a:custGeom>
              <a:avLst/>
              <a:gdLst>
                <a:gd name="T0" fmla="*/ 17 w 172"/>
                <a:gd name="T1" fmla="*/ 200 h 1189"/>
                <a:gd name="T2" fmla="*/ 12 w 172"/>
                <a:gd name="T3" fmla="*/ 177 h 1189"/>
                <a:gd name="T4" fmla="*/ 8 w 172"/>
                <a:gd name="T5" fmla="*/ 153 h 1189"/>
                <a:gd name="T6" fmla="*/ 6 w 172"/>
                <a:gd name="T7" fmla="*/ 129 h 1189"/>
                <a:gd name="T8" fmla="*/ 5 w 172"/>
                <a:gd name="T9" fmla="*/ 105 h 1189"/>
                <a:gd name="T10" fmla="*/ 7 w 172"/>
                <a:gd name="T11" fmla="*/ 82 h 1189"/>
                <a:gd name="T12" fmla="*/ 11 w 172"/>
                <a:gd name="T13" fmla="*/ 61 h 1189"/>
                <a:gd name="T14" fmla="*/ 17 w 172"/>
                <a:gd name="T15" fmla="*/ 41 h 1189"/>
                <a:gd name="T16" fmla="*/ 26 w 172"/>
                <a:gd name="T17" fmla="*/ 24 h 1189"/>
                <a:gd name="T18" fmla="*/ 38 w 172"/>
                <a:gd name="T19" fmla="*/ 11 h 1189"/>
                <a:gd name="T20" fmla="*/ 52 w 172"/>
                <a:gd name="T21" fmla="*/ 1 h 1189"/>
                <a:gd name="T22" fmla="*/ 54 w 172"/>
                <a:gd name="T23" fmla="*/ 0 h 1189"/>
                <a:gd name="T24" fmla="*/ 39 w 172"/>
                <a:gd name="T25" fmla="*/ 8 h 1189"/>
                <a:gd name="T26" fmla="*/ 26 w 172"/>
                <a:gd name="T27" fmla="*/ 22 h 1189"/>
                <a:gd name="T28" fmla="*/ 16 w 172"/>
                <a:gd name="T29" fmla="*/ 39 h 1189"/>
                <a:gd name="T30" fmla="*/ 8 w 172"/>
                <a:gd name="T31" fmla="*/ 60 h 1189"/>
                <a:gd name="T32" fmla="*/ 3 w 172"/>
                <a:gd name="T33" fmla="*/ 82 h 1189"/>
                <a:gd name="T34" fmla="*/ 1 w 172"/>
                <a:gd name="T35" fmla="*/ 107 h 1189"/>
                <a:gd name="T36" fmla="*/ 0 w 172"/>
                <a:gd name="T37" fmla="*/ 133 h 1189"/>
                <a:gd name="T38" fmla="*/ 1 w 172"/>
                <a:gd name="T39" fmla="*/ 159 h 1189"/>
                <a:gd name="T40" fmla="*/ 3 w 172"/>
                <a:gd name="T41" fmla="*/ 184 h 1189"/>
                <a:gd name="T42" fmla="*/ 7 w 172"/>
                <a:gd name="T43" fmla="*/ 208 h 1189"/>
                <a:gd name="T44" fmla="*/ 17 w 172"/>
                <a:gd name="T45" fmla="*/ 200 h 1189"/>
                <a:gd name="T46" fmla="*/ 17 w 172"/>
                <a:gd name="T47" fmla="*/ 200 h 11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189"/>
                <a:gd name="T74" fmla="*/ 172 w 172"/>
                <a:gd name="T75" fmla="*/ 1189 h 11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189">
                  <a:moveTo>
                    <a:pt x="55" y="1143"/>
                  </a:moveTo>
                  <a:lnTo>
                    <a:pt x="38" y="1013"/>
                  </a:lnTo>
                  <a:lnTo>
                    <a:pt x="25" y="877"/>
                  </a:lnTo>
                  <a:lnTo>
                    <a:pt x="18" y="738"/>
                  </a:lnTo>
                  <a:lnTo>
                    <a:pt x="17" y="602"/>
                  </a:lnTo>
                  <a:lnTo>
                    <a:pt x="22" y="472"/>
                  </a:lnTo>
                  <a:lnTo>
                    <a:pt x="34" y="348"/>
                  </a:lnTo>
                  <a:lnTo>
                    <a:pt x="55" y="236"/>
                  </a:lnTo>
                  <a:lnTo>
                    <a:pt x="84" y="139"/>
                  </a:lnTo>
                  <a:lnTo>
                    <a:pt x="121" y="63"/>
                  </a:lnTo>
                  <a:lnTo>
                    <a:pt x="168" y="6"/>
                  </a:lnTo>
                  <a:lnTo>
                    <a:pt x="172" y="0"/>
                  </a:lnTo>
                  <a:lnTo>
                    <a:pt x="124" y="48"/>
                  </a:lnTo>
                  <a:lnTo>
                    <a:pt x="83" y="124"/>
                  </a:lnTo>
                  <a:lnTo>
                    <a:pt x="51" y="224"/>
                  </a:lnTo>
                  <a:lnTo>
                    <a:pt x="27" y="342"/>
                  </a:lnTo>
                  <a:lnTo>
                    <a:pt x="11" y="472"/>
                  </a:lnTo>
                  <a:lnTo>
                    <a:pt x="2" y="614"/>
                  </a:lnTo>
                  <a:lnTo>
                    <a:pt x="0" y="762"/>
                  </a:lnTo>
                  <a:lnTo>
                    <a:pt x="2" y="910"/>
                  </a:lnTo>
                  <a:lnTo>
                    <a:pt x="11" y="1053"/>
                  </a:lnTo>
                  <a:lnTo>
                    <a:pt x="23" y="1189"/>
                  </a:lnTo>
                  <a:lnTo>
                    <a:pt x="56" y="114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Freeform 26"/>
            <p:cNvSpPr>
              <a:spLocks/>
            </p:cNvSpPr>
            <p:nvPr/>
          </p:nvSpPr>
          <p:spPr bwMode="auto">
            <a:xfrm>
              <a:off x="1680" y="1584"/>
              <a:ext cx="93" cy="319"/>
            </a:xfrm>
            <a:custGeom>
              <a:avLst/>
              <a:gdLst>
                <a:gd name="T0" fmla="*/ 89 w 97"/>
                <a:gd name="T1" fmla="*/ 149 h 681"/>
                <a:gd name="T2" fmla="*/ 89 w 97"/>
                <a:gd name="T3" fmla="*/ 149 h 681"/>
                <a:gd name="T4" fmla="*/ 88 w 97"/>
                <a:gd name="T5" fmla="*/ 137 h 681"/>
                <a:gd name="T6" fmla="*/ 87 w 97"/>
                <a:gd name="T7" fmla="*/ 126 h 681"/>
                <a:gd name="T8" fmla="*/ 83 w 97"/>
                <a:gd name="T9" fmla="*/ 114 h 681"/>
                <a:gd name="T10" fmla="*/ 80 w 97"/>
                <a:gd name="T11" fmla="*/ 103 h 681"/>
                <a:gd name="T12" fmla="*/ 77 w 97"/>
                <a:gd name="T13" fmla="*/ 92 h 681"/>
                <a:gd name="T14" fmla="*/ 71 w 97"/>
                <a:gd name="T15" fmla="*/ 83 h 681"/>
                <a:gd name="T16" fmla="*/ 68 w 97"/>
                <a:gd name="T17" fmla="*/ 75 h 681"/>
                <a:gd name="T18" fmla="*/ 65 w 97"/>
                <a:gd name="T19" fmla="*/ 69 h 681"/>
                <a:gd name="T20" fmla="*/ 62 w 97"/>
                <a:gd name="T21" fmla="*/ 65 h 681"/>
                <a:gd name="T22" fmla="*/ 62 w 97"/>
                <a:gd name="T23" fmla="*/ 64 h 681"/>
                <a:gd name="T24" fmla="*/ 56 w 97"/>
                <a:gd name="T25" fmla="*/ 56 h 681"/>
                <a:gd name="T26" fmla="*/ 48 w 97"/>
                <a:gd name="T27" fmla="*/ 47 h 681"/>
                <a:gd name="T28" fmla="*/ 40 w 97"/>
                <a:gd name="T29" fmla="*/ 38 h 681"/>
                <a:gd name="T30" fmla="*/ 33 w 97"/>
                <a:gd name="T31" fmla="*/ 30 h 681"/>
                <a:gd name="T32" fmla="*/ 24 w 97"/>
                <a:gd name="T33" fmla="*/ 22 h 681"/>
                <a:gd name="T34" fmla="*/ 16 w 97"/>
                <a:gd name="T35" fmla="*/ 15 h 681"/>
                <a:gd name="T36" fmla="*/ 12 w 97"/>
                <a:gd name="T37" fmla="*/ 9 h 681"/>
                <a:gd name="T38" fmla="*/ 5 w 97"/>
                <a:gd name="T39" fmla="*/ 4 h 681"/>
                <a:gd name="T40" fmla="*/ 1 w 97"/>
                <a:gd name="T41" fmla="*/ 0 h 681"/>
                <a:gd name="T42" fmla="*/ 0 w 97"/>
                <a:gd name="T43" fmla="*/ 0 h 681"/>
                <a:gd name="T44" fmla="*/ 17 w 97"/>
                <a:gd name="T45" fmla="*/ 16 h 681"/>
                <a:gd name="T46" fmla="*/ 32 w 97"/>
                <a:gd name="T47" fmla="*/ 30 h 681"/>
                <a:gd name="T48" fmla="*/ 43 w 97"/>
                <a:gd name="T49" fmla="*/ 44 h 681"/>
                <a:gd name="T50" fmla="*/ 51 w 97"/>
                <a:gd name="T51" fmla="*/ 56 h 681"/>
                <a:gd name="T52" fmla="*/ 57 w 97"/>
                <a:gd name="T53" fmla="*/ 67 h 681"/>
                <a:gd name="T54" fmla="*/ 61 w 97"/>
                <a:gd name="T55" fmla="*/ 75 h 681"/>
                <a:gd name="T56" fmla="*/ 64 w 97"/>
                <a:gd name="T57" fmla="*/ 82 h 681"/>
                <a:gd name="T58" fmla="*/ 65 w 97"/>
                <a:gd name="T59" fmla="*/ 87 h 681"/>
                <a:gd name="T60" fmla="*/ 66 w 97"/>
                <a:gd name="T61" fmla="*/ 90 h 681"/>
                <a:gd name="T62" fmla="*/ 66 w 97"/>
                <a:gd name="T63" fmla="*/ 91 h 681"/>
                <a:gd name="T64" fmla="*/ 69 w 97"/>
                <a:gd name="T65" fmla="*/ 102 h 681"/>
                <a:gd name="T66" fmla="*/ 70 w 97"/>
                <a:gd name="T67" fmla="*/ 112 h 681"/>
                <a:gd name="T68" fmla="*/ 70 w 97"/>
                <a:gd name="T69" fmla="*/ 122 h 681"/>
                <a:gd name="T70" fmla="*/ 71 w 97"/>
                <a:gd name="T71" fmla="*/ 129 h 681"/>
                <a:gd name="T72" fmla="*/ 70 w 97"/>
                <a:gd name="T73" fmla="*/ 135 h 681"/>
                <a:gd name="T74" fmla="*/ 70 w 97"/>
                <a:gd name="T75" fmla="*/ 140 h 681"/>
                <a:gd name="T76" fmla="*/ 69 w 97"/>
                <a:gd name="T77" fmla="*/ 144 h 681"/>
                <a:gd name="T78" fmla="*/ 68 w 97"/>
                <a:gd name="T79" fmla="*/ 148 h 681"/>
                <a:gd name="T80" fmla="*/ 68 w 97"/>
                <a:gd name="T81" fmla="*/ 149 h 681"/>
                <a:gd name="T82" fmla="*/ 68 w 97"/>
                <a:gd name="T83" fmla="*/ 149 h 681"/>
                <a:gd name="T84" fmla="*/ 89 w 97"/>
                <a:gd name="T85" fmla="*/ 149 h 681"/>
                <a:gd name="T86" fmla="*/ 89 w 97"/>
                <a:gd name="T87" fmla="*/ 149 h 68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1"/>
                <a:gd name="T134" fmla="*/ 97 w 97"/>
                <a:gd name="T135" fmla="*/ 681 h 68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1">
                  <a:moveTo>
                    <a:pt x="97" y="681"/>
                  </a:moveTo>
                  <a:lnTo>
                    <a:pt x="97" y="681"/>
                  </a:lnTo>
                  <a:lnTo>
                    <a:pt x="96" y="626"/>
                  </a:lnTo>
                  <a:lnTo>
                    <a:pt x="95" y="572"/>
                  </a:lnTo>
                  <a:lnTo>
                    <a:pt x="91" y="521"/>
                  </a:lnTo>
                  <a:lnTo>
                    <a:pt x="87" y="469"/>
                  </a:lnTo>
                  <a:lnTo>
                    <a:pt x="83" y="421"/>
                  </a:lnTo>
                  <a:lnTo>
                    <a:pt x="77" y="378"/>
                  </a:lnTo>
                  <a:lnTo>
                    <a:pt x="74" y="342"/>
                  </a:lnTo>
                  <a:lnTo>
                    <a:pt x="71" y="315"/>
                  </a:lnTo>
                  <a:lnTo>
                    <a:pt x="68" y="297"/>
                  </a:lnTo>
                  <a:lnTo>
                    <a:pt x="68" y="291"/>
                  </a:lnTo>
                  <a:lnTo>
                    <a:pt x="60" y="254"/>
                  </a:lnTo>
                  <a:lnTo>
                    <a:pt x="52" y="215"/>
                  </a:lnTo>
                  <a:lnTo>
                    <a:pt x="44" y="176"/>
                  </a:lnTo>
                  <a:lnTo>
                    <a:pt x="35" y="136"/>
                  </a:lnTo>
                  <a:lnTo>
                    <a:pt x="26" y="100"/>
                  </a:lnTo>
                  <a:lnTo>
                    <a:pt x="18" y="67"/>
                  </a:lnTo>
                  <a:lnTo>
                    <a:pt x="12" y="40"/>
                  </a:lnTo>
                  <a:lnTo>
                    <a:pt x="5" y="18"/>
                  </a:lnTo>
                  <a:lnTo>
                    <a:pt x="1" y="3"/>
                  </a:lnTo>
                  <a:lnTo>
                    <a:pt x="0" y="0"/>
                  </a:lnTo>
                  <a:lnTo>
                    <a:pt x="19" y="73"/>
                  </a:lnTo>
                  <a:lnTo>
                    <a:pt x="34" y="139"/>
                  </a:lnTo>
                  <a:lnTo>
                    <a:pt x="47" y="200"/>
                  </a:lnTo>
                  <a:lnTo>
                    <a:pt x="55" y="254"/>
                  </a:lnTo>
                  <a:lnTo>
                    <a:pt x="62" y="303"/>
                  </a:lnTo>
                  <a:lnTo>
                    <a:pt x="67" y="342"/>
                  </a:lnTo>
                  <a:lnTo>
                    <a:pt x="70" y="372"/>
                  </a:lnTo>
                  <a:lnTo>
                    <a:pt x="71" y="397"/>
                  </a:lnTo>
                  <a:lnTo>
                    <a:pt x="72" y="409"/>
                  </a:lnTo>
                  <a:lnTo>
                    <a:pt x="72" y="415"/>
                  </a:lnTo>
                  <a:lnTo>
                    <a:pt x="75" y="466"/>
                  </a:lnTo>
                  <a:lnTo>
                    <a:pt x="76" y="511"/>
                  </a:lnTo>
                  <a:lnTo>
                    <a:pt x="76" y="554"/>
                  </a:lnTo>
                  <a:lnTo>
                    <a:pt x="77" y="587"/>
                  </a:lnTo>
                  <a:lnTo>
                    <a:pt x="76" y="617"/>
                  </a:lnTo>
                  <a:lnTo>
                    <a:pt x="76" y="639"/>
                  </a:lnTo>
                  <a:lnTo>
                    <a:pt x="75" y="657"/>
                  </a:lnTo>
                  <a:lnTo>
                    <a:pt x="74" y="672"/>
                  </a:lnTo>
                  <a:lnTo>
                    <a:pt x="74" y="678"/>
                  </a:lnTo>
                  <a:lnTo>
                    <a:pt x="74" y="681"/>
                  </a:lnTo>
                  <a:lnTo>
                    <a:pt x="97" y="681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Freeform 27"/>
            <p:cNvSpPr>
              <a:spLocks/>
            </p:cNvSpPr>
            <p:nvPr/>
          </p:nvSpPr>
          <p:spPr bwMode="auto">
            <a:xfrm flipH="1">
              <a:off x="1632" y="1536"/>
              <a:ext cx="99" cy="336"/>
            </a:xfrm>
            <a:custGeom>
              <a:avLst/>
              <a:gdLst>
                <a:gd name="T0" fmla="*/ 0 w 97"/>
                <a:gd name="T1" fmla="*/ 166 h 680"/>
                <a:gd name="T2" fmla="*/ 0 w 97"/>
                <a:gd name="T3" fmla="*/ 166 h 680"/>
                <a:gd name="T4" fmla="*/ 1 w 97"/>
                <a:gd name="T5" fmla="*/ 153 h 680"/>
                <a:gd name="T6" fmla="*/ 4 w 97"/>
                <a:gd name="T7" fmla="*/ 139 h 680"/>
                <a:gd name="T8" fmla="*/ 6 w 97"/>
                <a:gd name="T9" fmla="*/ 127 h 680"/>
                <a:gd name="T10" fmla="*/ 10 w 97"/>
                <a:gd name="T11" fmla="*/ 115 h 680"/>
                <a:gd name="T12" fmla="*/ 16 w 97"/>
                <a:gd name="T13" fmla="*/ 103 h 680"/>
                <a:gd name="T14" fmla="*/ 20 w 97"/>
                <a:gd name="T15" fmla="*/ 92 h 680"/>
                <a:gd name="T16" fmla="*/ 24 w 97"/>
                <a:gd name="T17" fmla="*/ 84 h 680"/>
                <a:gd name="T18" fmla="*/ 30 w 97"/>
                <a:gd name="T19" fmla="*/ 77 h 680"/>
                <a:gd name="T20" fmla="*/ 31 w 97"/>
                <a:gd name="T21" fmla="*/ 72 h 680"/>
                <a:gd name="T22" fmla="*/ 32 w 97"/>
                <a:gd name="T23" fmla="*/ 71 h 680"/>
                <a:gd name="T24" fmla="*/ 39 w 97"/>
                <a:gd name="T25" fmla="*/ 61 h 680"/>
                <a:gd name="T26" fmla="*/ 47 w 97"/>
                <a:gd name="T27" fmla="*/ 52 h 680"/>
                <a:gd name="T28" fmla="*/ 56 w 97"/>
                <a:gd name="T29" fmla="*/ 42 h 680"/>
                <a:gd name="T30" fmla="*/ 65 w 97"/>
                <a:gd name="T31" fmla="*/ 33 h 680"/>
                <a:gd name="T32" fmla="*/ 73 w 97"/>
                <a:gd name="T33" fmla="*/ 24 h 680"/>
                <a:gd name="T34" fmla="*/ 83 w 97"/>
                <a:gd name="T35" fmla="*/ 16 h 680"/>
                <a:gd name="T36" fmla="*/ 91 w 97"/>
                <a:gd name="T37" fmla="*/ 9 h 680"/>
                <a:gd name="T38" fmla="*/ 96 w 97"/>
                <a:gd name="T39" fmla="*/ 4 h 680"/>
                <a:gd name="T40" fmla="*/ 100 w 97"/>
                <a:gd name="T41" fmla="*/ 0 h 680"/>
                <a:gd name="T42" fmla="*/ 101 w 97"/>
                <a:gd name="T43" fmla="*/ 0 h 680"/>
                <a:gd name="T44" fmla="*/ 83 w 97"/>
                <a:gd name="T45" fmla="*/ 18 h 680"/>
                <a:gd name="T46" fmla="*/ 65 w 97"/>
                <a:gd name="T47" fmla="*/ 34 h 680"/>
                <a:gd name="T48" fmla="*/ 53 w 97"/>
                <a:gd name="T49" fmla="*/ 48 h 680"/>
                <a:gd name="T50" fmla="*/ 44 w 97"/>
                <a:gd name="T51" fmla="*/ 62 h 680"/>
                <a:gd name="T52" fmla="*/ 37 w 97"/>
                <a:gd name="T53" fmla="*/ 74 h 680"/>
                <a:gd name="T54" fmla="*/ 34 w 97"/>
                <a:gd name="T55" fmla="*/ 84 h 680"/>
                <a:gd name="T56" fmla="*/ 30 w 97"/>
                <a:gd name="T57" fmla="*/ 91 h 680"/>
                <a:gd name="T58" fmla="*/ 28 w 97"/>
                <a:gd name="T59" fmla="*/ 97 h 680"/>
                <a:gd name="T60" fmla="*/ 28 w 97"/>
                <a:gd name="T61" fmla="*/ 100 h 680"/>
                <a:gd name="T62" fmla="*/ 28 w 97"/>
                <a:gd name="T63" fmla="*/ 101 h 680"/>
                <a:gd name="T64" fmla="*/ 24 w 97"/>
                <a:gd name="T65" fmla="*/ 114 h 680"/>
                <a:gd name="T66" fmla="*/ 22 w 97"/>
                <a:gd name="T67" fmla="*/ 125 h 680"/>
                <a:gd name="T68" fmla="*/ 21 w 97"/>
                <a:gd name="T69" fmla="*/ 134 h 680"/>
                <a:gd name="T70" fmla="*/ 21 w 97"/>
                <a:gd name="T71" fmla="*/ 143 h 680"/>
                <a:gd name="T72" fmla="*/ 21 w 97"/>
                <a:gd name="T73" fmla="*/ 150 h 680"/>
                <a:gd name="T74" fmla="*/ 22 w 97"/>
                <a:gd name="T75" fmla="*/ 156 h 680"/>
                <a:gd name="T76" fmla="*/ 22 w 97"/>
                <a:gd name="T77" fmla="*/ 160 h 680"/>
                <a:gd name="T78" fmla="*/ 24 w 97"/>
                <a:gd name="T79" fmla="*/ 163 h 680"/>
                <a:gd name="T80" fmla="*/ 27 w 97"/>
                <a:gd name="T81" fmla="*/ 166 h 680"/>
                <a:gd name="T82" fmla="*/ 27 w 97"/>
                <a:gd name="T83" fmla="*/ 166 h 680"/>
                <a:gd name="T84" fmla="*/ 0 w 97"/>
                <a:gd name="T85" fmla="*/ 166 h 680"/>
                <a:gd name="T86" fmla="*/ 0 w 97"/>
                <a:gd name="T87" fmla="*/ 166 h 6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0"/>
                <a:gd name="T134" fmla="*/ 97 w 97"/>
                <a:gd name="T135" fmla="*/ 680 h 6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0">
                  <a:moveTo>
                    <a:pt x="0" y="677"/>
                  </a:moveTo>
                  <a:lnTo>
                    <a:pt x="0" y="680"/>
                  </a:lnTo>
                  <a:lnTo>
                    <a:pt x="1" y="626"/>
                  </a:lnTo>
                  <a:lnTo>
                    <a:pt x="4" y="571"/>
                  </a:lnTo>
                  <a:lnTo>
                    <a:pt x="6" y="520"/>
                  </a:lnTo>
                  <a:lnTo>
                    <a:pt x="10" y="469"/>
                  </a:lnTo>
                  <a:lnTo>
                    <a:pt x="16" y="420"/>
                  </a:lnTo>
                  <a:lnTo>
                    <a:pt x="20" y="378"/>
                  </a:lnTo>
                  <a:lnTo>
                    <a:pt x="24" y="342"/>
                  </a:lnTo>
                  <a:lnTo>
                    <a:pt x="28" y="314"/>
                  </a:lnTo>
                  <a:lnTo>
                    <a:pt x="29" y="296"/>
                  </a:lnTo>
                  <a:lnTo>
                    <a:pt x="30" y="290"/>
                  </a:lnTo>
                  <a:lnTo>
                    <a:pt x="37" y="251"/>
                  </a:lnTo>
                  <a:lnTo>
                    <a:pt x="45" y="212"/>
                  </a:lnTo>
                  <a:lnTo>
                    <a:pt x="54" y="172"/>
                  </a:lnTo>
                  <a:lnTo>
                    <a:pt x="63" y="136"/>
                  </a:lnTo>
                  <a:lnTo>
                    <a:pt x="71" y="100"/>
                  </a:lnTo>
                  <a:lnTo>
                    <a:pt x="79" y="66"/>
                  </a:lnTo>
                  <a:lnTo>
                    <a:pt x="87" y="39"/>
                  </a:lnTo>
                  <a:lnTo>
                    <a:pt x="92" y="18"/>
                  </a:lnTo>
                  <a:lnTo>
                    <a:pt x="96" y="3"/>
                  </a:lnTo>
                  <a:lnTo>
                    <a:pt x="97" y="0"/>
                  </a:lnTo>
                  <a:lnTo>
                    <a:pt x="79" y="72"/>
                  </a:lnTo>
                  <a:lnTo>
                    <a:pt x="63" y="139"/>
                  </a:lnTo>
                  <a:lnTo>
                    <a:pt x="51" y="199"/>
                  </a:lnTo>
                  <a:lnTo>
                    <a:pt x="42" y="254"/>
                  </a:lnTo>
                  <a:lnTo>
                    <a:pt x="35" y="302"/>
                  </a:lnTo>
                  <a:lnTo>
                    <a:pt x="32" y="342"/>
                  </a:lnTo>
                  <a:lnTo>
                    <a:pt x="28" y="372"/>
                  </a:lnTo>
                  <a:lnTo>
                    <a:pt x="26" y="396"/>
                  </a:lnTo>
                  <a:lnTo>
                    <a:pt x="26" y="408"/>
                  </a:lnTo>
                  <a:lnTo>
                    <a:pt x="26" y="414"/>
                  </a:lnTo>
                  <a:lnTo>
                    <a:pt x="24" y="466"/>
                  </a:lnTo>
                  <a:lnTo>
                    <a:pt x="22" y="511"/>
                  </a:lnTo>
                  <a:lnTo>
                    <a:pt x="21" y="550"/>
                  </a:lnTo>
                  <a:lnTo>
                    <a:pt x="21" y="587"/>
                  </a:lnTo>
                  <a:lnTo>
                    <a:pt x="21" y="614"/>
                  </a:lnTo>
                  <a:lnTo>
                    <a:pt x="22" y="638"/>
                  </a:lnTo>
                  <a:lnTo>
                    <a:pt x="22" y="656"/>
                  </a:lnTo>
                  <a:lnTo>
                    <a:pt x="24" y="668"/>
                  </a:lnTo>
                  <a:lnTo>
                    <a:pt x="25" y="677"/>
                  </a:lnTo>
                  <a:lnTo>
                    <a:pt x="25" y="680"/>
                  </a:lnTo>
                  <a:lnTo>
                    <a:pt x="0" y="68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488" name="Group 28"/>
          <p:cNvGrpSpPr>
            <a:grpSpLocks/>
          </p:cNvGrpSpPr>
          <p:nvPr/>
        </p:nvGrpSpPr>
        <p:grpSpPr bwMode="auto">
          <a:xfrm>
            <a:off x="2133600" y="4572000"/>
            <a:ext cx="457200" cy="762000"/>
            <a:chOff x="1632" y="1392"/>
            <a:chExt cx="432" cy="545"/>
          </a:xfrm>
        </p:grpSpPr>
        <p:sp>
          <p:nvSpPr>
            <p:cNvPr id="20492" name="Freeform 29"/>
            <p:cNvSpPr>
              <a:spLocks/>
            </p:cNvSpPr>
            <p:nvPr/>
          </p:nvSpPr>
          <p:spPr bwMode="auto">
            <a:xfrm>
              <a:off x="1845" y="1392"/>
              <a:ext cx="219" cy="497"/>
            </a:xfrm>
            <a:custGeom>
              <a:avLst/>
              <a:gdLst>
                <a:gd name="T0" fmla="*/ 89 w 172"/>
                <a:gd name="T1" fmla="*/ 200 h 1189"/>
                <a:gd name="T2" fmla="*/ 61 w 172"/>
                <a:gd name="T3" fmla="*/ 177 h 1189"/>
                <a:gd name="T4" fmla="*/ 41 w 172"/>
                <a:gd name="T5" fmla="*/ 153 h 1189"/>
                <a:gd name="T6" fmla="*/ 29 w 172"/>
                <a:gd name="T7" fmla="*/ 129 h 1189"/>
                <a:gd name="T8" fmla="*/ 28 w 172"/>
                <a:gd name="T9" fmla="*/ 105 h 1189"/>
                <a:gd name="T10" fmla="*/ 36 w 172"/>
                <a:gd name="T11" fmla="*/ 82 h 1189"/>
                <a:gd name="T12" fmla="*/ 55 w 172"/>
                <a:gd name="T13" fmla="*/ 61 h 1189"/>
                <a:gd name="T14" fmla="*/ 89 w 172"/>
                <a:gd name="T15" fmla="*/ 41 h 1189"/>
                <a:gd name="T16" fmla="*/ 136 w 172"/>
                <a:gd name="T17" fmla="*/ 24 h 1189"/>
                <a:gd name="T18" fmla="*/ 196 w 172"/>
                <a:gd name="T19" fmla="*/ 11 h 1189"/>
                <a:gd name="T20" fmla="*/ 272 w 172"/>
                <a:gd name="T21" fmla="*/ 1 h 1189"/>
                <a:gd name="T22" fmla="*/ 279 w 172"/>
                <a:gd name="T23" fmla="*/ 0 h 1189"/>
                <a:gd name="T24" fmla="*/ 201 w 172"/>
                <a:gd name="T25" fmla="*/ 8 h 1189"/>
                <a:gd name="T26" fmla="*/ 135 w 172"/>
                <a:gd name="T27" fmla="*/ 22 h 1189"/>
                <a:gd name="T28" fmla="*/ 83 w 172"/>
                <a:gd name="T29" fmla="*/ 39 h 1189"/>
                <a:gd name="T30" fmla="*/ 43 w 172"/>
                <a:gd name="T31" fmla="*/ 60 h 1189"/>
                <a:gd name="T32" fmla="*/ 18 w 172"/>
                <a:gd name="T33" fmla="*/ 82 h 1189"/>
                <a:gd name="T34" fmla="*/ 4 w 172"/>
                <a:gd name="T35" fmla="*/ 107 h 1189"/>
                <a:gd name="T36" fmla="*/ 0 w 172"/>
                <a:gd name="T37" fmla="*/ 133 h 1189"/>
                <a:gd name="T38" fmla="*/ 4 w 172"/>
                <a:gd name="T39" fmla="*/ 159 h 1189"/>
                <a:gd name="T40" fmla="*/ 18 w 172"/>
                <a:gd name="T41" fmla="*/ 184 h 1189"/>
                <a:gd name="T42" fmla="*/ 37 w 172"/>
                <a:gd name="T43" fmla="*/ 208 h 1189"/>
                <a:gd name="T44" fmla="*/ 90 w 172"/>
                <a:gd name="T45" fmla="*/ 200 h 1189"/>
                <a:gd name="T46" fmla="*/ 90 w 172"/>
                <a:gd name="T47" fmla="*/ 200 h 11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189"/>
                <a:gd name="T74" fmla="*/ 172 w 172"/>
                <a:gd name="T75" fmla="*/ 1189 h 11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189">
                  <a:moveTo>
                    <a:pt x="55" y="1143"/>
                  </a:moveTo>
                  <a:lnTo>
                    <a:pt x="38" y="1013"/>
                  </a:lnTo>
                  <a:lnTo>
                    <a:pt x="25" y="877"/>
                  </a:lnTo>
                  <a:lnTo>
                    <a:pt x="18" y="738"/>
                  </a:lnTo>
                  <a:lnTo>
                    <a:pt x="17" y="602"/>
                  </a:lnTo>
                  <a:lnTo>
                    <a:pt x="22" y="472"/>
                  </a:lnTo>
                  <a:lnTo>
                    <a:pt x="34" y="348"/>
                  </a:lnTo>
                  <a:lnTo>
                    <a:pt x="55" y="236"/>
                  </a:lnTo>
                  <a:lnTo>
                    <a:pt x="84" y="139"/>
                  </a:lnTo>
                  <a:lnTo>
                    <a:pt x="121" y="63"/>
                  </a:lnTo>
                  <a:lnTo>
                    <a:pt x="168" y="6"/>
                  </a:lnTo>
                  <a:lnTo>
                    <a:pt x="172" y="0"/>
                  </a:lnTo>
                  <a:lnTo>
                    <a:pt x="124" y="48"/>
                  </a:lnTo>
                  <a:lnTo>
                    <a:pt x="83" y="124"/>
                  </a:lnTo>
                  <a:lnTo>
                    <a:pt x="51" y="224"/>
                  </a:lnTo>
                  <a:lnTo>
                    <a:pt x="27" y="342"/>
                  </a:lnTo>
                  <a:lnTo>
                    <a:pt x="11" y="472"/>
                  </a:lnTo>
                  <a:lnTo>
                    <a:pt x="2" y="614"/>
                  </a:lnTo>
                  <a:lnTo>
                    <a:pt x="0" y="762"/>
                  </a:lnTo>
                  <a:lnTo>
                    <a:pt x="2" y="910"/>
                  </a:lnTo>
                  <a:lnTo>
                    <a:pt x="11" y="1053"/>
                  </a:lnTo>
                  <a:lnTo>
                    <a:pt x="23" y="1189"/>
                  </a:lnTo>
                  <a:lnTo>
                    <a:pt x="56" y="114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3" name="Freeform 30"/>
            <p:cNvSpPr>
              <a:spLocks/>
            </p:cNvSpPr>
            <p:nvPr/>
          </p:nvSpPr>
          <p:spPr bwMode="auto">
            <a:xfrm>
              <a:off x="1770" y="1577"/>
              <a:ext cx="213" cy="320"/>
            </a:xfrm>
            <a:custGeom>
              <a:avLst/>
              <a:gdLst>
                <a:gd name="T0" fmla="*/ 0 w 97"/>
                <a:gd name="T1" fmla="*/ 150 h 680"/>
                <a:gd name="T2" fmla="*/ 0 w 97"/>
                <a:gd name="T3" fmla="*/ 151 h 680"/>
                <a:gd name="T4" fmla="*/ 4 w 97"/>
                <a:gd name="T5" fmla="*/ 139 h 680"/>
                <a:gd name="T6" fmla="*/ 20 w 97"/>
                <a:gd name="T7" fmla="*/ 127 h 680"/>
                <a:gd name="T8" fmla="*/ 29 w 97"/>
                <a:gd name="T9" fmla="*/ 115 h 680"/>
                <a:gd name="T10" fmla="*/ 48 w 97"/>
                <a:gd name="T11" fmla="*/ 104 h 680"/>
                <a:gd name="T12" fmla="*/ 77 w 97"/>
                <a:gd name="T13" fmla="*/ 93 h 680"/>
                <a:gd name="T14" fmla="*/ 97 w 97"/>
                <a:gd name="T15" fmla="*/ 84 h 680"/>
                <a:gd name="T16" fmla="*/ 116 w 97"/>
                <a:gd name="T17" fmla="*/ 76 h 680"/>
                <a:gd name="T18" fmla="*/ 134 w 97"/>
                <a:gd name="T19" fmla="*/ 70 h 680"/>
                <a:gd name="T20" fmla="*/ 141 w 97"/>
                <a:gd name="T21" fmla="*/ 65 h 680"/>
                <a:gd name="T22" fmla="*/ 145 w 97"/>
                <a:gd name="T23" fmla="*/ 64 h 680"/>
                <a:gd name="T24" fmla="*/ 178 w 97"/>
                <a:gd name="T25" fmla="*/ 56 h 680"/>
                <a:gd name="T26" fmla="*/ 217 w 97"/>
                <a:gd name="T27" fmla="*/ 47 h 680"/>
                <a:gd name="T28" fmla="*/ 261 w 97"/>
                <a:gd name="T29" fmla="*/ 38 h 680"/>
                <a:gd name="T30" fmla="*/ 303 w 97"/>
                <a:gd name="T31" fmla="*/ 30 h 680"/>
                <a:gd name="T32" fmla="*/ 343 w 97"/>
                <a:gd name="T33" fmla="*/ 22 h 680"/>
                <a:gd name="T34" fmla="*/ 380 w 97"/>
                <a:gd name="T35" fmla="*/ 15 h 680"/>
                <a:gd name="T36" fmla="*/ 419 w 97"/>
                <a:gd name="T37" fmla="*/ 8 h 680"/>
                <a:gd name="T38" fmla="*/ 444 w 97"/>
                <a:gd name="T39" fmla="*/ 4 h 680"/>
                <a:gd name="T40" fmla="*/ 463 w 97"/>
                <a:gd name="T41" fmla="*/ 0 h 680"/>
                <a:gd name="T42" fmla="*/ 468 w 97"/>
                <a:gd name="T43" fmla="*/ 0 h 680"/>
                <a:gd name="T44" fmla="*/ 380 w 97"/>
                <a:gd name="T45" fmla="*/ 16 h 680"/>
                <a:gd name="T46" fmla="*/ 303 w 97"/>
                <a:gd name="T47" fmla="*/ 31 h 680"/>
                <a:gd name="T48" fmla="*/ 246 w 97"/>
                <a:gd name="T49" fmla="*/ 44 h 680"/>
                <a:gd name="T50" fmla="*/ 202 w 97"/>
                <a:gd name="T51" fmla="*/ 56 h 680"/>
                <a:gd name="T52" fmla="*/ 169 w 97"/>
                <a:gd name="T53" fmla="*/ 67 h 680"/>
                <a:gd name="T54" fmla="*/ 154 w 97"/>
                <a:gd name="T55" fmla="*/ 76 h 680"/>
                <a:gd name="T56" fmla="*/ 134 w 97"/>
                <a:gd name="T57" fmla="*/ 82 h 680"/>
                <a:gd name="T58" fmla="*/ 125 w 97"/>
                <a:gd name="T59" fmla="*/ 88 h 680"/>
                <a:gd name="T60" fmla="*/ 125 w 97"/>
                <a:gd name="T61" fmla="*/ 90 h 680"/>
                <a:gd name="T62" fmla="*/ 125 w 97"/>
                <a:gd name="T63" fmla="*/ 92 h 680"/>
                <a:gd name="T64" fmla="*/ 116 w 97"/>
                <a:gd name="T65" fmla="*/ 103 h 680"/>
                <a:gd name="T66" fmla="*/ 105 w 97"/>
                <a:gd name="T67" fmla="*/ 113 h 680"/>
                <a:gd name="T68" fmla="*/ 101 w 97"/>
                <a:gd name="T69" fmla="*/ 122 h 680"/>
                <a:gd name="T70" fmla="*/ 101 w 97"/>
                <a:gd name="T71" fmla="*/ 130 h 680"/>
                <a:gd name="T72" fmla="*/ 101 w 97"/>
                <a:gd name="T73" fmla="*/ 136 h 680"/>
                <a:gd name="T74" fmla="*/ 105 w 97"/>
                <a:gd name="T75" fmla="*/ 141 h 680"/>
                <a:gd name="T76" fmla="*/ 105 w 97"/>
                <a:gd name="T77" fmla="*/ 145 h 680"/>
                <a:gd name="T78" fmla="*/ 116 w 97"/>
                <a:gd name="T79" fmla="*/ 148 h 680"/>
                <a:gd name="T80" fmla="*/ 121 w 97"/>
                <a:gd name="T81" fmla="*/ 150 h 680"/>
                <a:gd name="T82" fmla="*/ 121 w 97"/>
                <a:gd name="T83" fmla="*/ 151 h 680"/>
                <a:gd name="T84" fmla="*/ 0 w 97"/>
                <a:gd name="T85" fmla="*/ 151 h 680"/>
                <a:gd name="T86" fmla="*/ 0 w 97"/>
                <a:gd name="T87" fmla="*/ 151 h 6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0"/>
                <a:gd name="T134" fmla="*/ 97 w 97"/>
                <a:gd name="T135" fmla="*/ 680 h 6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0">
                  <a:moveTo>
                    <a:pt x="0" y="677"/>
                  </a:moveTo>
                  <a:lnTo>
                    <a:pt x="0" y="680"/>
                  </a:lnTo>
                  <a:lnTo>
                    <a:pt x="1" y="626"/>
                  </a:lnTo>
                  <a:lnTo>
                    <a:pt x="4" y="571"/>
                  </a:lnTo>
                  <a:lnTo>
                    <a:pt x="6" y="520"/>
                  </a:lnTo>
                  <a:lnTo>
                    <a:pt x="10" y="469"/>
                  </a:lnTo>
                  <a:lnTo>
                    <a:pt x="16" y="420"/>
                  </a:lnTo>
                  <a:lnTo>
                    <a:pt x="20" y="378"/>
                  </a:lnTo>
                  <a:lnTo>
                    <a:pt x="24" y="342"/>
                  </a:lnTo>
                  <a:lnTo>
                    <a:pt x="28" y="314"/>
                  </a:lnTo>
                  <a:lnTo>
                    <a:pt x="29" y="296"/>
                  </a:lnTo>
                  <a:lnTo>
                    <a:pt x="30" y="290"/>
                  </a:lnTo>
                  <a:lnTo>
                    <a:pt x="37" y="251"/>
                  </a:lnTo>
                  <a:lnTo>
                    <a:pt x="45" y="212"/>
                  </a:lnTo>
                  <a:lnTo>
                    <a:pt x="54" y="172"/>
                  </a:lnTo>
                  <a:lnTo>
                    <a:pt x="63" y="136"/>
                  </a:lnTo>
                  <a:lnTo>
                    <a:pt x="71" y="100"/>
                  </a:lnTo>
                  <a:lnTo>
                    <a:pt x="79" y="66"/>
                  </a:lnTo>
                  <a:lnTo>
                    <a:pt x="87" y="39"/>
                  </a:lnTo>
                  <a:lnTo>
                    <a:pt x="92" y="18"/>
                  </a:lnTo>
                  <a:lnTo>
                    <a:pt x="96" y="3"/>
                  </a:lnTo>
                  <a:lnTo>
                    <a:pt x="97" y="0"/>
                  </a:lnTo>
                  <a:lnTo>
                    <a:pt x="79" y="72"/>
                  </a:lnTo>
                  <a:lnTo>
                    <a:pt x="63" y="139"/>
                  </a:lnTo>
                  <a:lnTo>
                    <a:pt x="51" y="199"/>
                  </a:lnTo>
                  <a:lnTo>
                    <a:pt x="42" y="254"/>
                  </a:lnTo>
                  <a:lnTo>
                    <a:pt x="35" y="302"/>
                  </a:lnTo>
                  <a:lnTo>
                    <a:pt x="32" y="342"/>
                  </a:lnTo>
                  <a:lnTo>
                    <a:pt x="28" y="372"/>
                  </a:lnTo>
                  <a:lnTo>
                    <a:pt x="26" y="396"/>
                  </a:lnTo>
                  <a:lnTo>
                    <a:pt x="26" y="408"/>
                  </a:lnTo>
                  <a:lnTo>
                    <a:pt x="26" y="414"/>
                  </a:lnTo>
                  <a:lnTo>
                    <a:pt x="24" y="466"/>
                  </a:lnTo>
                  <a:lnTo>
                    <a:pt x="22" y="511"/>
                  </a:lnTo>
                  <a:lnTo>
                    <a:pt x="21" y="550"/>
                  </a:lnTo>
                  <a:lnTo>
                    <a:pt x="21" y="587"/>
                  </a:lnTo>
                  <a:lnTo>
                    <a:pt x="21" y="614"/>
                  </a:lnTo>
                  <a:lnTo>
                    <a:pt x="22" y="638"/>
                  </a:lnTo>
                  <a:lnTo>
                    <a:pt x="22" y="656"/>
                  </a:lnTo>
                  <a:lnTo>
                    <a:pt x="24" y="668"/>
                  </a:lnTo>
                  <a:lnTo>
                    <a:pt x="25" y="677"/>
                  </a:lnTo>
                  <a:lnTo>
                    <a:pt x="25" y="680"/>
                  </a:lnTo>
                  <a:lnTo>
                    <a:pt x="0" y="68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4" name="Freeform 31"/>
            <p:cNvSpPr>
              <a:spLocks/>
            </p:cNvSpPr>
            <p:nvPr/>
          </p:nvSpPr>
          <p:spPr bwMode="auto">
            <a:xfrm>
              <a:off x="1680" y="1440"/>
              <a:ext cx="96" cy="497"/>
            </a:xfrm>
            <a:custGeom>
              <a:avLst/>
              <a:gdLst>
                <a:gd name="T0" fmla="*/ 17 w 172"/>
                <a:gd name="T1" fmla="*/ 200 h 1189"/>
                <a:gd name="T2" fmla="*/ 12 w 172"/>
                <a:gd name="T3" fmla="*/ 177 h 1189"/>
                <a:gd name="T4" fmla="*/ 8 w 172"/>
                <a:gd name="T5" fmla="*/ 153 h 1189"/>
                <a:gd name="T6" fmla="*/ 6 w 172"/>
                <a:gd name="T7" fmla="*/ 129 h 1189"/>
                <a:gd name="T8" fmla="*/ 5 w 172"/>
                <a:gd name="T9" fmla="*/ 105 h 1189"/>
                <a:gd name="T10" fmla="*/ 7 w 172"/>
                <a:gd name="T11" fmla="*/ 82 h 1189"/>
                <a:gd name="T12" fmla="*/ 11 w 172"/>
                <a:gd name="T13" fmla="*/ 61 h 1189"/>
                <a:gd name="T14" fmla="*/ 17 w 172"/>
                <a:gd name="T15" fmla="*/ 41 h 1189"/>
                <a:gd name="T16" fmla="*/ 26 w 172"/>
                <a:gd name="T17" fmla="*/ 24 h 1189"/>
                <a:gd name="T18" fmla="*/ 38 w 172"/>
                <a:gd name="T19" fmla="*/ 11 h 1189"/>
                <a:gd name="T20" fmla="*/ 52 w 172"/>
                <a:gd name="T21" fmla="*/ 1 h 1189"/>
                <a:gd name="T22" fmla="*/ 54 w 172"/>
                <a:gd name="T23" fmla="*/ 0 h 1189"/>
                <a:gd name="T24" fmla="*/ 39 w 172"/>
                <a:gd name="T25" fmla="*/ 8 h 1189"/>
                <a:gd name="T26" fmla="*/ 26 w 172"/>
                <a:gd name="T27" fmla="*/ 22 h 1189"/>
                <a:gd name="T28" fmla="*/ 16 w 172"/>
                <a:gd name="T29" fmla="*/ 39 h 1189"/>
                <a:gd name="T30" fmla="*/ 8 w 172"/>
                <a:gd name="T31" fmla="*/ 60 h 1189"/>
                <a:gd name="T32" fmla="*/ 3 w 172"/>
                <a:gd name="T33" fmla="*/ 82 h 1189"/>
                <a:gd name="T34" fmla="*/ 1 w 172"/>
                <a:gd name="T35" fmla="*/ 107 h 1189"/>
                <a:gd name="T36" fmla="*/ 0 w 172"/>
                <a:gd name="T37" fmla="*/ 133 h 1189"/>
                <a:gd name="T38" fmla="*/ 1 w 172"/>
                <a:gd name="T39" fmla="*/ 159 h 1189"/>
                <a:gd name="T40" fmla="*/ 3 w 172"/>
                <a:gd name="T41" fmla="*/ 184 h 1189"/>
                <a:gd name="T42" fmla="*/ 7 w 172"/>
                <a:gd name="T43" fmla="*/ 208 h 1189"/>
                <a:gd name="T44" fmla="*/ 17 w 172"/>
                <a:gd name="T45" fmla="*/ 200 h 1189"/>
                <a:gd name="T46" fmla="*/ 17 w 172"/>
                <a:gd name="T47" fmla="*/ 200 h 11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72"/>
                <a:gd name="T73" fmla="*/ 0 h 1189"/>
                <a:gd name="T74" fmla="*/ 172 w 172"/>
                <a:gd name="T75" fmla="*/ 1189 h 118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72" h="1189">
                  <a:moveTo>
                    <a:pt x="55" y="1143"/>
                  </a:moveTo>
                  <a:lnTo>
                    <a:pt x="38" y="1013"/>
                  </a:lnTo>
                  <a:lnTo>
                    <a:pt x="25" y="877"/>
                  </a:lnTo>
                  <a:lnTo>
                    <a:pt x="18" y="738"/>
                  </a:lnTo>
                  <a:lnTo>
                    <a:pt x="17" y="602"/>
                  </a:lnTo>
                  <a:lnTo>
                    <a:pt x="22" y="472"/>
                  </a:lnTo>
                  <a:lnTo>
                    <a:pt x="34" y="348"/>
                  </a:lnTo>
                  <a:lnTo>
                    <a:pt x="55" y="236"/>
                  </a:lnTo>
                  <a:lnTo>
                    <a:pt x="84" y="139"/>
                  </a:lnTo>
                  <a:lnTo>
                    <a:pt x="121" y="63"/>
                  </a:lnTo>
                  <a:lnTo>
                    <a:pt x="168" y="6"/>
                  </a:lnTo>
                  <a:lnTo>
                    <a:pt x="172" y="0"/>
                  </a:lnTo>
                  <a:lnTo>
                    <a:pt x="124" y="48"/>
                  </a:lnTo>
                  <a:lnTo>
                    <a:pt x="83" y="124"/>
                  </a:lnTo>
                  <a:lnTo>
                    <a:pt x="51" y="224"/>
                  </a:lnTo>
                  <a:lnTo>
                    <a:pt x="27" y="342"/>
                  </a:lnTo>
                  <a:lnTo>
                    <a:pt x="11" y="472"/>
                  </a:lnTo>
                  <a:lnTo>
                    <a:pt x="2" y="614"/>
                  </a:lnTo>
                  <a:lnTo>
                    <a:pt x="0" y="762"/>
                  </a:lnTo>
                  <a:lnTo>
                    <a:pt x="2" y="910"/>
                  </a:lnTo>
                  <a:lnTo>
                    <a:pt x="11" y="1053"/>
                  </a:lnTo>
                  <a:lnTo>
                    <a:pt x="23" y="1189"/>
                  </a:lnTo>
                  <a:lnTo>
                    <a:pt x="56" y="1143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5" name="Freeform 32"/>
            <p:cNvSpPr>
              <a:spLocks/>
            </p:cNvSpPr>
            <p:nvPr/>
          </p:nvSpPr>
          <p:spPr bwMode="auto">
            <a:xfrm>
              <a:off x="1680" y="1584"/>
              <a:ext cx="93" cy="319"/>
            </a:xfrm>
            <a:custGeom>
              <a:avLst/>
              <a:gdLst>
                <a:gd name="T0" fmla="*/ 89 w 97"/>
                <a:gd name="T1" fmla="*/ 149 h 681"/>
                <a:gd name="T2" fmla="*/ 89 w 97"/>
                <a:gd name="T3" fmla="*/ 149 h 681"/>
                <a:gd name="T4" fmla="*/ 88 w 97"/>
                <a:gd name="T5" fmla="*/ 137 h 681"/>
                <a:gd name="T6" fmla="*/ 87 w 97"/>
                <a:gd name="T7" fmla="*/ 126 h 681"/>
                <a:gd name="T8" fmla="*/ 83 w 97"/>
                <a:gd name="T9" fmla="*/ 114 h 681"/>
                <a:gd name="T10" fmla="*/ 80 w 97"/>
                <a:gd name="T11" fmla="*/ 103 h 681"/>
                <a:gd name="T12" fmla="*/ 77 w 97"/>
                <a:gd name="T13" fmla="*/ 92 h 681"/>
                <a:gd name="T14" fmla="*/ 71 w 97"/>
                <a:gd name="T15" fmla="*/ 83 h 681"/>
                <a:gd name="T16" fmla="*/ 68 w 97"/>
                <a:gd name="T17" fmla="*/ 75 h 681"/>
                <a:gd name="T18" fmla="*/ 65 w 97"/>
                <a:gd name="T19" fmla="*/ 69 h 681"/>
                <a:gd name="T20" fmla="*/ 62 w 97"/>
                <a:gd name="T21" fmla="*/ 65 h 681"/>
                <a:gd name="T22" fmla="*/ 62 w 97"/>
                <a:gd name="T23" fmla="*/ 64 h 681"/>
                <a:gd name="T24" fmla="*/ 56 w 97"/>
                <a:gd name="T25" fmla="*/ 56 h 681"/>
                <a:gd name="T26" fmla="*/ 48 w 97"/>
                <a:gd name="T27" fmla="*/ 47 h 681"/>
                <a:gd name="T28" fmla="*/ 40 w 97"/>
                <a:gd name="T29" fmla="*/ 38 h 681"/>
                <a:gd name="T30" fmla="*/ 33 w 97"/>
                <a:gd name="T31" fmla="*/ 30 h 681"/>
                <a:gd name="T32" fmla="*/ 24 w 97"/>
                <a:gd name="T33" fmla="*/ 22 h 681"/>
                <a:gd name="T34" fmla="*/ 16 w 97"/>
                <a:gd name="T35" fmla="*/ 15 h 681"/>
                <a:gd name="T36" fmla="*/ 12 w 97"/>
                <a:gd name="T37" fmla="*/ 9 h 681"/>
                <a:gd name="T38" fmla="*/ 5 w 97"/>
                <a:gd name="T39" fmla="*/ 4 h 681"/>
                <a:gd name="T40" fmla="*/ 1 w 97"/>
                <a:gd name="T41" fmla="*/ 0 h 681"/>
                <a:gd name="T42" fmla="*/ 0 w 97"/>
                <a:gd name="T43" fmla="*/ 0 h 681"/>
                <a:gd name="T44" fmla="*/ 17 w 97"/>
                <a:gd name="T45" fmla="*/ 16 h 681"/>
                <a:gd name="T46" fmla="*/ 32 w 97"/>
                <a:gd name="T47" fmla="*/ 30 h 681"/>
                <a:gd name="T48" fmla="*/ 43 w 97"/>
                <a:gd name="T49" fmla="*/ 44 h 681"/>
                <a:gd name="T50" fmla="*/ 51 w 97"/>
                <a:gd name="T51" fmla="*/ 56 h 681"/>
                <a:gd name="T52" fmla="*/ 57 w 97"/>
                <a:gd name="T53" fmla="*/ 67 h 681"/>
                <a:gd name="T54" fmla="*/ 61 w 97"/>
                <a:gd name="T55" fmla="*/ 75 h 681"/>
                <a:gd name="T56" fmla="*/ 64 w 97"/>
                <a:gd name="T57" fmla="*/ 82 h 681"/>
                <a:gd name="T58" fmla="*/ 65 w 97"/>
                <a:gd name="T59" fmla="*/ 87 h 681"/>
                <a:gd name="T60" fmla="*/ 66 w 97"/>
                <a:gd name="T61" fmla="*/ 90 h 681"/>
                <a:gd name="T62" fmla="*/ 66 w 97"/>
                <a:gd name="T63" fmla="*/ 91 h 681"/>
                <a:gd name="T64" fmla="*/ 69 w 97"/>
                <a:gd name="T65" fmla="*/ 102 h 681"/>
                <a:gd name="T66" fmla="*/ 70 w 97"/>
                <a:gd name="T67" fmla="*/ 112 h 681"/>
                <a:gd name="T68" fmla="*/ 70 w 97"/>
                <a:gd name="T69" fmla="*/ 122 h 681"/>
                <a:gd name="T70" fmla="*/ 71 w 97"/>
                <a:gd name="T71" fmla="*/ 129 h 681"/>
                <a:gd name="T72" fmla="*/ 70 w 97"/>
                <a:gd name="T73" fmla="*/ 135 h 681"/>
                <a:gd name="T74" fmla="*/ 70 w 97"/>
                <a:gd name="T75" fmla="*/ 140 h 681"/>
                <a:gd name="T76" fmla="*/ 69 w 97"/>
                <a:gd name="T77" fmla="*/ 144 h 681"/>
                <a:gd name="T78" fmla="*/ 68 w 97"/>
                <a:gd name="T79" fmla="*/ 148 h 681"/>
                <a:gd name="T80" fmla="*/ 68 w 97"/>
                <a:gd name="T81" fmla="*/ 149 h 681"/>
                <a:gd name="T82" fmla="*/ 68 w 97"/>
                <a:gd name="T83" fmla="*/ 149 h 681"/>
                <a:gd name="T84" fmla="*/ 89 w 97"/>
                <a:gd name="T85" fmla="*/ 149 h 681"/>
                <a:gd name="T86" fmla="*/ 89 w 97"/>
                <a:gd name="T87" fmla="*/ 149 h 68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1"/>
                <a:gd name="T134" fmla="*/ 97 w 97"/>
                <a:gd name="T135" fmla="*/ 681 h 681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1">
                  <a:moveTo>
                    <a:pt x="97" y="681"/>
                  </a:moveTo>
                  <a:lnTo>
                    <a:pt x="97" y="681"/>
                  </a:lnTo>
                  <a:lnTo>
                    <a:pt x="96" y="626"/>
                  </a:lnTo>
                  <a:lnTo>
                    <a:pt x="95" y="572"/>
                  </a:lnTo>
                  <a:lnTo>
                    <a:pt x="91" y="521"/>
                  </a:lnTo>
                  <a:lnTo>
                    <a:pt x="87" y="469"/>
                  </a:lnTo>
                  <a:lnTo>
                    <a:pt x="83" y="421"/>
                  </a:lnTo>
                  <a:lnTo>
                    <a:pt x="77" y="378"/>
                  </a:lnTo>
                  <a:lnTo>
                    <a:pt x="74" y="342"/>
                  </a:lnTo>
                  <a:lnTo>
                    <a:pt x="71" y="315"/>
                  </a:lnTo>
                  <a:lnTo>
                    <a:pt x="68" y="297"/>
                  </a:lnTo>
                  <a:lnTo>
                    <a:pt x="68" y="291"/>
                  </a:lnTo>
                  <a:lnTo>
                    <a:pt x="60" y="254"/>
                  </a:lnTo>
                  <a:lnTo>
                    <a:pt x="52" y="215"/>
                  </a:lnTo>
                  <a:lnTo>
                    <a:pt x="44" y="176"/>
                  </a:lnTo>
                  <a:lnTo>
                    <a:pt x="35" y="136"/>
                  </a:lnTo>
                  <a:lnTo>
                    <a:pt x="26" y="100"/>
                  </a:lnTo>
                  <a:lnTo>
                    <a:pt x="18" y="67"/>
                  </a:lnTo>
                  <a:lnTo>
                    <a:pt x="12" y="40"/>
                  </a:lnTo>
                  <a:lnTo>
                    <a:pt x="5" y="18"/>
                  </a:lnTo>
                  <a:lnTo>
                    <a:pt x="1" y="3"/>
                  </a:lnTo>
                  <a:lnTo>
                    <a:pt x="0" y="0"/>
                  </a:lnTo>
                  <a:lnTo>
                    <a:pt x="19" y="73"/>
                  </a:lnTo>
                  <a:lnTo>
                    <a:pt x="34" y="139"/>
                  </a:lnTo>
                  <a:lnTo>
                    <a:pt x="47" y="200"/>
                  </a:lnTo>
                  <a:lnTo>
                    <a:pt x="55" y="254"/>
                  </a:lnTo>
                  <a:lnTo>
                    <a:pt x="62" y="303"/>
                  </a:lnTo>
                  <a:lnTo>
                    <a:pt x="67" y="342"/>
                  </a:lnTo>
                  <a:lnTo>
                    <a:pt x="70" y="372"/>
                  </a:lnTo>
                  <a:lnTo>
                    <a:pt x="71" y="397"/>
                  </a:lnTo>
                  <a:lnTo>
                    <a:pt x="72" y="409"/>
                  </a:lnTo>
                  <a:lnTo>
                    <a:pt x="72" y="415"/>
                  </a:lnTo>
                  <a:lnTo>
                    <a:pt x="75" y="466"/>
                  </a:lnTo>
                  <a:lnTo>
                    <a:pt x="76" y="511"/>
                  </a:lnTo>
                  <a:lnTo>
                    <a:pt x="76" y="554"/>
                  </a:lnTo>
                  <a:lnTo>
                    <a:pt x="77" y="587"/>
                  </a:lnTo>
                  <a:lnTo>
                    <a:pt x="76" y="617"/>
                  </a:lnTo>
                  <a:lnTo>
                    <a:pt x="76" y="639"/>
                  </a:lnTo>
                  <a:lnTo>
                    <a:pt x="75" y="657"/>
                  </a:lnTo>
                  <a:lnTo>
                    <a:pt x="74" y="672"/>
                  </a:lnTo>
                  <a:lnTo>
                    <a:pt x="74" y="678"/>
                  </a:lnTo>
                  <a:lnTo>
                    <a:pt x="74" y="681"/>
                  </a:lnTo>
                  <a:lnTo>
                    <a:pt x="97" y="681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6" name="Freeform 33"/>
            <p:cNvSpPr>
              <a:spLocks/>
            </p:cNvSpPr>
            <p:nvPr/>
          </p:nvSpPr>
          <p:spPr bwMode="auto">
            <a:xfrm flipH="1">
              <a:off x="1632" y="1536"/>
              <a:ext cx="99" cy="336"/>
            </a:xfrm>
            <a:custGeom>
              <a:avLst/>
              <a:gdLst>
                <a:gd name="T0" fmla="*/ 0 w 97"/>
                <a:gd name="T1" fmla="*/ 166 h 680"/>
                <a:gd name="T2" fmla="*/ 0 w 97"/>
                <a:gd name="T3" fmla="*/ 166 h 680"/>
                <a:gd name="T4" fmla="*/ 1 w 97"/>
                <a:gd name="T5" fmla="*/ 153 h 680"/>
                <a:gd name="T6" fmla="*/ 4 w 97"/>
                <a:gd name="T7" fmla="*/ 139 h 680"/>
                <a:gd name="T8" fmla="*/ 6 w 97"/>
                <a:gd name="T9" fmla="*/ 127 h 680"/>
                <a:gd name="T10" fmla="*/ 10 w 97"/>
                <a:gd name="T11" fmla="*/ 115 h 680"/>
                <a:gd name="T12" fmla="*/ 16 w 97"/>
                <a:gd name="T13" fmla="*/ 103 h 680"/>
                <a:gd name="T14" fmla="*/ 20 w 97"/>
                <a:gd name="T15" fmla="*/ 92 h 680"/>
                <a:gd name="T16" fmla="*/ 24 w 97"/>
                <a:gd name="T17" fmla="*/ 84 h 680"/>
                <a:gd name="T18" fmla="*/ 30 w 97"/>
                <a:gd name="T19" fmla="*/ 77 h 680"/>
                <a:gd name="T20" fmla="*/ 31 w 97"/>
                <a:gd name="T21" fmla="*/ 72 h 680"/>
                <a:gd name="T22" fmla="*/ 32 w 97"/>
                <a:gd name="T23" fmla="*/ 71 h 680"/>
                <a:gd name="T24" fmla="*/ 39 w 97"/>
                <a:gd name="T25" fmla="*/ 61 h 680"/>
                <a:gd name="T26" fmla="*/ 47 w 97"/>
                <a:gd name="T27" fmla="*/ 52 h 680"/>
                <a:gd name="T28" fmla="*/ 56 w 97"/>
                <a:gd name="T29" fmla="*/ 42 h 680"/>
                <a:gd name="T30" fmla="*/ 65 w 97"/>
                <a:gd name="T31" fmla="*/ 33 h 680"/>
                <a:gd name="T32" fmla="*/ 73 w 97"/>
                <a:gd name="T33" fmla="*/ 24 h 680"/>
                <a:gd name="T34" fmla="*/ 83 w 97"/>
                <a:gd name="T35" fmla="*/ 16 h 680"/>
                <a:gd name="T36" fmla="*/ 91 w 97"/>
                <a:gd name="T37" fmla="*/ 9 h 680"/>
                <a:gd name="T38" fmla="*/ 96 w 97"/>
                <a:gd name="T39" fmla="*/ 4 h 680"/>
                <a:gd name="T40" fmla="*/ 100 w 97"/>
                <a:gd name="T41" fmla="*/ 0 h 680"/>
                <a:gd name="T42" fmla="*/ 101 w 97"/>
                <a:gd name="T43" fmla="*/ 0 h 680"/>
                <a:gd name="T44" fmla="*/ 83 w 97"/>
                <a:gd name="T45" fmla="*/ 18 h 680"/>
                <a:gd name="T46" fmla="*/ 65 w 97"/>
                <a:gd name="T47" fmla="*/ 34 h 680"/>
                <a:gd name="T48" fmla="*/ 53 w 97"/>
                <a:gd name="T49" fmla="*/ 48 h 680"/>
                <a:gd name="T50" fmla="*/ 44 w 97"/>
                <a:gd name="T51" fmla="*/ 62 h 680"/>
                <a:gd name="T52" fmla="*/ 37 w 97"/>
                <a:gd name="T53" fmla="*/ 74 h 680"/>
                <a:gd name="T54" fmla="*/ 34 w 97"/>
                <a:gd name="T55" fmla="*/ 84 h 680"/>
                <a:gd name="T56" fmla="*/ 30 w 97"/>
                <a:gd name="T57" fmla="*/ 91 h 680"/>
                <a:gd name="T58" fmla="*/ 28 w 97"/>
                <a:gd name="T59" fmla="*/ 97 h 680"/>
                <a:gd name="T60" fmla="*/ 28 w 97"/>
                <a:gd name="T61" fmla="*/ 100 h 680"/>
                <a:gd name="T62" fmla="*/ 28 w 97"/>
                <a:gd name="T63" fmla="*/ 101 h 680"/>
                <a:gd name="T64" fmla="*/ 24 w 97"/>
                <a:gd name="T65" fmla="*/ 114 h 680"/>
                <a:gd name="T66" fmla="*/ 22 w 97"/>
                <a:gd name="T67" fmla="*/ 125 h 680"/>
                <a:gd name="T68" fmla="*/ 21 w 97"/>
                <a:gd name="T69" fmla="*/ 134 h 680"/>
                <a:gd name="T70" fmla="*/ 21 w 97"/>
                <a:gd name="T71" fmla="*/ 143 h 680"/>
                <a:gd name="T72" fmla="*/ 21 w 97"/>
                <a:gd name="T73" fmla="*/ 150 h 680"/>
                <a:gd name="T74" fmla="*/ 22 w 97"/>
                <a:gd name="T75" fmla="*/ 156 h 680"/>
                <a:gd name="T76" fmla="*/ 22 w 97"/>
                <a:gd name="T77" fmla="*/ 160 h 680"/>
                <a:gd name="T78" fmla="*/ 24 w 97"/>
                <a:gd name="T79" fmla="*/ 163 h 680"/>
                <a:gd name="T80" fmla="*/ 27 w 97"/>
                <a:gd name="T81" fmla="*/ 166 h 680"/>
                <a:gd name="T82" fmla="*/ 27 w 97"/>
                <a:gd name="T83" fmla="*/ 166 h 680"/>
                <a:gd name="T84" fmla="*/ 0 w 97"/>
                <a:gd name="T85" fmla="*/ 166 h 680"/>
                <a:gd name="T86" fmla="*/ 0 w 97"/>
                <a:gd name="T87" fmla="*/ 166 h 6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"/>
                <a:gd name="T133" fmla="*/ 0 h 680"/>
                <a:gd name="T134" fmla="*/ 97 w 97"/>
                <a:gd name="T135" fmla="*/ 680 h 680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" h="680">
                  <a:moveTo>
                    <a:pt x="0" y="677"/>
                  </a:moveTo>
                  <a:lnTo>
                    <a:pt x="0" y="680"/>
                  </a:lnTo>
                  <a:lnTo>
                    <a:pt x="1" y="626"/>
                  </a:lnTo>
                  <a:lnTo>
                    <a:pt x="4" y="571"/>
                  </a:lnTo>
                  <a:lnTo>
                    <a:pt x="6" y="520"/>
                  </a:lnTo>
                  <a:lnTo>
                    <a:pt x="10" y="469"/>
                  </a:lnTo>
                  <a:lnTo>
                    <a:pt x="16" y="420"/>
                  </a:lnTo>
                  <a:lnTo>
                    <a:pt x="20" y="378"/>
                  </a:lnTo>
                  <a:lnTo>
                    <a:pt x="24" y="342"/>
                  </a:lnTo>
                  <a:lnTo>
                    <a:pt x="28" y="314"/>
                  </a:lnTo>
                  <a:lnTo>
                    <a:pt x="29" y="296"/>
                  </a:lnTo>
                  <a:lnTo>
                    <a:pt x="30" y="290"/>
                  </a:lnTo>
                  <a:lnTo>
                    <a:pt x="37" y="251"/>
                  </a:lnTo>
                  <a:lnTo>
                    <a:pt x="45" y="212"/>
                  </a:lnTo>
                  <a:lnTo>
                    <a:pt x="54" y="172"/>
                  </a:lnTo>
                  <a:lnTo>
                    <a:pt x="63" y="136"/>
                  </a:lnTo>
                  <a:lnTo>
                    <a:pt x="71" y="100"/>
                  </a:lnTo>
                  <a:lnTo>
                    <a:pt x="79" y="66"/>
                  </a:lnTo>
                  <a:lnTo>
                    <a:pt x="87" y="39"/>
                  </a:lnTo>
                  <a:lnTo>
                    <a:pt x="92" y="18"/>
                  </a:lnTo>
                  <a:lnTo>
                    <a:pt x="96" y="3"/>
                  </a:lnTo>
                  <a:lnTo>
                    <a:pt x="97" y="0"/>
                  </a:lnTo>
                  <a:lnTo>
                    <a:pt x="79" y="72"/>
                  </a:lnTo>
                  <a:lnTo>
                    <a:pt x="63" y="139"/>
                  </a:lnTo>
                  <a:lnTo>
                    <a:pt x="51" y="199"/>
                  </a:lnTo>
                  <a:lnTo>
                    <a:pt x="42" y="254"/>
                  </a:lnTo>
                  <a:lnTo>
                    <a:pt x="35" y="302"/>
                  </a:lnTo>
                  <a:lnTo>
                    <a:pt x="32" y="342"/>
                  </a:lnTo>
                  <a:lnTo>
                    <a:pt x="28" y="372"/>
                  </a:lnTo>
                  <a:lnTo>
                    <a:pt x="26" y="396"/>
                  </a:lnTo>
                  <a:lnTo>
                    <a:pt x="26" y="408"/>
                  </a:lnTo>
                  <a:lnTo>
                    <a:pt x="26" y="414"/>
                  </a:lnTo>
                  <a:lnTo>
                    <a:pt x="24" y="466"/>
                  </a:lnTo>
                  <a:lnTo>
                    <a:pt x="22" y="511"/>
                  </a:lnTo>
                  <a:lnTo>
                    <a:pt x="21" y="550"/>
                  </a:lnTo>
                  <a:lnTo>
                    <a:pt x="21" y="587"/>
                  </a:lnTo>
                  <a:lnTo>
                    <a:pt x="21" y="614"/>
                  </a:lnTo>
                  <a:lnTo>
                    <a:pt x="22" y="638"/>
                  </a:lnTo>
                  <a:lnTo>
                    <a:pt x="22" y="656"/>
                  </a:lnTo>
                  <a:lnTo>
                    <a:pt x="24" y="668"/>
                  </a:lnTo>
                  <a:lnTo>
                    <a:pt x="25" y="677"/>
                  </a:lnTo>
                  <a:lnTo>
                    <a:pt x="25" y="680"/>
                  </a:lnTo>
                  <a:lnTo>
                    <a:pt x="0" y="680"/>
                  </a:lnTo>
                </a:path>
              </a:pathLst>
            </a:custGeom>
            <a:noFill/>
            <a:ln w="12700">
              <a:solidFill>
                <a:srgbClr val="59FF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0489" name="Picture 34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457200"/>
            <a:ext cx="2590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35" descr="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53200" y="533400"/>
            <a:ext cx="1857375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91" name="Rectangle 36"/>
          <p:cNvSpPr>
            <a:spLocks noGrp="1" noChangeArrowheads="1"/>
          </p:cNvSpPr>
          <p:nvPr>
            <p:ph type="title"/>
          </p:nvPr>
        </p:nvSpPr>
        <p:spPr>
          <a:xfrm>
            <a:off x="1524000" y="533400"/>
            <a:ext cx="5791200" cy="533400"/>
          </a:xfrm>
          <a:noFill/>
        </p:spPr>
        <p:txBody>
          <a:bodyPr/>
          <a:lstStyle/>
          <a:p>
            <a:pPr eaLnBrk="1" hangingPunct="1"/>
            <a:r>
              <a:rPr lang="en-US" b="1" smtClean="0">
                <a:solidFill>
                  <a:srgbClr val="0000FF"/>
                </a:solidFill>
              </a:rPr>
              <a:t>THƯ GIÃN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99FF"/>
            </a:gs>
            <a:gs pos="100000">
              <a:srgbClr val="33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D2053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783704" flipV="1">
            <a:off x="73025" y="73025"/>
            <a:ext cx="1908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BD2053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21534814" flipV="1">
            <a:off x="7467600" y="4343400"/>
            <a:ext cx="1520825" cy="242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BD20530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10783704" flipV="1">
            <a:off x="0" y="-3175"/>
            <a:ext cx="2162175" cy="282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077" name="Group 5"/>
          <p:cNvGrpSpPr>
            <a:grpSpLocks/>
          </p:cNvGrpSpPr>
          <p:nvPr/>
        </p:nvGrpSpPr>
        <p:grpSpPr bwMode="auto">
          <a:xfrm>
            <a:off x="1828800" y="2819400"/>
            <a:ext cx="460375" cy="1216025"/>
            <a:chOff x="2015" y="1632"/>
            <a:chExt cx="290" cy="766"/>
          </a:xfrm>
        </p:grpSpPr>
        <p:sp>
          <p:nvSpPr>
            <p:cNvPr id="3107" name="Oval 6"/>
            <p:cNvSpPr>
              <a:spLocks noChangeArrowheads="1"/>
            </p:cNvSpPr>
            <p:nvPr/>
          </p:nvSpPr>
          <p:spPr bwMode="auto">
            <a:xfrm rot="-1373433">
              <a:off x="2015" y="2203"/>
              <a:ext cx="290" cy="195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08" name="Line 7"/>
            <p:cNvSpPr>
              <a:spLocks noChangeShapeType="1"/>
            </p:cNvSpPr>
            <p:nvPr/>
          </p:nvSpPr>
          <p:spPr bwMode="auto">
            <a:xfrm>
              <a:off x="2304" y="1632"/>
              <a:ext cx="0" cy="6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8" name="Group 8"/>
          <p:cNvGrpSpPr>
            <a:grpSpLocks/>
          </p:cNvGrpSpPr>
          <p:nvPr/>
        </p:nvGrpSpPr>
        <p:grpSpPr bwMode="auto">
          <a:xfrm>
            <a:off x="4967288" y="1905000"/>
            <a:ext cx="442912" cy="1220788"/>
            <a:chOff x="2601" y="1632"/>
            <a:chExt cx="279" cy="769"/>
          </a:xfrm>
        </p:grpSpPr>
        <p:sp>
          <p:nvSpPr>
            <p:cNvPr id="3105" name="Oval 9"/>
            <p:cNvSpPr>
              <a:spLocks noChangeArrowheads="1"/>
            </p:cNvSpPr>
            <p:nvPr/>
          </p:nvSpPr>
          <p:spPr bwMode="auto">
            <a:xfrm rot="-1373433">
              <a:off x="2601" y="2207"/>
              <a:ext cx="279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06" name="Line 10"/>
            <p:cNvSpPr>
              <a:spLocks noChangeShapeType="1"/>
            </p:cNvSpPr>
            <p:nvPr/>
          </p:nvSpPr>
          <p:spPr bwMode="auto">
            <a:xfrm>
              <a:off x="2871" y="1632"/>
              <a:ext cx="0" cy="6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79" name="Group 11"/>
          <p:cNvGrpSpPr>
            <a:grpSpLocks/>
          </p:cNvGrpSpPr>
          <p:nvPr/>
        </p:nvGrpSpPr>
        <p:grpSpPr bwMode="auto">
          <a:xfrm>
            <a:off x="6567488" y="2667000"/>
            <a:ext cx="747712" cy="1216025"/>
            <a:chOff x="4041" y="1632"/>
            <a:chExt cx="471" cy="766"/>
          </a:xfrm>
        </p:grpSpPr>
        <p:sp>
          <p:nvSpPr>
            <p:cNvPr id="3102" name="Oval 12"/>
            <p:cNvSpPr>
              <a:spLocks noChangeArrowheads="1"/>
            </p:cNvSpPr>
            <p:nvPr/>
          </p:nvSpPr>
          <p:spPr bwMode="auto">
            <a:xfrm rot="-1373433">
              <a:off x="4041" y="2206"/>
              <a:ext cx="288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03" name="Line 13"/>
            <p:cNvSpPr>
              <a:spLocks noChangeShapeType="1"/>
            </p:cNvSpPr>
            <p:nvPr/>
          </p:nvSpPr>
          <p:spPr bwMode="auto">
            <a:xfrm>
              <a:off x="4311" y="1632"/>
              <a:ext cx="0" cy="6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Arc 14"/>
            <p:cNvSpPr>
              <a:spLocks/>
            </p:cNvSpPr>
            <p:nvPr/>
          </p:nvSpPr>
          <p:spPr bwMode="auto">
            <a:xfrm>
              <a:off x="4320" y="1680"/>
              <a:ext cx="192" cy="528"/>
            </a:xfrm>
            <a:custGeom>
              <a:avLst/>
              <a:gdLst>
                <a:gd name="T0" fmla="*/ 0 w 21600"/>
                <a:gd name="T1" fmla="*/ 0 h 39418"/>
                <a:gd name="T2" fmla="*/ 0 w 21600"/>
                <a:gd name="T3" fmla="*/ 0 h 39418"/>
                <a:gd name="T4" fmla="*/ 0 w 21600"/>
                <a:gd name="T5" fmla="*/ 0 h 3941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9418"/>
                <a:gd name="T11" fmla="*/ 21600 w 21600"/>
                <a:gd name="T12" fmla="*/ 39418 h 394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941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724"/>
                    <a:pt x="18086" y="35390"/>
                    <a:pt x="12209" y="39417"/>
                  </a:cubicBezTo>
                </a:path>
                <a:path w="21600" h="3941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724"/>
                    <a:pt x="18086" y="35390"/>
                    <a:pt x="12209" y="3941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</p:grpSp>
      <p:grpSp>
        <p:nvGrpSpPr>
          <p:cNvPr id="3080" name="Group 15"/>
          <p:cNvGrpSpPr>
            <a:grpSpLocks/>
          </p:cNvGrpSpPr>
          <p:nvPr/>
        </p:nvGrpSpPr>
        <p:grpSpPr bwMode="auto">
          <a:xfrm>
            <a:off x="3352800" y="2362200"/>
            <a:ext cx="762000" cy="1220788"/>
            <a:chOff x="3168" y="1632"/>
            <a:chExt cx="480" cy="769"/>
          </a:xfrm>
        </p:grpSpPr>
        <p:sp>
          <p:nvSpPr>
            <p:cNvPr id="3098" name="Oval 16"/>
            <p:cNvSpPr>
              <a:spLocks noChangeArrowheads="1"/>
            </p:cNvSpPr>
            <p:nvPr/>
          </p:nvSpPr>
          <p:spPr bwMode="auto">
            <a:xfrm rot="-1373433">
              <a:off x="3168" y="2209"/>
              <a:ext cx="288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99" name="Line 17"/>
            <p:cNvSpPr>
              <a:spLocks noChangeShapeType="1"/>
            </p:cNvSpPr>
            <p:nvPr/>
          </p:nvSpPr>
          <p:spPr bwMode="auto">
            <a:xfrm>
              <a:off x="3447" y="1632"/>
              <a:ext cx="0" cy="6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Arc 18"/>
            <p:cNvSpPr>
              <a:spLocks/>
            </p:cNvSpPr>
            <p:nvPr/>
          </p:nvSpPr>
          <p:spPr bwMode="auto">
            <a:xfrm>
              <a:off x="3456" y="1681"/>
              <a:ext cx="192" cy="502"/>
            </a:xfrm>
            <a:custGeom>
              <a:avLst/>
              <a:gdLst>
                <a:gd name="T0" fmla="*/ 0 w 21600"/>
                <a:gd name="T1" fmla="*/ 0 h 42190"/>
                <a:gd name="T2" fmla="*/ 0 w 21600"/>
                <a:gd name="T3" fmla="*/ 0 h 42190"/>
                <a:gd name="T4" fmla="*/ 0 w 21600"/>
                <a:gd name="T5" fmla="*/ 0 h 421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190"/>
                <a:gd name="T11" fmla="*/ 21600 w 21600"/>
                <a:gd name="T12" fmla="*/ 42190 h 421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19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1014"/>
                    <a:pt x="15502" y="39344"/>
                    <a:pt x="6527" y="42189"/>
                  </a:cubicBezTo>
                </a:path>
                <a:path w="21600" h="4219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1014"/>
                    <a:pt x="15502" y="39344"/>
                    <a:pt x="6527" y="42189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01" name="Arc 19"/>
            <p:cNvSpPr>
              <a:spLocks/>
            </p:cNvSpPr>
            <p:nvPr/>
          </p:nvSpPr>
          <p:spPr bwMode="auto">
            <a:xfrm>
              <a:off x="3456" y="1826"/>
              <a:ext cx="192" cy="430"/>
            </a:xfrm>
            <a:custGeom>
              <a:avLst/>
              <a:gdLst>
                <a:gd name="T0" fmla="*/ 0 w 21600"/>
                <a:gd name="T1" fmla="*/ 0 h 41821"/>
                <a:gd name="T2" fmla="*/ 0 w 21600"/>
                <a:gd name="T3" fmla="*/ 0 h 41821"/>
                <a:gd name="T4" fmla="*/ 0 w 21600"/>
                <a:gd name="T5" fmla="*/ 0 h 41821"/>
                <a:gd name="T6" fmla="*/ 0 60000 65536"/>
                <a:gd name="T7" fmla="*/ 0 60000 65536"/>
                <a:gd name="T8" fmla="*/ 0 60000 65536"/>
                <a:gd name="T9" fmla="*/ 0 w 21600"/>
                <a:gd name="T10" fmla="*/ 0 h 41821"/>
                <a:gd name="T11" fmla="*/ 21600 w 21600"/>
                <a:gd name="T12" fmla="*/ 41821 h 418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1821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0600"/>
                    <a:pt x="16019" y="38657"/>
                    <a:pt x="7593" y="41821"/>
                  </a:cubicBezTo>
                </a:path>
                <a:path w="21600" h="41821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30600"/>
                    <a:pt x="16019" y="38657"/>
                    <a:pt x="7593" y="41821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</p:grpSp>
      <p:grpSp>
        <p:nvGrpSpPr>
          <p:cNvPr id="3081" name="Group 20"/>
          <p:cNvGrpSpPr>
            <a:grpSpLocks/>
          </p:cNvGrpSpPr>
          <p:nvPr/>
        </p:nvGrpSpPr>
        <p:grpSpPr bwMode="auto">
          <a:xfrm>
            <a:off x="685800" y="1981200"/>
            <a:ext cx="7620000" cy="2057400"/>
            <a:chOff x="768" y="1296"/>
            <a:chExt cx="4320" cy="1296"/>
          </a:xfrm>
        </p:grpSpPr>
        <p:sp>
          <p:nvSpPr>
            <p:cNvPr id="3088" name="Line 21"/>
            <p:cNvSpPr>
              <a:spLocks noChangeShapeType="1"/>
            </p:cNvSpPr>
            <p:nvPr/>
          </p:nvSpPr>
          <p:spPr bwMode="auto">
            <a:xfrm>
              <a:off x="816" y="1536"/>
              <a:ext cx="4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89" name="Line 22"/>
            <p:cNvSpPr>
              <a:spLocks noChangeShapeType="1"/>
            </p:cNvSpPr>
            <p:nvPr/>
          </p:nvSpPr>
          <p:spPr bwMode="auto">
            <a:xfrm>
              <a:off x="816" y="1728"/>
              <a:ext cx="4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0" name="Line 23"/>
            <p:cNvSpPr>
              <a:spLocks noChangeShapeType="1"/>
            </p:cNvSpPr>
            <p:nvPr/>
          </p:nvSpPr>
          <p:spPr bwMode="auto">
            <a:xfrm>
              <a:off x="816" y="1920"/>
              <a:ext cx="4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1" name="Line 24"/>
            <p:cNvSpPr>
              <a:spLocks noChangeShapeType="1"/>
            </p:cNvSpPr>
            <p:nvPr/>
          </p:nvSpPr>
          <p:spPr bwMode="auto">
            <a:xfrm>
              <a:off x="816" y="2112"/>
              <a:ext cx="4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2" name="Line 25"/>
            <p:cNvSpPr>
              <a:spLocks noChangeShapeType="1"/>
            </p:cNvSpPr>
            <p:nvPr/>
          </p:nvSpPr>
          <p:spPr bwMode="auto">
            <a:xfrm>
              <a:off x="816" y="2304"/>
              <a:ext cx="427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3" name="Line 26"/>
            <p:cNvSpPr>
              <a:spLocks noChangeShapeType="1"/>
            </p:cNvSpPr>
            <p:nvPr/>
          </p:nvSpPr>
          <p:spPr bwMode="auto">
            <a:xfrm>
              <a:off x="5021" y="1536"/>
              <a:ext cx="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4" name="Line 27"/>
            <p:cNvSpPr>
              <a:spLocks noChangeShapeType="1"/>
            </p:cNvSpPr>
            <p:nvPr/>
          </p:nvSpPr>
          <p:spPr bwMode="auto">
            <a:xfrm>
              <a:off x="5021" y="1536"/>
              <a:ext cx="0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95" name="Line 28"/>
            <p:cNvSpPr>
              <a:spLocks noChangeShapeType="1"/>
            </p:cNvSpPr>
            <p:nvPr/>
          </p:nvSpPr>
          <p:spPr bwMode="auto">
            <a:xfrm>
              <a:off x="5088" y="1536"/>
              <a:ext cx="0" cy="7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3096" name="Picture 29" descr="MUSIC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68" y="1296"/>
              <a:ext cx="384" cy="1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97" name="Line 30"/>
            <p:cNvSpPr>
              <a:spLocks noChangeShapeType="1"/>
            </p:cNvSpPr>
            <p:nvPr/>
          </p:nvSpPr>
          <p:spPr bwMode="auto">
            <a:xfrm>
              <a:off x="1344" y="2496"/>
              <a:ext cx="384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082" name="Picture 31" descr="6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257800"/>
            <a:ext cx="175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3" name="Text Box 32"/>
          <p:cNvSpPr txBox="1">
            <a:spLocks noChangeArrowheads="1"/>
          </p:cNvSpPr>
          <p:nvPr/>
        </p:nvSpPr>
        <p:spPr bwMode="auto">
          <a:xfrm>
            <a:off x="1066800" y="609600"/>
            <a:ext cx="7848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 Hãy gọi tên nốt và hình nốt các nốt nhạc sau:</a:t>
            </a:r>
          </a:p>
        </p:txBody>
      </p:sp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1524000" y="4114800"/>
            <a:ext cx="1066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/>
              <a:t>Đô </a:t>
            </a:r>
            <a:r>
              <a:rPr lang="vi-VN" b="1"/>
              <a:t>đ</a:t>
            </a:r>
            <a:r>
              <a:rPr lang="en-US" b="1"/>
              <a:t>en</a:t>
            </a:r>
          </a:p>
        </p:txBody>
      </p:sp>
      <p:sp>
        <p:nvSpPr>
          <p:cNvPr id="4130" name="Text Box 34"/>
          <p:cNvSpPr txBox="1">
            <a:spLocks noChangeArrowheads="1"/>
          </p:cNvSpPr>
          <p:nvPr/>
        </p:nvSpPr>
        <p:spPr bwMode="auto">
          <a:xfrm>
            <a:off x="2819400" y="4129088"/>
            <a:ext cx="152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Pha móc kép</a:t>
            </a:r>
          </a:p>
        </p:txBody>
      </p:sp>
      <p:sp>
        <p:nvSpPr>
          <p:cNvPr id="4131" name="Text Box 35"/>
          <p:cNvSpPr txBox="1">
            <a:spLocks noChangeArrowheads="1"/>
          </p:cNvSpPr>
          <p:nvPr/>
        </p:nvSpPr>
        <p:spPr bwMode="auto">
          <a:xfrm>
            <a:off x="4724400" y="4114800"/>
            <a:ext cx="1066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Si trắng</a:t>
            </a:r>
          </a:p>
        </p:txBody>
      </p:sp>
      <p:sp>
        <p:nvSpPr>
          <p:cNvPr id="4132" name="Text Box 36"/>
          <p:cNvSpPr txBox="1">
            <a:spLocks noChangeArrowheads="1"/>
          </p:cNvSpPr>
          <p:nvPr/>
        </p:nvSpPr>
        <p:spPr bwMode="auto">
          <a:xfrm>
            <a:off x="6172200" y="4114800"/>
            <a:ext cx="14478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Rê móc </a:t>
            </a:r>
            <a:r>
              <a:rPr lang="vi-VN" sz="1600" b="1"/>
              <a:t>đơ</a:t>
            </a:r>
            <a:r>
              <a:rPr lang="en-US" sz="1600" b="1"/>
              <a:t>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9" grpId="0"/>
      <p:bldP spid="4130" grpId="0"/>
      <p:bldP spid="4131" grpId="0"/>
      <p:bldP spid="41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FFFF"/>
            </a:gs>
            <a:gs pos="100000">
              <a:srgbClr val="FF66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2971800" y="776288"/>
            <a:ext cx="312420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>
                <a:solidFill>
                  <a:srgbClr val="6600FF"/>
                </a:solidFill>
              </a:rPr>
              <a:t>Nghe nhạc</a:t>
            </a:r>
          </a:p>
        </p:txBody>
      </p:sp>
      <p:pic>
        <p:nvPicPr>
          <p:cNvPr id="21507" name="Picture 3" descr="Frames PPT 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-3175"/>
            <a:ext cx="89154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4" descr="INKEYB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475639">
            <a:off x="457200" y="5715000"/>
            <a:ext cx="1524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5" descr="FLORAL0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2224088"/>
            <a:ext cx="23622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12 Track 12 Unknown Artist Unknown Album (11-2-2009 8-37-59 AM) Unknown 256kbps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534400" y="71628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12 Track 12 Unknown Artist Unknown Album (11-2-2009 8-37-59 AM) Unknown 256kbps.mp3">
            <a:hlinkClick r:id="" action="ppaction://media"/>
          </p:cNvPr>
          <p:cNvPicPr>
            <a:picLocks noRot="1" noChangeAspect="1" noChangeArrowheads="1"/>
          </p:cNvPicPr>
          <p:nvPr>
            <p:ph/>
            <a:audi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8458200" y="6553200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4" fill="hold"/>
                                        <p:tgtEl>
                                          <p:spTgt spid="22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225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5704" fill="hold"/>
                                        <p:tgtEl>
                                          <p:spTgt spid="225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4"/>
                </p:tgtEl>
              </p:cMediaNode>
            </p:audio>
            <p:audio>
              <p:cMediaNode vol="100000" showWhenStopped="0"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3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FFFF"/>
            </a:gs>
            <a:gs pos="100000">
              <a:srgbClr val="CC006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1676400"/>
            <a:ext cx="4800600" cy="2057400"/>
          </a:xfrm>
          <a:noFill/>
        </p:spPr>
        <p:txBody>
          <a:bodyPr/>
          <a:lstStyle/>
          <a:p>
            <a:pPr eaLnBrk="1" hangingPunct="1"/>
            <a:r>
              <a:rPr lang="en-US" sz="8000" b="1" i="1" smtClean="0">
                <a:hlinkClick r:id="rId2" action="ppaction://hlinkpres?slideindex=1&amp;slidetitle="/>
              </a:rPr>
              <a:t>Trò ch</a:t>
            </a:r>
            <a:r>
              <a:rPr lang="vi-VN" sz="8000" b="1" i="1" smtClean="0">
                <a:hlinkClick r:id="rId2" action="ppaction://hlinkpres?slideindex=1&amp;slidetitle="/>
              </a:rPr>
              <a:t>ơ</a:t>
            </a:r>
            <a:r>
              <a:rPr lang="en-US" sz="8000" b="1" i="1" smtClean="0">
                <a:hlinkClick r:id="rId2" action="ppaction://hlinkpres?slideindex=1&amp;slidetitle="/>
              </a:rPr>
              <a:t>i</a:t>
            </a:r>
          </a:p>
        </p:txBody>
      </p:sp>
      <p:pic>
        <p:nvPicPr>
          <p:cNvPr id="22531" name="Picture 3" descr="111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2025" y="3352800"/>
            <a:ext cx="15589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MAYFLOW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15621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MAYFLOW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05700" y="5778500"/>
            <a:ext cx="15621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66FFFF"/>
            </a:gs>
            <a:gs pos="100000">
              <a:srgbClr val="FF99FF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838200" y="2133600"/>
            <a:ext cx="8077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rgbClr val="0066FF"/>
                </a:solidFill>
              </a:rPr>
              <a:t>Âm nhạc giúp ích gì cho </a:t>
            </a:r>
            <a:r>
              <a:rPr lang="vi-VN" sz="3200">
                <a:solidFill>
                  <a:srgbClr val="0066FF"/>
                </a:solidFill>
              </a:rPr>
              <a:t>đ</a:t>
            </a:r>
            <a:r>
              <a:rPr lang="en-US" sz="3200">
                <a:solidFill>
                  <a:srgbClr val="0066FF"/>
                </a:solidFill>
              </a:rPr>
              <a:t>ời sống con ng</a:t>
            </a:r>
            <a:r>
              <a:rPr lang="vi-VN" sz="3200">
                <a:solidFill>
                  <a:srgbClr val="0066FF"/>
                </a:solidFill>
              </a:rPr>
              <a:t>ư</a:t>
            </a:r>
            <a:r>
              <a:rPr lang="en-US" sz="3200">
                <a:solidFill>
                  <a:srgbClr val="0066FF"/>
                </a:solidFill>
              </a:rPr>
              <a:t>ời?</a:t>
            </a:r>
          </a:p>
        </p:txBody>
      </p:sp>
      <p:pic>
        <p:nvPicPr>
          <p:cNvPr id="23555" name="Picture 3" descr="Frames PPT 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lyre"/>
          <p:cNvPicPr>
            <a:picLocks noChangeAspect="1" noChangeArrowheads="1"/>
          </p:cNvPicPr>
          <p:nvPr/>
        </p:nvPicPr>
        <p:blipFill>
          <a:blip r:embed="rId3">
            <a:lum bright="18000" contrast="34000"/>
          </a:blip>
          <a:srcRect/>
          <a:stretch>
            <a:fillRect/>
          </a:stretch>
        </p:blipFill>
        <p:spPr bwMode="auto">
          <a:xfrm>
            <a:off x="5181600" y="3733800"/>
            <a:ext cx="21336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INKEYBR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3733800"/>
            <a:ext cx="201930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8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66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AN Border 03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ruthanim3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05600" y="4038600"/>
            <a:ext cx="136207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4737fa2e_blumen-pflanzen141[1]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4800" y="5410200"/>
            <a:ext cx="12398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6" descr="flower97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304800"/>
            <a:ext cx="914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 Box 7"/>
          <p:cNvSpPr txBox="1">
            <a:spLocks noChangeArrowheads="1"/>
          </p:cNvSpPr>
          <p:nvPr/>
        </p:nvSpPr>
        <p:spPr bwMode="auto">
          <a:xfrm>
            <a:off x="457200" y="1371600"/>
            <a:ext cx="8153400" cy="2655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/>
              <a:t>-Nhớ lại câu chuyện </a:t>
            </a:r>
            <a:r>
              <a:rPr lang="en-US" sz="2800" b="1" i="1"/>
              <a:t>Chàng Oóc-phê và cây </a:t>
            </a:r>
            <a:r>
              <a:rPr lang="vi-VN" sz="2800" b="1" i="1"/>
              <a:t>đ</a:t>
            </a:r>
            <a:r>
              <a:rPr lang="en-US" sz="2800" b="1" i="1"/>
              <a:t>àn Lia </a:t>
            </a:r>
            <a:r>
              <a:rPr lang="en-US" sz="2800" b="1"/>
              <a:t>và kể cho bạn nghe.</a:t>
            </a:r>
            <a:endParaRPr lang="en-US" sz="2800" b="1" i="1"/>
          </a:p>
          <a:p>
            <a:pPr algn="just">
              <a:spcBef>
                <a:spcPct val="50000"/>
              </a:spcBef>
            </a:pPr>
            <a:r>
              <a:rPr lang="en-US" sz="2800" b="1"/>
              <a:t>-Ôn lại 2 bài hát: </a:t>
            </a:r>
            <a:r>
              <a:rPr lang="en-US" sz="2800" b="1" i="1"/>
              <a:t>Chị Ong Nâu và em bé, Tiếng hát bạn bè mình.</a:t>
            </a:r>
          </a:p>
          <a:p>
            <a:pPr algn="just">
              <a:spcBef>
                <a:spcPct val="50000"/>
              </a:spcBef>
            </a:pPr>
            <a:r>
              <a:rPr lang="en-US" sz="2800" b="1"/>
              <a:t>-Ôn tập các nốt nhạc</a:t>
            </a:r>
            <a:r>
              <a:rPr lang="en-US" sz="28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rgbClr val="66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rames PPT 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559425" y="2209800"/>
            <a:ext cx="460375" cy="1216025"/>
            <a:chOff x="2015" y="1632"/>
            <a:chExt cx="290" cy="766"/>
          </a:xfrm>
        </p:grpSpPr>
        <p:sp>
          <p:nvSpPr>
            <p:cNvPr id="4120" name="Oval 4"/>
            <p:cNvSpPr>
              <a:spLocks noChangeArrowheads="1"/>
            </p:cNvSpPr>
            <p:nvPr/>
          </p:nvSpPr>
          <p:spPr bwMode="auto">
            <a:xfrm rot="-1373433">
              <a:off x="2015" y="2203"/>
              <a:ext cx="290" cy="195"/>
            </a:xfrm>
            <a:prstGeom prst="ellipse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1" name="Line 5"/>
            <p:cNvSpPr>
              <a:spLocks noChangeShapeType="1"/>
            </p:cNvSpPr>
            <p:nvPr/>
          </p:nvSpPr>
          <p:spPr bwMode="auto">
            <a:xfrm>
              <a:off x="2304" y="1632"/>
              <a:ext cx="0" cy="6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981200" y="2514600"/>
            <a:ext cx="442913" cy="1220788"/>
            <a:chOff x="2601" y="1632"/>
            <a:chExt cx="279" cy="769"/>
          </a:xfrm>
        </p:grpSpPr>
        <p:sp>
          <p:nvSpPr>
            <p:cNvPr id="4118" name="Oval 7"/>
            <p:cNvSpPr>
              <a:spLocks noChangeArrowheads="1"/>
            </p:cNvSpPr>
            <p:nvPr/>
          </p:nvSpPr>
          <p:spPr bwMode="auto">
            <a:xfrm rot="-1373433">
              <a:off x="2601" y="2207"/>
              <a:ext cx="279" cy="19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9" name="Line 8"/>
            <p:cNvSpPr>
              <a:spLocks noChangeShapeType="1"/>
            </p:cNvSpPr>
            <p:nvPr/>
          </p:nvSpPr>
          <p:spPr bwMode="auto">
            <a:xfrm>
              <a:off x="2871" y="1632"/>
              <a:ext cx="0" cy="6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748088" y="2057400"/>
            <a:ext cx="747712" cy="1216025"/>
            <a:chOff x="4041" y="1632"/>
            <a:chExt cx="471" cy="766"/>
          </a:xfrm>
        </p:grpSpPr>
        <p:sp>
          <p:nvSpPr>
            <p:cNvPr id="4115" name="Oval 10"/>
            <p:cNvSpPr>
              <a:spLocks noChangeArrowheads="1"/>
            </p:cNvSpPr>
            <p:nvPr/>
          </p:nvSpPr>
          <p:spPr bwMode="auto">
            <a:xfrm rot="-1373433">
              <a:off x="4041" y="2206"/>
              <a:ext cx="288" cy="192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6" name="Line 11"/>
            <p:cNvSpPr>
              <a:spLocks noChangeShapeType="1"/>
            </p:cNvSpPr>
            <p:nvPr/>
          </p:nvSpPr>
          <p:spPr bwMode="auto">
            <a:xfrm>
              <a:off x="4311" y="1632"/>
              <a:ext cx="0" cy="6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17" name="Arc 12"/>
            <p:cNvSpPr>
              <a:spLocks/>
            </p:cNvSpPr>
            <p:nvPr/>
          </p:nvSpPr>
          <p:spPr bwMode="auto">
            <a:xfrm>
              <a:off x="4320" y="1680"/>
              <a:ext cx="192" cy="528"/>
            </a:xfrm>
            <a:custGeom>
              <a:avLst/>
              <a:gdLst>
                <a:gd name="T0" fmla="*/ 0 w 21600"/>
                <a:gd name="T1" fmla="*/ 0 h 39418"/>
                <a:gd name="T2" fmla="*/ 0 w 21600"/>
                <a:gd name="T3" fmla="*/ 0 h 39418"/>
                <a:gd name="T4" fmla="*/ 0 w 21600"/>
                <a:gd name="T5" fmla="*/ 0 h 3941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9418"/>
                <a:gd name="T11" fmla="*/ 21600 w 21600"/>
                <a:gd name="T12" fmla="*/ 39418 h 3941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9418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724"/>
                    <a:pt x="18086" y="35390"/>
                    <a:pt x="12209" y="39417"/>
                  </a:cubicBezTo>
                </a:path>
                <a:path w="21600" h="39418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cubicBezTo>
                    <a:pt x="21600" y="28724"/>
                    <a:pt x="18086" y="35390"/>
                    <a:pt x="12209" y="39417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2" name="Group 13"/>
          <p:cNvGrpSpPr>
            <a:grpSpLocks/>
          </p:cNvGrpSpPr>
          <p:nvPr/>
        </p:nvGrpSpPr>
        <p:grpSpPr bwMode="auto">
          <a:xfrm>
            <a:off x="685800" y="685800"/>
            <a:ext cx="7772400" cy="3352800"/>
            <a:chOff x="432" y="432"/>
            <a:chExt cx="4896" cy="2112"/>
          </a:xfrm>
        </p:grpSpPr>
        <p:grpSp>
          <p:nvGrpSpPr>
            <p:cNvPr id="4103" name="Group 14"/>
            <p:cNvGrpSpPr>
              <a:grpSpLocks/>
            </p:cNvGrpSpPr>
            <p:nvPr/>
          </p:nvGrpSpPr>
          <p:grpSpPr bwMode="auto">
            <a:xfrm>
              <a:off x="432" y="1248"/>
              <a:ext cx="4800" cy="1296"/>
              <a:chOff x="432" y="1248"/>
              <a:chExt cx="4800" cy="1296"/>
            </a:xfrm>
          </p:grpSpPr>
          <p:sp>
            <p:nvSpPr>
              <p:cNvPr id="4106" name="Line 15"/>
              <p:cNvSpPr>
                <a:spLocks noChangeShapeType="1"/>
              </p:cNvSpPr>
              <p:nvPr/>
            </p:nvSpPr>
            <p:spPr bwMode="auto">
              <a:xfrm>
                <a:off x="485" y="1488"/>
                <a:ext cx="474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7" name="Line 16"/>
              <p:cNvSpPr>
                <a:spLocks noChangeShapeType="1"/>
              </p:cNvSpPr>
              <p:nvPr/>
            </p:nvSpPr>
            <p:spPr bwMode="auto">
              <a:xfrm>
                <a:off x="485" y="1680"/>
                <a:ext cx="474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Line 17"/>
              <p:cNvSpPr>
                <a:spLocks noChangeShapeType="1"/>
              </p:cNvSpPr>
              <p:nvPr/>
            </p:nvSpPr>
            <p:spPr bwMode="auto">
              <a:xfrm>
                <a:off x="485" y="1872"/>
                <a:ext cx="474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Line 18"/>
              <p:cNvSpPr>
                <a:spLocks noChangeShapeType="1"/>
              </p:cNvSpPr>
              <p:nvPr/>
            </p:nvSpPr>
            <p:spPr bwMode="auto">
              <a:xfrm>
                <a:off x="485" y="2064"/>
                <a:ext cx="474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Line 19"/>
              <p:cNvSpPr>
                <a:spLocks noChangeShapeType="1"/>
              </p:cNvSpPr>
              <p:nvPr/>
            </p:nvSpPr>
            <p:spPr bwMode="auto">
              <a:xfrm>
                <a:off x="485" y="2256"/>
                <a:ext cx="4747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Line 20"/>
              <p:cNvSpPr>
                <a:spLocks noChangeShapeType="1"/>
              </p:cNvSpPr>
              <p:nvPr/>
            </p:nvSpPr>
            <p:spPr bwMode="auto">
              <a:xfrm>
                <a:off x="5158" y="1488"/>
                <a:ext cx="0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Line 21"/>
              <p:cNvSpPr>
                <a:spLocks noChangeShapeType="1"/>
              </p:cNvSpPr>
              <p:nvPr/>
            </p:nvSpPr>
            <p:spPr bwMode="auto">
              <a:xfrm>
                <a:off x="5158" y="1488"/>
                <a:ext cx="0" cy="7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Line 22"/>
              <p:cNvSpPr>
                <a:spLocks noChangeShapeType="1"/>
              </p:cNvSpPr>
              <p:nvPr/>
            </p:nvSpPr>
            <p:spPr bwMode="auto">
              <a:xfrm>
                <a:off x="5232" y="1488"/>
                <a:ext cx="0" cy="76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114" name="Picture 23" descr="MUSIC2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432" y="1248"/>
                <a:ext cx="427" cy="12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04" name="Text Box 24"/>
            <p:cNvSpPr txBox="1">
              <a:spLocks noChangeArrowheads="1"/>
            </p:cNvSpPr>
            <p:nvPr/>
          </p:nvSpPr>
          <p:spPr bwMode="auto">
            <a:xfrm>
              <a:off x="1776" y="480"/>
              <a:ext cx="1488" cy="4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en-US"/>
            </a:p>
            <a:p>
              <a:pPr>
                <a:spcBef>
                  <a:spcPct val="50000"/>
                </a:spcBef>
              </a:pPr>
              <a:endParaRPr lang="en-US"/>
            </a:p>
          </p:txBody>
        </p:sp>
        <p:sp>
          <p:nvSpPr>
            <p:cNvPr id="4105" name="Text Box 25"/>
            <p:cNvSpPr txBox="1">
              <a:spLocks noChangeArrowheads="1"/>
            </p:cNvSpPr>
            <p:nvPr/>
          </p:nvSpPr>
          <p:spPr bwMode="auto">
            <a:xfrm>
              <a:off x="1056" y="432"/>
              <a:ext cx="4272" cy="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/>
                <a:t>Viết các nốt nhạc sau :</a:t>
              </a:r>
            </a:p>
            <a:p>
              <a:pPr>
                <a:spcBef>
                  <a:spcPct val="50000"/>
                </a:spcBef>
              </a:pPr>
              <a:r>
                <a:rPr lang="en-US" sz="2800" b="1"/>
                <a:t>Mi trắng, La móc </a:t>
              </a:r>
              <a:r>
                <a:rPr lang="vi-VN" sz="2800" b="1"/>
                <a:t>đơ</a:t>
              </a:r>
              <a:r>
                <a:rPr lang="en-US" sz="2800" b="1"/>
                <a:t>n, Son </a:t>
              </a:r>
              <a:r>
                <a:rPr lang="vi-VN" sz="2800" b="1"/>
                <a:t>đ</a:t>
              </a:r>
              <a:r>
                <a:rPr lang="en-US" sz="2800" b="1"/>
                <a:t>en.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99"/>
            </a:gs>
            <a:gs pos="100000">
              <a:srgbClr val="FFCC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2133600" y="595313"/>
            <a:ext cx="5029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0000FF"/>
                </a:solidFill>
              </a:rPr>
              <a:t>Thứ n</a:t>
            </a:r>
            <a:r>
              <a:rPr lang="vi-VN" sz="2400">
                <a:solidFill>
                  <a:srgbClr val="0000FF"/>
                </a:solidFill>
              </a:rPr>
              <a:t>ă</a:t>
            </a:r>
            <a:r>
              <a:rPr lang="en-US" sz="2400">
                <a:solidFill>
                  <a:srgbClr val="0000FF"/>
                </a:solidFill>
              </a:rPr>
              <a:t>m, ngày 8 tháng 4 n</a:t>
            </a:r>
            <a:r>
              <a:rPr lang="vi-VN" sz="2400">
                <a:solidFill>
                  <a:srgbClr val="0000FF"/>
                </a:solidFill>
              </a:rPr>
              <a:t>ă</a:t>
            </a:r>
            <a:r>
              <a:rPr lang="en-US" sz="2400">
                <a:solidFill>
                  <a:srgbClr val="0000FF"/>
                </a:solidFill>
              </a:rPr>
              <a:t>m 2010</a:t>
            </a:r>
          </a:p>
          <a:p>
            <a:pPr algn="ctr">
              <a:spcBef>
                <a:spcPct val="50000"/>
              </a:spcBef>
            </a:pPr>
            <a:r>
              <a:rPr lang="en-US" sz="2400">
                <a:solidFill>
                  <a:srgbClr val="FF0066"/>
                </a:solidFill>
              </a:rPr>
              <a:t>ÂM NHẠC</a:t>
            </a:r>
          </a:p>
        </p:txBody>
      </p:sp>
      <p:pic>
        <p:nvPicPr>
          <p:cNvPr id="5123" name="Picture 3" descr="Frames PPT 0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may%20b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004world40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Oval 3"/>
          <p:cNvSpPr>
            <a:spLocks noChangeArrowheads="1"/>
          </p:cNvSpPr>
          <p:nvPr/>
        </p:nvSpPr>
        <p:spPr bwMode="auto">
          <a:xfrm>
            <a:off x="7162800" y="3657600"/>
            <a:ext cx="228600" cy="609600"/>
          </a:xfrm>
          <a:prstGeom prst="ellipse">
            <a:avLst/>
          </a:prstGeom>
          <a:noFill/>
          <a:ln w="38100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467600" y="3429000"/>
            <a:ext cx="1447800" cy="1143000"/>
            <a:chOff x="4704" y="2400"/>
            <a:chExt cx="912" cy="720"/>
          </a:xfrm>
        </p:grpSpPr>
        <p:sp>
          <p:nvSpPr>
            <p:cNvPr id="6153" name="AutoShape 5"/>
            <p:cNvSpPr>
              <a:spLocks noChangeArrowheads="1"/>
            </p:cNvSpPr>
            <p:nvPr/>
          </p:nvSpPr>
          <p:spPr bwMode="auto">
            <a:xfrm>
              <a:off x="4704" y="2400"/>
              <a:ext cx="912" cy="720"/>
            </a:xfrm>
            <a:prstGeom prst="leftArrow">
              <a:avLst>
                <a:gd name="adj1" fmla="val 50000"/>
                <a:gd name="adj2" fmla="val 31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4" name="Text Box 6"/>
            <p:cNvSpPr txBox="1">
              <a:spLocks noChangeArrowheads="1"/>
            </p:cNvSpPr>
            <p:nvPr/>
          </p:nvSpPr>
          <p:spPr bwMode="auto">
            <a:xfrm>
              <a:off x="4896" y="2640"/>
              <a:ext cx="672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600" b="1">
                  <a:solidFill>
                    <a:srgbClr val="FF0066"/>
                  </a:solidFill>
                </a:rPr>
                <a:t>Việt Nam</a:t>
              </a:r>
            </a:p>
          </p:txBody>
        </p:sp>
      </p:grpSp>
      <p:sp>
        <p:nvSpPr>
          <p:cNvPr id="7175" name="Oval 7"/>
          <p:cNvSpPr>
            <a:spLocks noChangeArrowheads="1"/>
          </p:cNvSpPr>
          <p:nvPr/>
        </p:nvSpPr>
        <p:spPr bwMode="auto">
          <a:xfrm>
            <a:off x="5029200" y="2971800"/>
            <a:ext cx="228600" cy="30480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429000" y="2590800"/>
            <a:ext cx="1524000" cy="1066800"/>
            <a:chOff x="2160" y="1632"/>
            <a:chExt cx="960" cy="672"/>
          </a:xfrm>
        </p:grpSpPr>
        <p:sp>
          <p:nvSpPr>
            <p:cNvPr id="6151" name="AutoShape 9"/>
            <p:cNvSpPr>
              <a:spLocks noChangeArrowheads="1"/>
            </p:cNvSpPr>
            <p:nvPr/>
          </p:nvSpPr>
          <p:spPr bwMode="auto">
            <a:xfrm>
              <a:off x="2160" y="1632"/>
              <a:ext cx="960" cy="672"/>
            </a:xfrm>
            <a:prstGeom prst="rightArrow">
              <a:avLst>
                <a:gd name="adj1" fmla="val 50000"/>
                <a:gd name="adj2" fmla="val 35714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52" name="Text Box 10"/>
            <p:cNvSpPr txBox="1">
              <a:spLocks noChangeArrowheads="1"/>
            </p:cNvSpPr>
            <p:nvPr/>
          </p:nvSpPr>
          <p:spPr bwMode="auto">
            <a:xfrm>
              <a:off x="2256" y="1824"/>
              <a:ext cx="6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FF0066"/>
                  </a:solidFill>
                </a:rPr>
                <a:t>Hy Lạp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717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/>
            </a:r>
            <a:br>
              <a:rPr lang="en-US" sz="4000" smtClean="0"/>
            </a:br>
            <a:endParaRPr lang="en-US" sz="4000" smtClean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/>
            <a:endParaRPr lang="en-US" smtClean="0"/>
          </a:p>
        </p:txBody>
      </p:sp>
      <p:pic>
        <p:nvPicPr>
          <p:cNvPr id="7172" name="Picture 4" descr="k25054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" y="0"/>
            <a:ext cx="46482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115754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800600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0" y="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Thần ATHENA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0" y="0"/>
            <a:ext cx="3352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</a:rPr>
              <a:t>Thần R</a:t>
            </a:r>
            <a:r>
              <a:rPr lang="vi-VN" sz="2400" b="1">
                <a:solidFill>
                  <a:schemeClr val="bg1"/>
                </a:solidFill>
              </a:rPr>
              <a:t>Ư</a:t>
            </a:r>
            <a:r>
              <a:rPr lang="en-US" sz="2400" b="1">
                <a:solidFill>
                  <a:schemeClr val="bg1"/>
                </a:solidFill>
              </a:rPr>
              <a:t>ỢU VANG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66FFFF"/>
            </a:gs>
            <a:gs pos="100000">
              <a:srgbClr val="FF99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rames PPT 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2133600" y="595313"/>
            <a:ext cx="5029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>
                <a:solidFill>
                  <a:srgbClr val="FF0066"/>
                </a:solidFill>
              </a:rPr>
              <a:t>ÂM NHẠC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143000" y="1676400"/>
            <a:ext cx="7315200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- Kể chuyện âm nhạc: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 b="1" i="1">
                <a:solidFill>
                  <a:srgbClr val="0000FF"/>
                </a:solidFill>
              </a:rPr>
              <a:t>CHÀNG OÓC – PHÊ VÀ CÂY ĐÀN LIA.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- Nghe nhạc.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1371600" y="3352800"/>
            <a:ext cx="4953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     chàng Oóc-phê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     vợ chàng Oóc-phê (nàng </a:t>
            </a:r>
            <a:r>
              <a:rPr lang="vi-VN" b="1">
                <a:solidFill>
                  <a:srgbClr val="0000FF"/>
                </a:solidFill>
              </a:rPr>
              <a:t>Ơ</a:t>
            </a:r>
            <a:r>
              <a:rPr lang="en-US" b="1">
                <a:solidFill>
                  <a:srgbClr val="0000FF"/>
                </a:solidFill>
              </a:rPr>
              <a:t>-ri-</a:t>
            </a:r>
            <a:r>
              <a:rPr lang="vi-VN" b="1">
                <a:solidFill>
                  <a:srgbClr val="0000FF"/>
                </a:solidFill>
              </a:rPr>
              <a:t>đ</a:t>
            </a:r>
            <a:r>
              <a:rPr lang="en-US" b="1">
                <a:solidFill>
                  <a:srgbClr val="0000FF"/>
                </a:solidFill>
              </a:rPr>
              <a:t>i-x</a:t>
            </a:r>
            <a:r>
              <a:rPr lang="vi-VN" b="1">
                <a:solidFill>
                  <a:srgbClr val="0000FF"/>
                </a:solidFill>
              </a:rPr>
              <a:t>ơ</a:t>
            </a:r>
            <a:r>
              <a:rPr lang="en-US" b="1">
                <a:solidFill>
                  <a:srgbClr val="0000FF"/>
                </a:solidFill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     lão lái </a:t>
            </a:r>
            <a:r>
              <a:rPr lang="vi-VN" b="1">
                <a:solidFill>
                  <a:srgbClr val="0000FF"/>
                </a:solidFill>
              </a:rPr>
              <a:t>đ</a:t>
            </a:r>
            <a:r>
              <a:rPr lang="en-US" b="1">
                <a:solidFill>
                  <a:srgbClr val="0000FF"/>
                </a:solidFill>
              </a:rPr>
              <a:t>ò (Ca-rông)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     Diêm V</a:t>
            </a:r>
            <a:r>
              <a:rPr lang="vi-VN" b="1">
                <a:solidFill>
                  <a:srgbClr val="0000FF"/>
                </a:solidFill>
              </a:rPr>
              <a:t>ươ</a:t>
            </a:r>
            <a:r>
              <a:rPr lang="en-US" b="1">
                <a:solidFill>
                  <a:srgbClr val="0000FF"/>
                </a:solidFill>
              </a:rPr>
              <a:t>ng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</a:rPr>
              <a:t>     Thần A-pô-lông</a:t>
            </a:r>
          </a:p>
        </p:txBody>
      </p:sp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1828800" y="2971800"/>
            <a:ext cx="2133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>
                <a:solidFill>
                  <a:srgbClr val="FF0000"/>
                </a:solidFill>
              </a:rPr>
              <a:t>NHÂN VẬT:</a:t>
            </a:r>
            <a:endParaRPr lang="en-US" sz="160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9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 builtIn="1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0" grpId="0"/>
      <p:bldP spid="9221" grpId="0"/>
      <p:bldP spid="92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G_137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IMG_137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396</Words>
  <Application>Microsoft PowerPoint</Application>
  <PresentationFormat>On-screen Show (4:3)</PresentationFormat>
  <Paragraphs>42</Paragraphs>
  <Slides>23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Arial</vt:lpstr>
      <vt:lpstr>Default Design</vt:lpstr>
      <vt:lpstr>Slide 1</vt:lpstr>
      <vt:lpstr>Slide 2</vt:lpstr>
      <vt:lpstr>Slide 3</vt:lpstr>
      <vt:lpstr>Slide 4</vt:lpstr>
      <vt:lpstr>Slide 5</vt:lpstr>
      <vt:lpstr>  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THƯ GIÃN</vt:lpstr>
      <vt:lpstr>Slide 20</vt:lpstr>
      <vt:lpstr>Trò chơi</vt:lpstr>
      <vt:lpstr>Slide 22</vt:lpstr>
      <vt:lpstr>Slide 23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CSTeam</cp:lastModifiedBy>
  <cp:revision>32</cp:revision>
  <dcterms:created xsi:type="dcterms:W3CDTF">2010-04-07T07:46:14Z</dcterms:created>
  <dcterms:modified xsi:type="dcterms:W3CDTF">2016-06-29T09:52:08Z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