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8" r:id="rId2"/>
    <p:sldId id="289" r:id="rId3"/>
    <p:sldId id="261" r:id="rId4"/>
    <p:sldId id="265" r:id="rId5"/>
    <p:sldId id="266" r:id="rId6"/>
    <p:sldId id="267" r:id="rId7"/>
    <p:sldId id="270" r:id="rId8"/>
    <p:sldId id="280" r:id="rId9"/>
    <p:sldId id="277" r:id="rId10"/>
    <p:sldId id="281" r:id="rId11"/>
    <p:sldId id="283" r:id="rId12"/>
    <p:sldId id="284" r:id="rId13"/>
    <p:sldId id="285" r:id="rId14"/>
    <p:sldId id="286" r:id="rId15"/>
    <p:sldId id="288" r:id="rId16"/>
    <p:sldId id="263" r:id="rId17"/>
    <p:sldId id="269" r:id="rId18"/>
    <p:sldId id="287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0033CC"/>
    <a:srgbClr val="0000FF"/>
    <a:srgbClr val="FFCC00"/>
    <a:srgbClr val="CC3300"/>
    <a:srgbClr val="990000"/>
    <a:srgbClr val="008000"/>
    <a:srgbClr val="FF505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71" autoAdjust="0"/>
    <p:restoredTop sz="94660"/>
  </p:normalViewPr>
  <p:slideViewPr>
    <p:cSldViewPr>
      <p:cViewPr varScale="1">
        <p:scale>
          <a:sx n="38" d="100"/>
          <a:sy n="38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1140F-E50F-4783-A48A-599EAB17A8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0B6B2-3150-4848-A228-33D711655F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9CACB-D4A8-4E96-93DB-810449806B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2AC51-D83A-4294-B822-CDD8282DA8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ight Triangle 4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70764-A205-4E7D-BC0D-7B5E434707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3D170-AEA3-4958-96C3-F3C452A170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CB1D6-D56F-494A-9459-8BF0D5C202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EEECC-8D99-43B1-9D4C-3CEA90AF5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E077D-84CE-42BF-A903-11397884A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5400000">
            <a:off x="433388" y="-433388"/>
            <a:ext cx="6858000" cy="7724775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6AA8FE5-B719-4F49-9D73-0AA0E708C6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A4FE5-DFEB-4B6E-88F6-61EA3846F3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1425"/>
            <a:ext cx="3575050" cy="18065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588" y="5051425"/>
            <a:ext cx="9145588" cy="180657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365125"/>
            <a:ext cx="7521575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100138"/>
            <a:ext cx="7521575" cy="357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613" y="5870575"/>
            <a:ext cx="2176462" cy="201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900" y="6284913"/>
            <a:ext cx="4724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50" y="6170613"/>
            <a:ext cx="503238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81CEC6E9-B638-4F38-9BE5-4EA454A7F3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57" r:id="rId2"/>
    <p:sldLayoutId id="2147483765" r:id="rId3"/>
    <p:sldLayoutId id="2147483758" r:id="rId4"/>
    <p:sldLayoutId id="2147483759" r:id="rId5"/>
    <p:sldLayoutId id="2147483760" r:id="rId6"/>
    <p:sldLayoutId id="2147483761" r:id="rId7"/>
    <p:sldLayoutId id="2147483766" r:id="rId8"/>
    <p:sldLayoutId id="2147483767" r:id="rId9"/>
    <p:sldLayoutId id="2147483762" r:id="rId10"/>
    <p:sldLayoutId id="214748376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Font typeface="Arial" charset="0"/>
        <a:buChar char="•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0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16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2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88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gif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image" Target="../media/image17.png"/><Relationship Id="rId7" Type="http://schemas.openxmlformats.org/officeDocument/2006/relationships/image" Target="../media/image30.gi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upload.wikimedia.org/wikipedia/vi/e/e4/VietnameseRegions_vn.pn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bai%20hat%20ga%20gay%20le%20te\Ga-Gay-Te-Te.mp3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gif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colours022r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685800" y="381000"/>
            <a:ext cx="762000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2400" i="1"/>
          </a:p>
          <a:p>
            <a:pPr algn="ctr">
              <a:spcBef>
                <a:spcPct val="50000"/>
              </a:spcBef>
            </a:pPr>
            <a:r>
              <a:rPr lang="en-US" sz="3200" b="1"/>
              <a:t>Âm nhạc</a:t>
            </a:r>
          </a:p>
          <a:p>
            <a:pPr algn="ctr">
              <a:spcBef>
                <a:spcPct val="50000"/>
              </a:spcBef>
            </a:pPr>
            <a:r>
              <a:rPr lang="en-US" sz="3200" b="1" u="sng"/>
              <a:t>Tiết 7</a:t>
            </a:r>
            <a:r>
              <a:rPr lang="en-US" sz="2800" b="1" u="sng"/>
              <a:t>:</a:t>
            </a:r>
            <a:r>
              <a:rPr lang="en-US" sz="2800"/>
              <a:t> </a:t>
            </a:r>
            <a:r>
              <a:rPr lang="en-US" sz="2800" b="1" i="1"/>
              <a:t>học hát bài</a:t>
            </a:r>
            <a:r>
              <a:rPr lang="en-US" sz="2800"/>
              <a:t> “ </a:t>
            </a:r>
            <a:r>
              <a:rPr lang="en-US" sz="3200"/>
              <a:t>Gà gáy</a:t>
            </a:r>
            <a:r>
              <a:rPr lang="en-US" sz="2800"/>
              <a:t>”</a:t>
            </a:r>
          </a:p>
          <a:p>
            <a:pPr algn="ctr">
              <a:spcBef>
                <a:spcPct val="50000"/>
              </a:spcBef>
            </a:pPr>
            <a:r>
              <a:rPr lang="en-US" sz="2000" b="1" i="1"/>
              <a:t>Dân ca Cống - Lai Châu</a:t>
            </a:r>
          </a:p>
          <a:p>
            <a:pPr algn="ctr">
              <a:spcBef>
                <a:spcPct val="50000"/>
              </a:spcBef>
            </a:pPr>
            <a:r>
              <a:rPr lang="en-US" sz="2000" b="1" i="1"/>
              <a:t>Lời mới: Huy Trân</a:t>
            </a:r>
          </a:p>
          <a:p>
            <a:pPr algn="ctr">
              <a:spcBef>
                <a:spcPct val="50000"/>
              </a:spcBef>
            </a:pPr>
            <a:endParaRPr lang="en-US" sz="2000" b="1" i="1"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3"/>
          <a:srcRect l="999" t="14000" r="23000" b="11072"/>
          <a:stretch>
            <a:fillRect/>
          </a:stretch>
        </p:blipFill>
        <p:spPr bwMode="auto">
          <a:xfrm>
            <a:off x="838200" y="762000"/>
            <a:ext cx="75438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2286000" y="2971800"/>
            <a:ext cx="30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CC3300"/>
                </a:solidFill>
              </a:rPr>
              <a:t>/</a:t>
            </a: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3048000" y="3810000"/>
            <a:ext cx="3397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CC3300"/>
                </a:solidFill>
              </a:rPr>
              <a:t>/</a:t>
            </a: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7010400" y="4800600"/>
            <a:ext cx="3397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CC3300"/>
                </a:solidFill>
              </a:rPr>
              <a:t>/</a:t>
            </a: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7620000" y="5791200"/>
            <a:ext cx="3397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CC3300"/>
                </a:solidFill>
              </a:rPr>
              <a:t>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8" name="Picture 6" descr="5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3"/>
          <a:srcRect l="999" t="14000" r="23000" b="11072"/>
          <a:stretch>
            <a:fillRect/>
          </a:stretch>
        </p:blipFill>
        <p:spPr bwMode="auto">
          <a:xfrm>
            <a:off x="838200" y="762000"/>
            <a:ext cx="7543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10"/>
          <p:cNvSpPr txBox="1">
            <a:spLocks noChangeArrowheads="1"/>
          </p:cNvSpPr>
          <p:nvPr/>
        </p:nvSpPr>
        <p:spPr bwMode="auto">
          <a:xfrm>
            <a:off x="2895600" y="2438400"/>
            <a:ext cx="5334000" cy="3668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6389" name="Text Box 11"/>
          <p:cNvSpPr txBox="1">
            <a:spLocks noChangeArrowheads="1"/>
          </p:cNvSpPr>
          <p:nvPr/>
        </p:nvSpPr>
        <p:spPr bwMode="auto">
          <a:xfrm>
            <a:off x="990600" y="3276600"/>
            <a:ext cx="2057400" cy="28432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6390" name="Picture 12" descr="107611599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3429000"/>
            <a:ext cx="2895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3" descr="107611599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4191000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4" descr="107611599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47244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3" name="Text Box 15"/>
          <p:cNvSpPr txBox="1">
            <a:spLocks noChangeArrowheads="1"/>
          </p:cNvSpPr>
          <p:nvPr/>
        </p:nvSpPr>
        <p:spPr bwMode="auto">
          <a:xfrm>
            <a:off x="3505200" y="762000"/>
            <a:ext cx="3733800" cy="779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8928" name="Text Box 16"/>
          <p:cNvSpPr txBox="1">
            <a:spLocks noChangeArrowheads="1"/>
          </p:cNvSpPr>
          <p:nvPr/>
        </p:nvSpPr>
        <p:spPr bwMode="auto">
          <a:xfrm>
            <a:off x="2362200" y="8382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u="sng"/>
              <a:t>Câu 1: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389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DAFO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05200"/>
            <a:ext cx="838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39941" name="Picture 5" descr="DAFO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1066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39942" name="Picture 6" descr="DAFO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9906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39943" name="Picture 7" descr="DAFO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14600"/>
            <a:ext cx="838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39944" name="Picture 8" descr="DAFO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0"/>
            <a:ext cx="9144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39945" name="Picture 9" descr="DAFO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67400"/>
            <a:ext cx="1066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39946" name="Picture 10" descr="DAFO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8200" y="3657600"/>
            <a:ext cx="6858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39947" name="Picture 11" descr="DAFO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05800" y="4800600"/>
            <a:ext cx="838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39948" name="Picture 12" descr="DAFO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200" y="6034088"/>
            <a:ext cx="10668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39949" name="Picture 13" descr="DAFO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6269038"/>
            <a:ext cx="762000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39950" name="Picture 14" descr="DAFO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6269038"/>
            <a:ext cx="762000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39951" name="Picture 15" descr="DAFO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6151563"/>
            <a:ext cx="9144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39952" name="Picture 16" descr="DAFO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6034088"/>
            <a:ext cx="10668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39953" name="Picture 17" descr="DAFO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0"/>
            <a:ext cx="838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39954" name="Picture 18" descr="DAFO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0"/>
            <a:ext cx="1066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39955" name="Picture 19" descr="DAFO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05800" y="1295400"/>
            <a:ext cx="838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39956" name="Picture 20" descr="DAFO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8200" y="2655888"/>
            <a:ext cx="6858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39957" name="Picture 21" descr="DAFO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0"/>
            <a:ext cx="10668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39958" name="Picture 22" descr="DAFO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39959" name="Picture 23" descr="DAFO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200" y="0"/>
            <a:ext cx="1066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39960" name="Picture 24"/>
          <p:cNvPicPr>
            <a:picLocks noChangeAspect="1" noChangeArrowheads="1"/>
          </p:cNvPicPr>
          <p:nvPr/>
        </p:nvPicPr>
        <p:blipFill>
          <a:blip r:embed="rId3"/>
          <a:srcRect l="999" t="14000" r="23000" b="11072"/>
          <a:stretch>
            <a:fillRect/>
          </a:stretch>
        </p:blipFill>
        <p:spPr bwMode="auto">
          <a:xfrm>
            <a:off x="838200" y="762000"/>
            <a:ext cx="75438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31" name="Text Box 25"/>
          <p:cNvSpPr txBox="1">
            <a:spLocks noChangeArrowheads="1"/>
          </p:cNvSpPr>
          <p:nvPr/>
        </p:nvSpPr>
        <p:spPr bwMode="auto">
          <a:xfrm>
            <a:off x="3505200" y="762000"/>
            <a:ext cx="3962400" cy="779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9962" name="Text Box 26"/>
          <p:cNvSpPr txBox="1">
            <a:spLocks noChangeArrowheads="1"/>
          </p:cNvSpPr>
          <p:nvPr/>
        </p:nvSpPr>
        <p:spPr bwMode="auto">
          <a:xfrm>
            <a:off x="1447800" y="8382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/>
              <a:t>Câu 2</a:t>
            </a:r>
          </a:p>
        </p:txBody>
      </p:sp>
      <p:sp>
        <p:nvSpPr>
          <p:cNvPr id="17433" name="Text Box 27"/>
          <p:cNvSpPr txBox="1">
            <a:spLocks noChangeArrowheads="1"/>
          </p:cNvSpPr>
          <p:nvPr/>
        </p:nvSpPr>
        <p:spPr bwMode="auto">
          <a:xfrm>
            <a:off x="990600" y="1295400"/>
            <a:ext cx="7391400" cy="11922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7434" name="Text Box 29"/>
          <p:cNvSpPr txBox="1">
            <a:spLocks noChangeArrowheads="1"/>
          </p:cNvSpPr>
          <p:nvPr/>
        </p:nvSpPr>
        <p:spPr bwMode="auto">
          <a:xfrm>
            <a:off x="1752600" y="2667000"/>
            <a:ext cx="3048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7435" name="Text Box 30"/>
          <p:cNvSpPr txBox="1">
            <a:spLocks noChangeArrowheads="1"/>
          </p:cNvSpPr>
          <p:nvPr/>
        </p:nvSpPr>
        <p:spPr bwMode="auto">
          <a:xfrm>
            <a:off x="2270125" y="2590800"/>
            <a:ext cx="1841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7436" name="Picture 31" descr="ba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277192">
            <a:off x="1551782" y="2486818"/>
            <a:ext cx="9144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37" name="Text Box 32"/>
          <p:cNvSpPr txBox="1">
            <a:spLocks noChangeArrowheads="1"/>
          </p:cNvSpPr>
          <p:nvPr/>
        </p:nvSpPr>
        <p:spPr bwMode="auto">
          <a:xfrm>
            <a:off x="1752600" y="3124200"/>
            <a:ext cx="4572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7438" name="Picture 33" descr="ba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277192">
            <a:off x="2694782" y="1420018"/>
            <a:ext cx="9144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9" name="Picture 34" descr="ba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4279764">
            <a:off x="4904582" y="1420018"/>
            <a:ext cx="9144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0" name="Picture 35" descr="ba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794827">
            <a:off x="6580982" y="1039018"/>
            <a:ext cx="9144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41" name="Text Box 36"/>
          <p:cNvSpPr txBox="1">
            <a:spLocks noChangeArrowheads="1"/>
          </p:cNvSpPr>
          <p:nvPr/>
        </p:nvSpPr>
        <p:spPr bwMode="auto">
          <a:xfrm>
            <a:off x="3657600" y="3505200"/>
            <a:ext cx="4800600" cy="28432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7442" name="Text Box 38"/>
          <p:cNvSpPr txBox="1">
            <a:spLocks noChangeArrowheads="1"/>
          </p:cNvSpPr>
          <p:nvPr/>
        </p:nvSpPr>
        <p:spPr bwMode="auto">
          <a:xfrm>
            <a:off x="838200" y="4419600"/>
            <a:ext cx="2971800" cy="2017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7443" name="Text Box 39"/>
          <p:cNvSpPr txBox="1">
            <a:spLocks noChangeArrowheads="1"/>
          </p:cNvSpPr>
          <p:nvPr/>
        </p:nvSpPr>
        <p:spPr bwMode="auto">
          <a:xfrm>
            <a:off x="1066800" y="4191000"/>
            <a:ext cx="6096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7444" name="Picture 40" descr="ba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4279764">
            <a:off x="6108700" y="4483100"/>
            <a:ext cx="16764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5" name="Picture 41" descr="ba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8175" y="4772025"/>
            <a:ext cx="9144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39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39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39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39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39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0"/>
                                        <p:tgtEl>
                                          <p:spTgt spid="39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3000"/>
                                        <p:tgtEl>
                                          <p:spTgt spid="39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9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9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9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2" name="Picture 12"/>
          <p:cNvPicPr>
            <a:picLocks noChangeAspect="1" noChangeArrowheads="1"/>
          </p:cNvPicPr>
          <p:nvPr/>
        </p:nvPicPr>
        <p:blipFill>
          <a:blip r:embed="rId2"/>
          <a:srcRect l="999" t="14000" r="23000" b="11072"/>
          <a:stretch>
            <a:fillRect/>
          </a:stretch>
        </p:blipFill>
        <p:spPr bwMode="auto">
          <a:xfrm>
            <a:off x="838200" y="457200"/>
            <a:ext cx="75438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14"/>
          <p:cNvSpPr txBox="1">
            <a:spLocks noChangeArrowheads="1"/>
          </p:cNvSpPr>
          <p:nvPr/>
        </p:nvSpPr>
        <p:spPr bwMode="auto">
          <a:xfrm>
            <a:off x="1828800" y="3505200"/>
            <a:ext cx="2286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8436" name="Picture 17" descr="FLOW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38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19" descr="FLOW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0"/>
            <a:ext cx="838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20" descr="FLOW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28600"/>
            <a:ext cx="891540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21" descr="FLOW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943600"/>
            <a:ext cx="91440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Text Box 22"/>
          <p:cNvSpPr txBox="1">
            <a:spLocks noChangeArrowheads="1"/>
          </p:cNvSpPr>
          <p:nvPr/>
        </p:nvSpPr>
        <p:spPr bwMode="auto">
          <a:xfrm>
            <a:off x="3505200" y="457200"/>
            <a:ext cx="3657600" cy="779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8441" name="Text Box 23"/>
          <p:cNvSpPr txBox="1">
            <a:spLocks noChangeArrowheads="1"/>
          </p:cNvSpPr>
          <p:nvPr/>
        </p:nvSpPr>
        <p:spPr bwMode="auto">
          <a:xfrm>
            <a:off x="990600" y="1219200"/>
            <a:ext cx="7315200" cy="2017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8442" name="Text Box 24"/>
          <p:cNvSpPr txBox="1">
            <a:spLocks noChangeArrowheads="1"/>
          </p:cNvSpPr>
          <p:nvPr/>
        </p:nvSpPr>
        <p:spPr bwMode="auto">
          <a:xfrm>
            <a:off x="1143000" y="1066800"/>
            <a:ext cx="5334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8443" name="Text Box 25"/>
          <p:cNvSpPr txBox="1">
            <a:spLocks noChangeArrowheads="1"/>
          </p:cNvSpPr>
          <p:nvPr/>
        </p:nvSpPr>
        <p:spPr bwMode="auto">
          <a:xfrm>
            <a:off x="2667000" y="3505200"/>
            <a:ext cx="2286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8444" name="Text Box 26"/>
          <p:cNvSpPr txBox="1">
            <a:spLocks noChangeArrowheads="1"/>
          </p:cNvSpPr>
          <p:nvPr/>
        </p:nvSpPr>
        <p:spPr bwMode="auto">
          <a:xfrm>
            <a:off x="1676400" y="3810000"/>
            <a:ext cx="3810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8445" name="Text Box 27"/>
          <p:cNvSpPr txBox="1">
            <a:spLocks noChangeArrowheads="1"/>
          </p:cNvSpPr>
          <p:nvPr/>
        </p:nvSpPr>
        <p:spPr bwMode="auto">
          <a:xfrm>
            <a:off x="2514600" y="3810000"/>
            <a:ext cx="3810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8446" name="Text Box 28"/>
          <p:cNvSpPr txBox="1">
            <a:spLocks noChangeArrowheads="1"/>
          </p:cNvSpPr>
          <p:nvPr/>
        </p:nvSpPr>
        <p:spPr bwMode="auto">
          <a:xfrm>
            <a:off x="990600" y="4953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8447" name="Text Box 29"/>
          <p:cNvSpPr txBox="1">
            <a:spLocks noChangeArrowheads="1"/>
          </p:cNvSpPr>
          <p:nvPr/>
        </p:nvSpPr>
        <p:spPr bwMode="auto">
          <a:xfrm>
            <a:off x="838200" y="5029200"/>
            <a:ext cx="7467600" cy="11922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8448" name="Text Box 30"/>
          <p:cNvSpPr txBox="1">
            <a:spLocks noChangeArrowheads="1"/>
          </p:cNvSpPr>
          <p:nvPr/>
        </p:nvSpPr>
        <p:spPr bwMode="auto">
          <a:xfrm>
            <a:off x="1143000" y="4953000"/>
            <a:ext cx="2286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8449" name="Text Box 31"/>
          <p:cNvSpPr txBox="1">
            <a:spLocks noChangeArrowheads="1"/>
          </p:cNvSpPr>
          <p:nvPr/>
        </p:nvSpPr>
        <p:spPr bwMode="auto">
          <a:xfrm>
            <a:off x="3048000" y="3276600"/>
            <a:ext cx="3048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0992" name="Text Box 32"/>
          <p:cNvSpPr txBox="1">
            <a:spLocks noChangeArrowheads="1"/>
          </p:cNvSpPr>
          <p:nvPr/>
        </p:nvSpPr>
        <p:spPr bwMode="auto">
          <a:xfrm>
            <a:off x="1828800" y="1752600"/>
            <a:ext cx="2057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1" u="sng"/>
              <a:t>Câu 3</a:t>
            </a:r>
          </a:p>
        </p:txBody>
      </p:sp>
      <p:pic>
        <p:nvPicPr>
          <p:cNvPr id="18451" name="Picture 34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76400" y="3276600"/>
            <a:ext cx="8382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2" name="Picture 35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19400" y="3276600"/>
            <a:ext cx="60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3" name="Picture 36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2362200"/>
            <a:ext cx="7620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4" name="Picture 37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05400" y="1066800"/>
            <a:ext cx="1219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5" name="Picture 38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91400" y="2428875"/>
            <a:ext cx="5334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6" name="Picture 39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91400" y="5410200"/>
            <a:ext cx="7620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FIREWRK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0"/>
            <a:ext cx="1752600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5" descr="FIREWRK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2049463"/>
            <a:ext cx="1371600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6" descr="FIREWRK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0"/>
            <a:ext cx="11430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7" descr="FIREWRK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0"/>
            <a:ext cx="1066800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8" descr="FIREWRK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0"/>
            <a:ext cx="12192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3" name="Picture 9" descr="FIREWRK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1752600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4" name="Picture 10" descr="FIREWRK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11375"/>
            <a:ext cx="12954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5" name="Picture 11" descr="FIREWRK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57600"/>
            <a:ext cx="11430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6" name="Picture 12" descr="FIREWRK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18113"/>
            <a:ext cx="1676400" cy="163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7" name="Picture 13" descr="FIREWRK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5218113"/>
            <a:ext cx="1676400" cy="163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8" name="Picture 14" descr="FIREWRK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5562600"/>
            <a:ext cx="1371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9" name="Picture 15" descr="FIREWRK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5740400"/>
            <a:ext cx="11430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0" name="Picture 16" descr="FIREWRK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5740400"/>
            <a:ext cx="11430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1" name="Picture 17" descr="FIREWRK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3722688"/>
            <a:ext cx="1371600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2" name="Picture 18"/>
          <p:cNvPicPr>
            <a:picLocks noChangeAspect="1" noChangeArrowheads="1"/>
          </p:cNvPicPr>
          <p:nvPr/>
        </p:nvPicPr>
        <p:blipFill>
          <a:blip r:embed="rId3"/>
          <a:srcRect l="999" t="14000" r="23000" b="11072"/>
          <a:stretch>
            <a:fillRect/>
          </a:stretch>
        </p:blipFill>
        <p:spPr bwMode="auto">
          <a:xfrm>
            <a:off x="990600" y="304800"/>
            <a:ext cx="75438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3" name="Text Box 20"/>
          <p:cNvSpPr txBox="1">
            <a:spLocks noChangeArrowheads="1"/>
          </p:cNvSpPr>
          <p:nvPr/>
        </p:nvSpPr>
        <p:spPr bwMode="auto">
          <a:xfrm>
            <a:off x="1066800" y="381000"/>
            <a:ext cx="7391400" cy="44942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9474" name="Picture 21" descr="conductor_conducting_hg_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2311400"/>
            <a:ext cx="3124200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5" name="Picture 22" descr="girl_playing_trumpet_hg_cl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3200" y="27432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6" name="Picture 23" descr="boy_playing_saxophone_hg_clr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2216150"/>
            <a:ext cx="14478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7" name="Picture 24" descr="girl_playing_violin_hg_clr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71800" y="990600"/>
            <a:ext cx="1671638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8" name="Picture 25" descr="cello_player_sitting_hg_clr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43000" y="1066800"/>
            <a:ext cx="180181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13" name="Text Box 29"/>
          <p:cNvSpPr txBox="1">
            <a:spLocks noChangeArrowheads="1"/>
          </p:cNvSpPr>
          <p:nvPr/>
        </p:nvSpPr>
        <p:spPr bwMode="auto">
          <a:xfrm>
            <a:off x="5562600" y="914400"/>
            <a:ext cx="1752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1" u="sng"/>
              <a:t>Câu 4;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42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2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2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2" dur="2000"/>
                                        <p:tgtEl>
                                          <p:spTgt spid="42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-990600" y="-76200"/>
            <a:ext cx="10668000" cy="6858000"/>
            <a:chOff x="-990600" y="-76200"/>
            <a:chExt cx="10668000" cy="6858000"/>
          </a:xfrm>
        </p:grpSpPr>
        <p:pic>
          <p:nvPicPr>
            <p:cNvPr id="20484" name="Picture 4" descr="ar_06_c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990600" y="-76200"/>
              <a:ext cx="10668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5" name="Picture 5"/>
            <p:cNvPicPr>
              <a:picLocks noChangeAspect="1" noChangeArrowheads="1"/>
            </p:cNvPicPr>
            <p:nvPr/>
          </p:nvPicPr>
          <p:blipFill>
            <a:blip r:embed="rId3"/>
            <a:srcRect l="999" t="14000" r="23000" b="11072"/>
            <a:stretch>
              <a:fillRect/>
            </a:stretch>
          </p:blipFill>
          <p:spPr bwMode="auto">
            <a:xfrm>
              <a:off x="838200" y="609600"/>
              <a:ext cx="7543800" cy="563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30175" y="531813"/>
            <a:ext cx="44196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0033CC"/>
                </a:solidFill>
                <a:cs typeface="Times New Roman" pitchFamily="18" charset="0"/>
              </a:rPr>
              <a:t>HÁT CẢ BÀI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latin typeface="Arial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n-US" smtClean="0">
              <a:latin typeface="Arial" charset="0"/>
            </a:endParaRPr>
          </a:p>
        </p:txBody>
      </p:sp>
      <p:pic>
        <p:nvPicPr>
          <p:cNvPr id="21508" name="Picture 4" descr="untitl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483650cd_ga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219200" y="838200"/>
            <a:ext cx="678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chemeClr val="accent2"/>
                </a:solidFill>
              </a:rPr>
              <a:t>GÕ ĐỆM THEO PHÁCH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609600" y="2209800"/>
            <a:ext cx="80772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990000"/>
                </a:solidFill>
              </a:rPr>
              <a:t>Con gà gáy le té le sáng rồi ai ơi!</a:t>
            </a:r>
          </a:p>
          <a:p>
            <a:pPr>
              <a:spcBef>
                <a:spcPct val="50000"/>
              </a:spcBef>
            </a:pPr>
            <a:r>
              <a:rPr lang="en-US" sz="4000">
                <a:solidFill>
                  <a:srgbClr val="990000"/>
                </a:solidFill>
              </a:rPr>
              <a:t>Gà gáy té le té le sáng rồi ai ơi!</a:t>
            </a:r>
          </a:p>
          <a:p>
            <a:pPr>
              <a:spcBef>
                <a:spcPct val="50000"/>
              </a:spcBef>
            </a:pPr>
            <a:r>
              <a:rPr lang="en-US" sz="4000">
                <a:solidFill>
                  <a:srgbClr val="990000"/>
                </a:solidFill>
              </a:rPr>
              <a:t>  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990600" y="26670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CC3300"/>
                </a:solidFill>
              </a:rPr>
              <a:t>X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7467600" y="266700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CC3300"/>
                </a:solidFill>
              </a:rPr>
              <a:t>XX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6858000" y="266700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CC3300"/>
                </a:solidFill>
              </a:rPr>
              <a:t>XX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2667000" y="26670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CC3300"/>
                </a:solidFill>
              </a:rPr>
              <a:t>X</a:t>
            </a: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3962400" y="26670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CC3300"/>
                </a:solidFill>
              </a:rPr>
              <a:t>X</a:t>
            </a: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5334000" y="26670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CC3300"/>
                </a:solidFill>
              </a:rPr>
              <a:t>X</a:t>
            </a:r>
          </a:p>
        </p:txBody>
      </p:sp>
      <p:sp>
        <p:nvSpPr>
          <p:cNvPr id="9241" name="Text Box 25"/>
          <p:cNvSpPr txBox="1">
            <a:spLocks noChangeArrowheads="1"/>
          </p:cNvSpPr>
          <p:nvPr/>
        </p:nvSpPr>
        <p:spPr bwMode="auto">
          <a:xfrm>
            <a:off x="990600" y="35814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CC3300"/>
                </a:solidFill>
              </a:rPr>
              <a:t>X</a:t>
            </a:r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7010400" y="358140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CC3300"/>
                </a:solidFill>
              </a:rPr>
              <a:t>XX</a:t>
            </a:r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6477000" y="358140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CC3300"/>
                </a:solidFill>
              </a:rPr>
              <a:t>XX</a:t>
            </a:r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2438400" y="35814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CC3300"/>
                </a:solidFill>
              </a:rPr>
              <a:t>X</a:t>
            </a:r>
          </a:p>
        </p:txBody>
      </p:sp>
      <p:sp>
        <p:nvSpPr>
          <p:cNvPr id="9245" name="Text Box 29"/>
          <p:cNvSpPr txBox="1">
            <a:spLocks noChangeArrowheads="1"/>
          </p:cNvSpPr>
          <p:nvPr/>
        </p:nvSpPr>
        <p:spPr bwMode="auto">
          <a:xfrm>
            <a:off x="3581400" y="35814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CC3300"/>
                </a:solidFill>
              </a:rPr>
              <a:t>X</a:t>
            </a:r>
          </a:p>
        </p:txBody>
      </p:sp>
      <p:sp>
        <p:nvSpPr>
          <p:cNvPr id="9246" name="Text Box 30"/>
          <p:cNvSpPr txBox="1">
            <a:spLocks noChangeArrowheads="1"/>
          </p:cNvSpPr>
          <p:nvPr/>
        </p:nvSpPr>
        <p:spPr bwMode="auto">
          <a:xfrm>
            <a:off x="4800600" y="35814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CC3300"/>
                </a:solidFill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30" grpId="0"/>
      <p:bldP spid="9231" grpId="0"/>
      <p:bldP spid="9232" grpId="0"/>
      <p:bldP spid="9233" grpId="0"/>
      <p:bldP spid="9234" grpId="0"/>
      <p:bldP spid="9241" grpId="0"/>
      <p:bldP spid="9242" grpId="0"/>
      <p:bldP spid="9243" grpId="0"/>
      <p:bldP spid="9244" grpId="0"/>
      <p:bldP spid="9245" grpId="0"/>
      <p:bldP spid="92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483650cd_ga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381000" y="1066800"/>
            <a:ext cx="822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</a:rPr>
              <a:t>HÁT, GÕ ĐỆM VÀ NHÚN CHÂN THEO NHỊP 2.</a:t>
            </a:r>
          </a:p>
        </p:txBody>
      </p:sp>
      <p:sp>
        <p:nvSpPr>
          <p:cNvPr id="22532" name="Text Box 7"/>
          <p:cNvSpPr txBox="1">
            <a:spLocks noChangeArrowheads="1"/>
          </p:cNvSpPr>
          <p:nvPr/>
        </p:nvSpPr>
        <p:spPr bwMode="auto">
          <a:xfrm>
            <a:off x="609600" y="2209800"/>
            <a:ext cx="80772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990000"/>
                </a:solidFill>
              </a:rPr>
              <a:t>Con gà gáy le té le sáng rồi ai ơi!</a:t>
            </a:r>
          </a:p>
          <a:p>
            <a:pPr>
              <a:spcBef>
                <a:spcPct val="50000"/>
              </a:spcBef>
            </a:pPr>
            <a:r>
              <a:rPr lang="en-US" sz="4000">
                <a:solidFill>
                  <a:srgbClr val="990000"/>
                </a:solidFill>
              </a:rPr>
              <a:t>Gà gáy té le té le sáng rồi ai ơi!</a:t>
            </a:r>
          </a:p>
          <a:p>
            <a:pPr>
              <a:spcBef>
                <a:spcPct val="50000"/>
              </a:spcBef>
            </a:pPr>
            <a:r>
              <a:rPr lang="en-US" sz="4000">
                <a:solidFill>
                  <a:srgbClr val="990000"/>
                </a:solidFill>
              </a:rPr>
              <a:t>  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990600" y="26670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CC3300"/>
                </a:solidFill>
              </a:rPr>
              <a:t>X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7620000" y="266700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CC3300"/>
                </a:solidFill>
              </a:rPr>
              <a:t>X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6934200" y="26670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CC3300"/>
                </a:solidFill>
              </a:rPr>
              <a:t>X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3962400" y="26670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CC3300"/>
                </a:solidFill>
              </a:rPr>
              <a:t>X</a:t>
            </a: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990600" y="35814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CC3300"/>
                </a:solidFill>
              </a:rPr>
              <a:t>X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7162800" y="358140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CC3300"/>
                </a:solidFill>
              </a:rPr>
              <a:t>X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6553200" y="358140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CC3300"/>
                </a:solidFill>
              </a:rPr>
              <a:t>X</a:t>
            </a: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3581400" y="35814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CC3300"/>
                </a:solidFill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8" grpId="0"/>
      <p:bldP spid="20489" grpId="0"/>
      <p:bldP spid="20490" grpId="0"/>
      <p:bldP spid="20491" grpId="0"/>
      <p:bldP spid="20492" grpId="0"/>
      <p:bldP spid="20493" grpId="0"/>
      <p:bldP spid="20494" grpId="0"/>
      <p:bldP spid="2049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nền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2895600" y="998538"/>
            <a:ext cx="44243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i="1">
                <a:solidFill>
                  <a:schemeClr val="tx2"/>
                </a:solidFill>
              </a:rPr>
              <a:t>H</a:t>
            </a:r>
            <a:r>
              <a:rPr lang="vi-VN" sz="3600" b="1" i="1">
                <a:solidFill>
                  <a:schemeClr val="tx2"/>
                </a:solidFill>
              </a:rPr>
              <a:t>ư</a:t>
            </a:r>
            <a:r>
              <a:rPr lang="en-US" sz="3600" b="1" i="1">
                <a:solidFill>
                  <a:schemeClr val="tx2"/>
                </a:solidFill>
              </a:rPr>
              <a:t>ớng dẫn về nhà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1371600" y="1905000"/>
            <a:ext cx="54864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/>
              <a:t>D</a:t>
            </a:r>
            <a:r>
              <a:rPr lang="vi-VN" sz="3200" b="1" u="sng"/>
              <a:t>ă</a:t>
            </a:r>
            <a:r>
              <a:rPr lang="en-US" sz="3200" b="1" u="sng"/>
              <a:t>n dò</a:t>
            </a:r>
            <a:r>
              <a:rPr lang="en-US"/>
              <a:t>: </a:t>
            </a:r>
            <a:r>
              <a:rPr lang="en-US" sz="2400" b="1"/>
              <a:t>hs về nhà học thuộc bài hát</a:t>
            </a:r>
          </a:p>
          <a:p>
            <a:pPr>
              <a:spcBef>
                <a:spcPct val="50000"/>
              </a:spcBef>
            </a:pPr>
            <a:r>
              <a:rPr lang="en-US" sz="2400" b="1"/>
              <a:t>Tập hát kết hợp gõ </a:t>
            </a:r>
            <a:r>
              <a:rPr lang="vi-VN" sz="2400" b="1"/>
              <a:t>đ</a:t>
            </a:r>
            <a:r>
              <a:rPr lang="en-US" sz="2400" b="1"/>
              <a:t>ệm theo phách, nhịp, tập hát kết hợp vận </a:t>
            </a:r>
            <a:r>
              <a:rPr lang="vi-VN" sz="2400" b="1"/>
              <a:t>đ</a:t>
            </a:r>
            <a:r>
              <a:rPr lang="en-US" sz="2400" b="1"/>
              <a:t>ông  phụ họa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4"/>
          <p:cNvGrpSpPr>
            <a:grpSpLocks/>
          </p:cNvGrpSpPr>
          <p:nvPr/>
        </p:nvGrpSpPr>
        <p:grpSpPr bwMode="auto">
          <a:xfrm>
            <a:off x="749300" y="74613"/>
            <a:ext cx="6877050" cy="6781800"/>
            <a:chOff x="1676400" y="-76200"/>
            <a:chExt cx="5410200" cy="6934200"/>
          </a:xfrm>
        </p:grpSpPr>
        <p:pic>
          <p:nvPicPr>
            <p:cNvPr id="6" name="Picture 34" descr="Tập tin:VietnameseRegions vn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/>
            </a:blip>
            <a:srcRect/>
            <a:stretch>
              <a:fillRect/>
            </a:stretch>
          </p:blipFill>
          <p:spPr bwMode="auto">
            <a:xfrm>
              <a:off x="1676400" y="-76200"/>
              <a:ext cx="5410200" cy="69342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grpSp>
          <p:nvGrpSpPr>
            <p:cNvPr id="7172" name="Group 48"/>
            <p:cNvGrpSpPr>
              <a:grpSpLocks/>
            </p:cNvGrpSpPr>
            <p:nvPr/>
          </p:nvGrpSpPr>
          <p:grpSpPr bwMode="auto">
            <a:xfrm>
              <a:off x="2098675" y="228600"/>
              <a:ext cx="2017713" cy="1154113"/>
              <a:chOff x="1194" y="196"/>
              <a:chExt cx="1271" cy="727"/>
            </a:xfrm>
          </p:grpSpPr>
          <p:sp>
            <p:nvSpPr>
              <p:cNvPr id="7174" name="Freeform 35"/>
              <p:cNvSpPr>
                <a:spLocks/>
              </p:cNvSpPr>
              <p:nvPr/>
            </p:nvSpPr>
            <p:spPr bwMode="auto">
              <a:xfrm>
                <a:off x="1798" y="400"/>
                <a:ext cx="312" cy="230"/>
              </a:xfrm>
              <a:custGeom>
                <a:avLst/>
                <a:gdLst>
                  <a:gd name="T0" fmla="*/ 0 w 2592"/>
                  <a:gd name="T1" fmla="*/ 0 h 2064"/>
                  <a:gd name="T2" fmla="*/ 0 w 2592"/>
                  <a:gd name="T3" fmla="*/ 0 h 2064"/>
                  <a:gd name="T4" fmla="*/ 0 w 2592"/>
                  <a:gd name="T5" fmla="*/ 0 h 2064"/>
                  <a:gd name="T6" fmla="*/ 0 w 2592"/>
                  <a:gd name="T7" fmla="*/ 0 h 2064"/>
                  <a:gd name="T8" fmla="*/ 0 w 2592"/>
                  <a:gd name="T9" fmla="*/ 0 h 2064"/>
                  <a:gd name="T10" fmla="*/ 0 w 2592"/>
                  <a:gd name="T11" fmla="*/ 0 h 2064"/>
                  <a:gd name="T12" fmla="*/ 0 w 2592"/>
                  <a:gd name="T13" fmla="*/ 0 h 2064"/>
                  <a:gd name="T14" fmla="*/ 0 w 2592"/>
                  <a:gd name="T15" fmla="*/ 0 h 2064"/>
                  <a:gd name="T16" fmla="*/ 0 w 2592"/>
                  <a:gd name="T17" fmla="*/ 0 h 2064"/>
                  <a:gd name="T18" fmla="*/ 0 w 2592"/>
                  <a:gd name="T19" fmla="*/ 0 h 2064"/>
                  <a:gd name="T20" fmla="*/ 0 w 2592"/>
                  <a:gd name="T21" fmla="*/ 0 h 2064"/>
                  <a:gd name="T22" fmla="*/ 0 w 2592"/>
                  <a:gd name="T23" fmla="*/ 0 h 2064"/>
                  <a:gd name="T24" fmla="*/ 0 w 2592"/>
                  <a:gd name="T25" fmla="*/ 0 h 2064"/>
                  <a:gd name="T26" fmla="*/ 0 w 2592"/>
                  <a:gd name="T27" fmla="*/ 0 h 2064"/>
                  <a:gd name="T28" fmla="*/ 0 w 2592"/>
                  <a:gd name="T29" fmla="*/ 0 h 2064"/>
                  <a:gd name="T30" fmla="*/ 0 w 2592"/>
                  <a:gd name="T31" fmla="*/ 0 h 2064"/>
                  <a:gd name="T32" fmla="*/ 0 w 2592"/>
                  <a:gd name="T33" fmla="*/ 0 h 2064"/>
                  <a:gd name="T34" fmla="*/ 0 w 2592"/>
                  <a:gd name="T35" fmla="*/ 0 h 2064"/>
                  <a:gd name="T36" fmla="*/ 0 w 2592"/>
                  <a:gd name="T37" fmla="*/ 0 h 2064"/>
                  <a:gd name="T38" fmla="*/ 0 w 2592"/>
                  <a:gd name="T39" fmla="*/ 0 h 2064"/>
                  <a:gd name="T40" fmla="*/ 0 w 2592"/>
                  <a:gd name="T41" fmla="*/ 0 h 2064"/>
                  <a:gd name="T42" fmla="*/ 0 w 2592"/>
                  <a:gd name="T43" fmla="*/ 0 h 2064"/>
                  <a:gd name="T44" fmla="*/ 0 w 2592"/>
                  <a:gd name="T45" fmla="*/ 0 h 2064"/>
                  <a:gd name="T46" fmla="*/ 0 w 2592"/>
                  <a:gd name="T47" fmla="*/ 0 h 2064"/>
                  <a:gd name="T48" fmla="*/ 0 w 2592"/>
                  <a:gd name="T49" fmla="*/ 0 h 2064"/>
                  <a:gd name="T50" fmla="*/ 0 w 2592"/>
                  <a:gd name="T51" fmla="*/ 0 h 2064"/>
                  <a:gd name="T52" fmla="*/ 0 w 2592"/>
                  <a:gd name="T53" fmla="*/ 0 h 2064"/>
                  <a:gd name="T54" fmla="*/ 0 w 2592"/>
                  <a:gd name="T55" fmla="*/ 0 h 2064"/>
                  <a:gd name="T56" fmla="*/ 0 w 2592"/>
                  <a:gd name="T57" fmla="*/ 0 h 2064"/>
                  <a:gd name="T58" fmla="*/ 0 w 2592"/>
                  <a:gd name="T59" fmla="*/ 0 h 2064"/>
                  <a:gd name="T60" fmla="*/ 0 w 2592"/>
                  <a:gd name="T61" fmla="*/ 0 h 2064"/>
                  <a:gd name="T62" fmla="*/ 0 w 2592"/>
                  <a:gd name="T63" fmla="*/ 0 h 2064"/>
                  <a:gd name="T64" fmla="*/ 0 w 2592"/>
                  <a:gd name="T65" fmla="*/ 0 h 2064"/>
                  <a:gd name="T66" fmla="*/ 0 w 2592"/>
                  <a:gd name="T67" fmla="*/ 0 h 2064"/>
                  <a:gd name="T68" fmla="*/ 0 w 2592"/>
                  <a:gd name="T69" fmla="*/ 0 h 2064"/>
                  <a:gd name="T70" fmla="*/ 0 w 2592"/>
                  <a:gd name="T71" fmla="*/ 0 h 2064"/>
                  <a:gd name="T72" fmla="*/ 0 w 2592"/>
                  <a:gd name="T73" fmla="*/ 0 h 2064"/>
                  <a:gd name="T74" fmla="*/ 0 w 2592"/>
                  <a:gd name="T75" fmla="*/ 0 h 2064"/>
                  <a:gd name="T76" fmla="*/ 0 w 2592"/>
                  <a:gd name="T77" fmla="*/ 0 h 2064"/>
                  <a:gd name="T78" fmla="*/ 0 w 2592"/>
                  <a:gd name="T79" fmla="*/ 0 h 2064"/>
                  <a:gd name="T80" fmla="*/ 0 w 2592"/>
                  <a:gd name="T81" fmla="*/ 0 h 2064"/>
                  <a:gd name="T82" fmla="*/ 0 w 2592"/>
                  <a:gd name="T83" fmla="*/ 0 h 2064"/>
                  <a:gd name="T84" fmla="*/ 0 w 2592"/>
                  <a:gd name="T85" fmla="*/ 0 h 2064"/>
                  <a:gd name="T86" fmla="*/ 1 w 2592"/>
                  <a:gd name="T87" fmla="*/ 0 h 206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592"/>
                  <a:gd name="T133" fmla="*/ 0 h 2064"/>
                  <a:gd name="T134" fmla="*/ 2592 w 2592"/>
                  <a:gd name="T135" fmla="*/ 2064 h 206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592" h="2064">
                    <a:moveTo>
                      <a:pt x="0" y="0"/>
                    </a:moveTo>
                    <a:cubicBezTo>
                      <a:pt x="32" y="36"/>
                      <a:pt x="64" y="72"/>
                      <a:pt x="96" y="96"/>
                    </a:cubicBezTo>
                    <a:cubicBezTo>
                      <a:pt x="128" y="120"/>
                      <a:pt x="168" y="120"/>
                      <a:pt x="192" y="144"/>
                    </a:cubicBezTo>
                    <a:cubicBezTo>
                      <a:pt x="216" y="168"/>
                      <a:pt x="232" y="200"/>
                      <a:pt x="240" y="240"/>
                    </a:cubicBezTo>
                    <a:cubicBezTo>
                      <a:pt x="248" y="280"/>
                      <a:pt x="248" y="336"/>
                      <a:pt x="240" y="384"/>
                    </a:cubicBezTo>
                    <a:cubicBezTo>
                      <a:pt x="232" y="432"/>
                      <a:pt x="216" y="496"/>
                      <a:pt x="192" y="528"/>
                    </a:cubicBezTo>
                    <a:cubicBezTo>
                      <a:pt x="168" y="560"/>
                      <a:pt x="120" y="552"/>
                      <a:pt x="96" y="576"/>
                    </a:cubicBezTo>
                    <a:cubicBezTo>
                      <a:pt x="72" y="600"/>
                      <a:pt x="56" y="640"/>
                      <a:pt x="48" y="672"/>
                    </a:cubicBezTo>
                    <a:cubicBezTo>
                      <a:pt x="40" y="704"/>
                      <a:pt x="32" y="744"/>
                      <a:pt x="48" y="768"/>
                    </a:cubicBezTo>
                    <a:cubicBezTo>
                      <a:pt x="64" y="792"/>
                      <a:pt x="128" y="792"/>
                      <a:pt x="144" y="816"/>
                    </a:cubicBezTo>
                    <a:cubicBezTo>
                      <a:pt x="160" y="840"/>
                      <a:pt x="152" y="880"/>
                      <a:pt x="144" y="912"/>
                    </a:cubicBezTo>
                    <a:cubicBezTo>
                      <a:pt x="136" y="944"/>
                      <a:pt x="88" y="992"/>
                      <a:pt x="96" y="1008"/>
                    </a:cubicBezTo>
                    <a:cubicBezTo>
                      <a:pt x="104" y="1024"/>
                      <a:pt x="168" y="992"/>
                      <a:pt x="192" y="1008"/>
                    </a:cubicBezTo>
                    <a:cubicBezTo>
                      <a:pt x="216" y="1024"/>
                      <a:pt x="216" y="1088"/>
                      <a:pt x="240" y="1104"/>
                    </a:cubicBezTo>
                    <a:cubicBezTo>
                      <a:pt x="264" y="1120"/>
                      <a:pt x="304" y="1104"/>
                      <a:pt x="336" y="1104"/>
                    </a:cubicBezTo>
                    <a:cubicBezTo>
                      <a:pt x="368" y="1104"/>
                      <a:pt x="400" y="1096"/>
                      <a:pt x="432" y="1104"/>
                    </a:cubicBezTo>
                    <a:cubicBezTo>
                      <a:pt x="464" y="1112"/>
                      <a:pt x="496" y="1152"/>
                      <a:pt x="528" y="1152"/>
                    </a:cubicBezTo>
                    <a:cubicBezTo>
                      <a:pt x="560" y="1152"/>
                      <a:pt x="592" y="1104"/>
                      <a:pt x="624" y="1104"/>
                    </a:cubicBezTo>
                    <a:cubicBezTo>
                      <a:pt x="656" y="1104"/>
                      <a:pt x="688" y="1136"/>
                      <a:pt x="720" y="1152"/>
                    </a:cubicBezTo>
                    <a:cubicBezTo>
                      <a:pt x="752" y="1168"/>
                      <a:pt x="792" y="1208"/>
                      <a:pt x="816" y="1200"/>
                    </a:cubicBezTo>
                    <a:cubicBezTo>
                      <a:pt x="840" y="1192"/>
                      <a:pt x="832" y="1128"/>
                      <a:pt x="864" y="1104"/>
                    </a:cubicBezTo>
                    <a:cubicBezTo>
                      <a:pt x="896" y="1080"/>
                      <a:pt x="968" y="1072"/>
                      <a:pt x="1008" y="1056"/>
                    </a:cubicBezTo>
                    <a:cubicBezTo>
                      <a:pt x="1048" y="1040"/>
                      <a:pt x="1072" y="1008"/>
                      <a:pt x="1104" y="1008"/>
                    </a:cubicBezTo>
                    <a:cubicBezTo>
                      <a:pt x="1136" y="1008"/>
                      <a:pt x="1168" y="1032"/>
                      <a:pt x="1200" y="1056"/>
                    </a:cubicBezTo>
                    <a:cubicBezTo>
                      <a:pt x="1232" y="1080"/>
                      <a:pt x="1280" y="1120"/>
                      <a:pt x="1296" y="1152"/>
                    </a:cubicBezTo>
                    <a:cubicBezTo>
                      <a:pt x="1312" y="1184"/>
                      <a:pt x="1296" y="1216"/>
                      <a:pt x="1296" y="1248"/>
                    </a:cubicBezTo>
                    <a:cubicBezTo>
                      <a:pt x="1296" y="1280"/>
                      <a:pt x="1320" y="1312"/>
                      <a:pt x="1296" y="1344"/>
                    </a:cubicBezTo>
                    <a:cubicBezTo>
                      <a:pt x="1272" y="1376"/>
                      <a:pt x="1176" y="1408"/>
                      <a:pt x="1152" y="1440"/>
                    </a:cubicBezTo>
                    <a:cubicBezTo>
                      <a:pt x="1128" y="1472"/>
                      <a:pt x="1152" y="1504"/>
                      <a:pt x="1152" y="1536"/>
                    </a:cubicBezTo>
                    <a:cubicBezTo>
                      <a:pt x="1152" y="1568"/>
                      <a:pt x="1144" y="1600"/>
                      <a:pt x="1152" y="1632"/>
                    </a:cubicBezTo>
                    <a:cubicBezTo>
                      <a:pt x="1160" y="1664"/>
                      <a:pt x="1168" y="1680"/>
                      <a:pt x="1200" y="1728"/>
                    </a:cubicBezTo>
                    <a:cubicBezTo>
                      <a:pt x="1232" y="1776"/>
                      <a:pt x="1296" y="1888"/>
                      <a:pt x="1344" y="1920"/>
                    </a:cubicBezTo>
                    <a:cubicBezTo>
                      <a:pt x="1392" y="1952"/>
                      <a:pt x="1448" y="1920"/>
                      <a:pt x="1488" y="1920"/>
                    </a:cubicBezTo>
                    <a:cubicBezTo>
                      <a:pt x="1528" y="1920"/>
                      <a:pt x="1544" y="1920"/>
                      <a:pt x="1584" y="1920"/>
                    </a:cubicBezTo>
                    <a:cubicBezTo>
                      <a:pt x="1624" y="1920"/>
                      <a:pt x="1696" y="1936"/>
                      <a:pt x="1728" y="1920"/>
                    </a:cubicBezTo>
                    <a:cubicBezTo>
                      <a:pt x="1760" y="1904"/>
                      <a:pt x="1752" y="1840"/>
                      <a:pt x="1776" y="1824"/>
                    </a:cubicBezTo>
                    <a:cubicBezTo>
                      <a:pt x="1800" y="1808"/>
                      <a:pt x="1840" y="1824"/>
                      <a:pt x="1872" y="1824"/>
                    </a:cubicBezTo>
                    <a:cubicBezTo>
                      <a:pt x="1904" y="1824"/>
                      <a:pt x="1936" y="1816"/>
                      <a:pt x="1968" y="1824"/>
                    </a:cubicBezTo>
                    <a:cubicBezTo>
                      <a:pt x="2000" y="1832"/>
                      <a:pt x="2032" y="1848"/>
                      <a:pt x="2064" y="1872"/>
                    </a:cubicBezTo>
                    <a:cubicBezTo>
                      <a:pt x="2096" y="1896"/>
                      <a:pt x="2128" y="1968"/>
                      <a:pt x="2160" y="1968"/>
                    </a:cubicBezTo>
                    <a:cubicBezTo>
                      <a:pt x="2192" y="1968"/>
                      <a:pt x="2224" y="1888"/>
                      <a:pt x="2256" y="1872"/>
                    </a:cubicBezTo>
                    <a:cubicBezTo>
                      <a:pt x="2288" y="1856"/>
                      <a:pt x="2320" y="1864"/>
                      <a:pt x="2352" y="1872"/>
                    </a:cubicBezTo>
                    <a:cubicBezTo>
                      <a:pt x="2384" y="1880"/>
                      <a:pt x="2408" y="1888"/>
                      <a:pt x="2448" y="1920"/>
                    </a:cubicBezTo>
                    <a:cubicBezTo>
                      <a:pt x="2488" y="1952"/>
                      <a:pt x="2568" y="2040"/>
                      <a:pt x="2592" y="2064"/>
                    </a:cubicBez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175" name="Group 36"/>
              <p:cNvGrpSpPr>
                <a:grpSpLocks/>
              </p:cNvGrpSpPr>
              <p:nvPr/>
            </p:nvGrpSpPr>
            <p:grpSpPr bwMode="auto">
              <a:xfrm>
                <a:off x="1194" y="196"/>
                <a:ext cx="864" cy="629"/>
                <a:chOff x="227" y="1034"/>
                <a:chExt cx="7165" cy="5637"/>
              </a:xfrm>
            </p:grpSpPr>
            <p:sp>
              <p:nvSpPr>
                <p:cNvPr id="7179" name="Freeform 37"/>
                <p:cNvSpPr>
                  <a:spLocks/>
                </p:cNvSpPr>
                <p:nvPr/>
              </p:nvSpPr>
              <p:spPr bwMode="auto">
                <a:xfrm>
                  <a:off x="227" y="1034"/>
                  <a:ext cx="5064" cy="1880"/>
                </a:xfrm>
                <a:custGeom>
                  <a:avLst/>
                  <a:gdLst>
                    <a:gd name="T0" fmla="*/ 152 w 5064"/>
                    <a:gd name="T1" fmla="*/ 1400 h 1880"/>
                    <a:gd name="T2" fmla="*/ 8 w 5064"/>
                    <a:gd name="T3" fmla="*/ 1208 h 1880"/>
                    <a:gd name="T4" fmla="*/ 56 w 5064"/>
                    <a:gd name="T5" fmla="*/ 920 h 1880"/>
                    <a:gd name="T6" fmla="*/ 248 w 5064"/>
                    <a:gd name="T7" fmla="*/ 1016 h 1880"/>
                    <a:gd name="T8" fmla="*/ 392 w 5064"/>
                    <a:gd name="T9" fmla="*/ 824 h 1880"/>
                    <a:gd name="T10" fmla="*/ 536 w 5064"/>
                    <a:gd name="T11" fmla="*/ 680 h 1880"/>
                    <a:gd name="T12" fmla="*/ 728 w 5064"/>
                    <a:gd name="T13" fmla="*/ 488 h 1880"/>
                    <a:gd name="T14" fmla="*/ 680 w 5064"/>
                    <a:gd name="T15" fmla="*/ 296 h 1880"/>
                    <a:gd name="T16" fmla="*/ 872 w 5064"/>
                    <a:gd name="T17" fmla="*/ 296 h 1880"/>
                    <a:gd name="T18" fmla="*/ 968 w 5064"/>
                    <a:gd name="T19" fmla="*/ 56 h 1880"/>
                    <a:gd name="T20" fmla="*/ 1064 w 5064"/>
                    <a:gd name="T21" fmla="*/ 104 h 1880"/>
                    <a:gd name="T22" fmla="*/ 1256 w 5064"/>
                    <a:gd name="T23" fmla="*/ 200 h 1880"/>
                    <a:gd name="T24" fmla="*/ 1448 w 5064"/>
                    <a:gd name="T25" fmla="*/ 296 h 1880"/>
                    <a:gd name="T26" fmla="*/ 1688 w 5064"/>
                    <a:gd name="T27" fmla="*/ 296 h 1880"/>
                    <a:gd name="T28" fmla="*/ 1880 w 5064"/>
                    <a:gd name="T29" fmla="*/ 440 h 1880"/>
                    <a:gd name="T30" fmla="*/ 2072 w 5064"/>
                    <a:gd name="T31" fmla="*/ 536 h 1880"/>
                    <a:gd name="T32" fmla="*/ 2216 w 5064"/>
                    <a:gd name="T33" fmla="*/ 824 h 1880"/>
                    <a:gd name="T34" fmla="*/ 2456 w 5064"/>
                    <a:gd name="T35" fmla="*/ 920 h 1880"/>
                    <a:gd name="T36" fmla="*/ 2648 w 5064"/>
                    <a:gd name="T37" fmla="*/ 872 h 1880"/>
                    <a:gd name="T38" fmla="*/ 2792 w 5064"/>
                    <a:gd name="T39" fmla="*/ 680 h 1880"/>
                    <a:gd name="T40" fmla="*/ 2984 w 5064"/>
                    <a:gd name="T41" fmla="*/ 488 h 1880"/>
                    <a:gd name="T42" fmla="*/ 3176 w 5064"/>
                    <a:gd name="T43" fmla="*/ 440 h 1880"/>
                    <a:gd name="T44" fmla="*/ 3368 w 5064"/>
                    <a:gd name="T45" fmla="*/ 248 h 1880"/>
                    <a:gd name="T46" fmla="*/ 3560 w 5064"/>
                    <a:gd name="T47" fmla="*/ 104 h 1880"/>
                    <a:gd name="T48" fmla="*/ 3800 w 5064"/>
                    <a:gd name="T49" fmla="*/ 200 h 1880"/>
                    <a:gd name="T50" fmla="*/ 3704 w 5064"/>
                    <a:gd name="T51" fmla="*/ 392 h 1880"/>
                    <a:gd name="T52" fmla="*/ 3848 w 5064"/>
                    <a:gd name="T53" fmla="*/ 584 h 1880"/>
                    <a:gd name="T54" fmla="*/ 4040 w 5064"/>
                    <a:gd name="T55" fmla="*/ 584 h 1880"/>
                    <a:gd name="T56" fmla="*/ 4232 w 5064"/>
                    <a:gd name="T57" fmla="*/ 632 h 1880"/>
                    <a:gd name="T58" fmla="*/ 4232 w 5064"/>
                    <a:gd name="T59" fmla="*/ 824 h 1880"/>
                    <a:gd name="T60" fmla="*/ 4136 w 5064"/>
                    <a:gd name="T61" fmla="*/ 968 h 1880"/>
                    <a:gd name="T62" fmla="*/ 4328 w 5064"/>
                    <a:gd name="T63" fmla="*/ 1064 h 1880"/>
                    <a:gd name="T64" fmla="*/ 4568 w 5064"/>
                    <a:gd name="T65" fmla="*/ 968 h 1880"/>
                    <a:gd name="T66" fmla="*/ 4760 w 5064"/>
                    <a:gd name="T67" fmla="*/ 1112 h 1880"/>
                    <a:gd name="T68" fmla="*/ 4760 w 5064"/>
                    <a:gd name="T69" fmla="*/ 1352 h 1880"/>
                    <a:gd name="T70" fmla="*/ 4760 w 5064"/>
                    <a:gd name="T71" fmla="*/ 1544 h 1880"/>
                    <a:gd name="T72" fmla="*/ 4856 w 5064"/>
                    <a:gd name="T73" fmla="*/ 1736 h 1880"/>
                    <a:gd name="T74" fmla="*/ 5048 w 5064"/>
                    <a:gd name="T75" fmla="*/ 1784 h 188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064"/>
                    <a:gd name="T115" fmla="*/ 0 h 1880"/>
                    <a:gd name="T116" fmla="*/ 5064 w 5064"/>
                    <a:gd name="T117" fmla="*/ 1880 h 188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064" h="1880">
                      <a:moveTo>
                        <a:pt x="248" y="1448"/>
                      </a:moveTo>
                      <a:cubicBezTo>
                        <a:pt x="216" y="1436"/>
                        <a:pt x="184" y="1424"/>
                        <a:pt x="152" y="1400"/>
                      </a:cubicBezTo>
                      <a:cubicBezTo>
                        <a:pt x="120" y="1376"/>
                        <a:pt x="80" y="1336"/>
                        <a:pt x="56" y="1304"/>
                      </a:cubicBezTo>
                      <a:cubicBezTo>
                        <a:pt x="32" y="1272"/>
                        <a:pt x="16" y="1256"/>
                        <a:pt x="8" y="1208"/>
                      </a:cubicBezTo>
                      <a:cubicBezTo>
                        <a:pt x="0" y="1160"/>
                        <a:pt x="0" y="1064"/>
                        <a:pt x="8" y="1016"/>
                      </a:cubicBezTo>
                      <a:cubicBezTo>
                        <a:pt x="16" y="968"/>
                        <a:pt x="32" y="928"/>
                        <a:pt x="56" y="920"/>
                      </a:cubicBezTo>
                      <a:cubicBezTo>
                        <a:pt x="80" y="912"/>
                        <a:pt x="120" y="952"/>
                        <a:pt x="152" y="968"/>
                      </a:cubicBezTo>
                      <a:cubicBezTo>
                        <a:pt x="184" y="984"/>
                        <a:pt x="224" y="1024"/>
                        <a:pt x="248" y="1016"/>
                      </a:cubicBezTo>
                      <a:cubicBezTo>
                        <a:pt x="272" y="1008"/>
                        <a:pt x="272" y="952"/>
                        <a:pt x="296" y="920"/>
                      </a:cubicBezTo>
                      <a:cubicBezTo>
                        <a:pt x="320" y="888"/>
                        <a:pt x="368" y="856"/>
                        <a:pt x="392" y="824"/>
                      </a:cubicBezTo>
                      <a:cubicBezTo>
                        <a:pt x="416" y="792"/>
                        <a:pt x="416" y="752"/>
                        <a:pt x="440" y="728"/>
                      </a:cubicBezTo>
                      <a:cubicBezTo>
                        <a:pt x="464" y="704"/>
                        <a:pt x="496" y="696"/>
                        <a:pt x="536" y="680"/>
                      </a:cubicBezTo>
                      <a:cubicBezTo>
                        <a:pt x="576" y="664"/>
                        <a:pt x="648" y="664"/>
                        <a:pt x="680" y="632"/>
                      </a:cubicBezTo>
                      <a:cubicBezTo>
                        <a:pt x="712" y="600"/>
                        <a:pt x="736" y="528"/>
                        <a:pt x="728" y="488"/>
                      </a:cubicBezTo>
                      <a:cubicBezTo>
                        <a:pt x="720" y="448"/>
                        <a:pt x="640" y="424"/>
                        <a:pt x="632" y="392"/>
                      </a:cubicBezTo>
                      <a:cubicBezTo>
                        <a:pt x="624" y="360"/>
                        <a:pt x="656" y="312"/>
                        <a:pt x="680" y="296"/>
                      </a:cubicBezTo>
                      <a:cubicBezTo>
                        <a:pt x="704" y="280"/>
                        <a:pt x="744" y="296"/>
                        <a:pt x="776" y="296"/>
                      </a:cubicBezTo>
                      <a:cubicBezTo>
                        <a:pt x="808" y="296"/>
                        <a:pt x="848" y="320"/>
                        <a:pt x="872" y="296"/>
                      </a:cubicBezTo>
                      <a:cubicBezTo>
                        <a:pt x="896" y="272"/>
                        <a:pt x="904" y="192"/>
                        <a:pt x="920" y="152"/>
                      </a:cubicBezTo>
                      <a:cubicBezTo>
                        <a:pt x="936" y="112"/>
                        <a:pt x="944" y="80"/>
                        <a:pt x="968" y="56"/>
                      </a:cubicBezTo>
                      <a:cubicBezTo>
                        <a:pt x="992" y="32"/>
                        <a:pt x="1048" y="0"/>
                        <a:pt x="1064" y="8"/>
                      </a:cubicBezTo>
                      <a:cubicBezTo>
                        <a:pt x="1080" y="16"/>
                        <a:pt x="1048" y="72"/>
                        <a:pt x="1064" y="104"/>
                      </a:cubicBezTo>
                      <a:cubicBezTo>
                        <a:pt x="1080" y="136"/>
                        <a:pt x="1128" y="184"/>
                        <a:pt x="1160" y="200"/>
                      </a:cubicBezTo>
                      <a:cubicBezTo>
                        <a:pt x="1192" y="216"/>
                        <a:pt x="1224" y="184"/>
                        <a:pt x="1256" y="200"/>
                      </a:cubicBezTo>
                      <a:cubicBezTo>
                        <a:pt x="1288" y="216"/>
                        <a:pt x="1320" y="280"/>
                        <a:pt x="1352" y="296"/>
                      </a:cubicBezTo>
                      <a:cubicBezTo>
                        <a:pt x="1384" y="312"/>
                        <a:pt x="1408" y="296"/>
                        <a:pt x="1448" y="296"/>
                      </a:cubicBezTo>
                      <a:cubicBezTo>
                        <a:pt x="1488" y="296"/>
                        <a:pt x="1552" y="296"/>
                        <a:pt x="1592" y="296"/>
                      </a:cubicBezTo>
                      <a:cubicBezTo>
                        <a:pt x="1632" y="296"/>
                        <a:pt x="1656" y="280"/>
                        <a:pt x="1688" y="296"/>
                      </a:cubicBezTo>
                      <a:cubicBezTo>
                        <a:pt x="1720" y="312"/>
                        <a:pt x="1752" y="368"/>
                        <a:pt x="1784" y="392"/>
                      </a:cubicBezTo>
                      <a:cubicBezTo>
                        <a:pt x="1816" y="416"/>
                        <a:pt x="1848" y="424"/>
                        <a:pt x="1880" y="440"/>
                      </a:cubicBezTo>
                      <a:cubicBezTo>
                        <a:pt x="1912" y="456"/>
                        <a:pt x="1944" y="472"/>
                        <a:pt x="1976" y="488"/>
                      </a:cubicBezTo>
                      <a:cubicBezTo>
                        <a:pt x="2008" y="504"/>
                        <a:pt x="2048" y="504"/>
                        <a:pt x="2072" y="536"/>
                      </a:cubicBezTo>
                      <a:cubicBezTo>
                        <a:pt x="2096" y="568"/>
                        <a:pt x="2096" y="632"/>
                        <a:pt x="2120" y="680"/>
                      </a:cubicBezTo>
                      <a:cubicBezTo>
                        <a:pt x="2144" y="728"/>
                        <a:pt x="2176" y="792"/>
                        <a:pt x="2216" y="824"/>
                      </a:cubicBezTo>
                      <a:cubicBezTo>
                        <a:pt x="2256" y="856"/>
                        <a:pt x="2320" y="856"/>
                        <a:pt x="2360" y="872"/>
                      </a:cubicBezTo>
                      <a:cubicBezTo>
                        <a:pt x="2400" y="888"/>
                        <a:pt x="2424" y="904"/>
                        <a:pt x="2456" y="920"/>
                      </a:cubicBezTo>
                      <a:cubicBezTo>
                        <a:pt x="2488" y="936"/>
                        <a:pt x="2520" y="976"/>
                        <a:pt x="2552" y="968"/>
                      </a:cubicBezTo>
                      <a:cubicBezTo>
                        <a:pt x="2584" y="960"/>
                        <a:pt x="2616" y="904"/>
                        <a:pt x="2648" y="872"/>
                      </a:cubicBezTo>
                      <a:cubicBezTo>
                        <a:pt x="2680" y="840"/>
                        <a:pt x="2720" y="808"/>
                        <a:pt x="2744" y="776"/>
                      </a:cubicBezTo>
                      <a:cubicBezTo>
                        <a:pt x="2768" y="744"/>
                        <a:pt x="2768" y="704"/>
                        <a:pt x="2792" y="680"/>
                      </a:cubicBezTo>
                      <a:cubicBezTo>
                        <a:pt x="2816" y="656"/>
                        <a:pt x="2856" y="664"/>
                        <a:pt x="2888" y="632"/>
                      </a:cubicBezTo>
                      <a:cubicBezTo>
                        <a:pt x="2920" y="600"/>
                        <a:pt x="2952" y="520"/>
                        <a:pt x="2984" y="488"/>
                      </a:cubicBezTo>
                      <a:cubicBezTo>
                        <a:pt x="3016" y="456"/>
                        <a:pt x="3048" y="448"/>
                        <a:pt x="3080" y="440"/>
                      </a:cubicBezTo>
                      <a:cubicBezTo>
                        <a:pt x="3112" y="432"/>
                        <a:pt x="3144" y="456"/>
                        <a:pt x="3176" y="440"/>
                      </a:cubicBezTo>
                      <a:cubicBezTo>
                        <a:pt x="3208" y="424"/>
                        <a:pt x="3240" y="376"/>
                        <a:pt x="3272" y="344"/>
                      </a:cubicBezTo>
                      <a:cubicBezTo>
                        <a:pt x="3304" y="312"/>
                        <a:pt x="3336" y="288"/>
                        <a:pt x="3368" y="248"/>
                      </a:cubicBezTo>
                      <a:cubicBezTo>
                        <a:pt x="3400" y="208"/>
                        <a:pt x="3432" y="128"/>
                        <a:pt x="3464" y="104"/>
                      </a:cubicBezTo>
                      <a:cubicBezTo>
                        <a:pt x="3496" y="80"/>
                        <a:pt x="3520" y="96"/>
                        <a:pt x="3560" y="104"/>
                      </a:cubicBezTo>
                      <a:cubicBezTo>
                        <a:pt x="3600" y="112"/>
                        <a:pt x="3664" y="136"/>
                        <a:pt x="3704" y="152"/>
                      </a:cubicBezTo>
                      <a:cubicBezTo>
                        <a:pt x="3744" y="168"/>
                        <a:pt x="3792" y="176"/>
                        <a:pt x="3800" y="200"/>
                      </a:cubicBezTo>
                      <a:cubicBezTo>
                        <a:pt x="3808" y="224"/>
                        <a:pt x="3768" y="264"/>
                        <a:pt x="3752" y="296"/>
                      </a:cubicBezTo>
                      <a:cubicBezTo>
                        <a:pt x="3736" y="328"/>
                        <a:pt x="3696" y="360"/>
                        <a:pt x="3704" y="392"/>
                      </a:cubicBezTo>
                      <a:cubicBezTo>
                        <a:pt x="3712" y="424"/>
                        <a:pt x="3776" y="456"/>
                        <a:pt x="3800" y="488"/>
                      </a:cubicBezTo>
                      <a:cubicBezTo>
                        <a:pt x="3824" y="520"/>
                        <a:pt x="3824" y="568"/>
                        <a:pt x="3848" y="584"/>
                      </a:cubicBezTo>
                      <a:cubicBezTo>
                        <a:pt x="3872" y="600"/>
                        <a:pt x="3912" y="584"/>
                        <a:pt x="3944" y="584"/>
                      </a:cubicBezTo>
                      <a:cubicBezTo>
                        <a:pt x="3976" y="584"/>
                        <a:pt x="4008" y="584"/>
                        <a:pt x="4040" y="584"/>
                      </a:cubicBezTo>
                      <a:cubicBezTo>
                        <a:pt x="4072" y="584"/>
                        <a:pt x="4104" y="576"/>
                        <a:pt x="4136" y="584"/>
                      </a:cubicBezTo>
                      <a:cubicBezTo>
                        <a:pt x="4168" y="592"/>
                        <a:pt x="4208" y="608"/>
                        <a:pt x="4232" y="632"/>
                      </a:cubicBezTo>
                      <a:cubicBezTo>
                        <a:pt x="4256" y="656"/>
                        <a:pt x="4280" y="696"/>
                        <a:pt x="4280" y="728"/>
                      </a:cubicBezTo>
                      <a:cubicBezTo>
                        <a:pt x="4280" y="760"/>
                        <a:pt x="4256" y="800"/>
                        <a:pt x="4232" y="824"/>
                      </a:cubicBezTo>
                      <a:cubicBezTo>
                        <a:pt x="4208" y="848"/>
                        <a:pt x="4152" y="848"/>
                        <a:pt x="4136" y="872"/>
                      </a:cubicBezTo>
                      <a:cubicBezTo>
                        <a:pt x="4120" y="896"/>
                        <a:pt x="4120" y="944"/>
                        <a:pt x="4136" y="968"/>
                      </a:cubicBezTo>
                      <a:cubicBezTo>
                        <a:pt x="4152" y="992"/>
                        <a:pt x="4200" y="1000"/>
                        <a:pt x="4232" y="1016"/>
                      </a:cubicBezTo>
                      <a:cubicBezTo>
                        <a:pt x="4264" y="1032"/>
                        <a:pt x="4296" y="1056"/>
                        <a:pt x="4328" y="1064"/>
                      </a:cubicBezTo>
                      <a:cubicBezTo>
                        <a:pt x="4360" y="1072"/>
                        <a:pt x="4384" y="1080"/>
                        <a:pt x="4424" y="1064"/>
                      </a:cubicBezTo>
                      <a:cubicBezTo>
                        <a:pt x="4464" y="1048"/>
                        <a:pt x="4528" y="960"/>
                        <a:pt x="4568" y="968"/>
                      </a:cubicBezTo>
                      <a:cubicBezTo>
                        <a:pt x="4608" y="976"/>
                        <a:pt x="4632" y="1088"/>
                        <a:pt x="4664" y="1112"/>
                      </a:cubicBezTo>
                      <a:cubicBezTo>
                        <a:pt x="4696" y="1136"/>
                        <a:pt x="4736" y="1096"/>
                        <a:pt x="4760" y="1112"/>
                      </a:cubicBezTo>
                      <a:cubicBezTo>
                        <a:pt x="4784" y="1128"/>
                        <a:pt x="4808" y="1168"/>
                        <a:pt x="4808" y="1208"/>
                      </a:cubicBezTo>
                      <a:cubicBezTo>
                        <a:pt x="4808" y="1248"/>
                        <a:pt x="4776" y="1312"/>
                        <a:pt x="4760" y="1352"/>
                      </a:cubicBezTo>
                      <a:cubicBezTo>
                        <a:pt x="4744" y="1392"/>
                        <a:pt x="4712" y="1416"/>
                        <a:pt x="4712" y="1448"/>
                      </a:cubicBezTo>
                      <a:cubicBezTo>
                        <a:pt x="4712" y="1480"/>
                        <a:pt x="4736" y="1512"/>
                        <a:pt x="4760" y="1544"/>
                      </a:cubicBezTo>
                      <a:cubicBezTo>
                        <a:pt x="4784" y="1576"/>
                        <a:pt x="4840" y="1608"/>
                        <a:pt x="4856" y="1640"/>
                      </a:cubicBezTo>
                      <a:cubicBezTo>
                        <a:pt x="4872" y="1672"/>
                        <a:pt x="4840" y="1720"/>
                        <a:pt x="4856" y="1736"/>
                      </a:cubicBezTo>
                      <a:cubicBezTo>
                        <a:pt x="4872" y="1752"/>
                        <a:pt x="4920" y="1728"/>
                        <a:pt x="4952" y="1736"/>
                      </a:cubicBezTo>
                      <a:cubicBezTo>
                        <a:pt x="4984" y="1744"/>
                        <a:pt x="5032" y="1760"/>
                        <a:pt x="5048" y="1784"/>
                      </a:cubicBezTo>
                      <a:cubicBezTo>
                        <a:pt x="5064" y="1808"/>
                        <a:pt x="5048" y="1872"/>
                        <a:pt x="5048" y="1880"/>
                      </a:cubicBezTo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7180" name="Group 38"/>
                <p:cNvGrpSpPr>
                  <a:grpSpLocks/>
                </p:cNvGrpSpPr>
                <p:nvPr/>
              </p:nvGrpSpPr>
              <p:grpSpPr bwMode="auto">
                <a:xfrm>
                  <a:off x="406" y="2422"/>
                  <a:ext cx="6986" cy="4249"/>
                  <a:chOff x="406" y="2422"/>
                  <a:chExt cx="6986" cy="4249"/>
                </a:xfrm>
              </p:grpSpPr>
              <p:sp>
                <p:nvSpPr>
                  <p:cNvPr id="7181" name="Freeform 39"/>
                  <p:cNvSpPr>
                    <a:spLocks/>
                  </p:cNvSpPr>
                  <p:nvPr/>
                </p:nvSpPr>
                <p:spPr bwMode="auto">
                  <a:xfrm>
                    <a:off x="1968" y="3543"/>
                    <a:ext cx="5424" cy="3128"/>
                  </a:xfrm>
                  <a:custGeom>
                    <a:avLst/>
                    <a:gdLst>
                      <a:gd name="T0" fmla="*/ 144 w 5424"/>
                      <a:gd name="T1" fmla="*/ 248 h 3128"/>
                      <a:gd name="T2" fmla="*/ 0 w 5424"/>
                      <a:gd name="T3" fmla="*/ 152 h 3128"/>
                      <a:gd name="T4" fmla="*/ 192 w 5424"/>
                      <a:gd name="T5" fmla="*/ 8 h 3128"/>
                      <a:gd name="T6" fmla="*/ 288 w 5424"/>
                      <a:gd name="T7" fmla="*/ 200 h 3128"/>
                      <a:gd name="T8" fmla="*/ 384 w 5424"/>
                      <a:gd name="T9" fmla="*/ 344 h 3128"/>
                      <a:gd name="T10" fmla="*/ 528 w 5424"/>
                      <a:gd name="T11" fmla="*/ 248 h 3128"/>
                      <a:gd name="T12" fmla="*/ 624 w 5424"/>
                      <a:gd name="T13" fmla="*/ 488 h 3128"/>
                      <a:gd name="T14" fmla="*/ 624 w 5424"/>
                      <a:gd name="T15" fmla="*/ 680 h 3128"/>
                      <a:gd name="T16" fmla="*/ 480 w 5424"/>
                      <a:gd name="T17" fmla="*/ 824 h 3128"/>
                      <a:gd name="T18" fmla="*/ 336 w 5424"/>
                      <a:gd name="T19" fmla="*/ 920 h 3128"/>
                      <a:gd name="T20" fmla="*/ 336 w 5424"/>
                      <a:gd name="T21" fmla="*/ 1112 h 3128"/>
                      <a:gd name="T22" fmla="*/ 336 w 5424"/>
                      <a:gd name="T23" fmla="*/ 1160 h 3128"/>
                      <a:gd name="T24" fmla="*/ 240 w 5424"/>
                      <a:gd name="T25" fmla="*/ 1352 h 3128"/>
                      <a:gd name="T26" fmla="*/ 144 w 5424"/>
                      <a:gd name="T27" fmla="*/ 1544 h 3128"/>
                      <a:gd name="T28" fmla="*/ 384 w 5424"/>
                      <a:gd name="T29" fmla="*/ 1640 h 3128"/>
                      <a:gd name="T30" fmla="*/ 432 w 5424"/>
                      <a:gd name="T31" fmla="*/ 1880 h 3128"/>
                      <a:gd name="T32" fmla="*/ 528 w 5424"/>
                      <a:gd name="T33" fmla="*/ 2024 h 3128"/>
                      <a:gd name="T34" fmla="*/ 720 w 5424"/>
                      <a:gd name="T35" fmla="*/ 2168 h 3128"/>
                      <a:gd name="T36" fmla="*/ 768 w 5424"/>
                      <a:gd name="T37" fmla="*/ 2360 h 3128"/>
                      <a:gd name="T38" fmla="*/ 912 w 5424"/>
                      <a:gd name="T39" fmla="*/ 2456 h 3128"/>
                      <a:gd name="T40" fmla="*/ 1152 w 5424"/>
                      <a:gd name="T41" fmla="*/ 2504 h 3128"/>
                      <a:gd name="T42" fmla="*/ 1392 w 5424"/>
                      <a:gd name="T43" fmla="*/ 2696 h 3128"/>
                      <a:gd name="T44" fmla="*/ 1584 w 5424"/>
                      <a:gd name="T45" fmla="*/ 2696 h 3128"/>
                      <a:gd name="T46" fmla="*/ 1776 w 5424"/>
                      <a:gd name="T47" fmla="*/ 2744 h 3128"/>
                      <a:gd name="T48" fmla="*/ 1872 w 5424"/>
                      <a:gd name="T49" fmla="*/ 2600 h 3128"/>
                      <a:gd name="T50" fmla="*/ 2064 w 5424"/>
                      <a:gd name="T51" fmla="*/ 2744 h 3128"/>
                      <a:gd name="T52" fmla="*/ 2256 w 5424"/>
                      <a:gd name="T53" fmla="*/ 2840 h 3128"/>
                      <a:gd name="T54" fmla="*/ 2448 w 5424"/>
                      <a:gd name="T55" fmla="*/ 2984 h 3128"/>
                      <a:gd name="T56" fmla="*/ 2640 w 5424"/>
                      <a:gd name="T57" fmla="*/ 3080 h 3128"/>
                      <a:gd name="T58" fmla="*/ 2832 w 5424"/>
                      <a:gd name="T59" fmla="*/ 2936 h 3128"/>
                      <a:gd name="T60" fmla="*/ 2928 w 5424"/>
                      <a:gd name="T61" fmla="*/ 2792 h 3128"/>
                      <a:gd name="T62" fmla="*/ 3024 w 5424"/>
                      <a:gd name="T63" fmla="*/ 2600 h 3128"/>
                      <a:gd name="T64" fmla="*/ 3216 w 5424"/>
                      <a:gd name="T65" fmla="*/ 2600 h 3128"/>
                      <a:gd name="T66" fmla="*/ 3408 w 5424"/>
                      <a:gd name="T67" fmla="*/ 2504 h 3128"/>
                      <a:gd name="T68" fmla="*/ 3600 w 5424"/>
                      <a:gd name="T69" fmla="*/ 2408 h 3128"/>
                      <a:gd name="T70" fmla="*/ 3792 w 5424"/>
                      <a:gd name="T71" fmla="*/ 2312 h 3128"/>
                      <a:gd name="T72" fmla="*/ 3984 w 5424"/>
                      <a:gd name="T73" fmla="*/ 2312 h 3128"/>
                      <a:gd name="T74" fmla="*/ 4176 w 5424"/>
                      <a:gd name="T75" fmla="*/ 2408 h 3128"/>
                      <a:gd name="T76" fmla="*/ 4368 w 5424"/>
                      <a:gd name="T77" fmla="*/ 2456 h 3128"/>
                      <a:gd name="T78" fmla="*/ 4560 w 5424"/>
                      <a:gd name="T79" fmla="*/ 2600 h 3128"/>
                      <a:gd name="T80" fmla="*/ 4752 w 5424"/>
                      <a:gd name="T81" fmla="*/ 2792 h 3128"/>
                      <a:gd name="T82" fmla="*/ 4992 w 5424"/>
                      <a:gd name="T83" fmla="*/ 2936 h 3128"/>
                      <a:gd name="T84" fmla="*/ 5184 w 5424"/>
                      <a:gd name="T85" fmla="*/ 3080 h 3128"/>
                      <a:gd name="T86" fmla="*/ 5424 w 5424"/>
                      <a:gd name="T87" fmla="*/ 3128 h 3128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5424"/>
                      <a:gd name="T133" fmla="*/ 0 h 3128"/>
                      <a:gd name="T134" fmla="*/ 5424 w 5424"/>
                      <a:gd name="T135" fmla="*/ 3128 h 3128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5424" h="3128">
                        <a:moveTo>
                          <a:pt x="48" y="296"/>
                        </a:moveTo>
                        <a:cubicBezTo>
                          <a:pt x="92" y="284"/>
                          <a:pt x="136" y="272"/>
                          <a:pt x="144" y="248"/>
                        </a:cubicBezTo>
                        <a:cubicBezTo>
                          <a:pt x="152" y="224"/>
                          <a:pt x="120" y="168"/>
                          <a:pt x="96" y="152"/>
                        </a:cubicBezTo>
                        <a:cubicBezTo>
                          <a:pt x="72" y="136"/>
                          <a:pt x="0" y="168"/>
                          <a:pt x="0" y="152"/>
                        </a:cubicBezTo>
                        <a:cubicBezTo>
                          <a:pt x="0" y="136"/>
                          <a:pt x="64" y="80"/>
                          <a:pt x="96" y="56"/>
                        </a:cubicBezTo>
                        <a:cubicBezTo>
                          <a:pt x="128" y="32"/>
                          <a:pt x="160" y="0"/>
                          <a:pt x="192" y="8"/>
                        </a:cubicBezTo>
                        <a:cubicBezTo>
                          <a:pt x="224" y="16"/>
                          <a:pt x="272" y="72"/>
                          <a:pt x="288" y="104"/>
                        </a:cubicBezTo>
                        <a:cubicBezTo>
                          <a:pt x="304" y="136"/>
                          <a:pt x="288" y="168"/>
                          <a:pt x="288" y="200"/>
                        </a:cubicBezTo>
                        <a:cubicBezTo>
                          <a:pt x="288" y="232"/>
                          <a:pt x="272" y="272"/>
                          <a:pt x="288" y="296"/>
                        </a:cubicBezTo>
                        <a:cubicBezTo>
                          <a:pt x="304" y="320"/>
                          <a:pt x="360" y="352"/>
                          <a:pt x="384" y="344"/>
                        </a:cubicBezTo>
                        <a:cubicBezTo>
                          <a:pt x="408" y="336"/>
                          <a:pt x="408" y="264"/>
                          <a:pt x="432" y="248"/>
                        </a:cubicBezTo>
                        <a:cubicBezTo>
                          <a:pt x="456" y="232"/>
                          <a:pt x="496" y="224"/>
                          <a:pt x="528" y="248"/>
                        </a:cubicBezTo>
                        <a:cubicBezTo>
                          <a:pt x="560" y="272"/>
                          <a:pt x="608" y="352"/>
                          <a:pt x="624" y="392"/>
                        </a:cubicBezTo>
                        <a:cubicBezTo>
                          <a:pt x="640" y="432"/>
                          <a:pt x="616" y="456"/>
                          <a:pt x="624" y="488"/>
                        </a:cubicBezTo>
                        <a:cubicBezTo>
                          <a:pt x="632" y="520"/>
                          <a:pt x="672" y="552"/>
                          <a:pt x="672" y="584"/>
                        </a:cubicBezTo>
                        <a:cubicBezTo>
                          <a:pt x="672" y="616"/>
                          <a:pt x="648" y="656"/>
                          <a:pt x="624" y="680"/>
                        </a:cubicBezTo>
                        <a:cubicBezTo>
                          <a:pt x="600" y="704"/>
                          <a:pt x="552" y="704"/>
                          <a:pt x="528" y="728"/>
                        </a:cubicBezTo>
                        <a:cubicBezTo>
                          <a:pt x="504" y="752"/>
                          <a:pt x="504" y="808"/>
                          <a:pt x="480" y="824"/>
                        </a:cubicBezTo>
                        <a:cubicBezTo>
                          <a:pt x="456" y="840"/>
                          <a:pt x="408" y="808"/>
                          <a:pt x="384" y="824"/>
                        </a:cubicBezTo>
                        <a:cubicBezTo>
                          <a:pt x="360" y="840"/>
                          <a:pt x="360" y="888"/>
                          <a:pt x="336" y="920"/>
                        </a:cubicBezTo>
                        <a:cubicBezTo>
                          <a:pt x="312" y="952"/>
                          <a:pt x="240" y="984"/>
                          <a:pt x="240" y="1016"/>
                        </a:cubicBezTo>
                        <a:cubicBezTo>
                          <a:pt x="240" y="1048"/>
                          <a:pt x="304" y="1088"/>
                          <a:pt x="336" y="1112"/>
                        </a:cubicBezTo>
                        <a:cubicBezTo>
                          <a:pt x="368" y="1136"/>
                          <a:pt x="432" y="1152"/>
                          <a:pt x="432" y="1160"/>
                        </a:cubicBezTo>
                        <a:cubicBezTo>
                          <a:pt x="432" y="1168"/>
                          <a:pt x="360" y="1144"/>
                          <a:pt x="336" y="1160"/>
                        </a:cubicBezTo>
                        <a:cubicBezTo>
                          <a:pt x="312" y="1176"/>
                          <a:pt x="304" y="1224"/>
                          <a:pt x="288" y="1256"/>
                        </a:cubicBezTo>
                        <a:cubicBezTo>
                          <a:pt x="272" y="1288"/>
                          <a:pt x="264" y="1328"/>
                          <a:pt x="240" y="1352"/>
                        </a:cubicBezTo>
                        <a:cubicBezTo>
                          <a:pt x="216" y="1376"/>
                          <a:pt x="160" y="1368"/>
                          <a:pt x="144" y="1400"/>
                        </a:cubicBezTo>
                        <a:cubicBezTo>
                          <a:pt x="128" y="1432"/>
                          <a:pt x="128" y="1520"/>
                          <a:pt x="144" y="1544"/>
                        </a:cubicBezTo>
                        <a:cubicBezTo>
                          <a:pt x="160" y="1568"/>
                          <a:pt x="200" y="1528"/>
                          <a:pt x="240" y="1544"/>
                        </a:cubicBezTo>
                        <a:cubicBezTo>
                          <a:pt x="280" y="1560"/>
                          <a:pt x="352" y="1600"/>
                          <a:pt x="384" y="1640"/>
                        </a:cubicBezTo>
                        <a:cubicBezTo>
                          <a:pt x="416" y="1680"/>
                          <a:pt x="424" y="1744"/>
                          <a:pt x="432" y="1784"/>
                        </a:cubicBezTo>
                        <a:cubicBezTo>
                          <a:pt x="440" y="1824"/>
                          <a:pt x="416" y="1856"/>
                          <a:pt x="432" y="1880"/>
                        </a:cubicBezTo>
                        <a:cubicBezTo>
                          <a:pt x="448" y="1904"/>
                          <a:pt x="512" y="1904"/>
                          <a:pt x="528" y="1928"/>
                        </a:cubicBezTo>
                        <a:cubicBezTo>
                          <a:pt x="544" y="1952"/>
                          <a:pt x="512" y="2000"/>
                          <a:pt x="528" y="2024"/>
                        </a:cubicBezTo>
                        <a:cubicBezTo>
                          <a:pt x="544" y="2048"/>
                          <a:pt x="592" y="2048"/>
                          <a:pt x="624" y="2072"/>
                        </a:cubicBezTo>
                        <a:cubicBezTo>
                          <a:pt x="656" y="2096"/>
                          <a:pt x="696" y="2136"/>
                          <a:pt x="720" y="2168"/>
                        </a:cubicBezTo>
                        <a:cubicBezTo>
                          <a:pt x="744" y="2200"/>
                          <a:pt x="760" y="2232"/>
                          <a:pt x="768" y="2264"/>
                        </a:cubicBezTo>
                        <a:cubicBezTo>
                          <a:pt x="776" y="2296"/>
                          <a:pt x="752" y="2344"/>
                          <a:pt x="768" y="2360"/>
                        </a:cubicBezTo>
                        <a:cubicBezTo>
                          <a:pt x="784" y="2376"/>
                          <a:pt x="840" y="2344"/>
                          <a:pt x="864" y="2360"/>
                        </a:cubicBezTo>
                        <a:cubicBezTo>
                          <a:pt x="888" y="2376"/>
                          <a:pt x="888" y="2440"/>
                          <a:pt x="912" y="2456"/>
                        </a:cubicBezTo>
                        <a:cubicBezTo>
                          <a:pt x="936" y="2472"/>
                          <a:pt x="968" y="2448"/>
                          <a:pt x="1008" y="2456"/>
                        </a:cubicBezTo>
                        <a:cubicBezTo>
                          <a:pt x="1048" y="2464"/>
                          <a:pt x="1104" y="2480"/>
                          <a:pt x="1152" y="2504"/>
                        </a:cubicBezTo>
                        <a:cubicBezTo>
                          <a:pt x="1200" y="2528"/>
                          <a:pt x="1256" y="2568"/>
                          <a:pt x="1296" y="2600"/>
                        </a:cubicBezTo>
                        <a:cubicBezTo>
                          <a:pt x="1336" y="2632"/>
                          <a:pt x="1360" y="2680"/>
                          <a:pt x="1392" y="2696"/>
                        </a:cubicBezTo>
                        <a:cubicBezTo>
                          <a:pt x="1424" y="2712"/>
                          <a:pt x="1456" y="2696"/>
                          <a:pt x="1488" y="2696"/>
                        </a:cubicBezTo>
                        <a:cubicBezTo>
                          <a:pt x="1520" y="2696"/>
                          <a:pt x="1552" y="2688"/>
                          <a:pt x="1584" y="2696"/>
                        </a:cubicBezTo>
                        <a:cubicBezTo>
                          <a:pt x="1616" y="2704"/>
                          <a:pt x="1648" y="2736"/>
                          <a:pt x="1680" y="2744"/>
                        </a:cubicBezTo>
                        <a:cubicBezTo>
                          <a:pt x="1712" y="2752"/>
                          <a:pt x="1744" y="2752"/>
                          <a:pt x="1776" y="2744"/>
                        </a:cubicBezTo>
                        <a:cubicBezTo>
                          <a:pt x="1808" y="2736"/>
                          <a:pt x="1856" y="2720"/>
                          <a:pt x="1872" y="2696"/>
                        </a:cubicBezTo>
                        <a:cubicBezTo>
                          <a:pt x="1888" y="2672"/>
                          <a:pt x="1864" y="2600"/>
                          <a:pt x="1872" y="2600"/>
                        </a:cubicBezTo>
                        <a:cubicBezTo>
                          <a:pt x="1880" y="2600"/>
                          <a:pt x="1888" y="2672"/>
                          <a:pt x="1920" y="2696"/>
                        </a:cubicBezTo>
                        <a:cubicBezTo>
                          <a:pt x="1952" y="2720"/>
                          <a:pt x="2024" y="2728"/>
                          <a:pt x="2064" y="2744"/>
                        </a:cubicBezTo>
                        <a:cubicBezTo>
                          <a:pt x="2104" y="2760"/>
                          <a:pt x="2128" y="2776"/>
                          <a:pt x="2160" y="2792"/>
                        </a:cubicBezTo>
                        <a:cubicBezTo>
                          <a:pt x="2192" y="2808"/>
                          <a:pt x="2224" y="2824"/>
                          <a:pt x="2256" y="2840"/>
                        </a:cubicBezTo>
                        <a:cubicBezTo>
                          <a:pt x="2288" y="2856"/>
                          <a:pt x="2320" y="2864"/>
                          <a:pt x="2352" y="2888"/>
                        </a:cubicBezTo>
                        <a:cubicBezTo>
                          <a:pt x="2384" y="2912"/>
                          <a:pt x="2416" y="2952"/>
                          <a:pt x="2448" y="2984"/>
                        </a:cubicBezTo>
                        <a:cubicBezTo>
                          <a:pt x="2480" y="3016"/>
                          <a:pt x="2512" y="3064"/>
                          <a:pt x="2544" y="3080"/>
                        </a:cubicBezTo>
                        <a:cubicBezTo>
                          <a:pt x="2576" y="3096"/>
                          <a:pt x="2608" y="3096"/>
                          <a:pt x="2640" y="3080"/>
                        </a:cubicBezTo>
                        <a:cubicBezTo>
                          <a:pt x="2672" y="3064"/>
                          <a:pt x="2704" y="3008"/>
                          <a:pt x="2736" y="2984"/>
                        </a:cubicBezTo>
                        <a:cubicBezTo>
                          <a:pt x="2768" y="2960"/>
                          <a:pt x="2816" y="2960"/>
                          <a:pt x="2832" y="2936"/>
                        </a:cubicBezTo>
                        <a:cubicBezTo>
                          <a:pt x="2848" y="2912"/>
                          <a:pt x="2816" y="2864"/>
                          <a:pt x="2832" y="2840"/>
                        </a:cubicBezTo>
                        <a:cubicBezTo>
                          <a:pt x="2848" y="2816"/>
                          <a:pt x="2912" y="2816"/>
                          <a:pt x="2928" y="2792"/>
                        </a:cubicBezTo>
                        <a:cubicBezTo>
                          <a:pt x="2944" y="2768"/>
                          <a:pt x="2912" y="2728"/>
                          <a:pt x="2928" y="2696"/>
                        </a:cubicBezTo>
                        <a:cubicBezTo>
                          <a:pt x="2944" y="2664"/>
                          <a:pt x="2992" y="2616"/>
                          <a:pt x="3024" y="2600"/>
                        </a:cubicBezTo>
                        <a:cubicBezTo>
                          <a:pt x="3056" y="2584"/>
                          <a:pt x="3088" y="2600"/>
                          <a:pt x="3120" y="2600"/>
                        </a:cubicBezTo>
                        <a:cubicBezTo>
                          <a:pt x="3152" y="2600"/>
                          <a:pt x="3184" y="2608"/>
                          <a:pt x="3216" y="2600"/>
                        </a:cubicBezTo>
                        <a:cubicBezTo>
                          <a:pt x="3248" y="2592"/>
                          <a:pt x="3280" y="2568"/>
                          <a:pt x="3312" y="2552"/>
                        </a:cubicBezTo>
                        <a:cubicBezTo>
                          <a:pt x="3344" y="2536"/>
                          <a:pt x="3376" y="2512"/>
                          <a:pt x="3408" y="2504"/>
                        </a:cubicBezTo>
                        <a:cubicBezTo>
                          <a:pt x="3440" y="2496"/>
                          <a:pt x="3472" y="2520"/>
                          <a:pt x="3504" y="2504"/>
                        </a:cubicBezTo>
                        <a:cubicBezTo>
                          <a:pt x="3536" y="2488"/>
                          <a:pt x="3568" y="2424"/>
                          <a:pt x="3600" y="2408"/>
                        </a:cubicBezTo>
                        <a:cubicBezTo>
                          <a:pt x="3632" y="2392"/>
                          <a:pt x="3664" y="2424"/>
                          <a:pt x="3696" y="2408"/>
                        </a:cubicBezTo>
                        <a:cubicBezTo>
                          <a:pt x="3728" y="2392"/>
                          <a:pt x="3760" y="2336"/>
                          <a:pt x="3792" y="2312"/>
                        </a:cubicBezTo>
                        <a:cubicBezTo>
                          <a:pt x="3824" y="2288"/>
                          <a:pt x="3856" y="2264"/>
                          <a:pt x="3888" y="2264"/>
                        </a:cubicBezTo>
                        <a:cubicBezTo>
                          <a:pt x="3920" y="2264"/>
                          <a:pt x="3952" y="2288"/>
                          <a:pt x="3984" y="2312"/>
                        </a:cubicBezTo>
                        <a:cubicBezTo>
                          <a:pt x="4016" y="2336"/>
                          <a:pt x="4048" y="2392"/>
                          <a:pt x="4080" y="2408"/>
                        </a:cubicBezTo>
                        <a:cubicBezTo>
                          <a:pt x="4112" y="2424"/>
                          <a:pt x="4136" y="2416"/>
                          <a:pt x="4176" y="2408"/>
                        </a:cubicBezTo>
                        <a:cubicBezTo>
                          <a:pt x="4216" y="2400"/>
                          <a:pt x="4288" y="2352"/>
                          <a:pt x="4320" y="2360"/>
                        </a:cubicBezTo>
                        <a:cubicBezTo>
                          <a:pt x="4352" y="2368"/>
                          <a:pt x="4336" y="2432"/>
                          <a:pt x="4368" y="2456"/>
                        </a:cubicBezTo>
                        <a:cubicBezTo>
                          <a:pt x="4400" y="2480"/>
                          <a:pt x="4480" y="2480"/>
                          <a:pt x="4512" y="2504"/>
                        </a:cubicBezTo>
                        <a:cubicBezTo>
                          <a:pt x="4544" y="2528"/>
                          <a:pt x="4544" y="2568"/>
                          <a:pt x="4560" y="2600"/>
                        </a:cubicBezTo>
                        <a:cubicBezTo>
                          <a:pt x="4576" y="2632"/>
                          <a:pt x="4576" y="2664"/>
                          <a:pt x="4608" y="2696"/>
                        </a:cubicBezTo>
                        <a:cubicBezTo>
                          <a:pt x="4640" y="2728"/>
                          <a:pt x="4696" y="2768"/>
                          <a:pt x="4752" y="2792"/>
                        </a:cubicBezTo>
                        <a:cubicBezTo>
                          <a:pt x="4808" y="2816"/>
                          <a:pt x="4904" y="2816"/>
                          <a:pt x="4944" y="2840"/>
                        </a:cubicBezTo>
                        <a:cubicBezTo>
                          <a:pt x="4984" y="2864"/>
                          <a:pt x="4968" y="2904"/>
                          <a:pt x="4992" y="2936"/>
                        </a:cubicBezTo>
                        <a:cubicBezTo>
                          <a:pt x="5016" y="2968"/>
                          <a:pt x="5056" y="3008"/>
                          <a:pt x="5088" y="3032"/>
                        </a:cubicBezTo>
                        <a:cubicBezTo>
                          <a:pt x="5120" y="3056"/>
                          <a:pt x="5144" y="3072"/>
                          <a:pt x="5184" y="3080"/>
                        </a:cubicBezTo>
                        <a:cubicBezTo>
                          <a:pt x="5224" y="3088"/>
                          <a:pt x="5288" y="3072"/>
                          <a:pt x="5328" y="3080"/>
                        </a:cubicBezTo>
                        <a:cubicBezTo>
                          <a:pt x="5368" y="3088"/>
                          <a:pt x="5408" y="3120"/>
                          <a:pt x="5424" y="3128"/>
                        </a:cubicBezTo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7182" name="Group 40"/>
                  <p:cNvGrpSpPr>
                    <a:grpSpLocks/>
                  </p:cNvGrpSpPr>
                  <p:nvPr/>
                </p:nvGrpSpPr>
                <p:grpSpPr bwMode="auto">
                  <a:xfrm>
                    <a:off x="406" y="2422"/>
                    <a:ext cx="1666" cy="1674"/>
                    <a:chOff x="406" y="2422"/>
                    <a:chExt cx="1666" cy="1674"/>
                  </a:xfrm>
                </p:grpSpPr>
                <p:sp>
                  <p:nvSpPr>
                    <p:cNvPr id="7183" name="Freeform 41"/>
                    <p:cNvSpPr>
                      <a:spLocks/>
                    </p:cNvSpPr>
                    <p:nvPr/>
                  </p:nvSpPr>
                  <p:spPr bwMode="auto">
                    <a:xfrm>
                      <a:off x="406" y="2422"/>
                      <a:ext cx="1248" cy="1200"/>
                    </a:xfrm>
                    <a:custGeom>
                      <a:avLst/>
                      <a:gdLst>
                        <a:gd name="T0" fmla="*/ 1248 w 1248"/>
                        <a:gd name="T1" fmla="*/ 1200 h 1200"/>
                        <a:gd name="T2" fmla="*/ 1152 w 1248"/>
                        <a:gd name="T3" fmla="*/ 1056 h 1200"/>
                        <a:gd name="T4" fmla="*/ 1104 w 1248"/>
                        <a:gd name="T5" fmla="*/ 960 h 1200"/>
                        <a:gd name="T6" fmla="*/ 1056 w 1248"/>
                        <a:gd name="T7" fmla="*/ 816 h 1200"/>
                        <a:gd name="T8" fmla="*/ 960 w 1248"/>
                        <a:gd name="T9" fmla="*/ 816 h 1200"/>
                        <a:gd name="T10" fmla="*/ 816 w 1248"/>
                        <a:gd name="T11" fmla="*/ 720 h 1200"/>
                        <a:gd name="T12" fmla="*/ 768 w 1248"/>
                        <a:gd name="T13" fmla="*/ 624 h 1200"/>
                        <a:gd name="T14" fmla="*/ 672 w 1248"/>
                        <a:gd name="T15" fmla="*/ 480 h 1200"/>
                        <a:gd name="T16" fmla="*/ 528 w 1248"/>
                        <a:gd name="T17" fmla="*/ 336 h 1200"/>
                        <a:gd name="T18" fmla="*/ 432 w 1248"/>
                        <a:gd name="T19" fmla="*/ 240 h 1200"/>
                        <a:gd name="T20" fmla="*/ 288 w 1248"/>
                        <a:gd name="T21" fmla="*/ 144 h 1200"/>
                        <a:gd name="T22" fmla="*/ 192 w 1248"/>
                        <a:gd name="T23" fmla="*/ 144 h 1200"/>
                        <a:gd name="T24" fmla="*/ 96 w 1248"/>
                        <a:gd name="T25" fmla="*/ 48 h 1200"/>
                        <a:gd name="T26" fmla="*/ 0 w 1248"/>
                        <a:gd name="T27" fmla="*/ 0 h 1200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1248"/>
                        <a:gd name="T43" fmla="*/ 0 h 1200"/>
                        <a:gd name="T44" fmla="*/ 1248 w 1248"/>
                        <a:gd name="T45" fmla="*/ 1200 h 1200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1248" h="1200">
                          <a:moveTo>
                            <a:pt x="1248" y="1200"/>
                          </a:moveTo>
                          <a:cubicBezTo>
                            <a:pt x="1212" y="1148"/>
                            <a:pt x="1176" y="1096"/>
                            <a:pt x="1152" y="1056"/>
                          </a:cubicBezTo>
                          <a:cubicBezTo>
                            <a:pt x="1128" y="1016"/>
                            <a:pt x="1120" y="1000"/>
                            <a:pt x="1104" y="960"/>
                          </a:cubicBezTo>
                          <a:cubicBezTo>
                            <a:pt x="1088" y="920"/>
                            <a:pt x="1080" y="840"/>
                            <a:pt x="1056" y="816"/>
                          </a:cubicBezTo>
                          <a:cubicBezTo>
                            <a:pt x="1032" y="792"/>
                            <a:pt x="1000" y="832"/>
                            <a:pt x="960" y="816"/>
                          </a:cubicBezTo>
                          <a:cubicBezTo>
                            <a:pt x="920" y="800"/>
                            <a:pt x="848" y="752"/>
                            <a:pt x="816" y="720"/>
                          </a:cubicBezTo>
                          <a:cubicBezTo>
                            <a:pt x="784" y="688"/>
                            <a:pt x="792" y="664"/>
                            <a:pt x="768" y="624"/>
                          </a:cubicBezTo>
                          <a:cubicBezTo>
                            <a:pt x="744" y="584"/>
                            <a:pt x="712" y="528"/>
                            <a:pt x="672" y="480"/>
                          </a:cubicBezTo>
                          <a:cubicBezTo>
                            <a:pt x="632" y="432"/>
                            <a:pt x="568" y="376"/>
                            <a:pt x="528" y="336"/>
                          </a:cubicBezTo>
                          <a:cubicBezTo>
                            <a:pt x="488" y="296"/>
                            <a:pt x="472" y="272"/>
                            <a:pt x="432" y="240"/>
                          </a:cubicBezTo>
                          <a:cubicBezTo>
                            <a:pt x="392" y="208"/>
                            <a:pt x="328" y="160"/>
                            <a:pt x="288" y="144"/>
                          </a:cubicBezTo>
                          <a:cubicBezTo>
                            <a:pt x="248" y="128"/>
                            <a:pt x="224" y="160"/>
                            <a:pt x="192" y="144"/>
                          </a:cubicBezTo>
                          <a:cubicBezTo>
                            <a:pt x="160" y="128"/>
                            <a:pt x="128" y="72"/>
                            <a:pt x="96" y="48"/>
                          </a:cubicBezTo>
                          <a:cubicBezTo>
                            <a:pt x="64" y="24"/>
                            <a:pt x="24" y="16"/>
                            <a:pt x="0" y="0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184" name="Freeform 42"/>
                    <p:cNvSpPr>
                      <a:spLocks/>
                    </p:cNvSpPr>
                    <p:nvPr/>
                  </p:nvSpPr>
                  <p:spPr bwMode="auto">
                    <a:xfrm>
                      <a:off x="1624" y="3600"/>
                      <a:ext cx="448" cy="496"/>
                    </a:xfrm>
                    <a:custGeom>
                      <a:avLst/>
                      <a:gdLst>
                        <a:gd name="T0" fmla="*/ 8 w 448"/>
                        <a:gd name="T1" fmla="*/ 0 h 496"/>
                        <a:gd name="T2" fmla="*/ 8 w 448"/>
                        <a:gd name="T3" fmla="*/ 96 h 496"/>
                        <a:gd name="T4" fmla="*/ 8 w 448"/>
                        <a:gd name="T5" fmla="*/ 192 h 496"/>
                        <a:gd name="T6" fmla="*/ 56 w 448"/>
                        <a:gd name="T7" fmla="*/ 288 h 496"/>
                        <a:gd name="T8" fmla="*/ 104 w 448"/>
                        <a:gd name="T9" fmla="*/ 384 h 496"/>
                        <a:gd name="T10" fmla="*/ 152 w 448"/>
                        <a:gd name="T11" fmla="*/ 480 h 496"/>
                        <a:gd name="T12" fmla="*/ 248 w 448"/>
                        <a:gd name="T13" fmla="*/ 480 h 496"/>
                        <a:gd name="T14" fmla="*/ 296 w 448"/>
                        <a:gd name="T15" fmla="*/ 384 h 496"/>
                        <a:gd name="T16" fmla="*/ 392 w 448"/>
                        <a:gd name="T17" fmla="*/ 288 h 496"/>
                        <a:gd name="T18" fmla="*/ 440 w 448"/>
                        <a:gd name="T19" fmla="*/ 192 h 496"/>
                        <a:gd name="T20" fmla="*/ 440 w 448"/>
                        <a:gd name="T21" fmla="*/ 96 h 49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448"/>
                        <a:gd name="T34" fmla="*/ 0 h 496"/>
                        <a:gd name="T35" fmla="*/ 448 w 448"/>
                        <a:gd name="T36" fmla="*/ 496 h 496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448" h="496">
                          <a:moveTo>
                            <a:pt x="8" y="0"/>
                          </a:moveTo>
                          <a:cubicBezTo>
                            <a:pt x="8" y="32"/>
                            <a:pt x="8" y="64"/>
                            <a:pt x="8" y="96"/>
                          </a:cubicBezTo>
                          <a:cubicBezTo>
                            <a:pt x="8" y="128"/>
                            <a:pt x="0" y="160"/>
                            <a:pt x="8" y="192"/>
                          </a:cubicBezTo>
                          <a:cubicBezTo>
                            <a:pt x="16" y="224"/>
                            <a:pt x="40" y="256"/>
                            <a:pt x="56" y="288"/>
                          </a:cubicBezTo>
                          <a:cubicBezTo>
                            <a:pt x="72" y="320"/>
                            <a:pt x="88" y="352"/>
                            <a:pt x="104" y="384"/>
                          </a:cubicBezTo>
                          <a:cubicBezTo>
                            <a:pt x="120" y="416"/>
                            <a:pt x="128" y="464"/>
                            <a:pt x="152" y="480"/>
                          </a:cubicBezTo>
                          <a:cubicBezTo>
                            <a:pt x="176" y="496"/>
                            <a:pt x="224" y="496"/>
                            <a:pt x="248" y="480"/>
                          </a:cubicBezTo>
                          <a:cubicBezTo>
                            <a:pt x="272" y="464"/>
                            <a:pt x="272" y="416"/>
                            <a:pt x="296" y="384"/>
                          </a:cubicBezTo>
                          <a:cubicBezTo>
                            <a:pt x="320" y="352"/>
                            <a:pt x="368" y="320"/>
                            <a:pt x="392" y="288"/>
                          </a:cubicBezTo>
                          <a:cubicBezTo>
                            <a:pt x="416" y="256"/>
                            <a:pt x="432" y="224"/>
                            <a:pt x="440" y="192"/>
                          </a:cubicBezTo>
                          <a:cubicBezTo>
                            <a:pt x="448" y="160"/>
                            <a:pt x="448" y="112"/>
                            <a:pt x="440" y="96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7176" name="Group 47"/>
              <p:cNvGrpSpPr>
                <a:grpSpLocks/>
              </p:cNvGrpSpPr>
              <p:nvPr/>
            </p:nvGrpSpPr>
            <p:grpSpPr bwMode="auto">
              <a:xfrm>
                <a:off x="2055" y="627"/>
                <a:ext cx="410" cy="296"/>
                <a:chOff x="2055" y="627"/>
                <a:chExt cx="410" cy="296"/>
              </a:xfrm>
            </p:grpSpPr>
            <p:sp>
              <p:nvSpPr>
                <p:cNvPr id="7177" name="Freeform 43"/>
                <p:cNvSpPr>
                  <a:spLocks/>
                </p:cNvSpPr>
                <p:nvPr/>
              </p:nvSpPr>
              <p:spPr bwMode="auto">
                <a:xfrm>
                  <a:off x="2055" y="820"/>
                  <a:ext cx="374" cy="103"/>
                </a:xfrm>
                <a:custGeom>
                  <a:avLst/>
                  <a:gdLst>
                    <a:gd name="T0" fmla="*/ 0 w 3096"/>
                    <a:gd name="T1" fmla="*/ 0 h 920"/>
                    <a:gd name="T2" fmla="*/ 0 w 3096"/>
                    <a:gd name="T3" fmla="*/ 0 h 920"/>
                    <a:gd name="T4" fmla="*/ 0 w 3096"/>
                    <a:gd name="T5" fmla="*/ 0 h 920"/>
                    <a:gd name="T6" fmla="*/ 0 w 3096"/>
                    <a:gd name="T7" fmla="*/ 0 h 920"/>
                    <a:gd name="T8" fmla="*/ 0 w 3096"/>
                    <a:gd name="T9" fmla="*/ 0 h 920"/>
                    <a:gd name="T10" fmla="*/ 0 w 3096"/>
                    <a:gd name="T11" fmla="*/ 0 h 920"/>
                    <a:gd name="T12" fmla="*/ 0 w 3096"/>
                    <a:gd name="T13" fmla="*/ 0 h 920"/>
                    <a:gd name="T14" fmla="*/ 0 w 3096"/>
                    <a:gd name="T15" fmla="*/ 0 h 920"/>
                    <a:gd name="T16" fmla="*/ 0 w 3096"/>
                    <a:gd name="T17" fmla="*/ 0 h 920"/>
                    <a:gd name="T18" fmla="*/ 0 w 3096"/>
                    <a:gd name="T19" fmla="*/ 0 h 920"/>
                    <a:gd name="T20" fmla="*/ 0 w 3096"/>
                    <a:gd name="T21" fmla="*/ 0 h 920"/>
                    <a:gd name="T22" fmla="*/ 0 w 3096"/>
                    <a:gd name="T23" fmla="*/ 0 h 920"/>
                    <a:gd name="T24" fmla="*/ 0 w 3096"/>
                    <a:gd name="T25" fmla="*/ 0 h 920"/>
                    <a:gd name="T26" fmla="*/ 0 w 3096"/>
                    <a:gd name="T27" fmla="*/ 0 h 920"/>
                    <a:gd name="T28" fmla="*/ 0 w 3096"/>
                    <a:gd name="T29" fmla="*/ 0 h 920"/>
                    <a:gd name="T30" fmla="*/ 0 w 3096"/>
                    <a:gd name="T31" fmla="*/ 0 h 920"/>
                    <a:gd name="T32" fmla="*/ 0 w 3096"/>
                    <a:gd name="T33" fmla="*/ 0 h 920"/>
                    <a:gd name="T34" fmla="*/ 0 w 3096"/>
                    <a:gd name="T35" fmla="*/ 0 h 920"/>
                    <a:gd name="T36" fmla="*/ 0 w 3096"/>
                    <a:gd name="T37" fmla="*/ 0 h 920"/>
                    <a:gd name="T38" fmla="*/ 0 w 3096"/>
                    <a:gd name="T39" fmla="*/ 0 h 920"/>
                    <a:gd name="T40" fmla="*/ 0 w 3096"/>
                    <a:gd name="T41" fmla="*/ 0 h 920"/>
                    <a:gd name="T42" fmla="*/ 0 w 3096"/>
                    <a:gd name="T43" fmla="*/ 0 h 920"/>
                    <a:gd name="T44" fmla="*/ 0 w 3096"/>
                    <a:gd name="T45" fmla="*/ 0 h 920"/>
                    <a:gd name="T46" fmla="*/ 0 w 3096"/>
                    <a:gd name="T47" fmla="*/ 0 h 920"/>
                    <a:gd name="T48" fmla="*/ 0 w 3096"/>
                    <a:gd name="T49" fmla="*/ 0 h 920"/>
                    <a:gd name="T50" fmla="*/ 0 w 3096"/>
                    <a:gd name="T51" fmla="*/ 0 h 920"/>
                    <a:gd name="T52" fmla="*/ 1 w 3096"/>
                    <a:gd name="T53" fmla="*/ 0 h 920"/>
                    <a:gd name="T54" fmla="*/ 1 w 3096"/>
                    <a:gd name="T55" fmla="*/ 0 h 920"/>
                    <a:gd name="T56" fmla="*/ 1 w 3096"/>
                    <a:gd name="T57" fmla="*/ 0 h 920"/>
                    <a:gd name="T58" fmla="*/ 1 w 3096"/>
                    <a:gd name="T59" fmla="*/ 0 h 920"/>
                    <a:gd name="T60" fmla="*/ 1 w 3096"/>
                    <a:gd name="T61" fmla="*/ 0 h 92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3096"/>
                    <a:gd name="T94" fmla="*/ 0 h 920"/>
                    <a:gd name="T95" fmla="*/ 3096 w 3096"/>
                    <a:gd name="T96" fmla="*/ 920 h 920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3096" h="920">
                      <a:moveTo>
                        <a:pt x="24" y="0"/>
                      </a:moveTo>
                      <a:cubicBezTo>
                        <a:pt x="12" y="36"/>
                        <a:pt x="0" y="72"/>
                        <a:pt x="24" y="96"/>
                      </a:cubicBezTo>
                      <a:cubicBezTo>
                        <a:pt x="48" y="120"/>
                        <a:pt x="128" y="120"/>
                        <a:pt x="168" y="144"/>
                      </a:cubicBezTo>
                      <a:cubicBezTo>
                        <a:pt x="208" y="168"/>
                        <a:pt x="232" y="224"/>
                        <a:pt x="264" y="240"/>
                      </a:cubicBezTo>
                      <a:cubicBezTo>
                        <a:pt x="296" y="256"/>
                        <a:pt x="328" y="240"/>
                        <a:pt x="360" y="240"/>
                      </a:cubicBezTo>
                      <a:cubicBezTo>
                        <a:pt x="392" y="240"/>
                        <a:pt x="432" y="256"/>
                        <a:pt x="456" y="240"/>
                      </a:cubicBezTo>
                      <a:cubicBezTo>
                        <a:pt x="480" y="224"/>
                        <a:pt x="480" y="168"/>
                        <a:pt x="504" y="144"/>
                      </a:cubicBezTo>
                      <a:cubicBezTo>
                        <a:pt x="528" y="120"/>
                        <a:pt x="552" y="96"/>
                        <a:pt x="600" y="96"/>
                      </a:cubicBezTo>
                      <a:cubicBezTo>
                        <a:pt x="648" y="96"/>
                        <a:pt x="744" y="136"/>
                        <a:pt x="792" y="144"/>
                      </a:cubicBezTo>
                      <a:cubicBezTo>
                        <a:pt x="840" y="152"/>
                        <a:pt x="856" y="128"/>
                        <a:pt x="888" y="144"/>
                      </a:cubicBezTo>
                      <a:cubicBezTo>
                        <a:pt x="920" y="160"/>
                        <a:pt x="952" y="216"/>
                        <a:pt x="984" y="240"/>
                      </a:cubicBezTo>
                      <a:cubicBezTo>
                        <a:pt x="1016" y="264"/>
                        <a:pt x="1048" y="280"/>
                        <a:pt x="1080" y="288"/>
                      </a:cubicBezTo>
                      <a:cubicBezTo>
                        <a:pt x="1112" y="296"/>
                        <a:pt x="1152" y="304"/>
                        <a:pt x="1176" y="288"/>
                      </a:cubicBezTo>
                      <a:cubicBezTo>
                        <a:pt x="1200" y="272"/>
                        <a:pt x="1200" y="216"/>
                        <a:pt x="1224" y="192"/>
                      </a:cubicBezTo>
                      <a:cubicBezTo>
                        <a:pt x="1248" y="168"/>
                        <a:pt x="1288" y="144"/>
                        <a:pt x="1320" y="144"/>
                      </a:cubicBezTo>
                      <a:cubicBezTo>
                        <a:pt x="1352" y="144"/>
                        <a:pt x="1368" y="160"/>
                        <a:pt x="1416" y="192"/>
                      </a:cubicBezTo>
                      <a:cubicBezTo>
                        <a:pt x="1464" y="224"/>
                        <a:pt x="1560" y="296"/>
                        <a:pt x="1608" y="336"/>
                      </a:cubicBezTo>
                      <a:cubicBezTo>
                        <a:pt x="1656" y="376"/>
                        <a:pt x="1672" y="416"/>
                        <a:pt x="1704" y="432"/>
                      </a:cubicBezTo>
                      <a:cubicBezTo>
                        <a:pt x="1736" y="448"/>
                        <a:pt x="1776" y="416"/>
                        <a:pt x="1800" y="432"/>
                      </a:cubicBezTo>
                      <a:cubicBezTo>
                        <a:pt x="1824" y="448"/>
                        <a:pt x="1816" y="504"/>
                        <a:pt x="1848" y="528"/>
                      </a:cubicBezTo>
                      <a:cubicBezTo>
                        <a:pt x="1880" y="552"/>
                        <a:pt x="1944" y="552"/>
                        <a:pt x="1992" y="576"/>
                      </a:cubicBezTo>
                      <a:cubicBezTo>
                        <a:pt x="2040" y="600"/>
                        <a:pt x="2096" y="648"/>
                        <a:pt x="2136" y="672"/>
                      </a:cubicBezTo>
                      <a:cubicBezTo>
                        <a:pt x="2176" y="696"/>
                        <a:pt x="2192" y="704"/>
                        <a:pt x="2232" y="720"/>
                      </a:cubicBezTo>
                      <a:cubicBezTo>
                        <a:pt x="2272" y="736"/>
                        <a:pt x="2328" y="752"/>
                        <a:pt x="2376" y="768"/>
                      </a:cubicBezTo>
                      <a:cubicBezTo>
                        <a:pt x="2424" y="784"/>
                        <a:pt x="2488" y="824"/>
                        <a:pt x="2520" y="816"/>
                      </a:cubicBezTo>
                      <a:cubicBezTo>
                        <a:pt x="2552" y="808"/>
                        <a:pt x="2536" y="736"/>
                        <a:pt x="2568" y="720"/>
                      </a:cubicBezTo>
                      <a:cubicBezTo>
                        <a:pt x="2600" y="704"/>
                        <a:pt x="2664" y="704"/>
                        <a:pt x="2712" y="720"/>
                      </a:cubicBezTo>
                      <a:cubicBezTo>
                        <a:pt x="2760" y="736"/>
                        <a:pt x="2816" y="792"/>
                        <a:pt x="2856" y="816"/>
                      </a:cubicBezTo>
                      <a:cubicBezTo>
                        <a:pt x="2896" y="840"/>
                        <a:pt x="2920" y="848"/>
                        <a:pt x="2952" y="864"/>
                      </a:cubicBezTo>
                      <a:cubicBezTo>
                        <a:pt x="2984" y="880"/>
                        <a:pt x="3024" y="920"/>
                        <a:pt x="3048" y="912"/>
                      </a:cubicBezTo>
                      <a:cubicBezTo>
                        <a:pt x="3072" y="904"/>
                        <a:pt x="3088" y="840"/>
                        <a:pt x="3096" y="816"/>
                      </a:cubicBezTo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78" name="Freeform 45"/>
                <p:cNvSpPr>
                  <a:spLocks/>
                </p:cNvSpPr>
                <p:nvPr/>
              </p:nvSpPr>
              <p:spPr bwMode="auto">
                <a:xfrm>
                  <a:off x="2110" y="627"/>
                  <a:ext cx="355" cy="284"/>
                </a:xfrm>
                <a:custGeom>
                  <a:avLst/>
                  <a:gdLst>
                    <a:gd name="T0" fmla="*/ 1 w 2944"/>
                    <a:gd name="T1" fmla="*/ 0 h 2544"/>
                    <a:gd name="T2" fmla="*/ 1 w 2944"/>
                    <a:gd name="T3" fmla="*/ 0 h 2544"/>
                    <a:gd name="T4" fmla="*/ 1 w 2944"/>
                    <a:gd name="T5" fmla="*/ 0 h 2544"/>
                    <a:gd name="T6" fmla="*/ 1 w 2944"/>
                    <a:gd name="T7" fmla="*/ 0 h 2544"/>
                    <a:gd name="T8" fmla="*/ 1 w 2944"/>
                    <a:gd name="T9" fmla="*/ 0 h 2544"/>
                    <a:gd name="T10" fmla="*/ 1 w 2944"/>
                    <a:gd name="T11" fmla="*/ 0 h 2544"/>
                    <a:gd name="T12" fmla="*/ 1 w 2944"/>
                    <a:gd name="T13" fmla="*/ 0 h 2544"/>
                    <a:gd name="T14" fmla="*/ 1 w 2944"/>
                    <a:gd name="T15" fmla="*/ 0 h 2544"/>
                    <a:gd name="T16" fmla="*/ 1 w 2944"/>
                    <a:gd name="T17" fmla="*/ 0 h 2544"/>
                    <a:gd name="T18" fmla="*/ 1 w 2944"/>
                    <a:gd name="T19" fmla="*/ 0 h 2544"/>
                    <a:gd name="T20" fmla="*/ 1 w 2944"/>
                    <a:gd name="T21" fmla="*/ 0 h 2544"/>
                    <a:gd name="T22" fmla="*/ 0 w 2944"/>
                    <a:gd name="T23" fmla="*/ 0 h 2544"/>
                    <a:gd name="T24" fmla="*/ 0 w 2944"/>
                    <a:gd name="T25" fmla="*/ 0 h 2544"/>
                    <a:gd name="T26" fmla="*/ 0 w 2944"/>
                    <a:gd name="T27" fmla="*/ 0 h 2544"/>
                    <a:gd name="T28" fmla="*/ 0 w 2944"/>
                    <a:gd name="T29" fmla="*/ 0 h 2544"/>
                    <a:gd name="T30" fmla="*/ 0 w 2944"/>
                    <a:gd name="T31" fmla="*/ 0 h 2544"/>
                    <a:gd name="T32" fmla="*/ 0 w 2944"/>
                    <a:gd name="T33" fmla="*/ 0 h 2544"/>
                    <a:gd name="T34" fmla="*/ 0 w 2944"/>
                    <a:gd name="T35" fmla="*/ 0 h 2544"/>
                    <a:gd name="T36" fmla="*/ 0 w 2944"/>
                    <a:gd name="T37" fmla="*/ 0 h 2544"/>
                    <a:gd name="T38" fmla="*/ 0 w 2944"/>
                    <a:gd name="T39" fmla="*/ 0 h 2544"/>
                    <a:gd name="T40" fmla="*/ 0 w 2944"/>
                    <a:gd name="T41" fmla="*/ 0 h 2544"/>
                    <a:gd name="T42" fmla="*/ 0 w 2944"/>
                    <a:gd name="T43" fmla="*/ 0 h 2544"/>
                    <a:gd name="T44" fmla="*/ 0 w 2944"/>
                    <a:gd name="T45" fmla="*/ 0 h 2544"/>
                    <a:gd name="T46" fmla="*/ 0 w 2944"/>
                    <a:gd name="T47" fmla="*/ 0 h 2544"/>
                    <a:gd name="T48" fmla="*/ 0 w 2944"/>
                    <a:gd name="T49" fmla="*/ 0 h 2544"/>
                    <a:gd name="T50" fmla="*/ 0 w 2944"/>
                    <a:gd name="T51" fmla="*/ 0 h 2544"/>
                    <a:gd name="T52" fmla="*/ 0 w 2944"/>
                    <a:gd name="T53" fmla="*/ 0 h 2544"/>
                    <a:gd name="T54" fmla="*/ 0 w 2944"/>
                    <a:gd name="T55" fmla="*/ 0 h 2544"/>
                    <a:gd name="T56" fmla="*/ 0 w 2944"/>
                    <a:gd name="T57" fmla="*/ 0 h 2544"/>
                    <a:gd name="T58" fmla="*/ 0 w 2944"/>
                    <a:gd name="T59" fmla="*/ 0 h 2544"/>
                    <a:gd name="T60" fmla="*/ 0 w 2944"/>
                    <a:gd name="T61" fmla="*/ 0 h 2544"/>
                    <a:gd name="T62" fmla="*/ 0 w 2944"/>
                    <a:gd name="T63" fmla="*/ 0 h 2544"/>
                    <a:gd name="T64" fmla="*/ 0 w 2944"/>
                    <a:gd name="T65" fmla="*/ 0 h 2544"/>
                    <a:gd name="T66" fmla="*/ 0 w 2944"/>
                    <a:gd name="T67" fmla="*/ 0 h 2544"/>
                    <a:gd name="T68" fmla="*/ 0 w 2944"/>
                    <a:gd name="T69" fmla="*/ 0 h 2544"/>
                    <a:gd name="T70" fmla="*/ 0 w 2944"/>
                    <a:gd name="T71" fmla="*/ 0 h 2544"/>
                    <a:gd name="T72" fmla="*/ 0 w 2944"/>
                    <a:gd name="T73" fmla="*/ 0 h 2544"/>
                    <a:gd name="T74" fmla="*/ 0 w 2944"/>
                    <a:gd name="T75" fmla="*/ 0 h 2544"/>
                    <a:gd name="T76" fmla="*/ 0 w 2944"/>
                    <a:gd name="T77" fmla="*/ 0 h 2544"/>
                    <a:gd name="T78" fmla="*/ 0 w 2944"/>
                    <a:gd name="T79" fmla="*/ 0 h 2544"/>
                    <a:gd name="T80" fmla="*/ 0 w 2944"/>
                    <a:gd name="T81" fmla="*/ 0 h 2544"/>
                    <a:gd name="T82" fmla="*/ 0 w 2944"/>
                    <a:gd name="T83" fmla="*/ 0 h 2544"/>
                    <a:gd name="T84" fmla="*/ 0 w 2944"/>
                    <a:gd name="T85" fmla="*/ 0 h 2544"/>
                    <a:gd name="T86" fmla="*/ 0 w 2944"/>
                    <a:gd name="T87" fmla="*/ 0 h 2544"/>
                    <a:gd name="T88" fmla="*/ 0 w 2944"/>
                    <a:gd name="T89" fmla="*/ 0 h 2544"/>
                    <a:gd name="T90" fmla="*/ 0 w 2944"/>
                    <a:gd name="T91" fmla="*/ 0 h 2544"/>
                    <a:gd name="T92" fmla="*/ 0 w 2944"/>
                    <a:gd name="T93" fmla="*/ 0 h 2544"/>
                    <a:gd name="T94" fmla="*/ 0 w 2944"/>
                    <a:gd name="T95" fmla="*/ 0 h 2544"/>
                    <a:gd name="T96" fmla="*/ 0 w 2944"/>
                    <a:gd name="T97" fmla="*/ 0 h 2544"/>
                    <a:gd name="T98" fmla="*/ 0 w 2944"/>
                    <a:gd name="T99" fmla="*/ 0 h 2544"/>
                    <a:gd name="T100" fmla="*/ 0 w 2944"/>
                    <a:gd name="T101" fmla="*/ 0 h 2544"/>
                    <a:gd name="T102" fmla="*/ 0 w 2944"/>
                    <a:gd name="T103" fmla="*/ 0 h 2544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2944"/>
                    <a:gd name="T157" fmla="*/ 0 h 2544"/>
                    <a:gd name="T158" fmla="*/ 2944 w 2944"/>
                    <a:gd name="T159" fmla="*/ 2544 h 2544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2944" h="2544">
                      <a:moveTo>
                        <a:pt x="2640" y="2544"/>
                      </a:moveTo>
                      <a:cubicBezTo>
                        <a:pt x="2616" y="2512"/>
                        <a:pt x="2592" y="2480"/>
                        <a:pt x="2592" y="2448"/>
                      </a:cubicBezTo>
                      <a:cubicBezTo>
                        <a:pt x="2592" y="2416"/>
                        <a:pt x="2616" y="2368"/>
                        <a:pt x="2640" y="2352"/>
                      </a:cubicBezTo>
                      <a:cubicBezTo>
                        <a:pt x="2664" y="2336"/>
                        <a:pt x="2704" y="2352"/>
                        <a:pt x="2736" y="2352"/>
                      </a:cubicBezTo>
                      <a:cubicBezTo>
                        <a:pt x="2768" y="2352"/>
                        <a:pt x="2800" y="2360"/>
                        <a:pt x="2832" y="2352"/>
                      </a:cubicBezTo>
                      <a:cubicBezTo>
                        <a:pt x="2864" y="2344"/>
                        <a:pt x="2912" y="2336"/>
                        <a:pt x="2928" y="2304"/>
                      </a:cubicBezTo>
                      <a:cubicBezTo>
                        <a:pt x="2944" y="2272"/>
                        <a:pt x="2936" y="2200"/>
                        <a:pt x="2928" y="2160"/>
                      </a:cubicBezTo>
                      <a:cubicBezTo>
                        <a:pt x="2920" y="2120"/>
                        <a:pt x="2896" y="2096"/>
                        <a:pt x="2880" y="2064"/>
                      </a:cubicBezTo>
                      <a:cubicBezTo>
                        <a:pt x="2864" y="2032"/>
                        <a:pt x="2864" y="2000"/>
                        <a:pt x="2832" y="1968"/>
                      </a:cubicBezTo>
                      <a:cubicBezTo>
                        <a:pt x="2800" y="1936"/>
                        <a:pt x="2728" y="1896"/>
                        <a:pt x="2688" y="1872"/>
                      </a:cubicBezTo>
                      <a:cubicBezTo>
                        <a:pt x="2648" y="1848"/>
                        <a:pt x="2624" y="1848"/>
                        <a:pt x="2592" y="1824"/>
                      </a:cubicBezTo>
                      <a:cubicBezTo>
                        <a:pt x="2560" y="1800"/>
                        <a:pt x="2520" y="1760"/>
                        <a:pt x="2496" y="1728"/>
                      </a:cubicBezTo>
                      <a:cubicBezTo>
                        <a:pt x="2472" y="1696"/>
                        <a:pt x="2464" y="1664"/>
                        <a:pt x="2448" y="1632"/>
                      </a:cubicBezTo>
                      <a:cubicBezTo>
                        <a:pt x="2432" y="1600"/>
                        <a:pt x="2432" y="1568"/>
                        <a:pt x="2400" y="1536"/>
                      </a:cubicBezTo>
                      <a:cubicBezTo>
                        <a:pt x="2368" y="1504"/>
                        <a:pt x="2296" y="1472"/>
                        <a:pt x="2256" y="1440"/>
                      </a:cubicBezTo>
                      <a:cubicBezTo>
                        <a:pt x="2216" y="1408"/>
                        <a:pt x="2192" y="1360"/>
                        <a:pt x="2160" y="1344"/>
                      </a:cubicBezTo>
                      <a:cubicBezTo>
                        <a:pt x="2128" y="1328"/>
                        <a:pt x="2080" y="1360"/>
                        <a:pt x="2064" y="1344"/>
                      </a:cubicBezTo>
                      <a:cubicBezTo>
                        <a:pt x="2048" y="1328"/>
                        <a:pt x="2080" y="1280"/>
                        <a:pt x="2064" y="1248"/>
                      </a:cubicBezTo>
                      <a:cubicBezTo>
                        <a:pt x="2048" y="1216"/>
                        <a:pt x="1976" y="1184"/>
                        <a:pt x="1968" y="1152"/>
                      </a:cubicBezTo>
                      <a:cubicBezTo>
                        <a:pt x="1960" y="1120"/>
                        <a:pt x="2000" y="1088"/>
                        <a:pt x="2016" y="1056"/>
                      </a:cubicBezTo>
                      <a:cubicBezTo>
                        <a:pt x="2032" y="1024"/>
                        <a:pt x="2072" y="1000"/>
                        <a:pt x="2064" y="960"/>
                      </a:cubicBezTo>
                      <a:cubicBezTo>
                        <a:pt x="2056" y="920"/>
                        <a:pt x="2000" y="848"/>
                        <a:pt x="1968" y="816"/>
                      </a:cubicBezTo>
                      <a:cubicBezTo>
                        <a:pt x="1936" y="784"/>
                        <a:pt x="1904" y="776"/>
                        <a:pt x="1872" y="768"/>
                      </a:cubicBezTo>
                      <a:cubicBezTo>
                        <a:pt x="1840" y="760"/>
                        <a:pt x="1808" y="768"/>
                        <a:pt x="1776" y="768"/>
                      </a:cubicBezTo>
                      <a:cubicBezTo>
                        <a:pt x="1744" y="768"/>
                        <a:pt x="1712" y="768"/>
                        <a:pt x="1680" y="768"/>
                      </a:cubicBezTo>
                      <a:cubicBezTo>
                        <a:pt x="1648" y="768"/>
                        <a:pt x="1616" y="752"/>
                        <a:pt x="1584" y="768"/>
                      </a:cubicBezTo>
                      <a:cubicBezTo>
                        <a:pt x="1552" y="784"/>
                        <a:pt x="1504" y="832"/>
                        <a:pt x="1488" y="864"/>
                      </a:cubicBezTo>
                      <a:cubicBezTo>
                        <a:pt x="1472" y="896"/>
                        <a:pt x="1472" y="944"/>
                        <a:pt x="1488" y="960"/>
                      </a:cubicBezTo>
                      <a:cubicBezTo>
                        <a:pt x="1504" y="976"/>
                        <a:pt x="1568" y="944"/>
                        <a:pt x="1584" y="960"/>
                      </a:cubicBezTo>
                      <a:cubicBezTo>
                        <a:pt x="1600" y="976"/>
                        <a:pt x="1600" y="1032"/>
                        <a:pt x="1584" y="1056"/>
                      </a:cubicBezTo>
                      <a:cubicBezTo>
                        <a:pt x="1568" y="1080"/>
                        <a:pt x="1520" y="1088"/>
                        <a:pt x="1488" y="1104"/>
                      </a:cubicBezTo>
                      <a:cubicBezTo>
                        <a:pt x="1456" y="1120"/>
                        <a:pt x="1416" y="1160"/>
                        <a:pt x="1392" y="1152"/>
                      </a:cubicBezTo>
                      <a:cubicBezTo>
                        <a:pt x="1368" y="1144"/>
                        <a:pt x="1368" y="1080"/>
                        <a:pt x="1344" y="1056"/>
                      </a:cubicBezTo>
                      <a:cubicBezTo>
                        <a:pt x="1320" y="1032"/>
                        <a:pt x="1288" y="1016"/>
                        <a:pt x="1248" y="1008"/>
                      </a:cubicBezTo>
                      <a:cubicBezTo>
                        <a:pt x="1208" y="1000"/>
                        <a:pt x="1144" y="1008"/>
                        <a:pt x="1104" y="1008"/>
                      </a:cubicBezTo>
                      <a:cubicBezTo>
                        <a:pt x="1064" y="1008"/>
                        <a:pt x="1048" y="1016"/>
                        <a:pt x="1008" y="1008"/>
                      </a:cubicBezTo>
                      <a:cubicBezTo>
                        <a:pt x="968" y="1000"/>
                        <a:pt x="896" y="984"/>
                        <a:pt x="864" y="960"/>
                      </a:cubicBezTo>
                      <a:cubicBezTo>
                        <a:pt x="832" y="936"/>
                        <a:pt x="840" y="888"/>
                        <a:pt x="816" y="864"/>
                      </a:cubicBezTo>
                      <a:cubicBezTo>
                        <a:pt x="792" y="840"/>
                        <a:pt x="752" y="840"/>
                        <a:pt x="720" y="816"/>
                      </a:cubicBezTo>
                      <a:cubicBezTo>
                        <a:pt x="688" y="792"/>
                        <a:pt x="656" y="744"/>
                        <a:pt x="624" y="720"/>
                      </a:cubicBezTo>
                      <a:cubicBezTo>
                        <a:pt x="592" y="696"/>
                        <a:pt x="560" y="680"/>
                        <a:pt x="528" y="672"/>
                      </a:cubicBezTo>
                      <a:cubicBezTo>
                        <a:pt x="496" y="664"/>
                        <a:pt x="464" y="672"/>
                        <a:pt x="432" y="672"/>
                      </a:cubicBezTo>
                      <a:cubicBezTo>
                        <a:pt x="400" y="672"/>
                        <a:pt x="368" y="688"/>
                        <a:pt x="336" y="672"/>
                      </a:cubicBezTo>
                      <a:cubicBezTo>
                        <a:pt x="304" y="656"/>
                        <a:pt x="240" y="600"/>
                        <a:pt x="240" y="576"/>
                      </a:cubicBezTo>
                      <a:cubicBezTo>
                        <a:pt x="240" y="552"/>
                        <a:pt x="336" y="544"/>
                        <a:pt x="336" y="528"/>
                      </a:cubicBezTo>
                      <a:cubicBezTo>
                        <a:pt x="336" y="512"/>
                        <a:pt x="264" y="504"/>
                        <a:pt x="240" y="480"/>
                      </a:cubicBezTo>
                      <a:cubicBezTo>
                        <a:pt x="216" y="456"/>
                        <a:pt x="184" y="416"/>
                        <a:pt x="192" y="384"/>
                      </a:cubicBezTo>
                      <a:cubicBezTo>
                        <a:pt x="200" y="352"/>
                        <a:pt x="272" y="320"/>
                        <a:pt x="288" y="288"/>
                      </a:cubicBezTo>
                      <a:cubicBezTo>
                        <a:pt x="304" y="256"/>
                        <a:pt x="304" y="216"/>
                        <a:pt x="288" y="192"/>
                      </a:cubicBezTo>
                      <a:cubicBezTo>
                        <a:pt x="272" y="168"/>
                        <a:pt x="224" y="160"/>
                        <a:pt x="192" y="144"/>
                      </a:cubicBezTo>
                      <a:cubicBezTo>
                        <a:pt x="160" y="128"/>
                        <a:pt x="128" y="120"/>
                        <a:pt x="96" y="96"/>
                      </a:cubicBezTo>
                      <a:cubicBezTo>
                        <a:pt x="64" y="72"/>
                        <a:pt x="24" y="16"/>
                        <a:pt x="0" y="0"/>
                      </a:cubicBezTo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7173" name="Rectangle 49"/>
            <p:cNvSpPr>
              <a:spLocks noChangeArrowheads="1"/>
            </p:cNvSpPr>
            <p:nvPr/>
          </p:nvSpPr>
          <p:spPr bwMode="auto">
            <a:xfrm>
              <a:off x="2438400" y="-76200"/>
              <a:ext cx="3074988" cy="8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30000"/>
                </a:spcBef>
              </a:pPr>
              <a:r>
                <a:rPr lang="en-US" sz="5100" b="1">
                  <a:solidFill>
                    <a:srgbClr val="000000"/>
                  </a:solidFill>
                </a:rPr>
                <a:t>. </a:t>
              </a:r>
              <a:r>
                <a:rPr lang="en-US" sz="2300" b="1">
                  <a:solidFill>
                    <a:srgbClr val="000000"/>
                  </a:solidFill>
                </a:rPr>
                <a:t>Lai Châu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ga-gay-1"/>
          <p:cNvPicPr>
            <a:picLocks noChangeAspect="1" noChangeArrowheads="1"/>
          </p:cNvPicPr>
          <p:nvPr/>
        </p:nvPicPr>
        <p:blipFill>
          <a:blip r:embed="rId2">
            <a:lum bright="12000" contras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">
            <a:solidFill>
              <a:srgbClr val="FF00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aimg6374ax7"/>
          <p:cNvPicPr>
            <a:picLocks noChangeAspect="1" noChangeArrowheads="1"/>
          </p:cNvPicPr>
          <p:nvPr/>
        </p:nvPicPr>
        <p:blipFill>
          <a:blip r:embed="rId2">
            <a:lum bright="18000" contrast="2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0dohxDwtqw"/>
          <p:cNvPicPr>
            <a:picLocks noChangeAspect="1" noChangeArrowheads="1"/>
          </p:cNvPicPr>
          <p:nvPr/>
        </p:nvPicPr>
        <p:blipFill>
          <a:blip r:embed="rId2">
            <a:lum bright="6000" contrast="24000"/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o-gai-Hmong(1)"/>
          <p:cNvPicPr>
            <a:picLocks noChangeAspect="1" noChangeArrowheads="1"/>
          </p:cNvPicPr>
          <p:nvPr/>
        </p:nvPicPr>
        <p:blipFill>
          <a:blip r:embed="rId2">
            <a:lum bright="12000" contras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3292074558_83f684a748_o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3315" name="Picture 4" descr="483650cd_ga1"/>
            <p:cNvPicPr>
              <a:picLocks noChangeAspect="1" noChangeArrowheads="1"/>
            </p:cNvPicPr>
            <p:nvPr/>
          </p:nvPicPr>
          <p:blipFill>
            <a:blip r:embed="rId2">
              <a:lum contrast="18000"/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16" name="WordArt 5"/>
            <p:cNvSpPr>
              <a:spLocks noChangeArrowheads="1" noChangeShapeType="1" noTextEdit="1"/>
            </p:cNvSpPr>
            <p:nvPr/>
          </p:nvSpPr>
          <p:spPr bwMode="auto">
            <a:xfrm>
              <a:off x="990600" y="2590800"/>
              <a:ext cx="5400675" cy="1160463"/>
            </a:xfrm>
            <a:prstGeom prst="rect">
              <a:avLst/>
            </a:prstGeom>
          </p:spPr>
          <p:txBody>
            <a:bodyPr wrap="none" fromWordArt="1">
              <a:prstTxWarp prst="textDoubleWave1">
                <a:avLst>
                  <a:gd name="adj1" fmla="val 6500"/>
                  <a:gd name="adj2" fmla="val 0"/>
                </a:avLst>
              </a:prstTxWarp>
            </a:bodyPr>
            <a:lstStyle/>
            <a:p>
              <a:pPr algn="ctr"/>
              <a:r>
                <a:rPr lang="en-US" sz="7200" b="1" kern="10" spc="-720">
                  <a:ln w="12700">
                    <a:solidFill>
                      <a:srgbClr val="000099"/>
                    </a:solidFill>
                    <a:round/>
                    <a:headEnd/>
                    <a:tailEnd/>
                  </a:ln>
                  <a:solidFill>
                    <a:srgbClr val="33CCFF"/>
                  </a:solidFill>
                  <a:effectLst>
                    <a:outerShdw dist="125724" dir="18900000" algn="ctr" rotWithShape="0">
                      <a:srgbClr val="000099"/>
                    </a:outerShdw>
                  </a:effectLst>
                  <a:latin typeface="Arial"/>
                  <a:cs typeface="Arial"/>
                </a:rPr>
                <a:t>Nghe hát mẫu:</a:t>
              </a:r>
            </a:p>
          </p:txBody>
        </p:sp>
        <p:grpSp>
          <p:nvGrpSpPr>
            <p:cNvPr id="13317" name="Group 6"/>
            <p:cNvGrpSpPr>
              <a:grpSpLocks/>
            </p:cNvGrpSpPr>
            <p:nvPr/>
          </p:nvGrpSpPr>
          <p:grpSpPr bwMode="auto">
            <a:xfrm>
              <a:off x="838200" y="0"/>
              <a:ext cx="2895600" cy="2819400"/>
              <a:chOff x="-1200" y="1968"/>
              <a:chExt cx="2736" cy="2736"/>
            </a:xfrm>
          </p:grpSpPr>
          <p:pic>
            <p:nvPicPr>
              <p:cNvPr id="13326" name="Picture 7" descr="SUNFACE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240" y="3024"/>
                <a:ext cx="960" cy="9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327" name="Line 8"/>
              <p:cNvSpPr>
                <a:spLocks noChangeShapeType="1"/>
              </p:cNvSpPr>
              <p:nvPr/>
            </p:nvSpPr>
            <p:spPr bwMode="auto">
              <a:xfrm flipV="1">
                <a:off x="720" y="2400"/>
                <a:ext cx="576" cy="624"/>
              </a:xfrm>
              <a:prstGeom prst="line">
                <a:avLst/>
              </a:prstGeom>
              <a:noFill/>
              <a:ln w="38100">
                <a:solidFill>
                  <a:srgbClr val="E3E818">
                    <a:alpha val="50195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8" name="Line 9"/>
              <p:cNvSpPr>
                <a:spLocks noChangeShapeType="1"/>
              </p:cNvSpPr>
              <p:nvPr/>
            </p:nvSpPr>
            <p:spPr bwMode="auto">
              <a:xfrm flipV="1">
                <a:off x="864" y="3024"/>
                <a:ext cx="384" cy="144"/>
              </a:xfrm>
              <a:prstGeom prst="line">
                <a:avLst/>
              </a:prstGeom>
              <a:noFill/>
              <a:ln w="38100">
                <a:solidFill>
                  <a:srgbClr val="E3E818">
                    <a:alpha val="50195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9" name="Line 10"/>
              <p:cNvSpPr>
                <a:spLocks noChangeShapeType="1"/>
              </p:cNvSpPr>
              <p:nvPr/>
            </p:nvSpPr>
            <p:spPr bwMode="auto">
              <a:xfrm flipV="1">
                <a:off x="528" y="2400"/>
                <a:ext cx="144" cy="480"/>
              </a:xfrm>
              <a:prstGeom prst="line">
                <a:avLst/>
              </a:prstGeom>
              <a:noFill/>
              <a:ln w="38100">
                <a:solidFill>
                  <a:srgbClr val="E3E818">
                    <a:alpha val="50195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0" name="Line 11"/>
              <p:cNvSpPr>
                <a:spLocks noChangeShapeType="1"/>
              </p:cNvSpPr>
              <p:nvPr/>
            </p:nvSpPr>
            <p:spPr bwMode="auto">
              <a:xfrm flipV="1">
                <a:off x="912" y="3408"/>
                <a:ext cx="624" cy="0"/>
              </a:xfrm>
              <a:prstGeom prst="line">
                <a:avLst/>
              </a:prstGeom>
              <a:noFill/>
              <a:ln w="38100">
                <a:solidFill>
                  <a:srgbClr val="E3E818">
                    <a:alpha val="50195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1" name="Line 12"/>
              <p:cNvSpPr>
                <a:spLocks noChangeShapeType="1"/>
              </p:cNvSpPr>
              <p:nvPr/>
            </p:nvSpPr>
            <p:spPr bwMode="auto">
              <a:xfrm flipV="1">
                <a:off x="288" y="1968"/>
                <a:ext cx="48" cy="864"/>
              </a:xfrm>
              <a:prstGeom prst="line">
                <a:avLst/>
              </a:prstGeom>
              <a:noFill/>
              <a:ln w="38100">
                <a:solidFill>
                  <a:srgbClr val="E3E818">
                    <a:alpha val="50195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2" name="Line 13"/>
              <p:cNvSpPr>
                <a:spLocks noChangeShapeType="1"/>
              </p:cNvSpPr>
              <p:nvPr/>
            </p:nvSpPr>
            <p:spPr bwMode="auto">
              <a:xfrm>
                <a:off x="576" y="4146"/>
                <a:ext cx="144" cy="348"/>
              </a:xfrm>
              <a:prstGeom prst="line">
                <a:avLst/>
              </a:prstGeom>
              <a:noFill/>
              <a:ln w="38100">
                <a:solidFill>
                  <a:srgbClr val="E3E818">
                    <a:alpha val="50195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3" name="Line 14"/>
              <p:cNvSpPr>
                <a:spLocks noChangeShapeType="1"/>
              </p:cNvSpPr>
              <p:nvPr/>
            </p:nvSpPr>
            <p:spPr bwMode="auto">
              <a:xfrm>
                <a:off x="864" y="3678"/>
                <a:ext cx="576" cy="240"/>
              </a:xfrm>
              <a:prstGeom prst="line">
                <a:avLst/>
              </a:prstGeom>
              <a:noFill/>
              <a:ln w="38100">
                <a:solidFill>
                  <a:srgbClr val="E3E818">
                    <a:alpha val="50195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4" name="Line 15"/>
              <p:cNvSpPr>
                <a:spLocks noChangeShapeType="1"/>
              </p:cNvSpPr>
              <p:nvPr/>
            </p:nvSpPr>
            <p:spPr bwMode="auto">
              <a:xfrm flipH="1" flipV="1">
                <a:off x="-672" y="2352"/>
                <a:ext cx="432" cy="576"/>
              </a:xfrm>
              <a:prstGeom prst="line">
                <a:avLst/>
              </a:prstGeom>
              <a:noFill/>
              <a:ln w="38100">
                <a:solidFill>
                  <a:srgbClr val="E3E818">
                    <a:alpha val="50195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5" name="Line 16"/>
              <p:cNvSpPr>
                <a:spLocks noChangeShapeType="1"/>
              </p:cNvSpPr>
              <p:nvPr/>
            </p:nvSpPr>
            <p:spPr bwMode="auto">
              <a:xfrm flipH="1" flipV="1">
                <a:off x="-144" y="2256"/>
                <a:ext cx="144" cy="576"/>
              </a:xfrm>
              <a:prstGeom prst="line">
                <a:avLst/>
              </a:prstGeom>
              <a:noFill/>
              <a:ln w="38100">
                <a:solidFill>
                  <a:srgbClr val="E3E818">
                    <a:alpha val="50195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6" name="Line 17"/>
              <p:cNvSpPr>
                <a:spLocks noChangeShapeType="1"/>
              </p:cNvSpPr>
              <p:nvPr/>
            </p:nvSpPr>
            <p:spPr bwMode="auto">
              <a:xfrm flipV="1">
                <a:off x="-1200" y="3456"/>
                <a:ext cx="864" cy="96"/>
              </a:xfrm>
              <a:prstGeom prst="line">
                <a:avLst/>
              </a:prstGeom>
              <a:noFill/>
              <a:ln w="38100">
                <a:solidFill>
                  <a:srgbClr val="E3E818">
                    <a:alpha val="50195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7" name="Line 18"/>
              <p:cNvSpPr>
                <a:spLocks noChangeShapeType="1"/>
              </p:cNvSpPr>
              <p:nvPr/>
            </p:nvSpPr>
            <p:spPr bwMode="auto">
              <a:xfrm flipH="1" flipV="1">
                <a:off x="-624" y="3024"/>
                <a:ext cx="240" cy="144"/>
              </a:xfrm>
              <a:prstGeom prst="line">
                <a:avLst/>
              </a:prstGeom>
              <a:noFill/>
              <a:ln w="38100">
                <a:solidFill>
                  <a:srgbClr val="E3E818">
                    <a:alpha val="50195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8" name="Line 19"/>
              <p:cNvSpPr>
                <a:spLocks noChangeShapeType="1"/>
              </p:cNvSpPr>
              <p:nvPr/>
            </p:nvSpPr>
            <p:spPr bwMode="auto">
              <a:xfrm flipH="1">
                <a:off x="-336" y="4032"/>
                <a:ext cx="336" cy="480"/>
              </a:xfrm>
              <a:prstGeom prst="line">
                <a:avLst/>
              </a:prstGeom>
              <a:noFill/>
              <a:ln w="38100">
                <a:solidFill>
                  <a:srgbClr val="E3E818">
                    <a:alpha val="50195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9" name="Line 20"/>
              <p:cNvSpPr>
                <a:spLocks noChangeShapeType="1"/>
              </p:cNvSpPr>
              <p:nvPr/>
            </p:nvSpPr>
            <p:spPr bwMode="auto">
              <a:xfrm flipV="1">
                <a:off x="-768" y="3840"/>
                <a:ext cx="480" cy="240"/>
              </a:xfrm>
              <a:prstGeom prst="line">
                <a:avLst/>
              </a:prstGeom>
              <a:noFill/>
              <a:ln w="38100">
                <a:solidFill>
                  <a:srgbClr val="E3E818">
                    <a:alpha val="50195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0" name="Line 21"/>
              <p:cNvSpPr>
                <a:spLocks noChangeShapeType="1"/>
              </p:cNvSpPr>
              <p:nvPr/>
            </p:nvSpPr>
            <p:spPr bwMode="auto">
              <a:xfrm flipH="1">
                <a:off x="288" y="4080"/>
                <a:ext cx="0" cy="624"/>
              </a:xfrm>
              <a:prstGeom prst="line">
                <a:avLst/>
              </a:prstGeom>
              <a:noFill/>
              <a:ln w="38100">
                <a:solidFill>
                  <a:srgbClr val="E3E818">
                    <a:alpha val="50195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3318" name="Picture 38" descr="roostercc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562600" y="3576638"/>
              <a:ext cx="3352800" cy="3281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9" name="Picture 498" descr="Picture1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248400" y="6208713"/>
              <a:ext cx="649288" cy="6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" name="Picture 499" descr="Picture1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924800" y="5715000"/>
              <a:ext cx="877888" cy="877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1" name="Picture 500" descr="Picture1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19400" y="5638800"/>
              <a:ext cx="12192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2" name="Picture 501" descr="Picture1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24000" y="5638800"/>
              <a:ext cx="12192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3" name="Picture 502" descr="Picture1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191000" y="5980113"/>
              <a:ext cx="877888" cy="877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4" name="Picture 503" descr="Picture1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57800" y="5980113"/>
              <a:ext cx="877888" cy="877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5" name="Picture 504" descr="Picture1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28600" y="5486400"/>
              <a:ext cx="137160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Ga-Gay-Te-Te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304800" y="1371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 descr="untitle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7938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-762000"/>
            <a:ext cx="2895600" cy="2819400"/>
            <a:chOff x="-1200" y="1968"/>
            <a:chExt cx="2736" cy="2736"/>
          </a:xfrm>
        </p:grpSpPr>
        <p:pic>
          <p:nvPicPr>
            <p:cNvPr id="14348" name="Picture 11" descr="SUNFACE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240" y="3024"/>
              <a:ext cx="960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9" name="Line 12"/>
            <p:cNvSpPr>
              <a:spLocks noChangeShapeType="1"/>
            </p:cNvSpPr>
            <p:nvPr/>
          </p:nvSpPr>
          <p:spPr bwMode="auto">
            <a:xfrm flipV="1">
              <a:off x="720" y="2400"/>
              <a:ext cx="576" cy="624"/>
            </a:xfrm>
            <a:prstGeom prst="line">
              <a:avLst/>
            </a:prstGeom>
            <a:noFill/>
            <a:ln w="38100">
              <a:solidFill>
                <a:srgbClr val="E3E818">
                  <a:alpha val="50195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0" name="Line 13"/>
            <p:cNvSpPr>
              <a:spLocks noChangeShapeType="1"/>
            </p:cNvSpPr>
            <p:nvPr/>
          </p:nvSpPr>
          <p:spPr bwMode="auto">
            <a:xfrm flipV="1">
              <a:off x="864" y="3024"/>
              <a:ext cx="384" cy="144"/>
            </a:xfrm>
            <a:prstGeom prst="line">
              <a:avLst/>
            </a:prstGeom>
            <a:noFill/>
            <a:ln w="38100">
              <a:solidFill>
                <a:srgbClr val="E3E818">
                  <a:alpha val="50195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1" name="Line 14"/>
            <p:cNvSpPr>
              <a:spLocks noChangeShapeType="1"/>
            </p:cNvSpPr>
            <p:nvPr/>
          </p:nvSpPr>
          <p:spPr bwMode="auto">
            <a:xfrm flipV="1">
              <a:off x="528" y="2400"/>
              <a:ext cx="144" cy="480"/>
            </a:xfrm>
            <a:prstGeom prst="line">
              <a:avLst/>
            </a:prstGeom>
            <a:noFill/>
            <a:ln w="38100">
              <a:solidFill>
                <a:srgbClr val="E3E818">
                  <a:alpha val="50195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2" name="Line 15"/>
            <p:cNvSpPr>
              <a:spLocks noChangeShapeType="1"/>
            </p:cNvSpPr>
            <p:nvPr/>
          </p:nvSpPr>
          <p:spPr bwMode="auto">
            <a:xfrm flipV="1">
              <a:off x="912" y="3408"/>
              <a:ext cx="624" cy="0"/>
            </a:xfrm>
            <a:prstGeom prst="line">
              <a:avLst/>
            </a:prstGeom>
            <a:noFill/>
            <a:ln w="38100">
              <a:solidFill>
                <a:srgbClr val="E3E818">
                  <a:alpha val="50195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3" name="Line 16"/>
            <p:cNvSpPr>
              <a:spLocks noChangeShapeType="1"/>
            </p:cNvSpPr>
            <p:nvPr/>
          </p:nvSpPr>
          <p:spPr bwMode="auto">
            <a:xfrm flipV="1">
              <a:off x="288" y="1968"/>
              <a:ext cx="48" cy="864"/>
            </a:xfrm>
            <a:prstGeom prst="line">
              <a:avLst/>
            </a:prstGeom>
            <a:noFill/>
            <a:ln w="38100">
              <a:solidFill>
                <a:srgbClr val="E3E818">
                  <a:alpha val="50195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4" name="Line 17"/>
            <p:cNvSpPr>
              <a:spLocks noChangeShapeType="1"/>
            </p:cNvSpPr>
            <p:nvPr/>
          </p:nvSpPr>
          <p:spPr bwMode="auto">
            <a:xfrm>
              <a:off x="576" y="4146"/>
              <a:ext cx="144" cy="348"/>
            </a:xfrm>
            <a:prstGeom prst="line">
              <a:avLst/>
            </a:prstGeom>
            <a:noFill/>
            <a:ln w="38100">
              <a:solidFill>
                <a:srgbClr val="E3E818">
                  <a:alpha val="50195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5" name="Line 18"/>
            <p:cNvSpPr>
              <a:spLocks noChangeShapeType="1"/>
            </p:cNvSpPr>
            <p:nvPr/>
          </p:nvSpPr>
          <p:spPr bwMode="auto">
            <a:xfrm>
              <a:off x="864" y="3678"/>
              <a:ext cx="576" cy="240"/>
            </a:xfrm>
            <a:prstGeom prst="line">
              <a:avLst/>
            </a:prstGeom>
            <a:noFill/>
            <a:ln w="38100">
              <a:solidFill>
                <a:srgbClr val="E3E818">
                  <a:alpha val="50195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6" name="Line 19"/>
            <p:cNvSpPr>
              <a:spLocks noChangeShapeType="1"/>
            </p:cNvSpPr>
            <p:nvPr/>
          </p:nvSpPr>
          <p:spPr bwMode="auto">
            <a:xfrm flipH="1" flipV="1">
              <a:off x="-672" y="2352"/>
              <a:ext cx="432" cy="576"/>
            </a:xfrm>
            <a:prstGeom prst="line">
              <a:avLst/>
            </a:prstGeom>
            <a:noFill/>
            <a:ln w="38100">
              <a:solidFill>
                <a:srgbClr val="E3E818">
                  <a:alpha val="50195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7" name="Line 20"/>
            <p:cNvSpPr>
              <a:spLocks noChangeShapeType="1"/>
            </p:cNvSpPr>
            <p:nvPr/>
          </p:nvSpPr>
          <p:spPr bwMode="auto">
            <a:xfrm flipH="1" flipV="1">
              <a:off x="-144" y="2256"/>
              <a:ext cx="144" cy="576"/>
            </a:xfrm>
            <a:prstGeom prst="line">
              <a:avLst/>
            </a:prstGeom>
            <a:noFill/>
            <a:ln w="38100">
              <a:solidFill>
                <a:srgbClr val="E3E818">
                  <a:alpha val="50195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8" name="Line 21"/>
            <p:cNvSpPr>
              <a:spLocks noChangeShapeType="1"/>
            </p:cNvSpPr>
            <p:nvPr/>
          </p:nvSpPr>
          <p:spPr bwMode="auto">
            <a:xfrm flipV="1">
              <a:off x="-1200" y="3456"/>
              <a:ext cx="864" cy="96"/>
            </a:xfrm>
            <a:prstGeom prst="line">
              <a:avLst/>
            </a:prstGeom>
            <a:noFill/>
            <a:ln w="38100">
              <a:solidFill>
                <a:srgbClr val="E3E818">
                  <a:alpha val="50195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9" name="Line 22"/>
            <p:cNvSpPr>
              <a:spLocks noChangeShapeType="1"/>
            </p:cNvSpPr>
            <p:nvPr/>
          </p:nvSpPr>
          <p:spPr bwMode="auto">
            <a:xfrm flipH="1" flipV="1">
              <a:off x="-624" y="3024"/>
              <a:ext cx="240" cy="144"/>
            </a:xfrm>
            <a:prstGeom prst="line">
              <a:avLst/>
            </a:prstGeom>
            <a:noFill/>
            <a:ln w="38100">
              <a:solidFill>
                <a:srgbClr val="E3E818">
                  <a:alpha val="50195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0" name="Line 23"/>
            <p:cNvSpPr>
              <a:spLocks noChangeShapeType="1"/>
            </p:cNvSpPr>
            <p:nvPr/>
          </p:nvSpPr>
          <p:spPr bwMode="auto">
            <a:xfrm flipH="1">
              <a:off x="-336" y="4032"/>
              <a:ext cx="336" cy="480"/>
            </a:xfrm>
            <a:prstGeom prst="line">
              <a:avLst/>
            </a:prstGeom>
            <a:noFill/>
            <a:ln w="38100">
              <a:solidFill>
                <a:srgbClr val="E3E818">
                  <a:alpha val="50195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1" name="Line 24"/>
            <p:cNvSpPr>
              <a:spLocks noChangeShapeType="1"/>
            </p:cNvSpPr>
            <p:nvPr/>
          </p:nvSpPr>
          <p:spPr bwMode="auto">
            <a:xfrm flipV="1">
              <a:off x="-768" y="3840"/>
              <a:ext cx="480" cy="240"/>
            </a:xfrm>
            <a:prstGeom prst="line">
              <a:avLst/>
            </a:prstGeom>
            <a:noFill/>
            <a:ln w="38100">
              <a:solidFill>
                <a:srgbClr val="E3E818">
                  <a:alpha val="50195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2" name="Line 25"/>
            <p:cNvSpPr>
              <a:spLocks noChangeShapeType="1"/>
            </p:cNvSpPr>
            <p:nvPr/>
          </p:nvSpPr>
          <p:spPr bwMode="auto">
            <a:xfrm flipH="1">
              <a:off x="288" y="4080"/>
              <a:ext cx="0" cy="624"/>
            </a:xfrm>
            <a:prstGeom prst="line">
              <a:avLst/>
            </a:prstGeom>
            <a:noFill/>
            <a:ln w="38100">
              <a:solidFill>
                <a:srgbClr val="E3E818">
                  <a:alpha val="50195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1770" name="Picture 26" descr="roosterc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3200" y="4322763"/>
            <a:ext cx="2590800" cy="253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72" name="Text Box 28"/>
          <p:cNvSpPr txBox="1">
            <a:spLocks noChangeArrowheads="1"/>
          </p:cNvSpPr>
          <p:nvPr/>
        </p:nvSpPr>
        <p:spPr bwMode="auto">
          <a:xfrm flipV="1">
            <a:off x="6096000" y="4267200"/>
            <a:ext cx="60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</a:rPr>
              <a:t>o</a:t>
            </a:r>
          </a:p>
        </p:txBody>
      </p:sp>
      <p:sp>
        <p:nvSpPr>
          <p:cNvPr id="31774" name="Text Box 30"/>
          <p:cNvSpPr txBox="1">
            <a:spLocks noChangeArrowheads="1"/>
          </p:cNvSpPr>
          <p:nvPr/>
        </p:nvSpPr>
        <p:spPr bwMode="auto">
          <a:xfrm>
            <a:off x="5791200" y="3048000"/>
            <a:ext cx="609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66"/>
                </a:solidFill>
              </a:rPr>
              <a:t>o</a:t>
            </a:r>
          </a:p>
        </p:txBody>
      </p:sp>
      <p:sp>
        <p:nvSpPr>
          <p:cNvPr id="31775" name="Text Box 31"/>
          <p:cNvSpPr txBox="1">
            <a:spLocks noChangeArrowheads="1"/>
          </p:cNvSpPr>
          <p:nvPr/>
        </p:nvSpPr>
        <p:spPr bwMode="auto">
          <a:xfrm>
            <a:off x="5867400" y="2057400"/>
            <a:ext cx="609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rgbClr val="FF0066"/>
                </a:solidFill>
              </a:rPr>
              <a:t>o</a:t>
            </a:r>
          </a:p>
        </p:txBody>
      </p:sp>
      <p:sp>
        <p:nvSpPr>
          <p:cNvPr id="31776" name="Text Box 32"/>
          <p:cNvSpPr txBox="1">
            <a:spLocks noChangeArrowheads="1"/>
          </p:cNvSpPr>
          <p:nvPr/>
        </p:nvSpPr>
        <p:spPr bwMode="auto">
          <a:xfrm>
            <a:off x="6477000" y="1295400"/>
            <a:ext cx="609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>
                <a:solidFill>
                  <a:srgbClr val="FF0066"/>
                </a:solidFill>
              </a:rPr>
              <a:t>o</a:t>
            </a:r>
          </a:p>
        </p:txBody>
      </p:sp>
      <p:sp>
        <p:nvSpPr>
          <p:cNvPr id="31777" name="WordArt 33"/>
          <p:cNvSpPr>
            <a:spLocks noChangeArrowheads="1" noChangeShapeType="1" noTextEdit="1"/>
          </p:cNvSpPr>
          <p:nvPr/>
        </p:nvSpPr>
        <p:spPr bwMode="auto">
          <a:xfrm>
            <a:off x="2743200" y="762000"/>
            <a:ext cx="2533650" cy="1409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Đọc lời ca</a:t>
            </a:r>
          </a:p>
        </p:txBody>
      </p:sp>
      <p:sp>
        <p:nvSpPr>
          <p:cNvPr id="31778" name="Text Box 34"/>
          <p:cNvSpPr txBox="1">
            <a:spLocks noChangeArrowheads="1"/>
          </p:cNvSpPr>
          <p:nvPr/>
        </p:nvSpPr>
        <p:spPr bwMode="auto">
          <a:xfrm>
            <a:off x="381000" y="2057400"/>
            <a:ext cx="75438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/>
              <a:t>Con gà gáy le té le sáng rồi ai </a:t>
            </a:r>
            <a:r>
              <a:rPr lang="vi-VN" sz="2800" b="1" i="1"/>
              <a:t>ơ</a:t>
            </a:r>
            <a:r>
              <a:rPr lang="en-US" sz="2800" b="1" i="1"/>
              <a:t>i.</a:t>
            </a:r>
          </a:p>
          <a:p>
            <a:pPr>
              <a:spcBef>
                <a:spcPct val="50000"/>
              </a:spcBef>
            </a:pPr>
            <a:r>
              <a:rPr lang="en-US" sz="2800" b="1" i="1"/>
              <a:t>Gà gáy té le té le sáng rồi ai </a:t>
            </a:r>
            <a:r>
              <a:rPr lang="vi-VN" sz="2800" b="1" i="1"/>
              <a:t>ơ</a:t>
            </a:r>
            <a:r>
              <a:rPr lang="en-US" sz="2800" b="1" i="1"/>
              <a:t>i.</a:t>
            </a:r>
          </a:p>
          <a:p>
            <a:pPr>
              <a:spcBef>
                <a:spcPct val="50000"/>
              </a:spcBef>
            </a:pPr>
            <a:r>
              <a:rPr lang="en-US" sz="2800" b="1" i="1"/>
              <a:t>Nắng sáng lên rồi dậy lên n</a:t>
            </a:r>
            <a:r>
              <a:rPr lang="vi-VN" sz="2800" b="1" i="1"/>
              <a:t>ươ</a:t>
            </a:r>
            <a:r>
              <a:rPr lang="en-US" sz="2800" b="1" i="1"/>
              <a:t>ng </a:t>
            </a:r>
            <a:r>
              <a:rPr lang="vi-VN" sz="2800" b="1" i="1"/>
              <a:t>đ</a:t>
            </a:r>
            <a:r>
              <a:rPr lang="en-US" sz="2800" b="1" i="1"/>
              <a:t>ã sáng rồi ai </a:t>
            </a:r>
            <a:r>
              <a:rPr lang="vi-VN" sz="2800" b="1" i="1"/>
              <a:t>ơ</a:t>
            </a:r>
            <a:r>
              <a:rPr lang="en-US" sz="2800" b="1" i="1"/>
              <a:t>i.</a:t>
            </a:r>
          </a:p>
          <a:p>
            <a:pPr>
              <a:spcBef>
                <a:spcPct val="50000"/>
              </a:spcBef>
            </a:pPr>
            <a:r>
              <a:rPr lang="en-US" sz="2800" b="1" i="1"/>
              <a:t>Rừng và n</a:t>
            </a:r>
            <a:r>
              <a:rPr lang="vi-VN" sz="2800" b="1" i="1"/>
              <a:t>ươ</a:t>
            </a:r>
            <a:r>
              <a:rPr lang="en-US" sz="2800" b="1" i="1"/>
              <a:t>ng xanh </a:t>
            </a:r>
            <a:r>
              <a:rPr lang="vi-VN" sz="2800" b="1" i="1"/>
              <a:t>đ</a:t>
            </a:r>
            <a:r>
              <a:rPr lang="en-US" sz="2800" b="1" i="1"/>
              <a:t>ã sáng rồi ai </a:t>
            </a:r>
            <a:r>
              <a:rPr lang="vi-VN" sz="2800" b="1" i="1"/>
              <a:t>ơ</a:t>
            </a:r>
            <a:r>
              <a:rPr lang="en-US" sz="2800" b="1" i="1"/>
              <a:t>i.</a:t>
            </a:r>
          </a:p>
          <a:p>
            <a:pPr>
              <a:spcBef>
                <a:spcPct val="50000"/>
              </a:spcBef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17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1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1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1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1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1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1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1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31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31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3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317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31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31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31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52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33334 -0.97778 " pathEditMode="relative" rAng="0" ptsTypes="AA">
                                      <p:cBhvr>
                                        <p:cTn id="5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" y="-4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4" dur="2000"/>
                                        <p:tgtEl>
                                          <p:spTgt spid="31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1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1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1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1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1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1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748"/>
                </p:tgtEl>
              </p:cMediaNode>
            </p:audio>
          </p:childTnLst>
        </p:cTn>
      </p:par>
    </p:tnLst>
    <p:bldLst>
      <p:bldP spid="31772" grpId="0"/>
      <p:bldP spid="31772" grpId="1"/>
      <p:bldP spid="31774" grpId="0"/>
      <p:bldP spid="31774" grpId="1"/>
      <p:bldP spid="31775" grpId="0"/>
      <p:bldP spid="31775" grpId="1"/>
      <p:bldP spid="31776" grpId="0"/>
      <p:bldP spid="31776" grpId="1"/>
      <p:bldP spid="3177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663</TotalTime>
  <Words>229</Words>
  <Application>Microsoft Office PowerPoint</Application>
  <PresentationFormat>On-screen Show (4:3)</PresentationFormat>
  <Paragraphs>90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Franklin Gothic Medium</vt:lpstr>
      <vt:lpstr>Franklin Gothic Book</vt:lpstr>
      <vt:lpstr>Wingdings</vt:lpstr>
      <vt:lpstr>Calibri</vt:lpstr>
      <vt:lpstr>.VnTime</vt:lpstr>
      <vt:lpstr>Times New Roman</vt:lpstr>
      <vt:lpstr>Angles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CSTeam</cp:lastModifiedBy>
  <cp:revision>69</cp:revision>
  <dcterms:created xsi:type="dcterms:W3CDTF">2009-09-29T12:55:42Z</dcterms:created>
  <dcterms:modified xsi:type="dcterms:W3CDTF">2016-06-29T09:51:50Z</dcterms:modified>
</cp:coreProperties>
</file>