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8"/>
  </p:notesMasterIdLst>
  <p:handoutMasterIdLst>
    <p:handoutMasterId r:id="rId9"/>
  </p:handoutMasterIdLst>
  <p:sldIdLst>
    <p:sldId id="275" r:id="rId2"/>
    <p:sldId id="264" r:id="rId3"/>
    <p:sldId id="282" r:id="rId4"/>
    <p:sldId id="284" r:id="rId5"/>
    <p:sldId id="285" r:id="rId6"/>
    <p:sldId id="28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chemeClr val="tx1"/>
    </p:penClr>
  </p:showPr>
  <p:clrMru>
    <a:srgbClr val="003300"/>
    <a:srgbClr val="FFFF00"/>
    <a:srgbClr val="000099"/>
    <a:srgbClr val="003399"/>
    <a:srgbClr val="336699"/>
    <a:srgbClr val="008080"/>
    <a:srgbClr val="0099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17" autoAdjust="0"/>
  </p:normalViewPr>
  <p:slideViewPr>
    <p:cSldViewPr>
      <p:cViewPr varScale="1">
        <p:scale>
          <a:sx n="41" d="100"/>
          <a:sy n="41" d="100"/>
        </p:scale>
        <p:origin x="-13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028854C-FB75-4BD3-97C2-EF74A1848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14116E1-86FE-4A4E-B40B-68441E1C9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17F67-3691-4E64-9879-B80C3ABF4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6CE1D-B0CD-4292-92BC-4D3A17811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DCF90-398B-4C70-A0F9-B95E60E20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DAF0B-EF05-4E4E-837C-0E728B07D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35D13-FCD6-463F-BB29-2B356F770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1CD4C-6834-47B0-9492-F6FCA51CB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F0FA5-48BA-4E48-B7F7-66167B82B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1A0D5-349E-464B-97B6-C04A1720E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F8F29-680E-48FC-9EAF-A2AD43087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4B83F-098D-4F6F-8F68-8196963B3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B4A77-3060-401D-9E10-46B1A2663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1B1F41D-43B5-474B-941D-81EF5F455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778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78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778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78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778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78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778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78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778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78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78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778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7ef13e6488ebda4182295e359de718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2987675" y="1712913"/>
            <a:ext cx="34004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ÂM NHẠC 3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198688" y="2552700"/>
            <a:ext cx="5148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Học hát :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Bài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Con chim non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630863" y="3227388"/>
            <a:ext cx="2197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Dân ca Pháp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(JPEG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392613" cy="346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imgb" descr="Download?mode=photo&amp;id=567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92613" y="0"/>
            <a:ext cx="4751387" cy="346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0" descr="11113924-nimes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429000"/>
            <a:ext cx="43195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1" descr="090213111200-465-68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56100" y="3465513"/>
            <a:ext cx="4787900" cy="3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44563"/>
            <a:ext cx="9144000" cy="59134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503238" y="2395538"/>
            <a:ext cx="84613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      Bình      minh    lên   có   con  chim  non   hòa  tiếng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258888" y="3392488"/>
            <a:ext cx="7351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hót  véo        von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1079500" y="4410075"/>
            <a:ext cx="2525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</a:rPr>
              <a:t>  vui   say     sưa.</a:t>
            </a:r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2819400" y="4410075"/>
            <a:ext cx="632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Này  chim  ơi    hát   lên   cho vang  lời  thân 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1371600" y="5456238"/>
            <a:ext cx="2895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ái      thiết             tha.</a:t>
            </a:r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4191000" y="5481638"/>
            <a:ext cx="43767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Rộn      vang          tới          chốn </a:t>
            </a:r>
          </a:p>
        </p:txBody>
      </p:sp>
      <p:sp>
        <p:nvSpPr>
          <p:cNvPr id="4105" name="Text Box 11"/>
          <p:cNvSpPr txBox="1">
            <a:spLocks noChangeArrowheads="1"/>
          </p:cNvSpPr>
          <p:nvPr/>
        </p:nvSpPr>
        <p:spPr bwMode="auto">
          <a:xfrm>
            <a:off x="1371600" y="6330950"/>
            <a:ext cx="730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xa  càng    mến        yêu        quê                nhà. </a:t>
            </a:r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3348038" y="3416300"/>
            <a:ext cx="55800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.  Hòa   tiếng    hót   véo     von    giọng  hót</a:t>
            </a:r>
          </a:p>
        </p:txBody>
      </p:sp>
      <p:sp>
        <p:nvSpPr>
          <p:cNvPr id="4107" name="Text Box 14"/>
          <p:cNvSpPr txBox="1">
            <a:spLocks noChangeArrowheads="1"/>
          </p:cNvSpPr>
          <p:nvPr/>
        </p:nvSpPr>
        <p:spPr bwMode="auto">
          <a:xfrm>
            <a:off x="684213" y="441325"/>
            <a:ext cx="223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</a:t>
            </a:r>
            <a:r>
              <a:rPr lang="en-US" sz="2800" u="sng">
                <a:latin typeface="Arial" charset="0"/>
              </a:rPr>
              <a:t>Âm nhạc</a:t>
            </a:r>
            <a:r>
              <a:rPr lang="en-US" sz="2800">
                <a:latin typeface="Arial" charset="0"/>
              </a:rPr>
              <a:t>:</a:t>
            </a:r>
          </a:p>
        </p:txBody>
      </p:sp>
      <p:sp>
        <p:nvSpPr>
          <p:cNvPr id="96272" name="Line 16"/>
          <p:cNvSpPr>
            <a:spLocks noChangeShapeType="1"/>
          </p:cNvSpPr>
          <p:nvPr/>
        </p:nvSpPr>
        <p:spPr bwMode="auto">
          <a:xfrm flipH="1">
            <a:off x="7151688" y="6432550"/>
            <a:ext cx="71437" cy="288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Text Box 24"/>
          <p:cNvSpPr txBox="1">
            <a:spLocks noChangeArrowheads="1"/>
          </p:cNvSpPr>
          <p:nvPr/>
        </p:nvSpPr>
        <p:spPr bwMode="auto">
          <a:xfrm>
            <a:off x="468313" y="981075"/>
            <a:ext cx="24479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</a:t>
            </a:r>
            <a:r>
              <a:rPr lang="en-US" sz="2400" b="1">
                <a:latin typeface="Arial" charset="0"/>
              </a:rPr>
              <a:t>Học hát: </a:t>
            </a:r>
            <a:r>
              <a:rPr lang="en-US" sz="2400" b="1" i="1">
                <a:latin typeface="Arial" charset="0"/>
              </a:rPr>
              <a:t>Bài</a:t>
            </a:r>
          </a:p>
        </p:txBody>
      </p:sp>
      <p:sp>
        <p:nvSpPr>
          <p:cNvPr id="96281" name="Line 25"/>
          <p:cNvSpPr>
            <a:spLocks noChangeShapeType="1"/>
          </p:cNvSpPr>
          <p:nvPr/>
        </p:nvSpPr>
        <p:spPr bwMode="auto">
          <a:xfrm flipH="1">
            <a:off x="3513138" y="3536950"/>
            <a:ext cx="71437" cy="288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282" name="Line 26"/>
          <p:cNvSpPr>
            <a:spLocks noChangeShapeType="1"/>
          </p:cNvSpPr>
          <p:nvPr/>
        </p:nvSpPr>
        <p:spPr bwMode="auto">
          <a:xfrm flipH="1">
            <a:off x="3203575" y="4545013"/>
            <a:ext cx="71438" cy="288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283" name="Line 27"/>
          <p:cNvSpPr>
            <a:spLocks noChangeShapeType="1"/>
          </p:cNvSpPr>
          <p:nvPr/>
        </p:nvSpPr>
        <p:spPr bwMode="auto">
          <a:xfrm flipH="1">
            <a:off x="4140200" y="5553075"/>
            <a:ext cx="71438" cy="288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72" grpId="0" animBg="1"/>
      <p:bldP spid="96281" grpId="0" animBg="1"/>
      <p:bldP spid="96282" grpId="0" animBg="1"/>
      <p:bldP spid="9628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1547813" y="1520825"/>
            <a:ext cx="5797550" cy="684213"/>
          </a:xfrm>
          <a:noFill/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</a:rPr>
              <a:t>*Hát kết hợp vỗ đệm theo phách: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2232025" y="2162175"/>
            <a:ext cx="46450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Bình minh lên có con chim non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 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x       x     x    x           x      x</a:t>
            </a:r>
          </a:p>
          <a:p>
            <a:r>
              <a:rPr lang="en-US" sz="2400">
                <a:latin typeface="Arial" charset="0"/>
              </a:rPr>
              <a:t>Hoà tiếng  hót  véo von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 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x             xx    x    xx</a:t>
            </a:r>
          </a:p>
          <a:p>
            <a:r>
              <a:rPr lang="en-US" sz="2400">
                <a:latin typeface="Arial" charset="0"/>
              </a:rPr>
              <a:t>Hoà tiếng hót véo von </a:t>
            </a:r>
          </a:p>
          <a:p>
            <a:r>
              <a:rPr lang="en-US" sz="2400">
                <a:latin typeface="Arial" charset="0"/>
              </a:rPr>
              <a:t>Giọng hót vui say s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a.</a:t>
            </a:r>
          </a:p>
          <a:p>
            <a:r>
              <a:rPr lang="en-US" sz="2400">
                <a:latin typeface="Arial" charset="0"/>
              </a:rPr>
              <a:t>Này chim 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i hát lên cho vang</a:t>
            </a:r>
          </a:p>
          <a:p>
            <a:r>
              <a:rPr lang="en-US" sz="2400">
                <a:latin typeface="Arial" charset="0"/>
              </a:rPr>
              <a:t>Lời thân ái thiết tha</a:t>
            </a:r>
          </a:p>
          <a:p>
            <a:r>
              <a:rPr lang="en-US" sz="2400">
                <a:latin typeface="Arial" charset="0"/>
              </a:rPr>
              <a:t>Rộn vang tới chốn xa</a:t>
            </a:r>
          </a:p>
          <a:p>
            <a:r>
              <a:rPr lang="en-US" sz="2400">
                <a:latin typeface="Arial" charset="0"/>
              </a:rPr>
              <a:t>Càng mến yêu quê nhà.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647700" y="441325"/>
            <a:ext cx="2232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Âm nhạc:</a:t>
            </a: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2339975" y="765175"/>
            <a:ext cx="5040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Học hát :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Bài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Con chim non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1582738" y="1592263"/>
            <a:ext cx="5797550" cy="684212"/>
          </a:xfrm>
          <a:noFill/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</a:rPr>
              <a:t>*Hát kết hợp vỗ đệm theo nhịp 3: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647700" y="441325"/>
            <a:ext cx="2232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Âm nhạc: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339975" y="765175"/>
            <a:ext cx="5040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Học hát :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Bài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Con chim non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5940425" y="1208088"/>
            <a:ext cx="2197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Dân ca Pháp</a:t>
            </a: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2195513" y="2312988"/>
            <a:ext cx="493236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Bình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minh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lên có con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chim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non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Hoà tiếng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hót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véo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von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Hoà tiếng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hót</a:t>
            </a:r>
            <a:r>
              <a:rPr lang="en-US" sz="2400">
                <a:latin typeface="Arial" charset="0"/>
              </a:rPr>
              <a:t> véo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von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 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Giọng hót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vui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say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s</a:t>
            </a:r>
            <a:r>
              <a:rPr lang="vi-VN" sz="2400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a</a:t>
            </a:r>
            <a:r>
              <a:rPr lang="en-US" sz="2400">
                <a:latin typeface="Arial" charset="0"/>
              </a:rPr>
              <a:t>.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Này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chim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i hát lên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cho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vang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Lời thân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ái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thiết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tha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Rộn vang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tới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chốn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xa</a:t>
            </a:r>
          </a:p>
          <a:p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Càng mến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yêu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quê</a:t>
            </a:r>
            <a:r>
              <a:rPr lang="en-US" sz="2400">
                <a:solidFill>
                  <a:srgbClr val="0033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nhà</a:t>
            </a:r>
            <a:r>
              <a:rPr lang="en-US" sz="2400"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44563"/>
            <a:ext cx="9144000" cy="59134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03238" y="2395538"/>
            <a:ext cx="84613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      Bình      minh    lên   có   con  chim  non   hòa  tiếng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58888" y="3392488"/>
            <a:ext cx="7351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hót  véo        von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079500" y="4410075"/>
            <a:ext cx="2525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</a:rPr>
              <a:t>  vui   say     sưa.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819400" y="4410075"/>
            <a:ext cx="632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Này  chim  ơi    hát   lên   cho vang  lời  thân 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371600" y="5456238"/>
            <a:ext cx="2895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ái      thiết             tha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191000" y="5481638"/>
            <a:ext cx="43767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rộn      vang          tới          chốn 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371600" y="6330950"/>
            <a:ext cx="730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xa  càng    mến        yêu        quê                nhà. 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348038" y="3416300"/>
            <a:ext cx="5486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hòa   tiếng    hót   véo     von    giọng  hót</a:t>
            </a:r>
          </a:p>
        </p:txBody>
      </p:sp>
      <p:sp>
        <p:nvSpPr>
          <p:cNvPr id="7179" name="Text Box 12"/>
          <p:cNvSpPr txBox="1">
            <a:spLocks noChangeArrowheads="1"/>
          </p:cNvSpPr>
          <p:nvPr/>
        </p:nvSpPr>
        <p:spPr bwMode="auto">
          <a:xfrm>
            <a:off x="684213" y="441325"/>
            <a:ext cx="223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</a:t>
            </a:r>
            <a:r>
              <a:rPr lang="en-US" sz="2800" u="sng">
                <a:latin typeface="Arial" charset="0"/>
              </a:rPr>
              <a:t>Âm nhạc</a:t>
            </a:r>
            <a:r>
              <a:rPr lang="en-US" sz="2800">
                <a:latin typeface="Arial" charset="0"/>
              </a:rPr>
              <a:t>:</a:t>
            </a:r>
          </a:p>
        </p:txBody>
      </p:sp>
      <p:sp>
        <p:nvSpPr>
          <p:cNvPr id="7180" name="Text Box 21"/>
          <p:cNvSpPr txBox="1">
            <a:spLocks noChangeArrowheads="1"/>
          </p:cNvSpPr>
          <p:nvPr/>
        </p:nvSpPr>
        <p:spPr bwMode="auto">
          <a:xfrm>
            <a:off x="468313" y="981075"/>
            <a:ext cx="24479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</a:t>
            </a:r>
            <a:r>
              <a:rPr lang="en-US" sz="2400" b="1">
                <a:latin typeface="Arial" charset="0"/>
              </a:rPr>
              <a:t>Học hát: </a:t>
            </a:r>
            <a:r>
              <a:rPr lang="en-US" sz="2400" b="1" i="1">
                <a:latin typeface="Arial" charset="0"/>
              </a:rPr>
              <a:t>Bài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973</TotalTime>
  <Words>294</Words>
  <Application>Microsoft PowerPoint</Application>
  <PresentationFormat>On-screen Show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Times New Roman</vt:lpstr>
      <vt:lpstr>Arial</vt:lpstr>
      <vt:lpstr>Default Design</vt:lpstr>
      <vt:lpstr>Slide 1</vt:lpstr>
      <vt:lpstr>Slide 2</vt:lpstr>
      <vt:lpstr>Slide 3</vt:lpstr>
      <vt:lpstr>*Hát kết hợp vỗ đệm theo phách:</vt:lpstr>
      <vt:lpstr>*Hát kết hợp vỗ đệm theo nhịp 3: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93</cp:revision>
  <cp:lastPrinted>1601-01-01T00:00:00Z</cp:lastPrinted>
  <dcterms:created xsi:type="dcterms:W3CDTF">1601-01-01T00:00:00Z</dcterms:created>
  <dcterms:modified xsi:type="dcterms:W3CDTF">2016-06-29T09:51:42Z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