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8" r:id="rId3"/>
    <p:sldId id="288" r:id="rId4"/>
    <p:sldId id="289" r:id="rId5"/>
    <p:sldId id="290" r:id="rId6"/>
    <p:sldId id="260" r:id="rId7"/>
    <p:sldId id="291" r:id="rId8"/>
    <p:sldId id="292" r:id="rId9"/>
    <p:sldId id="293" r:id="rId10"/>
    <p:sldId id="294" r:id="rId11"/>
    <p:sldId id="295" r:id="rId12"/>
    <p:sldId id="299" r:id="rId13"/>
    <p:sldId id="297" r:id="rId14"/>
    <p:sldId id="300" r:id="rId15"/>
    <p:sldId id="264" r:id="rId16"/>
    <p:sldId id="265" r:id="rId17"/>
    <p:sldId id="267" r:id="rId18"/>
    <p:sldId id="268" r:id="rId19"/>
    <p:sldId id="271" r:id="rId20"/>
    <p:sldId id="277"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E59E6-4A32-44A1-8EE7-A45124C1FEE7}" type="datetimeFigureOut">
              <a:rPr lang="en-US" smtClean="0"/>
              <a:t>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F836A-53A1-40E5-87B7-4D434B0F6AD0}" type="slidenum">
              <a:rPr lang="en-US" smtClean="0"/>
              <a:t>‹#›</a:t>
            </a:fld>
            <a:endParaRPr lang="en-US"/>
          </a:p>
        </p:txBody>
      </p:sp>
    </p:spTree>
    <p:extLst>
      <p:ext uri="{BB962C8B-B14F-4D97-AF65-F5344CB8AC3E}">
        <p14:creationId xmlns:p14="http://schemas.microsoft.com/office/powerpoint/2010/main" val="34028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E8E34-C600-4CB0-9E75-B8D6C406CEEA}" type="slidenum">
              <a:rPr lang="en-US" altLang="en-US" smtClean="0"/>
              <a:pPr/>
              <a:t>9</a:t>
            </a:fld>
            <a:endParaRPr lang="en-US" altLang="en-US"/>
          </a:p>
        </p:txBody>
      </p:sp>
    </p:spTree>
    <p:extLst>
      <p:ext uri="{BB962C8B-B14F-4D97-AF65-F5344CB8AC3E}">
        <p14:creationId xmlns:p14="http://schemas.microsoft.com/office/powerpoint/2010/main" val="16747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E8E34-C600-4CB0-9E75-B8D6C406CEEA}" type="slidenum">
              <a:rPr lang="en-US" altLang="en-US" smtClean="0"/>
              <a:pPr/>
              <a:t>11</a:t>
            </a:fld>
            <a:endParaRPr lang="en-US" altLang="en-US"/>
          </a:p>
        </p:txBody>
      </p:sp>
    </p:spTree>
    <p:extLst>
      <p:ext uri="{BB962C8B-B14F-4D97-AF65-F5344CB8AC3E}">
        <p14:creationId xmlns:p14="http://schemas.microsoft.com/office/powerpoint/2010/main" val="192433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E8E34-C600-4CB0-9E75-B8D6C406CEEA}" type="slidenum">
              <a:rPr lang="en-US" altLang="en-US" smtClean="0"/>
              <a:pPr/>
              <a:t>13</a:t>
            </a:fld>
            <a:endParaRPr lang="en-US" altLang="en-US"/>
          </a:p>
        </p:txBody>
      </p:sp>
    </p:spTree>
    <p:extLst>
      <p:ext uri="{BB962C8B-B14F-4D97-AF65-F5344CB8AC3E}">
        <p14:creationId xmlns:p14="http://schemas.microsoft.com/office/powerpoint/2010/main" val="14996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BD23E36-7094-432D-9DAC-29E4364CF752}" type="slidenum">
              <a:rPr lang="en-US" smtClean="0"/>
              <a:pPr eaLnBrk="1" hangingPunct="1"/>
              <a:t>24</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51912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CA93E9-F84A-4DC0-9742-228C999EA147}"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88530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A93E9-F84A-4DC0-9742-228C999EA147}"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22793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A93E9-F84A-4DC0-9742-228C999EA147}"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73599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9B65457-FFAC-4F97-A5F2-23AFE6D96D5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140219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6F6977-A978-49D7-98D2-31C5827224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1744820"/>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32AB01-AA1A-4F08-B417-503ED403119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6598487"/>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0D2ECC-0A1C-468C-A36D-28CD03A29A7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1789117"/>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3BA9F3-8447-4954-AEB9-3BDA25AC9B0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3023580"/>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8657A2-27A6-4554-AE55-E2D466FE494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1062478"/>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8EDA1F-8243-48EA-9E6A-15D224CFB6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6300982"/>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9F72C0-BC74-4ADC-9E65-611B216CEA7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679128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A93E9-F84A-4DC0-9742-228C999EA147}"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284136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E16840-FF62-48DF-9B73-AAC843DE98F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2484855"/>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9AD147-4D66-4997-BC76-2F66735FBA2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4380993"/>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D5C577-E922-48FD-80BA-DA488B8F932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7185627"/>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AF5BF65-521B-49D1-992F-D74FFEF27C6A}" type="slidenum">
              <a:rPr lang="en-US" altLang="en-US"/>
              <a:pPr/>
              <a:t>‹#›</a:t>
            </a:fld>
            <a:endParaRPr lang="en-US" altLang="en-US"/>
          </a:p>
        </p:txBody>
      </p:sp>
    </p:spTree>
    <p:extLst>
      <p:ext uri="{BB962C8B-B14F-4D97-AF65-F5344CB8AC3E}">
        <p14:creationId xmlns:p14="http://schemas.microsoft.com/office/powerpoint/2010/main" val="383140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A93E9-F84A-4DC0-9742-228C999EA147}"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42037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A93E9-F84A-4DC0-9742-228C999EA147}"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313482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A93E9-F84A-4DC0-9742-228C999EA147}"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16798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A93E9-F84A-4DC0-9742-228C999EA147}"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266332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A93E9-F84A-4DC0-9742-228C999EA147}"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29897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CA93E9-F84A-4DC0-9742-228C999EA147}"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00782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CA93E9-F84A-4DC0-9742-228C999EA147}"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D67A1F-EA99-4791-A3DA-98EF10A58DCD}" type="slidenum">
              <a:rPr lang="en-US" smtClean="0"/>
              <a:t>‹#›</a:t>
            </a:fld>
            <a:endParaRPr lang="en-US"/>
          </a:p>
        </p:txBody>
      </p:sp>
    </p:spTree>
    <p:extLst>
      <p:ext uri="{BB962C8B-B14F-4D97-AF65-F5344CB8AC3E}">
        <p14:creationId xmlns:p14="http://schemas.microsoft.com/office/powerpoint/2010/main" val="122406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A93E9-F84A-4DC0-9742-228C999EA147}" type="datetimeFigureOut">
              <a:rPr lang="en-US" smtClean="0"/>
              <a:t>2/21/2022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67A1F-EA99-4791-A3DA-98EF10A58DCD}" type="slidenum">
              <a:rPr lang="en-US" smtClean="0"/>
              <a:t>‹#›</a:t>
            </a:fld>
            <a:endParaRPr lang="en-US"/>
          </a:p>
        </p:txBody>
      </p:sp>
    </p:spTree>
    <p:extLst>
      <p:ext uri="{BB962C8B-B14F-4D97-AF65-F5344CB8AC3E}">
        <p14:creationId xmlns:p14="http://schemas.microsoft.com/office/powerpoint/2010/main" val="256287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15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15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E3DB85-8DFE-43F3-9867-9B2F6D626E5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6922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4.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pic>
        <p:nvPicPr>
          <p:cNvPr id="11" name="Picture 8" descr="Đồ họa trường học Vector nhiếp ảnh minh họa - png tải về - Miễn phí trong  suốt Phim Hoạt Hình png Tải về.">
            <a:extLst>
              <a:ext uri="{FF2B5EF4-FFF2-40B4-BE49-F238E27FC236}">
                <a16:creationId xmlns:a16="http://schemas.microsoft.com/office/drawing/2014/main" xmlns="" id="{2B2AA72D-44A5-40A9-B779-C8CC1BA125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483" b="98621" l="6333" r="92000">
                        <a14:foregroundMark x1="27556" y1="65345" x2="34556" y2="78103"/>
                        <a14:foregroundMark x1="34556" y1="78103" x2="53222" y2="89310"/>
                        <a14:foregroundMark x1="6778" y1="60517" x2="18778" y2="87759"/>
                        <a14:foregroundMark x1="18778" y1="87759" x2="22889" y2="92069"/>
                        <a14:foregroundMark x1="62667" y1="81207" x2="82556" y2="71897"/>
                        <a14:foregroundMark x1="82556" y1="71897" x2="87111" y2="71552"/>
                        <a14:foregroundMark x1="67667" y1="96034" x2="81111" y2="92931"/>
                        <a14:foregroundMark x1="81111" y1="92931" x2="86333" y2="92931"/>
                        <a14:foregroundMark x1="92111" y1="72241" x2="91333" y2="94138"/>
                        <a14:foregroundMark x1="48333" y1="62931" x2="55444" y2="76552"/>
                        <a14:foregroundMark x1="55444" y1="76552" x2="60333" y2="81207"/>
                        <a14:foregroundMark x1="6444" y1="59310" x2="8778" y2="87241"/>
                        <a14:foregroundMark x1="8778" y1="87241" x2="12000" y2="95690"/>
                        <a14:foregroundMark x1="12000" y1="95690" x2="25111" y2="95172"/>
                        <a14:foregroundMark x1="25111" y1="95172" x2="43253" y2="97538"/>
                        <a14:foregroundMark x1="58320" y1="97482" x2="71000" y2="95345"/>
                        <a14:foregroundMark x1="6000" y1="58966" x2="7556" y2="68103"/>
                        <a14:foregroundMark x1="7556" y1="68103" x2="6444" y2="87586"/>
                        <a14:foregroundMark x1="6444" y1="87586" x2="7000" y2="91207"/>
                        <a14:foregroundMark x1="36889" y1="6897" x2="53000" y2="4483"/>
                        <a14:backgroundMark x1="52556" y1="99310" x2="52556" y2="99310"/>
                        <a14:backgroundMark x1="46000" y1="98621" x2="56111" y2="98621"/>
                        <a14:backgroundMark x1="42667" y1="98966" x2="48333" y2="98966"/>
                        <a14:backgroundMark x1="56111" y1="98621" x2="58222" y2="97759"/>
                      </a14:backgroundRemoval>
                    </a14:imgEffect>
                  </a14:imgLayer>
                </a14:imgProps>
              </a:ext>
              <a:ext uri="{28A0092B-C50C-407E-A947-70E740481C1C}">
                <a14:useLocalDpi xmlns:a14="http://schemas.microsoft.com/office/drawing/2010/main" val="0"/>
              </a:ext>
            </a:extLst>
          </a:blip>
          <a:srcRect/>
          <a:stretch>
            <a:fillRect/>
          </a:stretch>
        </p:blipFill>
        <p:spPr bwMode="auto">
          <a:xfrm>
            <a:off x="2731669" y="3816522"/>
            <a:ext cx="6646313" cy="28551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A1353E54-41C4-4F66-A7B6-422DF22D89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081" b="23071"/>
          <a:stretch/>
        </p:blipFill>
        <p:spPr>
          <a:xfrm>
            <a:off x="8916875" y="6313380"/>
            <a:ext cx="3275125" cy="584775"/>
          </a:xfrm>
          <a:prstGeom prst="rect">
            <a:avLst/>
          </a:prstGeom>
        </p:spPr>
      </p:pic>
      <p:pic>
        <p:nvPicPr>
          <p:cNvPr id="13" name="Picture 12">
            <a:extLst>
              <a:ext uri="{FF2B5EF4-FFF2-40B4-BE49-F238E27FC236}">
                <a16:creationId xmlns:a16="http://schemas.microsoft.com/office/drawing/2014/main" xmlns="" id="{42B4A5FB-FE78-4CC5-B526-1F23AAA987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081" b="23071"/>
          <a:stretch/>
        </p:blipFill>
        <p:spPr>
          <a:xfrm>
            <a:off x="2398709" y="6344744"/>
            <a:ext cx="3275125" cy="584775"/>
          </a:xfrm>
          <a:prstGeom prst="rect">
            <a:avLst/>
          </a:prstGeom>
        </p:spPr>
      </p:pic>
      <p:pic>
        <p:nvPicPr>
          <p:cNvPr id="14" name="Picture 13">
            <a:extLst>
              <a:ext uri="{FF2B5EF4-FFF2-40B4-BE49-F238E27FC236}">
                <a16:creationId xmlns:a16="http://schemas.microsoft.com/office/drawing/2014/main" xmlns="" id="{E064AA0D-AAC9-445E-A65D-0D797CD998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081" b="23071"/>
          <a:stretch/>
        </p:blipFill>
        <p:spPr>
          <a:xfrm>
            <a:off x="0" y="6360426"/>
            <a:ext cx="2414751" cy="584775"/>
          </a:xfrm>
          <a:prstGeom prst="rect">
            <a:avLst/>
          </a:prstGeom>
        </p:spPr>
      </p:pic>
      <p:sp>
        <p:nvSpPr>
          <p:cNvPr id="15" name="Text Box 14">
            <a:extLst>
              <a:ext uri="{FF2B5EF4-FFF2-40B4-BE49-F238E27FC236}">
                <a16:creationId xmlns:a16="http://schemas.microsoft.com/office/drawing/2014/main" xmlns="" id="{BE3F8057-7B7A-4C7D-9C60-84B0AF2F6789}"/>
              </a:ext>
            </a:extLst>
          </p:cNvPr>
          <p:cNvSpPr txBox="1">
            <a:spLocks noChangeArrowheads="1"/>
          </p:cNvSpPr>
          <p:nvPr/>
        </p:nvSpPr>
        <p:spPr bwMode="auto">
          <a:xfrm>
            <a:off x="2831111" y="885334"/>
            <a:ext cx="70116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800" b="1" dirty="0">
                <a:solidFill>
                  <a:srgbClr val="0066FF"/>
                </a:solidFill>
                <a:latin typeface="Times New Roman" panose="02020603050405020304" pitchFamily="18" charset="0"/>
                <a:cs typeface="Times New Roman" panose="02020603050405020304" pitchFamily="18" charset="0"/>
              </a:rPr>
              <a:t>MÔN TẬP ĐỌC LỚP 4</a:t>
            </a:r>
          </a:p>
        </p:txBody>
      </p:sp>
      <p:pic>
        <p:nvPicPr>
          <p:cNvPr id="16" name="Picture 10" descr="Vector bông hoa phượng đỏ - Free.Vector6.com">
            <a:extLst>
              <a:ext uri="{FF2B5EF4-FFF2-40B4-BE49-F238E27FC236}">
                <a16:creationId xmlns:a16="http://schemas.microsoft.com/office/drawing/2014/main" xmlns="" id="{EC75222A-7988-4430-ADBE-EC71CD053D56}"/>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9977" b="91837" l="10000" r="90000">
                        <a14:foregroundMark x1="36500" y1="91837" x2="36500" y2="91837"/>
                        <a14:backgroundMark x1="21333" y1="20862" x2="54167" y2="39683"/>
                      </a14:backgroundRemoval>
                    </a14:imgEffect>
                  </a14:imgLayer>
                </a14:imgProps>
              </a:ext>
              <a:ext uri="{28A0092B-C50C-407E-A947-70E740481C1C}">
                <a14:useLocalDpi xmlns:a14="http://schemas.microsoft.com/office/drawing/2010/main" val="0"/>
              </a:ext>
            </a:extLst>
          </a:blip>
          <a:srcRect l="19439" t="74627" r="21895"/>
          <a:stretch/>
        </p:blipFill>
        <p:spPr bwMode="auto">
          <a:xfrm>
            <a:off x="9204794" y="-306083"/>
            <a:ext cx="1275849" cy="4055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Vector bông hoa phượng đỏ - Free.Vector6.com">
            <a:extLst>
              <a:ext uri="{FF2B5EF4-FFF2-40B4-BE49-F238E27FC236}">
                <a16:creationId xmlns:a16="http://schemas.microsoft.com/office/drawing/2014/main" xmlns=""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0561910" y="262166"/>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PSD] Hoa phượng - Website Phan Tuấn Hải">
            <a:extLst>
              <a:ext uri="{FF2B5EF4-FFF2-40B4-BE49-F238E27FC236}">
                <a16:creationId xmlns:a16="http://schemas.microsoft.com/office/drawing/2014/main" xmlns="" id="{9B0517AD-4497-441E-A526-AACF0F9F075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600" r="12000" b="16602"/>
          <a:stretch/>
        </p:blipFill>
        <p:spPr bwMode="auto">
          <a:xfrm rot="847169" flipH="1">
            <a:off x="-212810" y="503109"/>
            <a:ext cx="3733800" cy="2637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xmlns="" id="{FDE55600-63FB-4337-BE1C-1BB3265EA8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081" b="23071"/>
          <a:stretch/>
        </p:blipFill>
        <p:spPr>
          <a:xfrm>
            <a:off x="5657792" y="6329062"/>
            <a:ext cx="3275125" cy="584775"/>
          </a:xfrm>
          <a:prstGeom prst="rect">
            <a:avLst/>
          </a:prstGeom>
        </p:spPr>
      </p:pic>
      <p:pic>
        <p:nvPicPr>
          <p:cNvPr id="22" name="Picture 2" descr="Download Kids Going School Vector - Trang trí mầm non | Diễn đàn chia sẻ  file thiết kế đồ họa miễn phí">
            <a:extLst>
              <a:ext uri="{FF2B5EF4-FFF2-40B4-BE49-F238E27FC236}">
                <a16:creationId xmlns:a16="http://schemas.microsoft.com/office/drawing/2014/main" xmlns="" id="{618813A8-DCE6-4F22-B53B-A52AFC8A7FEB}"/>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foregroundMark x1="27187" y1="86042" x2="27187" y2="86042"/>
                        <a14:foregroundMark x1="23333" y1="85000" x2="31250" y2="85000"/>
                        <a14:foregroundMark x1="23125" y1="48854" x2="30312" y2="48646"/>
                        <a14:foregroundMark x1="30312" y1="48646" x2="33229" y2="48646"/>
                        <a14:foregroundMark x1="24792" y1="40729" x2="31667" y2="42396"/>
                        <a14:foregroundMark x1="31667" y1="42396" x2="31667" y2="41771"/>
                        <a14:foregroundMark x1="29792" y1="35729" x2="34063" y2="32292"/>
                        <a14:foregroundMark x1="53646" y1="40729" x2="58333" y2="42396"/>
                        <a14:foregroundMark x1="62500" y1="48229" x2="62708" y2="48854"/>
                        <a14:foregroundMark x1="56250" y1="49271" x2="56250" y2="49271"/>
                        <a14:foregroundMark x1="68750" y1="73125" x2="68750" y2="73125"/>
                      </a14:backgroundRemoval>
                    </a14:imgEffect>
                  </a14:imgLayer>
                </a14:imgProps>
              </a:ext>
              <a:ext uri="{28A0092B-C50C-407E-A947-70E740481C1C}">
                <a14:useLocalDpi xmlns:a14="http://schemas.microsoft.com/office/drawing/2010/main" val="0"/>
              </a:ext>
            </a:extLst>
          </a:blip>
          <a:srcRect l="10066" t="8626" r="10540" b="9422"/>
          <a:stretch/>
        </p:blipFill>
        <p:spPr bwMode="auto">
          <a:xfrm>
            <a:off x="3275126" y="4896870"/>
            <a:ext cx="1886008" cy="19467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يذهب الأطفال إلى المدرسة, طلاب مادة, زميل العناصر, مادة الأطفال PNG وملف  PSD للتحميل مجانا | Clip art, Kids clipart, Cartoon">
            <a:extLst>
              <a:ext uri="{FF2B5EF4-FFF2-40B4-BE49-F238E27FC236}">
                <a16:creationId xmlns:a16="http://schemas.microsoft.com/office/drawing/2014/main" xmlns="" id="{A887302F-4EE9-4334-94C8-D7BEE4F30314}"/>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3109" b="97237" l="1385" r="97231">
                        <a14:foregroundMark x1="13077" y1="10535" x2="13077" y2="10535"/>
                        <a14:foregroundMark x1="14308" y1="8981" x2="31077" y2="8981"/>
                        <a14:foregroundMark x1="31077" y1="8981" x2="39077" y2="11572"/>
                        <a14:foregroundMark x1="39077" y1="11572" x2="39385" y2="11917"/>
                        <a14:foregroundMark x1="22154" y1="3282" x2="27846" y2="3109"/>
                        <a14:foregroundMark x1="8154" y1="10535" x2="5077" y2="15717"/>
                        <a14:foregroundMark x1="4615" y1="25043" x2="10615" y2="32124"/>
                        <a14:foregroundMark x1="10615" y1="32124" x2="11692" y2="34370"/>
                        <a14:foregroundMark x1="3846" y1="16235" x2="3846" y2="16235"/>
                        <a14:foregroundMark x1="2923" y1="25734" x2="2923" y2="25734"/>
                        <a14:foregroundMark x1="35077" y1="88601" x2="35077" y2="88601"/>
                        <a14:foregroundMark x1="32462" y1="86528" x2="40308" y2="94301"/>
                        <a14:foregroundMark x1="32462" y1="89119" x2="36000" y2="96891"/>
                        <a14:foregroundMark x1="39846" y1="97409" x2="39846" y2="97409"/>
                        <a14:foregroundMark x1="92462" y1="13990" x2="91385" y2="54059"/>
                        <a14:foregroundMark x1="91385" y1="54059" x2="97231" y2="74784"/>
                        <a14:foregroundMark x1="66308" y1="82211" x2="66308" y2="82211"/>
                        <a14:foregroundMark x1="83692" y1="38169" x2="83538" y2="46805"/>
                        <a14:foregroundMark x1="83538" y1="46805" x2="81692" y2="47668"/>
                        <a14:foregroundMark x1="76308" y1="35233" x2="76308" y2="35233"/>
                        <a14:foregroundMark x1="72615" y1="33506" x2="81692" y2="32470"/>
                        <a14:foregroundMark x1="81692" y1="32470" x2="82923" y2="32470"/>
                        <a14:foregroundMark x1="21231" y1="32988" x2="32308" y2="33333"/>
                        <a14:foregroundMark x1="32308" y1="33333" x2="32615" y2="33506"/>
                        <a14:foregroundMark x1="1385" y1="25734" x2="1385" y2="25734"/>
                        <a14:foregroundMark x1="66769" y1="81174" x2="67692" y2="86010"/>
                      </a14:backgroundRemoval>
                    </a14:imgEffect>
                  </a14:imgLayer>
                </a14:imgProps>
              </a:ext>
              <a:ext uri="{28A0092B-C50C-407E-A947-70E740481C1C}">
                <a14:useLocalDpi xmlns:a14="http://schemas.microsoft.com/office/drawing/2010/main" val="0"/>
              </a:ext>
            </a:extLst>
          </a:blip>
          <a:srcRect/>
          <a:stretch>
            <a:fillRect/>
          </a:stretch>
        </p:blipFill>
        <p:spPr bwMode="auto">
          <a:xfrm>
            <a:off x="6861907" y="5060638"/>
            <a:ext cx="1820985" cy="1622077"/>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4">
            <a:extLst>
              <a:ext uri="{FF2B5EF4-FFF2-40B4-BE49-F238E27FC236}">
                <a16:creationId xmlns:a16="http://schemas.microsoft.com/office/drawing/2014/main" xmlns="" id="{BE3F8057-7B7A-4C7D-9C60-84B0AF2F6789}"/>
              </a:ext>
            </a:extLst>
          </p:cNvPr>
          <p:cNvSpPr txBox="1">
            <a:spLocks noChangeArrowheads="1"/>
          </p:cNvSpPr>
          <p:nvPr/>
        </p:nvSpPr>
        <p:spPr bwMode="auto">
          <a:xfrm>
            <a:off x="4717136" y="2135869"/>
            <a:ext cx="33112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800" b="1" dirty="0">
                <a:solidFill>
                  <a:srgbClr val="0066FF"/>
                </a:solidFill>
                <a:latin typeface="Times New Roman" panose="02020603050405020304" pitchFamily="18" charset="0"/>
                <a:cs typeface="Times New Roman" panose="02020603050405020304" pitchFamily="18" charset="0"/>
              </a:rPr>
              <a:t>TUẦN 23</a:t>
            </a:r>
          </a:p>
        </p:txBody>
      </p:sp>
      <p:pic>
        <p:nvPicPr>
          <p:cNvPr id="25" name="Picture 10" descr="Vector bông hoa phượng đỏ - Free.Vector6.com">
            <a:extLst>
              <a:ext uri="{FF2B5EF4-FFF2-40B4-BE49-F238E27FC236}">
                <a16:creationId xmlns:a16="http://schemas.microsoft.com/office/drawing/2014/main" xmlns=""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9754378" y="1244470"/>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Vector bông hoa phượng đỏ - Free.Vector6.com">
            <a:extLst>
              <a:ext uri="{FF2B5EF4-FFF2-40B4-BE49-F238E27FC236}">
                <a16:creationId xmlns:a16="http://schemas.microsoft.com/office/drawing/2014/main" xmlns=""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1019739" y="1060451"/>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Vector bông hoa phượng đỏ - Free.Vector6.com">
            <a:extLst>
              <a:ext uri="{FF2B5EF4-FFF2-40B4-BE49-F238E27FC236}">
                <a16:creationId xmlns:a16="http://schemas.microsoft.com/office/drawing/2014/main" xmlns=""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0281303" y="2082863"/>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Vector bông hoa phượng đỏ - Free.Vector6.com">
            <a:extLst>
              <a:ext uri="{FF2B5EF4-FFF2-40B4-BE49-F238E27FC236}">
                <a16:creationId xmlns:a16="http://schemas.microsoft.com/office/drawing/2014/main" xmlns=""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9204794" y="2717391"/>
            <a:ext cx="726265" cy="6558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Vector bông hoa phượng đỏ - Free.Vector6.com">
            <a:extLst>
              <a:ext uri="{FF2B5EF4-FFF2-40B4-BE49-F238E27FC236}">
                <a16:creationId xmlns:a16="http://schemas.microsoft.com/office/drawing/2014/main" xmlns="" id="{E0EBC924-508C-41C0-B2D2-6317DDE4686C}"/>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9977" b="89796" l="10000" r="93500">
                        <a14:foregroundMark x1="77833" y1="51247" x2="77833" y2="51247"/>
                        <a14:foregroundMark x1="78167" y1="51247" x2="93500" y2="45805"/>
                        <a14:foregroundMark x1="93500" y1="45805" x2="92500" y2="47846"/>
                        <a14:foregroundMark x1="84000" y1="43311" x2="84000" y2="43311"/>
                        <a14:foregroundMark x1="84000" y1="57596" x2="84000" y2="57596"/>
                        <a14:foregroundMark x1="82000" y1="56463" x2="82000" y2="56463"/>
                        <a14:foregroundMark x1="83167" y1="59864" x2="83167" y2="59864"/>
                        <a14:backgroundMark x1="21333" y1="39229" x2="50333" y2="3175"/>
                      </a14:backgroundRemoval>
                    </a14:imgEffect>
                  </a14:imgLayer>
                </a14:imgProps>
              </a:ext>
              <a:ext uri="{28A0092B-C50C-407E-A947-70E740481C1C}">
                <a14:useLocalDpi xmlns:a14="http://schemas.microsoft.com/office/drawing/2010/main" val="0"/>
              </a:ext>
            </a:extLst>
          </a:blip>
          <a:srcRect l="70000" t="37216" b="25924"/>
          <a:stretch/>
        </p:blipFill>
        <p:spPr bwMode="auto">
          <a:xfrm>
            <a:off x="11107450" y="2966866"/>
            <a:ext cx="726265" cy="65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25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32" presetClass="emph" presetSubtype="0" repeatCount="indefinite" fill="hold" nodeType="withEffect">
                                  <p:stCondLst>
                                    <p:cond delay="0"/>
                                  </p:stCondLst>
                                  <p:endCondLst>
                                    <p:cond evt="onNext" delay="0">
                                      <p:tgtEl>
                                        <p:sldTgt/>
                                      </p:tgtEl>
                                    </p:cond>
                                  </p:end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par>
                                <p:cTn id="16" presetID="32" presetClass="emph" presetSubtype="0" repeatCount="indefinite" fill="hold" nodeType="withEffect">
                                  <p:stCondLst>
                                    <p:cond delay="0"/>
                                  </p:stCondLst>
                                  <p:endCondLst>
                                    <p:cond evt="onNext" delay="0">
                                      <p:tgtEl>
                                        <p:sldTgt/>
                                      </p:tgtEl>
                                    </p:cond>
                                  </p:endCondLst>
                                  <p:childTnLst>
                                    <p:animRot by="120000">
                                      <p:cBhvr>
                                        <p:cTn id="17" dur="100" fill="hold">
                                          <p:stCondLst>
                                            <p:cond delay="0"/>
                                          </p:stCondLst>
                                        </p:cTn>
                                        <p:tgtEl>
                                          <p:spTgt spid="16"/>
                                        </p:tgtEl>
                                        <p:attrNameLst>
                                          <p:attrName>r</p:attrName>
                                        </p:attrNameLst>
                                      </p:cBhvr>
                                    </p:animRot>
                                    <p:animRot by="-240000">
                                      <p:cBhvr>
                                        <p:cTn id="18" dur="200" fill="hold">
                                          <p:stCondLst>
                                            <p:cond delay="200"/>
                                          </p:stCondLst>
                                        </p:cTn>
                                        <p:tgtEl>
                                          <p:spTgt spid="16"/>
                                        </p:tgtEl>
                                        <p:attrNameLst>
                                          <p:attrName>r</p:attrName>
                                        </p:attrNameLst>
                                      </p:cBhvr>
                                    </p:animRot>
                                    <p:animRot by="240000">
                                      <p:cBhvr>
                                        <p:cTn id="19" dur="200" fill="hold">
                                          <p:stCondLst>
                                            <p:cond delay="400"/>
                                          </p:stCondLst>
                                        </p:cTn>
                                        <p:tgtEl>
                                          <p:spTgt spid="16"/>
                                        </p:tgtEl>
                                        <p:attrNameLst>
                                          <p:attrName>r</p:attrName>
                                        </p:attrNameLst>
                                      </p:cBhvr>
                                    </p:animRot>
                                    <p:animRot by="-240000">
                                      <p:cBhvr>
                                        <p:cTn id="20" dur="200" fill="hold">
                                          <p:stCondLst>
                                            <p:cond delay="600"/>
                                          </p:stCondLst>
                                        </p:cTn>
                                        <p:tgtEl>
                                          <p:spTgt spid="16"/>
                                        </p:tgtEl>
                                        <p:attrNameLst>
                                          <p:attrName>r</p:attrName>
                                        </p:attrNameLst>
                                      </p:cBhvr>
                                    </p:animRot>
                                    <p:animRot by="120000">
                                      <p:cBhvr>
                                        <p:cTn id="21" dur="200" fill="hold">
                                          <p:stCondLst>
                                            <p:cond delay="800"/>
                                          </p:stCondLst>
                                        </p:cTn>
                                        <p:tgtEl>
                                          <p:spTgt spid="16"/>
                                        </p:tgtEl>
                                        <p:attrNameLst>
                                          <p:attrName>r</p:attrName>
                                        </p:attrNameLst>
                                      </p:cBhvr>
                                    </p:animRot>
                                  </p:childTnLst>
                                </p:cTn>
                              </p:par>
                              <p:par>
                                <p:cTn id="22" presetID="42" presetClass="path" presetSubtype="0" repeatCount="indefinite" accel="50000" decel="50000" fill="hold" nodeType="withEffect">
                                  <p:stCondLst>
                                    <p:cond delay="0"/>
                                  </p:stCondLst>
                                  <p:childTnLst>
                                    <p:animMotion origin="layout" path="M -1.66667E-6 -3.7037E-6 L -0.00534 1.00324 " pathEditMode="relative" rAng="0" ptsTypes="AA">
                                      <p:cBhvr>
                                        <p:cTn id="23" dur="3000" fill="hold"/>
                                        <p:tgtEl>
                                          <p:spTgt spid="16"/>
                                        </p:tgtEl>
                                        <p:attrNameLst>
                                          <p:attrName>ppt_x</p:attrName>
                                          <p:attrName>ppt_y</p:attrName>
                                        </p:attrNameLst>
                                      </p:cBhvr>
                                      <p:rCtr x="-273" y="50162"/>
                                    </p:animMotion>
                                  </p:childTnLst>
                                </p:cTn>
                              </p:par>
                              <p:par>
                                <p:cTn id="24" presetID="32" presetClass="emph" presetSubtype="0" repeatCount="indefinite" fill="hold" nodeType="withEffect">
                                  <p:stCondLst>
                                    <p:cond delay="250"/>
                                  </p:stCondLst>
                                  <p:childTnLst>
                                    <p:animRot by="120000">
                                      <p:cBhvr>
                                        <p:cTn id="25" dur="275" fill="hold">
                                          <p:stCondLst>
                                            <p:cond delay="0"/>
                                          </p:stCondLst>
                                        </p:cTn>
                                        <p:tgtEl>
                                          <p:spTgt spid="19"/>
                                        </p:tgtEl>
                                        <p:attrNameLst>
                                          <p:attrName>r</p:attrName>
                                        </p:attrNameLst>
                                      </p:cBhvr>
                                    </p:animRot>
                                    <p:animRot by="-240000">
                                      <p:cBhvr>
                                        <p:cTn id="26" dur="550" fill="hold">
                                          <p:stCondLst>
                                            <p:cond delay="550"/>
                                          </p:stCondLst>
                                        </p:cTn>
                                        <p:tgtEl>
                                          <p:spTgt spid="19"/>
                                        </p:tgtEl>
                                        <p:attrNameLst>
                                          <p:attrName>r</p:attrName>
                                        </p:attrNameLst>
                                      </p:cBhvr>
                                    </p:animRot>
                                    <p:animRot by="240000">
                                      <p:cBhvr>
                                        <p:cTn id="27" dur="550" fill="hold">
                                          <p:stCondLst>
                                            <p:cond delay="1100"/>
                                          </p:stCondLst>
                                        </p:cTn>
                                        <p:tgtEl>
                                          <p:spTgt spid="19"/>
                                        </p:tgtEl>
                                        <p:attrNameLst>
                                          <p:attrName>r</p:attrName>
                                        </p:attrNameLst>
                                      </p:cBhvr>
                                    </p:animRot>
                                    <p:animRot by="-240000">
                                      <p:cBhvr>
                                        <p:cTn id="28" dur="550" fill="hold">
                                          <p:stCondLst>
                                            <p:cond delay="1650"/>
                                          </p:stCondLst>
                                        </p:cTn>
                                        <p:tgtEl>
                                          <p:spTgt spid="19"/>
                                        </p:tgtEl>
                                        <p:attrNameLst>
                                          <p:attrName>r</p:attrName>
                                        </p:attrNameLst>
                                      </p:cBhvr>
                                    </p:animRot>
                                    <p:animRot by="120000">
                                      <p:cBhvr>
                                        <p:cTn id="29" dur="550" fill="hold">
                                          <p:stCondLst>
                                            <p:cond delay="2200"/>
                                          </p:stCondLst>
                                        </p:cTn>
                                        <p:tgtEl>
                                          <p:spTgt spid="19"/>
                                        </p:tgtEl>
                                        <p:attrNameLst>
                                          <p:attrName>r</p:attrName>
                                        </p:attrNameLst>
                                      </p:cBhvr>
                                    </p:animRot>
                                  </p:childTnLst>
                                </p:cTn>
                              </p:par>
                              <p:par>
                                <p:cTn id="30"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31" dur="2000" fill="hold"/>
                                        <p:tgtEl>
                                          <p:spTgt spid="19"/>
                                        </p:tgtEl>
                                        <p:attrNameLst>
                                          <p:attrName>ppt_x</p:attrName>
                                          <p:attrName>ppt_y</p:attrName>
                                        </p:attrNameLst>
                                      </p:cBhvr>
                                      <p:rCtr x="-91" y="34028"/>
                                    </p:animMotion>
                                  </p:childTnLst>
                                </p:cTn>
                              </p:par>
                              <p:par>
                                <p:cTn id="32" presetID="32" presetClass="emph" presetSubtype="0" repeatCount="indefinite" fill="hold" nodeType="withEffect">
                                  <p:stCondLst>
                                    <p:cond delay="250"/>
                                  </p:stCondLst>
                                  <p:endCondLst>
                                    <p:cond evt="onNext" delay="0">
                                      <p:tgtEl>
                                        <p:sldTgt/>
                                      </p:tgtEl>
                                    </p:cond>
                                  </p:endCondLst>
                                  <p:childTnLst>
                                    <p:animRot by="120000">
                                      <p:cBhvr>
                                        <p:cTn id="33" dur="100" fill="hold">
                                          <p:stCondLst>
                                            <p:cond delay="0"/>
                                          </p:stCondLst>
                                        </p:cTn>
                                        <p:tgtEl>
                                          <p:spTgt spid="22"/>
                                        </p:tgtEl>
                                        <p:attrNameLst>
                                          <p:attrName>r</p:attrName>
                                        </p:attrNameLst>
                                      </p:cBhvr>
                                    </p:animRot>
                                    <p:animRot by="-240000">
                                      <p:cBhvr>
                                        <p:cTn id="34" dur="200" fill="hold">
                                          <p:stCondLst>
                                            <p:cond delay="200"/>
                                          </p:stCondLst>
                                        </p:cTn>
                                        <p:tgtEl>
                                          <p:spTgt spid="22"/>
                                        </p:tgtEl>
                                        <p:attrNameLst>
                                          <p:attrName>r</p:attrName>
                                        </p:attrNameLst>
                                      </p:cBhvr>
                                    </p:animRot>
                                    <p:animRot by="240000">
                                      <p:cBhvr>
                                        <p:cTn id="35" dur="200" fill="hold">
                                          <p:stCondLst>
                                            <p:cond delay="400"/>
                                          </p:stCondLst>
                                        </p:cTn>
                                        <p:tgtEl>
                                          <p:spTgt spid="22"/>
                                        </p:tgtEl>
                                        <p:attrNameLst>
                                          <p:attrName>r</p:attrName>
                                        </p:attrNameLst>
                                      </p:cBhvr>
                                    </p:animRot>
                                    <p:animRot by="-240000">
                                      <p:cBhvr>
                                        <p:cTn id="36" dur="200" fill="hold">
                                          <p:stCondLst>
                                            <p:cond delay="600"/>
                                          </p:stCondLst>
                                        </p:cTn>
                                        <p:tgtEl>
                                          <p:spTgt spid="22"/>
                                        </p:tgtEl>
                                        <p:attrNameLst>
                                          <p:attrName>r</p:attrName>
                                        </p:attrNameLst>
                                      </p:cBhvr>
                                    </p:animRot>
                                    <p:animRot by="120000">
                                      <p:cBhvr>
                                        <p:cTn id="37" dur="200" fill="hold">
                                          <p:stCondLst>
                                            <p:cond delay="800"/>
                                          </p:stCondLst>
                                        </p:cTn>
                                        <p:tgtEl>
                                          <p:spTgt spid="22"/>
                                        </p:tgtEl>
                                        <p:attrNameLst>
                                          <p:attrName>r</p:attrName>
                                        </p:attrNameLst>
                                      </p:cBhvr>
                                    </p:animRot>
                                  </p:childTnLst>
                                </p:cTn>
                              </p:par>
                              <p:par>
                                <p:cTn id="38" presetID="32" presetClass="emph" presetSubtype="0" repeatCount="indefinite" fill="hold" nodeType="withEffect">
                                  <p:stCondLst>
                                    <p:cond delay="250"/>
                                  </p:stCondLst>
                                  <p:endCondLst>
                                    <p:cond evt="onNext" delay="0">
                                      <p:tgtEl>
                                        <p:sldTgt/>
                                      </p:tgtEl>
                                    </p:cond>
                                  </p:end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cTn>
                              </p:par>
                              <p:par>
                                <p:cTn id="44" presetID="53" presetClass="entr" presetSubtype="16"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1000" fill="hold"/>
                                        <p:tgtEl>
                                          <p:spTgt spid="24"/>
                                        </p:tgtEl>
                                        <p:attrNameLst>
                                          <p:attrName>ppt_w</p:attrName>
                                        </p:attrNameLst>
                                      </p:cBhvr>
                                      <p:tavLst>
                                        <p:tav tm="0">
                                          <p:val>
                                            <p:fltVal val="0"/>
                                          </p:val>
                                        </p:tav>
                                        <p:tav tm="100000">
                                          <p:val>
                                            <p:strVal val="#ppt_w"/>
                                          </p:val>
                                        </p:tav>
                                      </p:tavLst>
                                    </p:anim>
                                    <p:anim calcmode="lin" valueType="num">
                                      <p:cBhvr>
                                        <p:cTn id="47" dur="1000" fill="hold"/>
                                        <p:tgtEl>
                                          <p:spTgt spid="24"/>
                                        </p:tgtEl>
                                        <p:attrNameLst>
                                          <p:attrName>ppt_h</p:attrName>
                                        </p:attrNameLst>
                                      </p:cBhvr>
                                      <p:tavLst>
                                        <p:tav tm="0">
                                          <p:val>
                                            <p:fltVal val="0"/>
                                          </p:val>
                                        </p:tav>
                                        <p:tav tm="100000">
                                          <p:val>
                                            <p:strVal val="#ppt_h"/>
                                          </p:val>
                                        </p:tav>
                                      </p:tavLst>
                                    </p:anim>
                                    <p:animEffect transition="in" filter="fade">
                                      <p:cBhvr>
                                        <p:cTn id="48" dur="1000"/>
                                        <p:tgtEl>
                                          <p:spTgt spid="24"/>
                                        </p:tgtEl>
                                      </p:cBhvr>
                                    </p:animEffect>
                                  </p:childTnLst>
                                </p:cTn>
                              </p:par>
                              <p:par>
                                <p:cTn id="49" presetID="32" presetClass="emph" presetSubtype="0" repeatCount="indefinite" fill="hold" nodeType="withEffect">
                                  <p:stCondLst>
                                    <p:cond delay="250"/>
                                  </p:stCondLst>
                                  <p:childTnLst>
                                    <p:animRot by="120000">
                                      <p:cBhvr>
                                        <p:cTn id="50" dur="275" fill="hold">
                                          <p:stCondLst>
                                            <p:cond delay="0"/>
                                          </p:stCondLst>
                                        </p:cTn>
                                        <p:tgtEl>
                                          <p:spTgt spid="25"/>
                                        </p:tgtEl>
                                        <p:attrNameLst>
                                          <p:attrName>r</p:attrName>
                                        </p:attrNameLst>
                                      </p:cBhvr>
                                    </p:animRot>
                                    <p:animRot by="-240000">
                                      <p:cBhvr>
                                        <p:cTn id="51" dur="550" fill="hold">
                                          <p:stCondLst>
                                            <p:cond delay="550"/>
                                          </p:stCondLst>
                                        </p:cTn>
                                        <p:tgtEl>
                                          <p:spTgt spid="25"/>
                                        </p:tgtEl>
                                        <p:attrNameLst>
                                          <p:attrName>r</p:attrName>
                                        </p:attrNameLst>
                                      </p:cBhvr>
                                    </p:animRot>
                                    <p:animRot by="240000">
                                      <p:cBhvr>
                                        <p:cTn id="52" dur="550" fill="hold">
                                          <p:stCondLst>
                                            <p:cond delay="1100"/>
                                          </p:stCondLst>
                                        </p:cTn>
                                        <p:tgtEl>
                                          <p:spTgt spid="25"/>
                                        </p:tgtEl>
                                        <p:attrNameLst>
                                          <p:attrName>r</p:attrName>
                                        </p:attrNameLst>
                                      </p:cBhvr>
                                    </p:animRot>
                                    <p:animRot by="-240000">
                                      <p:cBhvr>
                                        <p:cTn id="53" dur="550" fill="hold">
                                          <p:stCondLst>
                                            <p:cond delay="1650"/>
                                          </p:stCondLst>
                                        </p:cTn>
                                        <p:tgtEl>
                                          <p:spTgt spid="25"/>
                                        </p:tgtEl>
                                        <p:attrNameLst>
                                          <p:attrName>r</p:attrName>
                                        </p:attrNameLst>
                                      </p:cBhvr>
                                    </p:animRot>
                                    <p:animRot by="120000">
                                      <p:cBhvr>
                                        <p:cTn id="54" dur="550" fill="hold">
                                          <p:stCondLst>
                                            <p:cond delay="2200"/>
                                          </p:stCondLst>
                                        </p:cTn>
                                        <p:tgtEl>
                                          <p:spTgt spid="25"/>
                                        </p:tgtEl>
                                        <p:attrNameLst>
                                          <p:attrName>r</p:attrName>
                                        </p:attrNameLst>
                                      </p:cBhvr>
                                    </p:animRot>
                                  </p:childTnLst>
                                </p:cTn>
                              </p:par>
                              <p:par>
                                <p:cTn id="55"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56" dur="2000" fill="hold"/>
                                        <p:tgtEl>
                                          <p:spTgt spid="25"/>
                                        </p:tgtEl>
                                        <p:attrNameLst>
                                          <p:attrName>ppt_x</p:attrName>
                                          <p:attrName>ppt_y</p:attrName>
                                        </p:attrNameLst>
                                      </p:cBhvr>
                                      <p:rCtr x="-91" y="34028"/>
                                    </p:animMotion>
                                  </p:childTnLst>
                                </p:cTn>
                              </p:par>
                              <p:par>
                                <p:cTn id="57" presetID="32" presetClass="emph" presetSubtype="0" repeatCount="indefinite" fill="hold" nodeType="withEffect">
                                  <p:stCondLst>
                                    <p:cond delay="250"/>
                                  </p:stCondLst>
                                  <p:childTnLst>
                                    <p:animRot by="120000">
                                      <p:cBhvr>
                                        <p:cTn id="58" dur="275" fill="hold">
                                          <p:stCondLst>
                                            <p:cond delay="0"/>
                                          </p:stCondLst>
                                        </p:cTn>
                                        <p:tgtEl>
                                          <p:spTgt spid="26"/>
                                        </p:tgtEl>
                                        <p:attrNameLst>
                                          <p:attrName>r</p:attrName>
                                        </p:attrNameLst>
                                      </p:cBhvr>
                                    </p:animRot>
                                    <p:animRot by="-240000">
                                      <p:cBhvr>
                                        <p:cTn id="59" dur="550" fill="hold">
                                          <p:stCondLst>
                                            <p:cond delay="550"/>
                                          </p:stCondLst>
                                        </p:cTn>
                                        <p:tgtEl>
                                          <p:spTgt spid="26"/>
                                        </p:tgtEl>
                                        <p:attrNameLst>
                                          <p:attrName>r</p:attrName>
                                        </p:attrNameLst>
                                      </p:cBhvr>
                                    </p:animRot>
                                    <p:animRot by="240000">
                                      <p:cBhvr>
                                        <p:cTn id="60" dur="550" fill="hold">
                                          <p:stCondLst>
                                            <p:cond delay="1100"/>
                                          </p:stCondLst>
                                        </p:cTn>
                                        <p:tgtEl>
                                          <p:spTgt spid="26"/>
                                        </p:tgtEl>
                                        <p:attrNameLst>
                                          <p:attrName>r</p:attrName>
                                        </p:attrNameLst>
                                      </p:cBhvr>
                                    </p:animRot>
                                    <p:animRot by="-240000">
                                      <p:cBhvr>
                                        <p:cTn id="61" dur="550" fill="hold">
                                          <p:stCondLst>
                                            <p:cond delay="1650"/>
                                          </p:stCondLst>
                                        </p:cTn>
                                        <p:tgtEl>
                                          <p:spTgt spid="26"/>
                                        </p:tgtEl>
                                        <p:attrNameLst>
                                          <p:attrName>r</p:attrName>
                                        </p:attrNameLst>
                                      </p:cBhvr>
                                    </p:animRot>
                                    <p:animRot by="120000">
                                      <p:cBhvr>
                                        <p:cTn id="62" dur="550" fill="hold">
                                          <p:stCondLst>
                                            <p:cond delay="2200"/>
                                          </p:stCondLst>
                                        </p:cTn>
                                        <p:tgtEl>
                                          <p:spTgt spid="26"/>
                                        </p:tgtEl>
                                        <p:attrNameLst>
                                          <p:attrName>r</p:attrName>
                                        </p:attrNameLst>
                                      </p:cBhvr>
                                    </p:animRot>
                                  </p:childTnLst>
                                </p:cTn>
                              </p:par>
                              <p:par>
                                <p:cTn id="63"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64" dur="2000" fill="hold"/>
                                        <p:tgtEl>
                                          <p:spTgt spid="26"/>
                                        </p:tgtEl>
                                        <p:attrNameLst>
                                          <p:attrName>ppt_x</p:attrName>
                                          <p:attrName>ppt_y</p:attrName>
                                        </p:attrNameLst>
                                      </p:cBhvr>
                                      <p:rCtr x="-91" y="34028"/>
                                    </p:animMotion>
                                  </p:childTnLst>
                                </p:cTn>
                              </p:par>
                              <p:par>
                                <p:cTn id="65" presetID="32" presetClass="emph" presetSubtype="0" repeatCount="indefinite" fill="hold" nodeType="withEffect">
                                  <p:stCondLst>
                                    <p:cond delay="250"/>
                                  </p:stCondLst>
                                  <p:childTnLst>
                                    <p:animRot by="120000">
                                      <p:cBhvr>
                                        <p:cTn id="66" dur="275" fill="hold">
                                          <p:stCondLst>
                                            <p:cond delay="0"/>
                                          </p:stCondLst>
                                        </p:cTn>
                                        <p:tgtEl>
                                          <p:spTgt spid="27"/>
                                        </p:tgtEl>
                                        <p:attrNameLst>
                                          <p:attrName>r</p:attrName>
                                        </p:attrNameLst>
                                      </p:cBhvr>
                                    </p:animRot>
                                    <p:animRot by="-240000">
                                      <p:cBhvr>
                                        <p:cTn id="67" dur="550" fill="hold">
                                          <p:stCondLst>
                                            <p:cond delay="550"/>
                                          </p:stCondLst>
                                        </p:cTn>
                                        <p:tgtEl>
                                          <p:spTgt spid="27"/>
                                        </p:tgtEl>
                                        <p:attrNameLst>
                                          <p:attrName>r</p:attrName>
                                        </p:attrNameLst>
                                      </p:cBhvr>
                                    </p:animRot>
                                    <p:animRot by="240000">
                                      <p:cBhvr>
                                        <p:cTn id="68" dur="550" fill="hold">
                                          <p:stCondLst>
                                            <p:cond delay="1100"/>
                                          </p:stCondLst>
                                        </p:cTn>
                                        <p:tgtEl>
                                          <p:spTgt spid="27"/>
                                        </p:tgtEl>
                                        <p:attrNameLst>
                                          <p:attrName>r</p:attrName>
                                        </p:attrNameLst>
                                      </p:cBhvr>
                                    </p:animRot>
                                    <p:animRot by="-240000">
                                      <p:cBhvr>
                                        <p:cTn id="69" dur="550" fill="hold">
                                          <p:stCondLst>
                                            <p:cond delay="1650"/>
                                          </p:stCondLst>
                                        </p:cTn>
                                        <p:tgtEl>
                                          <p:spTgt spid="27"/>
                                        </p:tgtEl>
                                        <p:attrNameLst>
                                          <p:attrName>r</p:attrName>
                                        </p:attrNameLst>
                                      </p:cBhvr>
                                    </p:animRot>
                                    <p:animRot by="120000">
                                      <p:cBhvr>
                                        <p:cTn id="70" dur="550" fill="hold">
                                          <p:stCondLst>
                                            <p:cond delay="2200"/>
                                          </p:stCondLst>
                                        </p:cTn>
                                        <p:tgtEl>
                                          <p:spTgt spid="27"/>
                                        </p:tgtEl>
                                        <p:attrNameLst>
                                          <p:attrName>r</p:attrName>
                                        </p:attrNameLst>
                                      </p:cBhvr>
                                    </p:animRot>
                                  </p:childTnLst>
                                </p:cTn>
                              </p:par>
                              <p:par>
                                <p:cTn id="71"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72" dur="2000" fill="hold"/>
                                        <p:tgtEl>
                                          <p:spTgt spid="27"/>
                                        </p:tgtEl>
                                        <p:attrNameLst>
                                          <p:attrName>ppt_x</p:attrName>
                                          <p:attrName>ppt_y</p:attrName>
                                        </p:attrNameLst>
                                      </p:cBhvr>
                                      <p:rCtr x="-91" y="34028"/>
                                    </p:animMotion>
                                  </p:childTnLst>
                                </p:cTn>
                              </p:par>
                              <p:par>
                                <p:cTn id="73" presetID="32" presetClass="emph" presetSubtype="0" repeatCount="indefinite" fill="hold" nodeType="withEffect">
                                  <p:stCondLst>
                                    <p:cond delay="250"/>
                                  </p:stCondLst>
                                  <p:childTnLst>
                                    <p:animRot by="120000">
                                      <p:cBhvr>
                                        <p:cTn id="74" dur="275" fill="hold">
                                          <p:stCondLst>
                                            <p:cond delay="0"/>
                                          </p:stCondLst>
                                        </p:cTn>
                                        <p:tgtEl>
                                          <p:spTgt spid="28"/>
                                        </p:tgtEl>
                                        <p:attrNameLst>
                                          <p:attrName>r</p:attrName>
                                        </p:attrNameLst>
                                      </p:cBhvr>
                                    </p:animRot>
                                    <p:animRot by="-240000">
                                      <p:cBhvr>
                                        <p:cTn id="75" dur="550" fill="hold">
                                          <p:stCondLst>
                                            <p:cond delay="550"/>
                                          </p:stCondLst>
                                        </p:cTn>
                                        <p:tgtEl>
                                          <p:spTgt spid="28"/>
                                        </p:tgtEl>
                                        <p:attrNameLst>
                                          <p:attrName>r</p:attrName>
                                        </p:attrNameLst>
                                      </p:cBhvr>
                                    </p:animRot>
                                    <p:animRot by="240000">
                                      <p:cBhvr>
                                        <p:cTn id="76" dur="550" fill="hold">
                                          <p:stCondLst>
                                            <p:cond delay="1100"/>
                                          </p:stCondLst>
                                        </p:cTn>
                                        <p:tgtEl>
                                          <p:spTgt spid="28"/>
                                        </p:tgtEl>
                                        <p:attrNameLst>
                                          <p:attrName>r</p:attrName>
                                        </p:attrNameLst>
                                      </p:cBhvr>
                                    </p:animRot>
                                    <p:animRot by="-240000">
                                      <p:cBhvr>
                                        <p:cTn id="77" dur="550" fill="hold">
                                          <p:stCondLst>
                                            <p:cond delay="1650"/>
                                          </p:stCondLst>
                                        </p:cTn>
                                        <p:tgtEl>
                                          <p:spTgt spid="28"/>
                                        </p:tgtEl>
                                        <p:attrNameLst>
                                          <p:attrName>r</p:attrName>
                                        </p:attrNameLst>
                                      </p:cBhvr>
                                    </p:animRot>
                                    <p:animRot by="120000">
                                      <p:cBhvr>
                                        <p:cTn id="78" dur="550" fill="hold">
                                          <p:stCondLst>
                                            <p:cond delay="2200"/>
                                          </p:stCondLst>
                                        </p:cTn>
                                        <p:tgtEl>
                                          <p:spTgt spid="28"/>
                                        </p:tgtEl>
                                        <p:attrNameLst>
                                          <p:attrName>r</p:attrName>
                                        </p:attrNameLst>
                                      </p:cBhvr>
                                    </p:animRot>
                                  </p:childTnLst>
                                </p:cTn>
                              </p:par>
                              <p:par>
                                <p:cTn id="79"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80" dur="2000" fill="hold"/>
                                        <p:tgtEl>
                                          <p:spTgt spid="28"/>
                                        </p:tgtEl>
                                        <p:attrNameLst>
                                          <p:attrName>ppt_x</p:attrName>
                                          <p:attrName>ppt_y</p:attrName>
                                        </p:attrNameLst>
                                      </p:cBhvr>
                                      <p:rCtr x="-91" y="34028"/>
                                    </p:animMotion>
                                  </p:childTnLst>
                                </p:cTn>
                              </p:par>
                              <p:par>
                                <p:cTn id="81" presetID="32" presetClass="emph" presetSubtype="0" repeatCount="indefinite" fill="hold" nodeType="withEffect">
                                  <p:stCondLst>
                                    <p:cond delay="250"/>
                                  </p:stCondLst>
                                  <p:childTnLst>
                                    <p:animRot by="120000">
                                      <p:cBhvr>
                                        <p:cTn id="82" dur="275" fill="hold">
                                          <p:stCondLst>
                                            <p:cond delay="0"/>
                                          </p:stCondLst>
                                        </p:cTn>
                                        <p:tgtEl>
                                          <p:spTgt spid="29"/>
                                        </p:tgtEl>
                                        <p:attrNameLst>
                                          <p:attrName>r</p:attrName>
                                        </p:attrNameLst>
                                      </p:cBhvr>
                                    </p:animRot>
                                    <p:animRot by="-240000">
                                      <p:cBhvr>
                                        <p:cTn id="83" dur="550" fill="hold">
                                          <p:stCondLst>
                                            <p:cond delay="550"/>
                                          </p:stCondLst>
                                        </p:cTn>
                                        <p:tgtEl>
                                          <p:spTgt spid="29"/>
                                        </p:tgtEl>
                                        <p:attrNameLst>
                                          <p:attrName>r</p:attrName>
                                        </p:attrNameLst>
                                      </p:cBhvr>
                                    </p:animRot>
                                    <p:animRot by="240000">
                                      <p:cBhvr>
                                        <p:cTn id="84" dur="550" fill="hold">
                                          <p:stCondLst>
                                            <p:cond delay="1100"/>
                                          </p:stCondLst>
                                        </p:cTn>
                                        <p:tgtEl>
                                          <p:spTgt spid="29"/>
                                        </p:tgtEl>
                                        <p:attrNameLst>
                                          <p:attrName>r</p:attrName>
                                        </p:attrNameLst>
                                      </p:cBhvr>
                                    </p:animRot>
                                    <p:animRot by="-240000">
                                      <p:cBhvr>
                                        <p:cTn id="85" dur="550" fill="hold">
                                          <p:stCondLst>
                                            <p:cond delay="1650"/>
                                          </p:stCondLst>
                                        </p:cTn>
                                        <p:tgtEl>
                                          <p:spTgt spid="29"/>
                                        </p:tgtEl>
                                        <p:attrNameLst>
                                          <p:attrName>r</p:attrName>
                                        </p:attrNameLst>
                                      </p:cBhvr>
                                    </p:animRot>
                                    <p:animRot by="120000">
                                      <p:cBhvr>
                                        <p:cTn id="86" dur="550" fill="hold">
                                          <p:stCondLst>
                                            <p:cond delay="2200"/>
                                          </p:stCondLst>
                                        </p:cTn>
                                        <p:tgtEl>
                                          <p:spTgt spid="29"/>
                                        </p:tgtEl>
                                        <p:attrNameLst>
                                          <p:attrName>r</p:attrName>
                                        </p:attrNameLst>
                                      </p:cBhvr>
                                    </p:animRot>
                                  </p:childTnLst>
                                </p:cTn>
                              </p:par>
                              <p:par>
                                <p:cTn id="87" presetID="42" presetClass="path" presetSubtype="0" repeatCount="indefinite" accel="50000" decel="50000" fill="hold" nodeType="withEffect">
                                  <p:stCondLst>
                                    <p:cond delay="250"/>
                                  </p:stCondLst>
                                  <p:childTnLst>
                                    <p:animMotion origin="layout" path="M -8.33333E-7 -4.44444E-6 L -0.00169 0.68056 " pathEditMode="relative" rAng="0" ptsTypes="AA">
                                      <p:cBhvr>
                                        <p:cTn id="88" dur="2000" fill="hold"/>
                                        <p:tgtEl>
                                          <p:spTgt spid="29"/>
                                        </p:tgtEl>
                                        <p:attrNameLst>
                                          <p:attrName>ppt_x</p:attrName>
                                          <p:attrName>ppt_y</p:attrName>
                                        </p:attrNameLst>
                                      </p:cBhvr>
                                      <p:rCtr x="-91" y="3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80125" y="2324100"/>
            <a:ext cx="0" cy="3048000"/>
          </a:xfrm>
          <a:prstGeom prst="line">
            <a:avLst/>
          </a:prstGeom>
          <a:noFill/>
          <a:ln>
            <a:noFill/>
          </a:ln>
          <a:effectLst/>
        </p:spPr>
      </p:cxnSp>
      <p:sp>
        <p:nvSpPr>
          <p:cNvPr id="14" name="Content Placeholder 2"/>
          <p:cNvSpPr txBox="1">
            <a:spLocks/>
          </p:cNvSpPr>
          <p:nvPr/>
        </p:nvSpPr>
        <p:spPr bwMode="auto">
          <a:xfrm>
            <a:off x="-228600" y="304800"/>
            <a:ext cx="12165037" cy="2193926"/>
          </a:xfrm>
          <a:prstGeom prst="rect">
            <a:avLst/>
          </a:prstGeom>
          <a:noFill/>
          <a:ln>
            <a:noFill/>
          </a:ln>
          <a:effectLst/>
        </p:spPr>
        <p:txBody>
          <a:bodyPr>
            <a:noAutofit/>
          </a:bodyPr>
          <a:lstStyle>
            <a:defPPr>
              <a:defRPr lang="en-US"/>
            </a:defPPr>
            <a:lvl1pPr marL="342900" indent="-342900" fontAlgn="base">
              <a:spcBef>
                <a:spcPct val="20000"/>
              </a:spcBef>
              <a:spcAft>
                <a:spcPct val="0"/>
              </a:spcAft>
              <a:buFontTx/>
              <a:buNone/>
              <a:defRPr sz="14400" b="1">
                <a:latin typeface="Times New Roman" pitchFamily="18" charset="0"/>
                <a:cs typeface="Times New Roman"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US" sz="6600" dirty="0"/>
              <a:t>   </a:t>
            </a:r>
            <a:r>
              <a:rPr lang="en-US" sz="6600" dirty="0" err="1"/>
              <a:t>Mỗi</a:t>
            </a:r>
            <a:r>
              <a:rPr lang="en-US" sz="6600" dirty="0"/>
              <a:t> </a:t>
            </a:r>
            <a:r>
              <a:rPr lang="en-US" sz="6600" dirty="0" err="1"/>
              <a:t>hoa</a:t>
            </a:r>
            <a:r>
              <a:rPr lang="en-US" sz="6600" dirty="0"/>
              <a:t> </a:t>
            </a:r>
            <a:r>
              <a:rPr lang="en-US" sz="6600" dirty="0" err="1"/>
              <a:t>chỉ</a:t>
            </a:r>
            <a:r>
              <a:rPr lang="en-US" sz="6600" dirty="0"/>
              <a:t> </a:t>
            </a:r>
            <a:r>
              <a:rPr lang="en-US" sz="6600" dirty="0" err="1"/>
              <a:t>là</a:t>
            </a:r>
            <a:r>
              <a:rPr lang="en-US" sz="6600" dirty="0"/>
              <a:t> </a:t>
            </a:r>
            <a:r>
              <a:rPr lang="en-US" sz="6600" dirty="0" err="1"/>
              <a:t>một</a:t>
            </a:r>
            <a:r>
              <a:rPr lang="en-US" sz="6600" dirty="0"/>
              <a:t> </a:t>
            </a:r>
            <a:r>
              <a:rPr lang="en-US" sz="6600" dirty="0" err="1"/>
              <a:t>phần</a:t>
            </a:r>
            <a:r>
              <a:rPr lang="en-US" sz="6600" dirty="0"/>
              <a:t> </a:t>
            </a:r>
            <a:r>
              <a:rPr lang="en-US" sz="6600" dirty="0" err="1"/>
              <a:t>tử</a:t>
            </a:r>
            <a:r>
              <a:rPr lang="en-US" sz="6600" dirty="0"/>
              <a:t> </a:t>
            </a:r>
            <a:r>
              <a:rPr lang="en-US" sz="6600" dirty="0" err="1"/>
              <a:t>của</a:t>
            </a:r>
            <a:r>
              <a:rPr lang="en-US" sz="6600" dirty="0"/>
              <a:t> </a:t>
            </a:r>
            <a:r>
              <a:rPr lang="en-US" sz="6600" dirty="0" err="1"/>
              <a:t>cả</a:t>
            </a:r>
            <a:r>
              <a:rPr lang="en-US" sz="6600" dirty="0"/>
              <a:t> </a:t>
            </a:r>
            <a:r>
              <a:rPr lang="en-US" sz="6600" dirty="0" err="1"/>
              <a:t>xã</a:t>
            </a:r>
            <a:r>
              <a:rPr lang="en-US" sz="6600" dirty="0"/>
              <a:t> </a:t>
            </a:r>
            <a:r>
              <a:rPr lang="en-US" sz="6600" dirty="0" err="1"/>
              <a:t>hội</a:t>
            </a:r>
            <a:r>
              <a:rPr lang="en-US" sz="6600" dirty="0"/>
              <a:t> </a:t>
            </a:r>
            <a:r>
              <a:rPr lang="en-US" sz="6600" dirty="0" err="1"/>
              <a:t>thắm</a:t>
            </a:r>
            <a:r>
              <a:rPr lang="en-US" sz="6600" dirty="0"/>
              <a:t> </a:t>
            </a:r>
            <a:r>
              <a:rPr lang="en-US" sz="6600" dirty="0" err="1"/>
              <a:t>tươi</a:t>
            </a:r>
            <a:r>
              <a:rPr lang="en-US" sz="6600" dirty="0"/>
              <a:t>; </a:t>
            </a:r>
            <a:r>
              <a:rPr lang="en-US" sz="6600" dirty="0" err="1"/>
              <a:t>người</a:t>
            </a:r>
            <a:r>
              <a:rPr lang="en-US" sz="6600" dirty="0"/>
              <a:t> ta </a:t>
            </a:r>
            <a:r>
              <a:rPr lang="en-US" sz="6600" dirty="0" err="1"/>
              <a:t>quên</a:t>
            </a:r>
            <a:r>
              <a:rPr lang="en-US" sz="6600" dirty="0"/>
              <a:t> </a:t>
            </a:r>
            <a:r>
              <a:rPr lang="en-US" sz="6600" dirty="0" err="1"/>
              <a:t>đoá</a:t>
            </a:r>
            <a:r>
              <a:rPr lang="en-US" sz="6600" dirty="0"/>
              <a:t> </a:t>
            </a:r>
            <a:r>
              <a:rPr lang="en-US" sz="6600" dirty="0" err="1"/>
              <a:t>hoa</a:t>
            </a:r>
            <a:r>
              <a:rPr lang="en-US" sz="6600" dirty="0"/>
              <a:t>, </a:t>
            </a:r>
            <a:r>
              <a:rPr lang="en-US" sz="6600" dirty="0" err="1"/>
              <a:t>chỉ</a:t>
            </a:r>
            <a:r>
              <a:rPr lang="en-US" sz="6600" dirty="0"/>
              <a:t> </a:t>
            </a:r>
            <a:r>
              <a:rPr lang="en-US" sz="6600" dirty="0" err="1"/>
              <a:t>nghĩ</a:t>
            </a:r>
            <a:r>
              <a:rPr lang="en-US" sz="6600" dirty="0"/>
              <a:t> </a:t>
            </a:r>
            <a:r>
              <a:rPr lang="en-US" sz="6600" dirty="0" err="1"/>
              <a:t>đến</a:t>
            </a:r>
            <a:r>
              <a:rPr lang="en-US" sz="6600" dirty="0"/>
              <a:t> </a:t>
            </a:r>
            <a:r>
              <a:rPr lang="en-US" sz="6600" dirty="0" err="1"/>
              <a:t>cây</a:t>
            </a:r>
            <a:r>
              <a:rPr lang="en-US" sz="6600" dirty="0"/>
              <a:t>, </a:t>
            </a:r>
            <a:r>
              <a:rPr lang="en-US" sz="6600" dirty="0" err="1"/>
              <a:t>đến</a:t>
            </a:r>
            <a:r>
              <a:rPr lang="en-US" sz="6600" dirty="0"/>
              <a:t> </a:t>
            </a:r>
            <a:r>
              <a:rPr lang="en-US" sz="6600" dirty="0" err="1"/>
              <a:t>hàng</a:t>
            </a:r>
            <a:r>
              <a:rPr lang="en-US" sz="6600" dirty="0"/>
              <a:t>, </a:t>
            </a:r>
            <a:r>
              <a:rPr lang="en-US" sz="6600" dirty="0" err="1"/>
              <a:t>đến</a:t>
            </a:r>
            <a:r>
              <a:rPr lang="en-US" sz="6600" dirty="0"/>
              <a:t> </a:t>
            </a:r>
            <a:r>
              <a:rPr lang="en-US" sz="6600" dirty="0" err="1"/>
              <a:t>những</a:t>
            </a:r>
            <a:r>
              <a:rPr lang="en-US" sz="6600" dirty="0"/>
              <a:t> </a:t>
            </a:r>
            <a:r>
              <a:rPr lang="en-US" sz="6600" dirty="0" err="1"/>
              <a:t>tán</a:t>
            </a:r>
            <a:r>
              <a:rPr lang="en-US" sz="6600" dirty="0"/>
              <a:t> </a:t>
            </a:r>
            <a:r>
              <a:rPr lang="en-US" sz="6600" dirty="0" err="1"/>
              <a:t>hoa</a:t>
            </a:r>
            <a:r>
              <a:rPr lang="en-US" sz="6600" dirty="0"/>
              <a:t> </a:t>
            </a:r>
            <a:r>
              <a:rPr lang="en-US" sz="6600" dirty="0" err="1"/>
              <a:t>lớn</a:t>
            </a:r>
            <a:r>
              <a:rPr lang="en-US" sz="6600" dirty="0"/>
              <a:t> </a:t>
            </a:r>
            <a:r>
              <a:rPr lang="en-US" sz="6600" dirty="0" err="1"/>
              <a:t>xoè</a:t>
            </a:r>
            <a:r>
              <a:rPr lang="en-US" sz="6600" dirty="0"/>
              <a:t> ra </a:t>
            </a:r>
            <a:r>
              <a:rPr lang="en-US" sz="6600" dirty="0" err="1"/>
              <a:t>như</a:t>
            </a:r>
            <a:r>
              <a:rPr lang="en-US" sz="6600" dirty="0"/>
              <a:t> </a:t>
            </a:r>
            <a:r>
              <a:rPr lang="en-US" sz="6600" dirty="0" err="1"/>
              <a:t>muôn</a:t>
            </a:r>
            <a:r>
              <a:rPr lang="en-US" sz="6600" dirty="0"/>
              <a:t> </a:t>
            </a:r>
            <a:r>
              <a:rPr lang="en-US" sz="6600" dirty="0" err="1"/>
              <a:t>ngàn</a:t>
            </a:r>
            <a:r>
              <a:rPr lang="en-US" sz="6600" dirty="0"/>
              <a:t> con </a:t>
            </a:r>
            <a:r>
              <a:rPr lang="en-US" sz="6600" dirty="0" err="1"/>
              <a:t>bướm</a:t>
            </a:r>
            <a:r>
              <a:rPr lang="en-US" sz="6600" dirty="0"/>
              <a:t> </a:t>
            </a:r>
            <a:r>
              <a:rPr lang="en-US" sz="6600" dirty="0" err="1"/>
              <a:t>thắm</a:t>
            </a:r>
            <a:r>
              <a:rPr lang="en-US" sz="6600" dirty="0"/>
              <a:t> </a:t>
            </a:r>
            <a:r>
              <a:rPr lang="en-US" sz="6600" dirty="0" err="1"/>
              <a:t>đậu</a:t>
            </a:r>
            <a:r>
              <a:rPr lang="en-US" sz="6600" dirty="0"/>
              <a:t> </a:t>
            </a:r>
            <a:r>
              <a:rPr lang="en-US" sz="6600" dirty="0" err="1"/>
              <a:t>khít</a:t>
            </a:r>
            <a:r>
              <a:rPr lang="en-US" sz="6600" dirty="0"/>
              <a:t> </a:t>
            </a:r>
            <a:r>
              <a:rPr lang="en-US" sz="6600" dirty="0" err="1"/>
              <a:t>nhau</a:t>
            </a:r>
            <a:r>
              <a:rPr lang="en-US" sz="6600" dirty="0"/>
              <a:t>.</a:t>
            </a:r>
          </a:p>
        </p:txBody>
      </p:sp>
      <p:cxnSp>
        <p:nvCxnSpPr>
          <p:cNvPr id="13" name="Straight Connector 12">
            <a:extLst>
              <a:ext uri="{FF2B5EF4-FFF2-40B4-BE49-F238E27FC236}">
                <a16:creationId xmlns:a16="http://schemas.microsoft.com/office/drawing/2014/main" xmlns="" id="{03EE6971-3F4B-4651-9940-833E90647C14}"/>
              </a:ext>
            </a:extLst>
          </p:cNvPr>
          <p:cNvCxnSpPr>
            <a:cxnSpLocks/>
          </p:cNvCxnSpPr>
          <p:nvPr/>
        </p:nvCxnSpPr>
        <p:spPr>
          <a:xfrm flipH="1">
            <a:off x="3807502" y="4521423"/>
            <a:ext cx="262457" cy="710144"/>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xmlns="" id="{03EE6971-3F4B-4651-9940-833E90647C14}"/>
              </a:ext>
            </a:extLst>
          </p:cNvPr>
          <p:cNvCxnSpPr>
            <a:cxnSpLocks/>
          </p:cNvCxnSpPr>
          <p:nvPr/>
        </p:nvCxnSpPr>
        <p:spPr>
          <a:xfrm flipH="1">
            <a:off x="4452079" y="5621311"/>
            <a:ext cx="134911" cy="659568"/>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xmlns="" id="{D71DD91B-0B49-40E8-B204-80CA6362AB22}"/>
              </a:ext>
            </a:extLst>
          </p:cNvPr>
          <p:cNvCxnSpPr>
            <a:cxnSpLocks/>
          </p:cNvCxnSpPr>
          <p:nvPr/>
        </p:nvCxnSpPr>
        <p:spPr>
          <a:xfrm flipH="1">
            <a:off x="7347679" y="1588667"/>
            <a:ext cx="262457" cy="710144"/>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xmlns="" id="{800C3C5B-0D28-4BC4-BF0F-142B6B3AEF71}"/>
              </a:ext>
            </a:extLst>
          </p:cNvPr>
          <p:cNvCxnSpPr>
            <a:cxnSpLocks/>
          </p:cNvCxnSpPr>
          <p:nvPr/>
        </p:nvCxnSpPr>
        <p:spPr>
          <a:xfrm flipH="1">
            <a:off x="11410014" y="2498726"/>
            <a:ext cx="262457" cy="710144"/>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xmlns="" id="{F3459757-2174-41D3-839C-546ACF70A6F5}"/>
              </a:ext>
            </a:extLst>
          </p:cNvPr>
          <p:cNvCxnSpPr>
            <a:cxnSpLocks/>
          </p:cNvCxnSpPr>
          <p:nvPr/>
        </p:nvCxnSpPr>
        <p:spPr>
          <a:xfrm flipH="1">
            <a:off x="3676273" y="3580341"/>
            <a:ext cx="262457" cy="710144"/>
          </a:xfrm>
          <a:prstGeom prst="line">
            <a:avLst/>
          </a:prstGeom>
          <a:ln w="381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818688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36EC6DF-17AE-4F48-B92B-03945C25536B}"/>
              </a:ext>
            </a:extLst>
          </p:cNvPr>
          <p:cNvSpPr/>
          <p:nvPr/>
        </p:nvSpPr>
        <p:spPr>
          <a:xfrm>
            <a:off x="685800" y="179402"/>
            <a:ext cx="11049000" cy="655564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Hoa </a:t>
            </a:r>
            <a:r>
              <a:rPr lang="vi-VN" sz="3600" b="1" dirty="0" err="1">
                <a:solidFill>
                  <a:srgbClr val="FF0000"/>
                </a:solidFill>
                <a:latin typeface="Times New Roman" panose="02020603050405020304" pitchFamily="18" charset="0"/>
                <a:cs typeface="Times New Roman" panose="02020603050405020304" pitchFamily="18" charset="0"/>
              </a:rPr>
              <a:t>học</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trò</a:t>
            </a:r>
            <a:r>
              <a:rPr lang="vi-VN" sz="3600" b="1"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err="1">
                <a:latin typeface="Times New Roman" panose="02020603050405020304" pitchFamily="18" charset="0"/>
                <a:cs typeface="Times New Roman" panose="02020603050405020304" pitchFamily="18" charset="0"/>
              </a:rPr>
              <a:t>niềm</a:t>
            </a:r>
            <a:r>
              <a:rPr lang="vi-VN" sz="240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8ABC8783-94AB-45AA-A2FD-A0099A110C23}"/>
              </a:ext>
            </a:extLst>
          </p:cNvPr>
          <p:cNvSpPr/>
          <p:nvPr/>
        </p:nvSpPr>
        <p:spPr>
          <a:xfrm>
            <a:off x="471416" y="706595"/>
            <a:ext cx="428767" cy="473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6" name="Oval 5">
            <a:extLst>
              <a:ext uri="{FF2B5EF4-FFF2-40B4-BE49-F238E27FC236}">
                <a16:creationId xmlns:a16="http://schemas.microsoft.com/office/drawing/2014/main" xmlns="" id="{FC249F6F-E88E-402B-9568-1481CB2AB49A}"/>
              </a:ext>
            </a:extLst>
          </p:cNvPr>
          <p:cNvSpPr/>
          <p:nvPr/>
        </p:nvSpPr>
        <p:spPr>
          <a:xfrm>
            <a:off x="468021" y="2224585"/>
            <a:ext cx="395217" cy="4242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7" name="Oval 6">
            <a:extLst>
              <a:ext uri="{FF2B5EF4-FFF2-40B4-BE49-F238E27FC236}">
                <a16:creationId xmlns:a16="http://schemas.microsoft.com/office/drawing/2014/main" xmlns="" id="{67EF9CBF-A047-4B09-A301-FBBB3B516A53}"/>
              </a:ext>
            </a:extLst>
          </p:cNvPr>
          <p:cNvSpPr/>
          <p:nvPr/>
        </p:nvSpPr>
        <p:spPr>
          <a:xfrm>
            <a:off x="437296" y="4831308"/>
            <a:ext cx="497006" cy="3857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307056201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5441429" y="823103"/>
            <a:ext cx="43883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baseline="0" noProof="0" dirty="0" err="1">
                <a:ln>
                  <a:noFill/>
                </a:ln>
                <a:effectLst/>
                <a:uLnTx/>
                <a:uFillTx/>
                <a:latin typeface="Times New Roman" panose="02020603050405020304" pitchFamily="18" charset="0"/>
                <a:ea typeface="+mn-ea"/>
                <a:cs typeface="+mn-cs"/>
              </a:rPr>
              <a:t>phần</a:t>
            </a:r>
            <a:r>
              <a:rPr kumimoji="0" lang="en-US" altLang="en-US" sz="4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effectLst/>
                <a:uLnTx/>
                <a:uFillTx/>
                <a:latin typeface="Times New Roman" panose="02020603050405020304" pitchFamily="18" charset="0"/>
                <a:ea typeface="+mn-ea"/>
                <a:cs typeface="+mn-cs"/>
              </a:rPr>
              <a:t>tử</a:t>
            </a:r>
            <a:endParaRPr kumimoji="0" lang="en-US" altLang="en-US" sz="4800" b="1" i="0" u="none" strike="noStrike" kern="1200" cap="none" spc="0" normalizeH="0" baseline="0" noProof="0" dirty="0">
              <a:ln>
                <a:noFill/>
              </a:ln>
              <a:effectLst/>
              <a:uLnTx/>
              <a:uFillTx/>
              <a:latin typeface="Times New Roman" panose="02020603050405020304" pitchFamily="18" charset="0"/>
              <a:ea typeface="+mn-ea"/>
              <a:cs typeface="+mn-cs"/>
            </a:endParaRPr>
          </a:p>
        </p:txBody>
      </p:sp>
      <p:sp>
        <p:nvSpPr>
          <p:cNvPr id="3" name="Text Box 14"/>
          <p:cNvSpPr txBox="1">
            <a:spLocks noChangeArrowheads="1"/>
          </p:cNvSpPr>
          <p:nvPr/>
        </p:nvSpPr>
        <p:spPr bwMode="auto">
          <a:xfrm>
            <a:off x="183628" y="75303"/>
            <a:ext cx="121407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Từ</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nào</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trong</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bài</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chỉ</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một</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bộ</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phận</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một</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phần</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trong</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cái</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chung</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a:t>
            </a:r>
            <a:endPar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Text Box 15"/>
          <p:cNvSpPr txBox="1">
            <a:spLocks noChangeArrowheads="1"/>
          </p:cNvSpPr>
          <p:nvPr/>
        </p:nvSpPr>
        <p:spPr bwMode="auto">
          <a:xfrm>
            <a:off x="183628" y="3727949"/>
            <a:ext cx="117210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4800" b="1" dirty="0">
                <a:solidFill>
                  <a:srgbClr val="FF0000"/>
                </a:solidFill>
                <a:latin typeface="Times New Roman" panose="02020603050405020304" pitchFamily="18" charset="0"/>
                <a:sym typeface="Wingdings" panose="05000000000000000000" pitchFamily="2" charset="2"/>
              </a:rPr>
              <a:t> </a:t>
            </a:r>
            <a:r>
              <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rPr>
              <a:t> </a:t>
            </a:r>
            <a:r>
              <a:rPr kumimoji="0" lang="en-US" altLang="en-US" sz="4800" b="1" i="0" u="none" strike="noStrike" kern="1200" cap="none" spc="0" normalizeH="0" baseline="0" noProof="0" dirty="0" err="1">
                <a:ln>
                  <a:noFill/>
                </a:ln>
                <a:solidFill>
                  <a:srgbClr val="FF0000"/>
                </a:solidFill>
                <a:effectLst/>
                <a:uLnTx/>
                <a:uFillTx/>
                <a:latin typeface="Times New Roman" panose="02020603050405020304" pitchFamily="18" charset="0"/>
              </a:rPr>
              <a:t>vô</a:t>
            </a:r>
            <a:r>
              <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rPr>
              <a:t> </a:t>
            </a:r>
            <a:r>
              <a:rPr kumimoji="0" lang="en-US" altLang="en-US" sz="4800" b="1" i="0" u="none" strike="noStrike" kern="1200" cap="none" spc="0" normalizeH="0" baseline="0" noProof="0" dirty="0" err="1">
                <a:ln>
                  <a:noFill/>
                </a:ln>
                <a:solidFill>
                  <a:srgbClr val="FF0000"/>
                </a:solidFill>
                <a:effectLst/>
                <a:uLnTx/>
                <a:uFillTx/>
                <a:latin typeface="Times New Roman" panose="02020603050405020304" pitchFamily="18" charset="0"/>
              </a:rPr>
              <a:t>tâm</a:t>
            </a:r>
            <a:r>
              <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rPr>
              <a:t>: </a:t>
            </a:r>
            <a:r>
              <a:rPr kumimoji="0" lang="en-US" altLang="en-US" sz="4800" b="1" i="0" u="none" strike="noStrike" kern="1200" cap="none" spc="0" normalizeH="0" baseline="0" noProof="0" dirty="0" err="1">
                <a:ln>
                  <a:noFill/>
                </a:ln>
                <a:solidFill>
                  <a:srgbClr val="000000"/>
                </a:solidFill>
                <a:effectLst/>
                <a:uLnTx/>
                <a:uFillTx/>
                <a:latin typeface="Times New Roman" panose="02020603050405020304" pitchFamily="18" charset="0"/>
              </a:rPr>
              <a:t>không</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en-US" sz="4800" b="1" i="0" u="none" strike="noStrike" kern="1200" cap="none" spc="0" normalizeH="0" baseline="0" noProof="0" dirty="0" err="1">
                <a:ln>
                  <a:noFill/>
                </a:ln>
                <a:solidFill>
                  <a:srgbClr val="000000"/>
                </a:solidFill>
                <a:effectLst/>
                <a:uLnTx/>
                <a:uFillTx/>
                <a:latin typeface="Times New Roman" panose="02020603050405020304" pitchFamily="18" charset="0"/>
              </a:rPr>
              <a:t>để</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rPr>
              <a:t> ý </a:t>
            </a:r>
            <a:r>
              <a:rPr kumimoji="0" lang="en-US" altLang="en-US" sz="4800" b="1" i="0" u="none" strike="noStrike" kern="1200" cap="none" spc="0" normalizeH="0" baseline="0" noProof="0" dirty="0" err="1">
                <a:ln>
                  <a:noFill/>
                </a:ln>
                <a:solidFill>
                  <a:srgbClr val="000000"/>
                </a:solidFill>
                <a:effectLst/>
                <a:uLnTx/>
                <a:uFillTx/>
                <a:latin typeface="Times New Roman" panose="02020603050405020304" pitchFamily="18" charset="0"/>
              </a:rPr>
              <a:t>đến</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en-US" sz="4800" b="1" i="0" u="none" strike="noStrike" kern="1200" cap="none" spc="0" normalizeH="0" baseline="0" noProof="0" dirty="0" err="1">
                <a:ln>
                  <a:noFill/>
                </a:ln>
                <a:solidFill>
                  <a:srgbClr val="000000"/>
                </a:solidFill>
                <a:effectLst/>
                <a:uLnTx/>
                <a:uFillTx/>
                <a:latin typeface="Times New Roman" panose="02020603050405020304" pitchFamily="18" charset="0"/>
              </a:rPr>
              <a:t>những</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en-US" sz="4800" b="1" i="0" u="none" strike="noStrike" kern="1200" cap="none" spc="0" normalizeH="0" baseline="0" noProof="0" dirty="0" err="1">
                <a:ln>
                  <a:noFill/>
                </a:ln>
                <a:solidFill>
                  <a:srgbClr val="000000"/>
                </a:solidFill>
                <a:effectLst/>
                <a:uLnTx/>
                <a:uFillTx/>
                <a:latin typeface="Times New Roman" panose="02020603050405020304" pitchFamily="18" charset="0"/>
              </a:rPr>
              <a:t>điều</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en-US" sz="4800" b="1" i="0" u="none" strike="noStrike" kern="1200" cap="none" spc="0" normalizeH="0" baseline="0" noProof="0" dirty="0" err="1">
                <a:ln>
                  <a:noFill/>
                </a:ln>
                <a:solidFill>
                  <a:srgbClr val="000000"/>
                </a:solidFill>
                <a:effectLst/>
                <a:uLnTx/>
                <a:uFillTx/>
                <a:latin typeface="Times New Roman" panose="02020603050405020304" pitchFamily="18" charset="0"/>
              </a:rPr>
              <a:t>lẽ</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en-US" sz="4800" b="1" i="0" u="none" strike="noStrike" kern="1200" cap="none" spc="0" normalizeH="0" baseline="0" noProof="0" dirty="0" err="1">
                <a:ln>
                  <a:noFill/>
                </a:ln>
                <a:solidFill>
                  <a:srgbClr val="000000"/>
                </a:solidFill>
                <a:effectLst/>
                <a:uLnTx/>
                <a:uFillTx/>
                <a:latin typeface="Times New Roman" panose="02020603050405020304" pitchFamily="18" charset="0"/>
              </a:rPr>
              <a:t>ra</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en-US" sz="4800" b="1" i="0" u="none" strike="noStrike" kern="1200" cap="none" spc="0" normalizeH="0" baseline="0" noProof="0" dirty="0" err="1">
                <a:ln>
                  <a:noFill/>
                </a:ln>
                <a:solidFill>
                  <a:srgbClr val="000000"/>
                </a:solidFill>
                <a:effectLst/>
                <a:uLnTx/>
                <a:uFillTx/>
                <a:latin typeface="Times New Roman" panose="02020603050405020304" pitchFamily="18" charset="0"/>
              </a:rPr>
              <a:t>cần</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altLang="en-US" sz="4800" b="1" i="0" u="none" strike="noStrike" kern="1200" cap="none" spc="0" normalizeH="0" baseline="0" noProof="0" dirty="0" err="1">
                <a:ln>
                  <a:noFill/>
                </a:ln>
                <a:solidFill>
                  <a:srgbClr val="000000"/>
                </a:solidFill>
                <a:effectLst/>
                <a:uLnTx/>
                <a:uFillTx/>
                <a:latin typeface="Times New Roman" panose="02020603050405020304" pitchFamily="18" charset="0"/>
              </a:rPr>
              <a:t>để</a:t>
            </a:r>
            <a:r>
              <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rPr>
              <a:t> ý</a:t>
            </a:r>
          </a:p>
        </p:txBody>
      </p:sp>
      <p:sp>
        <p:nvSpPr>
          <p:cNvPr id="5" name="Text Box 14"/>
          <p:cNvSpPr txBox="1">
            <a:spLocks noChangeArrowheads="1"/>
          </p:cNvSpPr>
          <p:nvPr/>
        </p:nvSpPr>
        <p:spPr bwMode="auto">
          <a:xfrm>
            <a:off x="277424" y="3000230"/>
            <a:ext cx="74691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Đặt</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câu</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với</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từ</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vô</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tâm</a:t>
            </a:r>
            <a:r>
              <a:rPr lang="en-US" altLang="en-US" sz="4800" b="1" dirty="0">
                <a:solidFill>
                  <a:srgbClr val="FF0000"/>
                </a:solidFill>
                <a:latin typeface="Times New Roman" panose="02020603050405020304" pitchFamily="18" charset="0"/>
              </a:rPr>
              <a:t> </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rPr>
              <a:t>? </a:t>
            </a:r>
            <a:endPar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ndParaRPr>
          </a:p>
        </p:txBody>
      </p:sp>
      <p:sp>
        <p:nvSpPr>
          <p:cNvPr id="6" name="Text Box 14"/>
          <p:cNvSpPr txBox="1">
            <a:spLocks noChangeArrowheads="1"/>
          </p:cNvSpPr>
          <p:nvPr/>
        </p:nvSpPr>
        <p:spPr bwMode="auto">
          <a:xfrm>
            <a:off x="183628" y="5285622"/>
            <a:ext cx="9776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4800" b="1" dirty="0">
                <a:solidFill>
                  <a:srgbClr val="FF0000"/>
                </a:solidFill>
                <a:latin typeface="Times New Roman" panose="02020603050405020304" pitchFamily="18" charset="0"/>
              </a:rPr>
              <a:t>Tin </a:t>
            </a:r>
            <a:r>
              <a:rPr lang="en-US" altLang="en-US" sz="4800" b="1" dirty="0" err="1">
                <a:solidFill>
                  <a:srgbClr val="FF0000"/>
                </a:solidFill>
                <a:latin typeface="Times New Roman" panose="02020603050405020304" pitchFamily="18" charset="0"/>
              </a:rPr>
              <a:t>thắm</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có</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nghĩa</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như</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thế</a:t>
            </a:r>
            <a:r>
              <a:rPr lang="en-US" altLang="en-US" sz="4800" b="1" dirty="0">
                <a:solidFill>
                  <a:srgbClr val="FF0000"/>
                </a:solidFill>
                <a:latin typeface="Times New Roman" panose="02020603050405020304" pitchFamily="18" charset="0"/>
              </a:rPr>
              <a:t> </a:t>
            </a:r>
            <a:r>
              <a:rPr lang="en-US" altLang="en-US" sz="4800" b="1" dirty="0" err="1">
                <a:solidFill>
                  <a:srgbClr val="FF0000"/>
                </a:solidFill>
                <a:latin typeface="Times New Roman" panose="02020603050405020304" pitchFamily="18" charset="0"/>
              </a:rPr>
              <a:t>nào</a:t>
            </a:r>
            <a:r>
              <a:rPr lang="en-US" altLang="en-US" sz="4800" b="1" dirty="0">
                <a:solidFill>
                  <a:srgbClr val="FF0000"/>
                </a:solidFill>
                <a:latin typeface="Times New Roman" panose="02020603050405020304" pitchFamily="18" charset="0"/>
              </a:rPr>
              <a:t> ?</a:t>
            </a:r>
            <a:r>
              <a:rPr lang="en-US" altLang="en-US" sz="4800" b="1" noProof="0" dirty="0">
                <a:solidFill>
                  <a:srgbClr val="FF0000"/>
                </a:solidFill>
                <a:latin typeface="Times New Roman" panose="02020603050405020304" pitchFamily="18" charset="0"/>
              </a:rPr>
              <a:t> </a:t>
            </a:r>
            <a:endParaRPr kumimoji="0" lang="en-US" altLang="en-US" sz="4800" b="1" i="0" u="none" strike="noStrike" kern="1200" cap="none" spc="0" normalizeH="0" baseline="0" noProof="0" dirty="0">
              <a:ln>
                <a:noFill/>
              </a:ln>
              <a:solidFill>
                <a:srgbClr val="000000"/>
              </a:solidFill>
              <a:effectLst/>
              <a:uLnTx/>
              <a:uFillTx/>
              <a:latin typeface="Times New Roman" panose="02020603050405020304" pitchFamily="18" charset="0"/>
            </a:endParaRPr>
          </a:p>
        </p:txBody>
      </p:sp>
      <p:sp>
        <p:nvSpPr>
          <p:cNvPr id="11" name="Text Box 14"/>
          <p:cNvSpPr txBox="1">
            <a:spLocks noChangeArrowheads="1"/>
          </p:cNvSpPr>
          <p:nvPr/>
        </p:nvSpPr>
        <p:spPr bwMode="auto">
          <a:xfrm>
            <a:off x="183628" y="6075646"/>
            <a:ext cx="43883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baseline="0" noProof="0" dirty="0">
                <a:ln>
                  <a:noFill/>
                </a:ln>
                <a:effectLst/>
                <a:uLnTx/>
                <a:uFillTx/>
                <a:latin typeface="Times New Roman" panose="02020603050405020304" pitchFamily="18" charset="0"/>
                <a:ea typeface="+mn-ea"/>
                <a:cs typeface="+mn-cs"/>
              </a:rPr>
              <a:t>tin </a:t>
            </a:r>
            <a:r>
              <a:rPr kumimoji="0" lang="en-US" altLang="en-US" sz="4800" b="1" i="0" u="none" strike="noStrike" kern="1200" cap="none" spc="0" normalizeH="0" baseline="0" noProof="0" dirty="0" err="1">
                <a:ln>
                  <a:noFill/>
                </a:ln>
                <a:effectLst/>
                <a:uLnTx/>
                <a:uFillTx/>
                <a:latin typeface="Times New Roman" panose="02020603050405020304" pitchFamily="18" charset="0"/>
                <a:ea typeface="+mn-ea"/>
                <a:cs typeface="+mn-cs"/>
              </a:rPr>
              <a:t>vui</a:t>
            </a:r>
            <a:endParaRPr kumimoji="0" lang="en-US" altLang="en-US" sz="4800" b="1" i="0" u="none" strike="noStrike" kern="1200" cap="none" spc="0" normalizeH="0" baseline="0" noProof="0" dirty="0">
              <a:ln>
                <a:noFill/>
              </a:ln>
              <a:effectLst/>
              <a:uLnTx/>
              <a:uFillTx/>
              <a:latin typeface="Times New Roman" panose="02020603050405020304" pitchFamily="18" charset="0"/>
              <a:ea typeface="+mn-ea"/>
              <a:cs typeface="+mn-cs"/>
            </a:endParaRPr>
          </a:p>
        </p:txBody>
      </p:sp>
      <p:sp>
        <p:nvSpPr>
          <p:cNvPr id="8" name="Text Box 14">
            <a:extLst>
              <a:ext uri="{FF2B5EF4-FFF2-40B4-BE49-F238E27FC236}">
                <a16:creationId xmlns:a16="http://schemas.microsoft.com/office/drawing/2014/main" xmlns="" id="{AA5993CD-4C2E-4ACC-8F44-2ABEE94430E2}"/>
              </a:ext>
            </a:extLst>
          </p:cNvPr>
          <p:cNvSpPr txBox="1">
            <a:spLocks noChangeArrowheads="1"/>
          </p:cNvSpPr>
          <p:nvPr/>
        </p:nvSpPr>
        <p:spPr bwMode="auto">
          <a:xfrm>
            <a:off x="-149901" y="1868099"/>
            <a:ext cx="128315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sz="4800" b="1" i="0" u="none" strike="noStrike" kern="1200" cap="none" spc="0" normalizeH="0" baseline="0" noProof="0" dirty="0" err="1">
                <a:ln>
                  <a:noFill/>
                </a:ln>
                <a:effectLst/>
                <a:uLnTx/>
                <a:uFillTx/>
                <a:latin typeface="Times New Roman" panose="02020603050405020304" pitchFamily="18" charset="0"/>
                <a:ea typeface="+mn-ea"/>
                <a:cs typeface="+mn-cs"/>
                <a:sym typeface="Wingdings" panose="05000000000000000000" pitchFamily="2" charset="2"/>
              </a:rPr>
              <a:t>Ví</a:t>
            </a:r>
            <a:r>
              <a:rPr kumimoji="0" lang="en-US" altLang="en-US" sz="4800" b="1" i="0" u="none" strike="noStrike" kern="1200" cap="none" spc="0" normalizeH="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effectLst/>
                <a:uLnTx/>
                <a:uFillTx/>
                <a:latin typeface="Times New Roman" panose="02020603050405020304" pitchFamily="18" charset="0"/>
                <a:ea typeface="+mn-ea"/>
                <a:cs typeface="+mn-cs"/>
                <a:sym typeface="Wingdings" panose="05000000000000000000" pitchFamily="2" charset="2"/>
              </a:rPr>
              <a:t>dụ</a:t>
            </a:r>
            <a:r>
              <a:rPr kumimoji="0" lang="en-US" altLang="en-US" sz="4800" b="1" i="0" u="none" strike="noStrike" kern="1200" cap="none" spc="0" normalizeH="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effectLst/>
                <a:uLnTx/>
                <a:uFillTx/>
                <a:latin typeface="Times New Roman" panose="02020603050405020304" pitchFamily="18" charset="0"/>
                <a:ea typeface="+mn-ea"/>
                <a:cs typeface="+mn-cs"/>
                <a:sym typeface="Wingdings" panose="05000000000000000000" pitchFamily="2" charset="2"/>
              </a:rPr>
              <a:t>Mỗi</a:t>
            </a:r>
            <a:r>
              <a:rPr kumimoji="0" lang="en-US" altLang="en-US" sz="4800" b="1" i="0" u="none" strike="noStrike" kern="1200" cap="none" spc="0" normalizeH="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effectLst/>
                <a:uLnTx/>
                <a:uFillTx/>
                <a:latin typeface="Times New Roman" panose="02020603050405020304" pitchFamily="18" charset="0"/>
                <a:ea typeface="+mn-ea"/>
                <a:cs typeface="+mn-cs"/>
                <a:sym typeface="Wingdings" panose="05000000000000000000" pitchFamily="2" charset="2"/>
              </a:rPr>
              <a:t>gia</a:t>
            </a:r>
            <a:r>
              <a:rPr kumimoji="0" lang="en-US" altLang="en-US" sz="4800" b="1" i="0" u="none" strike="noStrike" kern="1200" cap="none" spc="0" normalizeH="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effectLst/>
                <a:uLnTx/>
                <a:uFillTx/>
                <a:latin typeface="Times New Roman" panose="02020603050405020304" pitchFamily="18" charset="0"/>
                <a:ea typeface="+mn-ea"/>
                <a:cs typeface="+mn-cs"/>
                <a:sym typeface="Wingdings" panose="05000000000000000000" pitchFamily="2" charset="2"/>
              </a:rPr>
              <a:t>đình</a:t>
            </a:r>
            <a:r>
              <a:rPr kumimoji="0" lang="en-US" altLang="en-US" sz="4800" b="1" i="0" u="none" strike="noStrike" kern="1200" cap="none" spc="0" normalizeH="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effectLst/>
                <a:uLnTx/>
                <a:uFillTx/>
                <a:latin typeface="Times New Roman" panose="02020603050405020304" pitchFamily="18" charset="0"/>
                <a:ea typeface="+mn-ea"/>
                <a:cs typeface="+mn-cs"/>
                <a:sym typeface="Wingdings" panose="05000000000000000000" pitchFamily="2" charset="2"/>
              </a:rPr>
              <a:t>là</a:t>
            </a:r>
            <a:r>
              <a:rPr kumimoji="0" lang="en-US" altLang="en-US" sz="4800" b="1" i="0" u="none" strike="noStrike" kern="1200" cap="none" spc="0" normalizeH="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effectLst/>
                <a:uLnTx/>
                <a:uFillTx/>
                <a:latin typeface="Times New Roman" panose="02020603050405020304" pitchFamily="18" charset="0"/>
                <a:ea typeface="+mn-ea"/>
                <a:cs typeface="+mn-cs"/>
                <a:sym typeface="Wingdings" panose="05000000000000000000" pitchFamily="2" charset="2"/>
              </a:rPr>
              <a:t>một</a:t>
            </a:r>
            <a:r>
              <a:rPr kumimoji="0" lang="en-US" altLang="en-US" sz="4800" b="1" i="0" u="none" strike="noStrike" kern="1200" cap="none" spc="0" normalizeH="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sym typeface="Wingdings" panose="05000000000000000000" pitchFamily="2" charset="2"/>
              </a:rPr>
              <a:t>phần</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sym typeface="Wingdings" panose="05000000000000000000" pitchFamily="2" charset="2"/>
              </a:rPr>
              <a:t>tử</a:t>
            </a:r>
            <a:r>
              <a:rPr kumimoji="0" lang="en-US" altLang="en-US" sz="48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effectLst/>
                <a:uLnTx/>
                <a:uFillTx/>
                <a:latin typeface="Times New Roman" panose="02020603050405020304" pitchFamily="18" charset="0"/>
                <a:ea typeface="+mn-ea"/>
                <a:cs typeface="+mn-cs"/>
                <a:sym typeface="Wingdings" panose="05000000000000000000" pitchFamily="2" charset="2"/>
              </a:rPr>
              <a:t>của</a:t>
            </a:r>
            <a:r>
              <a:rPr kumimoji="0" lang="en-US" altLang="en-US" sz="4800" b="1" i="0" u="none" strike="noStrike" kern="1200" cap="none" spc="0" normalizeH="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effectLst/>
                <a:uLnTx/>
                <a:uFillTx/>
                <a:latin typeface="Times New Roman" panose="02020603050405020304" pitchFamily="18" charset="0"/>
                <a:ea typeface="+mn-ea"/>
                <a:cs typeface="+mn-cs"/>
                <a:sym typeface="Wingdings" panose="05000000000000000000" pitchFamily="2" charset="2"/>
              </a:rPr>
              <a:t>xã</a:t>
            </a:r>
            <a:r>
              <a:rPr kumimoji="0" lang="en-US" altLang="en-US" sz="4800" b="1" i="0" u="none" strike="noStrike" kern="1200" cap="none" spc="0" normalizeH="0" noProof="0" dirty="0">
                <a:ln>
                  <a:noFill/>
                </a:ln>
                <a:effectLst/>
                <a:uLnTx/>
                <a:uFillTx/>
                <a:latin typeface="Times New Roman" panose="02020603050405020304" pitchFamily="18" charset="0"/>
                <a:ea typeface="+mn-ea"/>
                <a:cs typeface="+mn-cs"/>
                <a:sym typeface="Wingdings" panose="05000000000000000000" pitchFamily="2" charset="2"/>
              </a:rPr>
              <a:t> </a:t>
            </a:r>
            <a:r>
              <a:rPr kumimoji="0" lang="en-US" altLang="en-US" sz="4800" b="1" i="0" u="none" strike="noStrike" kern="1200" cap="none" spc="0" normalizeH="0" noProof="0" dirty="0" err="1">
                <a:ln>
                  <a:noFill/>
                </a:ln>
                <a:effectLst/>
                <a:uLnTx/>
                <a:uFillTx/>
                <a:latin typeface="Times New Roman" panose="02020603050405020304" pitchFamily="18" charset="0"/>
                <a:ea typeface="+mn-ea"/>
                <a:cs typeface="+mn-cs"/>
                <a:sym typeface="Wingdings" panose="05000000000000000000" pitchFamily="2" charset="2"/>
              </a:rPr>
              <a:t>hội</a:t>
            </a:r>
            <a:r>
              <a:rPr kumimoji="0" lang="en-US" altLang="en-US" sz="4800" b="1" i="0" u="none" strike="noStrike" kern="1200" cap="none" spc="0" normalizeH="0" noProof="0" dirty="0">
                <a:ln>
                  <a:noFill/>
                </a:ln>
                <a:effectLst/>
                <a:uLnTx/>
                <a:uFillTx/>
                <a:latin typeface="Times New Roman" panose="02020603050405020304" pitchFamily="18" charset="0"/>
                <a:ea typeface="+mn-ea"/>
                <a:cs typeface="+mn-cs"/>
                <a:sym typeface="Wingdings" panose="05000000000000000000" pitchFamily="2" charset="2"/>
              </a:rPr>
              <a:t>.</a:t>
            </a:r>
            <a:endParaRPr kumimoji="0" lang="en-US" altLang="en-US" sz="48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821078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36EC6DF-17AE-4F48-B92B-03945C25536B}"/>
              </a:ext>
            </a:extLst>
          </p:cNvPr>
          <p:cNvSpPr/>
          <p:nvPr/>
        </p:nvSpPr>
        <p:spPr>
          <a:xfrm>
            <a:off x="685800" y="179402"/>
            <a:ext cx="11049000" cy="655564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Hoa </a:t>
            </a:r>
            <a:r>
              <a:rPr lang="vi-VN" sz="3600" b="1" dirty="0" err="1">
                <a:solidFill>
                  <a:srgbClr val="FF0000"/>
                </a:solidFill>
                <a:latin typeface="Times New Roman" panose="02020603050405020304" pitchFamily="18" charset="0"/>
                <a:cs typeface="Times New Roman" panose="02020603050405020304" pitchFamily="18" charset="0"/>
              </a:rPr>
              <a:t>học</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trò</a:t>
            </a:r>
            <a:r>
              <a:rPr lang="vi-VN" sz="3600" b="1"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8ABC8783-94AB-45AA-A2FD-A0099A110C23}"/>
              </a:ext>
            </a:extLst>
          </p:cNvPr>
          <p:cNvSpPr/>
          <p:nvPr/>
        </p:nvSpPr>
        <p:spPr>
          <a:xfrm>
            <a:off x="471416" y="706595"/>
            <a:ext cx="428767" cy="473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6" name="Oval 5">
            <a:extLst>
              <a:ext uri="{FF2B5EF4-FFF2-40B4-BE49-F238E27FC236}">
                <a16:creationId xmlns:a16="http://schemas.microsoft.com/office/drawing/2014/main" xmlns="" id="{FC249F6F-E88E-402B-9568-1481CB2AB49A}"/>
              </a:ext>
            </a:extLst>
          </p:cNvPr>
          <p:cNvSpPr/>
          <p:nvPr/>
        </p:nvSpPr>
        <p:spPr>
          <a:xfrm>
            <a:off x="468021" y="2224585"/>
            <a:ext cx="395217" cy="4242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7" name="Oval 6">
            <a:extLst>
              <a:ext uri="{FF2B5EF4-FFF2-40B4-BE49-F238E27FC236}">
                <a16:creationId xmlns:a16="http://schemas.microsoft.com/office/drawing/2014/main" xmlns="" id="{67EF9CBF-A047-4B09-A301-FBBB3B516A53}"/>
              </a:ext>
            </a:extLst>
          </p:cNvPr>
          <p:cNvSpPr/>
          <p:nvPr/>
        </p:nvSpPr>
        <p:spPr>
          <a:xfrm>
            <a:off x="437296" y="4831308"/>
            <a:ext cx="497006" cy="3857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2411202607"/>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792511" y="-42468"/>
            <a:ext cx="556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Tập</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đọc</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Hoa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trò</a:t>
            </a:r>
            <a:endPar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Text Box 3"/>
          <p:cNvSpPr txBox="1">
            <a:spLocks noChangeArrowheads="1"/>
          </p:cNvSpPr>
          <p:nvPr/>
        </p:nvSpPr>
        <p:spPr bwMode="auto">
          <a:xfrm>
            <a:off x="63246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2" name="Text Box 5"/>
          <p:cNvSpPr txBox="1">
            <a:spLocks noChangeArrowheads="1"/>
          </p:cNvSpPr>
          <p:nvPr/>
        </p:nvSpPr>
        <p:spPr bwMode="auto">
          <a:xfrm>
            <a:off x="201710" y="970678"/>
            <a:ext cx="10306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Tìm</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hiểu</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bài</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Đọc</a:t>
            </a:r>
            <a:r>
              <a:rPr kumimoji="0" lang="en-US" altLang="en-US" sz="36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thầm</a:t>
            </a:r>
            <a:r>
              <a:rPr kumimoji="0" lang="en-US" altLang="en-US" sz="36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1 + TLCH</a:t>
            </a:r>
            <a:endPar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77830" name="Text Box 6"/>
          <p:cNvSpPr txBox="1">
            <a:spLocks noChangeArrowheads="1"/>
          </p:cNvSpPr>
          <p:nvPr/>
        </p:nvSpPr>
        <p:spPr bwMode="auto">
          <a:xfrm>
            <a:off x="140458" y="3153508"/>
            <a:ext cx="11353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Tìm</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những</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từ</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ngữ</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cho</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biết</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hoa</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nở</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rất</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nhiều</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a:r>
          </a:p>
        </p:txBody>
      </p:sp>
      <p:sp>
        <p:nvSpPr>
          <p:cNvPr id="77831" name="Text Box 7"/>
          <p:cNvSpPr txBox="1">
            <a:spLocks noChangeArrowheads="1"/>
          </p:cNvSpPr>
          <p:nvPr/>
        </p:nvSpPr>
        <p:spPr bwMode="auto">
          <a:xfrm>
            <a:off x="0" y="3756801"/>
            <a:ext cx="121920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4000" b="0" i="0" u="none" strike="noStrike" kern="1200" cap="none" spc="0" normalizeH="0" noProof="0" dirty="0">
                <a:ln>
                  <a:noFill/>
                </a:ln>
                <a:solidFill>
                  <a:srgbClr val="0000FF"/>
                </a:solidFill>
                <a:effectLst/>
                <a:uLnTx/>
                <a:uFillTx/>
                <a:latin typeface="Times New Roman" panose="02020603050405020304" pitchFamily="18" charset="0"/>
                <a:ea typeface="+mn-ea"/>
                <a:cs typeface="+mn-cs"/>
              </a:rPr>
              <a:t> </a:t>
            </a:r>
            <a:r>
              <a:rPr kumimoji="0" lang="vi-VN"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K</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hông</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phải</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một</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đóa</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vi-VN"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không</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phải</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vài</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cành</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vi-VN"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cả</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một</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loạt</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vi-VN"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cả</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một</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vùng,cả</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một</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góc</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trời</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đỏ</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rực</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người</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ta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chỉ</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nghĩ</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cây</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hàng</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những</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tán</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lớn</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xòe</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ra</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như</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muôn</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ngàn</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con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bướm</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thắm</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đậu</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khít</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nhau</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7" name="Text Box 13"/>
          <p:cNvSpPr txBox="1">
            <a:spLocks noChangeArrowheads="1"/>
          </p:cNvSpPr>
          <p:nvPr/>
        </p:nvSpPr>
        <p:spPr bwMode="auto">
          <a:xfrm>
            <a:off x="145292" y="2153511"/>
            <a:ext cx="114894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noProof="0" dirty="0">
                <a:solidFill>
                  <a:srgbClr val="000099"/>
                </a:solidFill>
                <a:latin typeface="Times New Roman" panose="02020603050405020304" pitchFamily="18" charset="0"/>
              </a:rPr>
              <a:t>- </a:t>
            </a:r>
            <a:r>
              <a:rPr lang="en-US" altLang="en-US" sz="3600" noProof="0" dirty="0" err="1">
                <a:solidFill>
                  <a:srgbClr val="000099"/>
                </a:solidFill>
                <a:latin typeface="Times New Roman" panose="02020603050405020304" pitchFamily="18" charset="0"/>
              </a:rPr>
              <a:t>C</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ây</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phượng</a:t>
            </a:r>
            <a:r>
              <a:rPr kumimoji="0" lang="en-US" altLang="en-US" sz="3600" b="0" i="0" u="none" strike="noStrike" kern="1200" cap="none" spc="0" normalizeH="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noProof="0" dirty="0" err="1">
                <a:ln>
                  <a:noFill/>
                </a:ln>
                <a:solidFill>
                  <a:srgbClr val="000099"/>
                </a:solidFill>
                <a:effectLst/>
                <a:uLnTx/>
                <a:uFillTx/>
                <a:latin typeface="Times New Roman" panose="02020603050405020304" pitchFamily="18" charset="0"/>
              </a:rPr>
              <a:t>là</a:t>
            </a:r>
            <a:r>
              <a:rPr kumimoji="0" lang="en-US" altLang="en-US" sz="3600" b="0" i="0" u="none" strike="noStrike" kern="1200" cap="none" spc="0" normalizeH="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noProof="0" dirty="0" err="1">
                <a:ln>
                  <a:noFill/>
                </a:ln>
                <a:solidFill>
                  <a:srgbClr val="000099"/>
                </a:solidFill>
                <a:effectLst/>
                <a:uLnTx/>
                <a:uFillTx/>
                <a:latin typeface="Times New Roman" panose="02020603050405020304" pitchFamily="18" charset="0"/>
              </a:rPr>
              <a:t>cây</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bóng</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mát</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có</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hoa</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màu</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đỏ</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hoa</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mọc</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thành</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từng</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chùm</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nở</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vào</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mùa</a:t>
            </a:r>
            <a:r>
              <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rPr>
              <a:t> </a:t>
            </a:r>
            <a:r>
              <a:rPr kumimoji="0" lang="en-US" altLang="en-US" sz="3600" b="0" i="0" u="none" strike="noStrike" kern="1200" cap="none" spc="0" normalizeH="0" baseline="0" noProof="0" dirty="0" err="1">
                <a:ln>
                  <a:noFill/>
                </a:ln>
                <a:solidFill>
                  <a:srgbClr val="000099"/>
                </a:solidFill>
                <a:effectLst/>
                <a:uLnTx/>
                <a:uFillTx/>
                <a:latin typeface="Times New Roman" panose="02020603050405020304" pitchFamily="18" charset="0"/>
              </a:rPr>
              <a:t>hè</a:t>
            </a:r>
            <a:endParaRPr kumimoji="0" lang="en-US" altLang="en-US" sz="3600" b="0" i="0" u="none" strike="noStrike" kern="1200" cap="none" spc="0" normalizeH="0" baseline="0" noProof="0" dirty="0">
              <a:ln>
                <a:noFill/>
              </a:ln>
              <a:solidFill>
                <a:srgbClr val="000099"/>
              </a:solidFill>
              <a:effectLst/>
              <a:uLnTx/>
              <a:uFillTx/>
              <a:latin typeface="Times New Roman" panose="02020603050405020304" pitchFamily="18" charset="0"/>
            </a:endParaRPr>
          </a:p>
        </p:txBody>
      </p:sp>
      <p:sp>
        <p:nvSpPr>
          <p:cNvPr id="8" name="Text Box 6"/>
          <p:cNvSpPr txBox="1">
            <a:spLocks noChangeArrowheads="1"/>
          </p:cNvSpPr>
          <p:nvPr/>
        </p:nvSpPr>
        <p:spPr bwMode="auto">
          <a:xfrm>
            <a:off x="140458" y="1598726"/>
            <a:ext cx="112312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Con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hãy</a:t>
            </a:r>
            <a:r>
              <a:rPr kumimoji="0" lang="en-US" altLang="en-US" sz="3600" b="0" i="0" u="none" strike="noStrike" kern="1200" cap="none" spc="0" normalizeH="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3300"/>
                </a:solidFill>
                <a:effectLst/>
                <a:uLnTx/>
                <a:uFillTx/>
                <a:latin typeface="Times New Roman" panose="02020603050405020304" pitchFamily="18" charset="0"/>
                <a:ea typeface="+mn-ea"/>
                <a:cs typeface="+mn-cs"/>
              </a:rPr>
              <a:t>nêu</a:t>
            </a:r>
            <a:r>
              <a:rPr kumimoji="0" lang="en-US" altLang="en-US" sz="3600" b="0" i="0" u="none" strike="noStrike" kern="1200" cap="none" spc="0" normalizeH="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3300"/>
                </a:solidFill>
                <a:effectLst/>
                <a:uLnTx/>
                <a:uFillTx/>
                <a:latin typeface="Times New Roman" panose="02020603050405020304" pitchFamily="18" charset="0"/>
                <a:ea typeface="+mn-ea"/>
                <a:cs typeface="+mn-cs"/>
              </a:rPr>
              <a:t>đặc</a:t>
            </a:r>
            <a:r>
              <a:rPr kumimoji="0" lang="en-US" altLang="en-US" sz="3600" b="0" i="0" u="none" strike="noStrike" kern="1200" cap="none" spc="0" normalizeH="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3300"/>
                </a:solidFill>
                <a:effectLst/>
                <a:uLnTx/>
                <a:uFillTx/>
                <a:latin typeface="Times New Roman" panose="02020603050405020304" pitchFamily="18" charset="0"/>
                <a:ea typeface="+mn-ea"/>
                <a:cs typeface="+mn-cs"/>
              </a:rPr>
              <a:t>điểm</a:t>
            </a:r>
            <a:r>
              <a:rPr kumimoji="0" lang="en-US" altLang="en-US" sz="3600" b="0" i="0" u="none" strike="noStrike" kern="1200" cap="none" spc="0" normalizeH="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3300"/>
                </a:solidFill>
                <a:effectLst/>
                <a:uLnTx/>
                <a:uFillTx/>
                <a:latin typeface="Times New Roman" panose="02020603050405020304" pitchFamily="18" charset="0"/>
                <a:ea typeface="+mn-ea"/>
                <a:cs typeface="+mn-cs"/>
              </a:rPr>
              <a:t>chung</a:t>
            </a:r>
            <a:r>
              <a:rPr kumimoji="0" lang="en-US" altLang="en-US" sz="3600" b="0" i="0" u="none" strike="noStrike" kern="1200" cap="none" spc="0" normalizeH="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3300"/>
                </a:solidFill>
                <a:effectLst/>
                <a:uLnTx/>
                <a:uFillTx/>
                <a:latin typeface="Times New Roman" panose="02020603050405020304" pitchFamily="18" charset="0"/>
                <a:ea typeface="+mn-ea"/>
                <a:cs typeface="+mn-cs"/>
              </a:rPr>
              <a:t>của</a:t>
            </a:r>
            <a:r>
              <a:rPr kumimoji="0" lang="en-US" altLang="en-US" sz="3600" b="0" i="0" u="none" strike="noStrike" kern="1200" cap="none" spc="0" normalizeH="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3300"/>
                </a:solidFill>
                <a:effectLst/>
                <a:uLnTx/>
                <a:uFillTx/>
                <a:latin typeface="Times New Roman" panose="02020603050405020304" pitchFamily="18" charset="0"/>
                <a:ea typeface="+mn-ea"/>
                <a:cs typeface="+mn-cs"/>
              </a:rPr>
              <a:t>cây</a:t>
            </a:r>
            <a:r>
              <a:rPr kumimoji="0" lang="en-US" altLang="en-US" sz="3600" b="0" i="0" u="none" strike="noStrike" kern="1200" cap="none" spc="0" normalizeH="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33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a:r>
          </a:p>
        </p:txBody>
      </p:sp>
      <p:sp>
        <p:nvSpPr>
          <p:cNvPr id="9" name="Text Box 6"/>
          <p:cNvSpPr txBox="1">
            <a:spLocks noChangeArrowheads="1"/>
          </p:cNvSpPr>
          <p:nvPr/>
        </p:nvSpPr>
        <p:spPr bwMode="auto">
          <a:xfrm>
            <a:off x="140458" y="6046653"/>
            <a:ext cx="701999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Từ</a:t>
            </a:r>
            <a:r>
              <a:rPr kumimoji="0" lang="en-US" altLang="en-US" sz="3600" b="0" i="0" u="none" strike="noStrike" kern="1200" cap="none" spc="0" normalizeH="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3300"/>
                </a:solidFill>
                <a:effectLst/>
                <a:uLnTx/>
                <a:uFillTx/>
                <a:latin typeface="Times New Roman" panose="02020603050405020304" pitchFamily="18" charset="0"/>
                <a:ea typeface="+mn-ea"/>
                <a:cs typeface="+mn-cs"/>
              </a:rPr>
              <a:t>nào</a:t>
            </a:r>
            <a:r>
              <a:rPr lang="en-US" altLang="en-US" sz="3600" dirty="0">
                <a:solidFill>
                  <a:srgbClr val="FF3300"/>
                </a:solidFill>
                <a:latin typeface="Times New Roman" panose="02020603050405020304" pitchFamily="18" charset="0"/>
              </a:rPr>
              <a:t> </a:t>
            </a:r>
            <a:r>
              <a:rPr kumimoji="0" lang="en-US" altLang="en-US" sz="3600" b="0" i="0" u="none" strike="noStrike" kern="1200" cap="none" spc="0" normalizeH="0" noProof="0" dirty="0" err="1">
                <a:ln>
                  <a:noFill/>
                </a:ln>
                <a:solidFill>
                  <a:srgbClr val="FF3300"/>
                </a:solidFill>
                <a:effectLst/>
                <a:uLnTx/>
                <a:uFillTx/>
                <a:latin typeface="Times New Roman" panose="02020603050405020304" pitchFamily="18" charset="0"/>
                <a:ea typeface="+mn-ea"/>
                <a:cs typeface="+mn-cs"/>
              </a:rPr>
              <a:t>trong</a:t>
            </a:r>
            <a:r>
              <a:rPr kumimoji="0" lang="en-US" altLang="en-US" sz="3600" b="0" i="0" u="none" strike="noStrike" kern="1200" cap="none" spc="0" normalizeH="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3300"/>
                </a:solidFill>
                <a:effectLst/>
                <a:uLnTx/>
                <a:uFillTx/>
                <a:latin typeface="Times New Roman" panose="02020603050405020304" pitchFamily="18" charset="0"/>
                <a:ea typeface="+mn-ea"/>
                <a:cs typeface="+mn-cs"/>
              </a:rPr>
              <a:t>bài</a:t>
            </a:r>
            <a:r>
              <a:rPr lang="en-US" altLang="en-US" sz="3600" dirty="0">
                <a:solidFill>
                  <a:srgbClr val="FF3300"/>
                </a:solidFill>
                <a:latin typeface="Times New Roman" panose="02020603050405020304" pitchFamily="18" charset="0"/>
              </a:rPr>
              <a:t> </a:t>
            </a:r>
            <a:r>
              <a:rPr lang="en-US" altLang="en-US" sz="3600" dirty="0" err="1">
                <a:solidFill>
                  <a:srgbClr val="FF3300"/>
                </a:solidFill>
                <a:latin typeface="Times New Roman" panose="02020603050405020304" pitchFamily="18" charset="0"/>
              </a:rPr>
              <a:t>có</a:t>
            </a:r>
            <a:r>
              <a:rPr lang="en-US" altLang="en-US" sz="3600" dirty="0">
                <a:solidFill>
                  <a:srgbClr val="FF3300"/>
                </a:solidFill>
                <a:latin typeface="Times New Roman" panose="02020603050405020304" pitchFamily="18" charset="0"/>
              </a:rPr>
              <a:t> </a:t>
            </a:r>
            <a:r>
              <a:rPr lang="en-US" altLang="en-US" sz="3600" dirty="0" err="1">
                <a:solidFill>
                  <a:srgbClr val="FF3300"/>
                </a:solidFill>
                <a:latin typeface="Times New Roman" panose="02020603050405020304" pitchFamily="18" charset="0"/>
              </a:rPr>
              <a:t>nghĩa</a:t>
            </a:r>
            <a:r>
              <a:rPr lang="en-US" altLang="en-US" sz="3600" dirty="0">
                <a:solidFill>
                  <a:srgbClr val="FF3300"/>
                </a:solidFill>
                <a:latin typeface="Times New Roman" panose="02020603050405020304" pitchFamily="18" charset="0"/>
              </a:rPr>
              <a:t> </a:t>
            </a:r>
            <a:r>
              <a:rPr lang="en-US" altLang="en-US" sz="3600" dirty="0" err="1">
                <a:solidFill>
                  <a:srgbClr val="FF3300"/>
                </a:solidFill>
                <a:latin typeface="Times New Roman" panose="02020603050405020304" pitchFamily="18" charset="0"/>
              </a:rPr>
              <a:t>là</a:t>
            </a:r>
            <a:r>
              <a:rPr lang="en-US" altLang="en-US" sz="3600" dirty="0">
                <a:solidFill>
                  <a:srgbClr val="FF3300"/>
                </a:solidFill>
                <a:latin typeface="Times New Roman" panose="02020603050405020304" pitchFamily="18" charset="0"/>
              </a:rPr>
              <a:t> </a:t>
            </a:r>
            <a:r>
              <a:rPr lang="en-US" altLang="en-US" sz="3600" dirty="0" err="1">
                <a:solidFill>
                  <a:srgbClr val="FF3300"/>
                </a:solidFill>
                <a:latin typeface="Times New Roman" panose="02020603050405020304" pitchFamily="18" charset="0"/>
              </a:rPr>
              <a:t>bông</a:t>
            </a:r>
            <a:r>
              <a:rPr lang="en-US" altLang="en-US" sz="3600" dirty="0">
                <a:solidFill>
                  <a:srgbClr val="FF3300"/>
                </a:solidFill>
                <a:latin typeface="Times New Roman" panose="02020603050405020304" pitchFamily="18" charset="0"/>
              </a:rPr>
              <a:t>? </a:t>
            </a:r>
            <a:endPar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endParaRPr>
          </a:p>
        </p:txBody>
      </p:sp>
      <p:sp>
        <p:nvSpPr>
          <p:cNvPr id="10" name="Text Box 6"/>
          <p:cNvSpPr txBox="1">
            <a:spLocks noChangeArrowheads="1"/>
          </p:cNvSpPr>
          <p:nvPr/>
        </p:nvSpPr>
        <p:spPr bwMode="auto">
          <a:xfrm>
            <a:off x="7062825" y="6086002"/>
            <a:ext cx="886286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a:solidFill>
                  <a:srgbClr val="0070C0"/>
                </a:solidFill>
                <a:latin typeface="Times New Roman" panose="02020603050405020304" pitchFamily="18" charset="0"/>
                <a:sym typeface="Wingdings" panose="05000000000000000000" pitchFamily="2" charset="2"/>
              </a:rPr>
              <a:t> </a:t>
            </a:r>
            <a:r>
              <a:rPr lang="en-US" altLang="en-US" sz="3600" b="1" dirty="0" err="1">
                <a:solidFill>
                  <a:srgbClr val="0070C0"/>
                </a:solidFill>
                <a:latin typeface="Times New Roman" panose="02020603050405020304" pitchFamily="18" charset="0"/>
                <a:sym typeface="Wingdings" panose="05000000000000000000" pitchFamily="2" charset="2"/>
              </a:rPr>
              <a:t>đóa</a:t>
            </a:r>
            <a:endParaRPr kumimoji="0" lang="en-US" altLang="en-US" sz="3600" b="1" i="0" u="none" strike="noStrike" kern="1200" cap="none" spc="0" normalizeH="0" baseline="0" noProof="0" dirty="0">
              <a:ln>
                <a:noFill/>
              </a:ln>
              <a:solidFill>
                <a:srgbClr val="0070C0"/>
              </a:solidFill>
              <a:effectLst/>
              <a:uLnTx/>
              <a:uFillTx/>
              <a:latin typeface="Times New Roman" panose="02020603050405020304" pitchFamily="18" charset="0"/>
            </a:endParaRPr>
          </a:p>
        </p:txBody>
      </p:sp>
    </p:spTree>
    <p:extLst>
      <p:ext uri="{BB962C8B-B14F-4D97-AF65-F5344CB8AC3E}">
        <p14:creationId xmlns:p14="http://schemas.microsoft.com/office/powerpoint/2010/main" val="136209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7830">
                                            <p:txEl>
                                              <p:pRg st="0" end="0"/>
                                            </p:txEl>
                                          </p:spTgt>
                                        </p:tgtEl>
                                        <p:attrNameLst>
                                          <p:attrName>style.visibility</p:attrName>
                                        </p:attrNameLst>
                                      </p:cBhvr>
                                      <p:to>
                                        <p:strVal val="visible"/>
                                      </p:to>
                                    </p:set>
                                    <p:animEffect transition="in" filter="checkerboard(across)">
                                      <p:cBhvr>
                                        <p:cTn id="17" dur="500"/>
                                        <p:tgtEl>
                                          <p:spTgt spid="778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77831">
                                            <p:txEl>
                                              <p:pRg st="0" end="0"/>
                                            </p:txEl>
                                          </p:spTgt>
                                        </p:tgtEl>
                                        <p:attrNameLst>
                                          <p:attrName>style.visibility</p:attrName>
                                        </p:attrNameLst>
                                      </p:cBhvr>
                                      <p:to>
                                        <p:strVal val="visible"/>
                                      </p:to>
                                    </p:set>
                                    <p:animEffect transition="in" filter="checkerboard(across)">
                                      <p:cBhvr>
                                        <p:cTn id="22" dur="500"/>
                                        <p:tgtEl>
                                          <p:spTgt spid="778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heckerboard(across)">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44864" y="1495892"/>
            <a:ext cx="11530012" cy="1406236"/>
          </a:xfrm>
        </p:spPr>
        <p:txBody>
          <a:bodyPr/>
          <a:lstStyle/>
          <a:p>
            <a:pPr marL="0" indent="0">
              <a:buFontTx/>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Trong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đoạn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văn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tác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giả</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đã</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sử</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dụng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biện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pháp</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nghê</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thuật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gì</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đê</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miêu</a:t>
            </a:r>
            <a:r>
              <a:rPr lang="en-US" altLang="en-US" sz="3600" dirty="0">
                <a:solidFill>
                  <a:srgbClr val="FF0000"/>
                </a:solidFill>
                <a:latin typeface="Times New Roman" panose="02020603050405020304" pitchFamily="18" charset="0"/>
                <a:cs typeface="Times New Roman" panose="02020603050405020304" pitchFamily="18" charset="0"/>
              </a:rPr>
              <a:t> tả </a:t>
            </a:r>
            <a:r>
              <a:rPr lang="en-US" altLang="en-US" sz="3600" dirty="0" err="1">
                <a:solidFill>
                  <a:srgbClr val="FF0000"/>
                </a:solidFill>
                <a:latin typeface="Times New Roman" panose="02020603050405020304" pitchFamily="18" charset="0"/>
                <a:cs typeface="Times New Roman" panose="02020603050405020304" pitchFamily="18" charset="0"/>
              </a:rPr>
              <a:t>sô</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lượng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hoa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phượng</a:t>
            </a:r>
            <a:r>
              <a:rPr lang="en-US" altLang="en-US" sz="3600"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4294967295"/>
          </p:nvPr>
        </p:nvSpPr>
        <p:spPr>
          <a:xfrm>
            <a:off x="237269" y="779934"/>
            <a:ext cx="10591800" cy="822325"/>
          </a:xfrm>
        </p:spPr>
        <p:txBody>
          <a:bodyPr/>
          <a:lstStyle/>
          <a:p>
            <a:pPr marL="0" indent="0">
              <a:buFontTx/>
              <a:buNone/>
            </a:pPr>
            <a:r>
              <a:rPr lang="en-US" altLang="en-US" sz="4400" dirty="0">
                <a:solidFill>
                  <a:srgbClr val="3333CC"/>
                </a:solidFill>
                <a:latin typeface="Times New Roman" panose="02020603050405020304" pitchFamily="18" charset="0"/>
                <a:cs typeface="Times New Roman" panose="02020603050405020304" pitchFamily="18" charset="0"/>
              </a:rPr>
              <a:t>  </a:t>
            </a:r>
            <a:r>
              <a:rPr lang="en-US" altLang="en-US" sz="4000" dirty="0">
                <a:solidFill>
                  <a:srgbClr val="3333CC"/>
                </a:solidFill>
                <a:latin typeface="Times New Roman" panose="02020603050405020304" pitchFamily="18" charset="0"/>
                <a:cs typeface="Times New Roman" panose="02020603050405020304" pitchFamily="18" charset="0"/>
              </a:rPr>
              <a:t>- </a:t>
            </a:r>
            <a:r>
              <a:rPr lang="en-US" altLang="en-US" sz="4000" dirty="0" err="1">
                <a:solidFill>
                  <a:srgbClr val="3333CC"/>
                </a:solidFill>
                <a:latin typeface="Times New Roman" panose="02020603050405020304" pitchFamily="18" charset="0"/>
                <a:cs typeface="Times New Roman" panose="02020603050405020304" pitchFamily="18" charset="0"/>
              </a:rPr>
              <a:t>Đỏ</a:t>
            </a:r>
            <a:r>
              <a:rPr lang="en-US" altLang="en-US" sz="4000" dirty="0">
                <a:solidFill>
                  <a:srgbClr val="3333CC"/>
                </a:solidFill>
                <a:latin typeface="Times New Roman" panose="02020603050405020304" pitchFamily="18" charset="0"/>
                <a:cs typeface="Times New Roman" panose="02020603050405020304" pitchFamily="18" charset="0"/>
              </a:rPr>
              <a:t> </a:t>
            </a:r>
            <a:r>
              <a:rPr lang="en-US" altLang="en-US" sz="4000" dirty="0" err="1">
                <a:solidFill>
                  <a:srgbClr val="3333CC"/>
                </a:solidFill>
                <a:latin typeface="Times New Roman" panose="02020603050405020304" pitchFamily="18" charset="0"/>
                <a:cs typeface="Times New Roman" panose="02020603050405020304" pitchFamily="18" charset="0"/>
              </a:rPr>
              <a:t>rực</a:t>
            </a:r>
            <a:r>
              <a:rPr lang="en-US" altLang="en-US" sz="4000" dirty="0">
                <a:solidFill>
                  <a:srgbClr val="3333CC"/>
                </a:solidFill>
                <a:latin typeface="Times New Roman" panose="02020603050405020304" pitchFamily="18" charset="0"/>
                <a:cs typeface="Times New Roman" panose="02020603050405020304" pitchFamily="18" charset="0"/>
              </a:rPr>
              <a:t> : </a:t>
            </a:r>
            <a:r>
              <a:rPr lang="en-US" altLang="en-US" sz="4000" dirty="0" err="1">
                <a:solidFill>
                  <a:srgbClr val="3333CC"/>
                </a:solidFill>
                <a:latin typeface="Times New Roman" panose="02020603050405020304" pitchFamily="18" charset="0"/>
                <a:cs typeface="Times New Roman" panose="02020603050405020304" pitchFamily="18" charset="0"/>
              </a:rPr>
              <a:t>đỏ</a:t>
            </a:r>
            <a:r>
              <a:rPr lang="en-US" altLang="en-US" sz="4000" dirty="0">
                <a:solidFill>
                  <a:srgbClr val="3333CC"/>
                </a:solidFill>
                <a:latin typeface="Times New Roman" panose="02020603050405020304" pitchFamily="18" charset="0"/>
                <a:cs typeface="Times New Roman" panose="02020603050405020304" pitchFamily="18" charset="0"/>
              </a:rPr>
              <a:t> </a:t>
            </a:r>
            <a:r>
              <a:rPr lang="en-US" altLang="en-US" sz="4000" dirty="0" err="1">
                <a:solidFill>
                  <a:srgbClr val="3333CC"/>
                </a:solidFill>
                <a:latin typeface="Times New Roman" panose="02020603050405020304" pitchFamily="18" charset="0"/>
                <a:cs typeface="Times New Roman" panose="02020603050405020304" pitchFamily="18" charset="0"/>
              </a:rPr>
              <a:t>thắm</a:t>
            </a:r>
            <a:r>
              <a:rPr lang="en-US" altLang="en-US" sz="4000" dirty="0">
                <a:solidFill>
                  <a:srgbClr val="3333CC"/>
                </a:solidFill>
                <a:latin typeface="Times New Roman" panose="02020603050405020304" pitchFamily="18" charset="0"/>
                <a:cs typeface="Times New Roman" panose="02020603050405020304" pitchFamily="18" charset="0"/>
              </a:rPr>
              <a:t>, </a:t>
            </a:r>
            <a:r>
              <a:rPr lang="en-US" altLang="en-US" sz="4000" dirty="0" err="1">
                <a:solidFill>
                  <a:srgbClr val="3333CC"/>
                </a:solidFill>
                <a:latin typeface="Times New Roman" panose="02020603050405020304" pitchFamily="18" charset="0"/>
                <a:cs typeface="Times New Roman" panose="02020603050405020304" pitchFamily="18" charset="0"/>
              </a:rPr>
              <a:t>màu</a:t>
            </a:r>
            <a:r>
              <a:rPr lang="en-US" altLang="en-US" sz="4000" dirty="0">
                <a:solidFill>
                  <a:srgbClr val="3333CC"/>
                </a:solidFill>
                <a:latin typeface="Times New Roman" panose="02020603050405020304" pitchFamily="18" charset="0"/>
                <a:cs typeface="Times New Roman" panose="02020603050405020304" pitchFamily="18" charset="0"/>
              </a:rPr>
              <a:t> </a:t>
            </a:r>
            <a:r>
              <a:rPr lang="en-US" altLang="en-US" sz="4000" dirty="0" err="1">
                <a:solidFill>
                  <a:srgbClr val="3333CC"/>
                </a:solidFill>
                <a:latin typeface="Times New Roman" panose="02020603050405020304" pitchFamily="18" charset="0"/>
                <a:cs typeface="Times New Roman" panose="02020603050405020304" pitchFamily="18" charset="0"/>
              </a:rPr>
              <a:t>đỏ</a:t>
            </a:r>
            <a:r>
              <a:rPr lang="en-US" altLang="en-US" sz="4000" dirty="0">
                <a:solidFill>
                  <a:srgbClr val="3333CC"/>
                </a:solidFill>
                <a:latin typeface="Times New Roman" panose="02020603050405020304" pitchFamily="18" charset="0"/>
                <a:cs typeface="Times New Roman" panose="02020603050405020304" pitchFamily="18" charset="0"/>
              </a:rPr>
              <a:t> </a:t>
            </a:r>
            <a:r>
              <a:rPr lang="en-US" altLang="en-US" sz="4000" dirty="0" err="1">
                <a:solidFill>
                  <a:srgbClr val="3333CC"/>
                </a:solidFill>
                <a:latin typeface="Times New Roman" panose="02020603050405020304" pitchFamily="18" charset="0"/>
                <a:cs typeface="Times New Roman" panose="02020603050405020304" pitchFamily="18" charset="0"/>
              </a:rPr>
              <a:t>rất</a:t>
            </a:r>
            <a:r>
              <a:rPr lang="en-US" altLang="en-US" sz="4000" dirty="0">
                <a:solidFill>
                  <a:srgbClr val="3333CC"/>
                </a:solidFill>
                <a:latin typeface="Times New Roman" panose="02020603050405020304" pitchFamily="18" charset="0"/>
                <a:cs typeface="Times New Roman" panose="02020603050405020304" pitchFamily="18" charset="0"/>
              </a:rPr>
              <a:t> </a:t>
            </a:r>
            <a:r>
              <a:rPr lang="en-US" altLang="en-US" sz="4000" dirty="0" err="1">
                <a:solidFill>
                  <a:srgbClr val="3333CC"/>
                </a:solidFill>
                <a:latin typeface="Times New Roman" panose="02020603050405020304" pitchFamily="18" charset="0"/>
                <a:cs typeface="Times New Roman" panose="02020603050405020304" pitchFamily="18" charset="0"/>
              </a:rPr>
              <a:t>tươi</a:t>
            </a:r>
            <a:r>
              <a:rPr lang="en-US" altLang="en-US" sz="4000" dirty="0">
                <a:solidFill>
                  <a:srgbClr val="3333CC"/>
                </a:solidFill>
                <a:latin typeface="Times New Roman" panose="02020603050405020304" pitchFamily="18" charset="0"/>
                <a:cs typeface="Times New Roman" panose="02020603050405020304" pitchFamily="18" charset="0"/>
              </a:rPr>
              <a:t> </a:t>
            </a:r>
            <a:r>
              <a:rPr lang="en-US" altLang="en-US" sz="4000" dirty="0" err="1">
                <a:solidFill>
                  <a:srgbClr val="3333CC"/>
                </a:solidFill>
                <a:latin typeface="Times New Roman" panose="02020603050405020304" pitchFamily="18" charset="0"/>
                <a:cs typeface="Times New Roman" panose="02020603050405020304" pitchFamily="18" charset="0"/>
              </a:rPr>
              <a:t>và</a:t>
            </a:r>
            <a:r>
              <a:rPr lang="en-US" altLang="en-US" sz="4000" dirty="0">
                <a:solidFill>
                  <a:srgbClr val="3333CC"/>
                </a:solidFill>
                <a:latin typeface="Times New Roman" panose="02020603050405020304" pitchFamily="18" charset="0"/>
                <a:cs typeface="Times New Roman" panose="02020603050405020304" pitchFamily="18" charset="0"/>
              </a:rPr>
              <a:t> </a:t>
            </a:r>
            <a:r>
              <a:rPr lang="en-US" altLang="en-US" sz="4000" dirty="0" err="1">
                <a:solidFill>
                  <a:srgbClr val="3333CC"/>
                </a:solidFill>
                <a:latin typeface="Times New Roman" panose="02020603050405020304" pitchFamily="18" charset="0"/>
                <a:cs typeface="Times New Roman" panose="02020603050405020304" pitchFamily="18" charset="0"/>
              </a:rPr>
              <a:t>sáng</a:t>
            </a:r>
            <a:r>
              <a:rPr lang="en-US" altLang="en-US" sz="4000" dirty="0">
                <a:solidFill>
                  <a:srgbClr val="3333CC"/>
                </a:solidFill>
                <a:latin typeface="Times New Roman" panose="02020603050405020304" pitchFamily="18" charset="0"/>
                <a:cs typeface="Times New Roman" panose="02020603050405020304" pitchFamily="18" charset="0"/>
              </a:rPr>
              <a:t>.</a:t>
            </a:r>
          </a:p>
        </p:txBody>
      </p:sp>
      <p:sp>
        <p:nvSpPr>
          <p:cNvPr id="2" name="Title 1"/>
          <p:cNvSpPr>
            <a:spLocks noGrp="1"/>
          </p:cNvSpPr>
          <p:nvPr>
            <p:ph type="title" idx="4294967295"/>
          </p:nvPr>
        </p:nvSpPr>
        <p:spPr>
          <a:xfrm>
            <a:off x="-908538" y="-32021"/>
            <a:ext cx="10972800" cy="1143000"/>
          </a:xfrm>
        </p:spPr>
        <p:txBody>
          <a:bodyPr/>
          <a:lstStyle/>
          <a:p>
            <a:r>
              <a:rPr lang="en-US" altLang="en-US" sz="3600" dirty="0">
                <a:solidFill>
                  <a:srgbClr val="FF0000"/>
                </a:solidFill>
                <a:latin typeface="Times New Roman" panose="02020603050405020304" pitchFamily="18" charset="0"/>
                <a:cs typeface="Times New Roman" panose="02020603050405020304" pitchFamily="18" charset="0"/>
              </a:rPr>
              <a:t>+ Con </a:t>
            </a:r>
            <a:r>
              <a:rPr lang="en-US" altLang="en-US" sz="3600" dirty="0" err="1">
                <a:solidFill>
                  <a:srgbClr val="FF0000"/>
                </a:solidFill>
                <a:latin typeface="Times New Roman" panose="02020603050405020304" pitchFamily="18" charset="0"/>
                <a:cs typeface="Times New Roman" panose="02020603050405020304" pitchFamily="18" charset="0"/>
              </a:rPr>
              <a:t>hiểu</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đỏ</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rực</a:t>
            </a:r>
            <a:r>
              <a:rPr lang="en-US" altLang="en-US" sz="3600" dirty="0">
                <a:solidFill>
                  <a:srgbClr val="FF0000"/>
                </a:solidFill>
                <a:latin typeface="Times New Roman" panose="02020603050405020304" pitchFamily="18" charset="0"/>
                <a:cs typeface="Times New Roman" panose="02020603050405020304" pitchFamily="18" charset="0"/>
              </a:rPr>
              <a:t>” có </a:t>
            </a:r>
            <a:r>
              <a:rPr lang="en-US" altLang="en-US" sz="3600" dirty="0" err="1">
                <a:solidFill>
                  <a:srgbClr val="FF0000"/>
                </a:solidFill>
                <a:latin typeface="Times New Roman" panose="02020603050405020304" pitchFamily="18" charset="0"/>
                <a:cs typeface="Times New Roman" panose="02020603050405020304" pitchFamily="18" charset="0"/>
              </a:rPr>
              <a:t>nghĩa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như</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thê</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nào</a:t>
            </a:r>
            <a:r>
              <a:rPr lang="en-US" altLang="en-US" sz="3600" dirty="0">
                <a:solidFill>
                  <a:srgbClr val="FF0000"/>
                </a:solidFill>
                <a:latin typeface="Times New Roman" panose="02020603050405020304" pitchFamily="18" charset="0"/>
                <a:cs typeface="Times New Roman" panose="02020603050405020304" pitchFamily="18" charset="0"/>
              </a:rPr>
              <a:t>?</a:t>
            </a:r>
          </a:p>
        </p:txBody>
      </p:sp>
      <p:sp>
        <p:nvSpPr>
          <p:cNvPr id="5" name="Content Placeholder 3"/>
          <p:cNvSpPr txBox="1">
            <a:spLocks/>
          </p:cNvSpPr>
          <p:nvPr/>
        </p:nvSpPr>
        <p:spPr bwMode="auto">
          <a:xfrm>
            <a:off x="237269" y="2718946"/>
            <a:ext cx="11453813"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44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Tác</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giả</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sử</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dụng</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biện</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pháp</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so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sánh</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đê</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sô</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lượng</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hoa</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phượng</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So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sánh</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hoa</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phượng</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với</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muôn</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ngàn</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con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bướm</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thắm</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đê</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cảm</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nhận</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được</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hoa</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phượng</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nở</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rất</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nhiều</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rất</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đẹp</a:t>
            </a:r>
            <a:r>
              <a:rPr kumimoji="0" lang="en-US" sz="40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6" name="Text Box 10"/>
          <p:cNvSpPr txBox="1">
            <a:spLocks noChangeArrowheads="1"/>
          </p:cNvSpPr>
          <p:nvPr/>
        </p:nvSpPr>
        <p:spPr bwMode="auto">
          <a:xfrm>
            <a:off x="471887" y="5415196"/>
            <a:ext cx="573798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1</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cho</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biết</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điều</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gì</a:t>
            </a:r>
            <a:r>
              <a:rPr lang="en-US" altLang="en-US" sz="3600" b="1" dirty="0">
                <a:solidFill>
                  <a:srgbClr val="FF0000"/>
                </a:solidFill>
                <a:latin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ndParaRPr>
          </a:p>
        </p:txBody>
      </p:sp>
      <p:sp>
        <p:nvSpPr>
          <p:cNvPr id="7" name="Text Box 10"/>
          <p:cNvSpPr txBox="1">
            <a:spLocks noChangeArrowheads="1"/>
          </p:cNvSpPr>
          <p:nvPr/>
        </p:nvSpPr>
        <p:spPr bwMode="auto">
          <a:xfrm>
            <a:off x="471887" y="6112713"/>
            <a:ext cx="718695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sym typeface="Wingdings" panose="05000000000000000000" pitchFamily="2" charset="2"/>
              </a:rPr>
              <a:t> </a:t>
            </a:r>
            <a:r>
              <a:rPr kumimoji="0" lang="en-US" altLang="en-US" sz="3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Vẻ</a:t>
            </a:r>
            <a:r>
              <a:rPr kumimoji="0" lang="en-US" altLang="en-US" sz="3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đẹp</a:t>
            </a:r>
            <a:r>
              <a:rPr kumimoji="0" lang="en-US" altLang="en-US" sz="3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độc</a:t>
            </a:r>
            <a:r>
              <a:rPr kumimoji="0" lang="en-US" altLang="en-US" sz="3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đáo</a:t>
            </a:r>
            <a:r>
              <a:rPr kumimoji="0" lang="en-US" altLang="en-US" sz="3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của</a:t>
            </a:r>
            <a:r>
              <a:rPr kumimoji="0" lang="en-US" altLang="en-US" sz="3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hoa</a:t>
            </a:r>
            <a:r>
              <a:rPr kumimoji="0" lang="en-US" altLang="en-US" sz="3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99"/>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3765886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905000" y="3030538"/>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66"/>
                </a:solidFill>
                <a:effectLst/>
                <a:uLnTx/>
                <a:uFillTx/>
                <a:latin typeface="Times New Roman" panose="02020603050405020304" pitchFamily="18" charset="0"/>
                <a:ea typeface="+mn-ea"/>
                <a:cs typeface="+mn-cs"/>
              </a:rPr>
              <a:t>     </a:t>
            </a: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 name="Text Box 9"/>
          <p:cNvSpPr txBox="1">
            <a:spLocks noChangeArrowheads="1"/>
          </p:cNvSpPr>
          <p:nvPr/>
        </p:nvSpPr>
        <p:spPr bwMode="auto">
          <a:xfrm>
            <a:off x="152399" y="623063"/>
            <a:ext cx="11056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Tại</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sao</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tác</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giả</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gọi</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hoa</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là</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Hoa</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học</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trò</a:t>
            </a: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a:r>
          </a:p>
        </p:txBody>
      </p:sp>
      <p:sp>
        <p:nvSpPr>
          <p:cNvPr id="15" name="Text Box 11"/>
          <p:cNvSpPr txBox="1">
            <a:spLocks noChangeArrowheads="1"/>
          </p:cNvSpPr>
          <p:nvPr/>
        </p:nvSpPr>
        <p:spPr bwMode="auto">
          <a:xfrm>
            <a:off x="0" y="1200349"/>
            <a:ext cx="119824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lang="en-US" altLang="en-US" b="1" dirty="0">
                <a:solidFill>
                  <a:srgbClr val="000066"/>
                </a:solidFill>
                <a:latin typeface="Times New Roman" panose="02020603050405020304" pitchFamily="18" charset="0"/>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Vì</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là</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loại</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cây</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rất</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gần</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gũi</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quen</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thuộc</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với</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thường</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được</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trồng</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trên</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các</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sân</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trường</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và</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nở</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vào</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mùa</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thi</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của</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Thấy</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màu</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hoa</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nghĩ</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đến</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kì</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thi</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và</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những</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ngày</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nghỉ</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hè</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Hoa</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gắn</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với</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rất</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nhiều</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kỉ</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niệm</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của</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về</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mái</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trường</a:t>
            </a:r>
            <a:r>
              <a:rPr kumimoji="0" lang="en-US" altLang="en-US" sz="36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a:t>
            </a:r>
            <a:endParaRPr kumimoji="0" lang="en-US" altLang="en-US" sz="3600" b="1" i="0" u="none" strike="noStrike" kern="1200" cap="none" spc="0" normalizeH="0" baseline="0" noProof="0" dirty="0">
              <a:ln>
                <a:noFill/>
              </a:ln>
              <a:solidFill>
                <a:srgbClr val="000066"/>
              </a:solidFill>
              <a:effectLst/>
              <a:uLnTx/>
              <a:uFillTx/>
              <a:latin typeface="Arial" panose="020B0604020202020204" pitchFamily="34" charset="0"/>
              <a:ea typeface="+mn-ea"/>
              <a:cs typeface="+mn-cs"/>
            </a:endParaRPr>
          </a:p>
        </p:txBody>
      </p:sp>
      <p:sp>
        <p:nvSpPr>
          <p:cNvPr id="15368" name="Text Box 8"/>
          <p:cNvSpPr txBox="1">
            <a:spLocks noChangeArrowheads="1"/>
          </p:cNvSpPr>
          <p:nvPr/>
        </p:nvSpPr>
        <p:spPr bwMode="auto">
          <a:xfrm>
            <a:off x="152399" y="0"/>
            <a:ext cx="10243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Tìm</a:t>
            </a: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hiểu</a:t>
            </a: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bài</a:t>
            </a: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Đọc</a:t>
            </a:r>
            <a:r>
              <a:rPr kumimoji="0" lang="en-US" altLang="en-US" sz="3200" b="1" i="0" u="none" strike="noStrike" kern="1200" cap="none" spc="0" normalizeH="0" noProof="0" dirty="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noProof="0" dirty="0" err="1">
                <a:ln>
                  <a:noFill/>
                </a:ln>
                <a:solidFill>
                  <a:srgbClr val="000066"/>
                </a:solidFill>
                <a:effectLst/>
                <a:uLnTx/>
                <a:uFillTx/>
                <a:latin typeface="Times New Roman" panose="02020603050405020304" pitchFamily="18" charset="0"/>
                <a:ea typeface="+mn-ea"/>
                <a:cs typeface="+mn-cs"/>
              </a:rPr>
              <a:t>thầm</a:t>
            </a:r>
            <a:r>
              <a:rPr kumimoji="0" lang="en-US" altLang="en-US" sz="3200" b="1" i="0" u="none" strike="noStrike" kern="1200" cap="none" spc="0" normalizeH="0" noProof="0" dirty="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noProof="0" dirty="0" err="1">
                <a:ln>
                  <a:noFill/>
                </a:ln>
                <a:solidFill>
                  <a:srgbClr val="000066"/>
                </a:solidFill>
                <a:effectLst/>
                <a:uLnTx/>
                <a:uFillTx/>
                <a:latin typeface="Times New Roman" panose="02020603050405020304" pitchFamily="18" charset="0"/>
                <a:ea typeface="+mn-ea"/>
                <a:cs typeface="+mn-cs"/>
              </a:rPr>
              <a:t>đoạn</a:t>
            </a:r>
            <a:r>
              <a:rPr kumimoji="0" lang="en-US" altLang="en-US" sz="3200" b="1" i="0" u="none" strike="noStrike" kern="1200" cap="none" spc="0" normalizeH="0" noProof="0" dirty="0">
                <a:ln>
                  <a:noFill/>
                </a:ln>
                <a:solidFill>
                  <a:srgbClr val="000066"/>
                </a:solidFill>
                <a:effectLst/>
                <a:uLnTx/>
                <a:uFillTx/>
                <a:latin typeface="Times New Roman" panose="02020603050405020304" pitchFamily="18" charset="0"/>
                <a:ea typeface="+mn-ea"/>
                <a:cs typeface="+mn-cs"/>
              </a:rPr>
              <a:t> 2+ TLCH</a:t>
            </a:r>
            <a:endPar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endParaRPr>
          </a:p>
        </p:txBody>
      </p:sp>
      <p:sp>
        <p:nvSpPr>
          <p:cNvPr id="8" name="Text Box 9"/>
          <p:cNvSpPr txBox="1">
            <a:spLocks noChangeArrowheads="1"/>
          </p:cNvSpPr>
          <p:nvPr/>
        </p:nvSpPr>
        <p:spPr bwMode="auto">
          <a:xfrm>
            <a:off x="-72976" y="4051718"/>
            <a:ext cx="123379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Hoa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nở</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gợi</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cho</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mỗi</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người</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học</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trò</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cảm</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giác</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gì</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Vì</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sao</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p>
        </p:txBody>
      </p:sp>
      <p:sp>
        <p:nvSpPr>
          <p:cNvPr id="10" name="Text Box 10"/>
          <p:cNvSpPr txBox="1">
            <a:spLocks noChangeArrowheads="1"/>
          </p:cNvSpPr>
          <p:nvPr/>
        </p:nvSpPr>
        <p:spPr bwMode="auto">
          <a:xfrm>
            <a:off x="0" y="4596374"/>
            <a:ext cx="1223175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noProof="0" dirty="0">
                <a:solidFill>
                  <a:srgbClr val="002060"/>
                </a:solidFill>
              </a:rPr>
              <a:t>- </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Hoa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phượng</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gợi</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cảm</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giác</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vừa</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buồn</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lại</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vừa</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vui</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buồn</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vì</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báo</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hiệu</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sắp</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kết</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thúc</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năm</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học</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sắp</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xa</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mái</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trường</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xa</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thầy</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xa</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bạn</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vui</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vì</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báo</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hiệu</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được</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nghỉ</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hè</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hứa</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hẹn</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ngày</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hè</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lí</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thú</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859354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2" dur="500"/>
                                        <p:tgtEl>
                                          <p:spTgt spid="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ox(in)">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heckerboard(across)">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63246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7" name="Text Box 8"/>
          <p:cNvSpPr txBox="1">
            <a:spLocks noChangeArrowheads="1"/>
          </p:cNvSpPr>
          <p:nvPr/>
        </p:nvSpPr>
        <p:spPr bwMode="auto">
          <a:xfrm>
            <a:off x="0" y="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Tìm</a:t>
            </a: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hiểu</a:t>
            </a: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mn-ea"/>
                <a:cs typeface="+mn-cs"/>
              </a:rPr>
              <a:t>bài</a:t>
            </a:r>
            <a:r>
              <a:rPr kumimoji="0" lang="en-US" alt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mn-ea"/>
                <a:cs typeface="+mn-cs"/>
              </a:rPr>
              <a:t>:  </a:t>
            </a:r>
          </a:p>
        </p:txBody>
      </p:sp>
      <p:sp>
        <p:nvSpPr>
          <p:cNvPr id="8" name="Text Box 9"/>
          <p:cNvSpPr txBox="1">
            <a:spLocks noChangeArrowheads="1"/>
          </p:cNvSpPr>
          <p:nvPr/>
        </p:nvSpPr>
        <p:spPr bwMode="auto">
          <a:xfrm>
            <a:off x="200025" y="584200"/>
            <a:ext cx="10429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Hoa</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nở</a:t>
            </a:r>
            <a:r>
              <a:rPr kumimoji="0" lang="en-US" altLang="en-US" sz="36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như</a:t>
            </a:r>
            <a:r>
              <a:rPr kumimoji="0" lang="en-US" altLang="en-US" sz="36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thế</a:t>
            </a:r>
            <a:r>
              <a:rPr kumimoji="0" lang="en-US" altLang="en-US" sz="3600" b="0"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err="1">
                <a:ln>
                  <a:noFill/>
                </a:ln>
                <a:solidFill>
                  <a:srgbClr val="FF0000"/>
                </a:solidFill>
                <a:effectLst/>
                <a:uLnTx/>
                <a:uFillTx/>
                <a:latin typeface="Times New Roman" panose="02020603050405020304" pitchFamily="18" charset="0"/>
                <a:ea typeface="+mn-ea"/>
                <a:cs typeface="+mn-cs"/>
              </a:rPr>
              <a:t>nào</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p>
        </p:txBody>
      </p:sp>
      <p:sp>
        <p:nvSpPr>
          <p:cNvPr id="9" name="Text Box 9"/>
          <p:cNvSpPr txBox="1">
            <a:spLocks noChangeArrowheads="1"/>
          </p:cNvSpPr>
          <p:nvPr/>
        </p:nvSpPr>
        <p:spPr bwMode="auto">
          <a:xfrm>
            <a:off x="-165735" y="1230312"/>
            <a:ext cx="11918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Hoa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nở</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nhanh</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bất</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ngờ</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màu</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phượng</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mạnh</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mẽ</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làm</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khắp</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thành</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phố</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rực</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lên</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như</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tết</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đến</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nhà</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nhà</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dán</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câu</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đối</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đỏ</a:t>
            </a:r>
            <a:r>
              <a:rPr kumimoji="0" lang="en-US" alt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p>
        </p:txBody>
      </p:sp>
      <p:sp>
        <p:nvSpPr>
          <p:cNvPr id="10" name="Text Box 9"/>
          <p:cNvSpPr txBox="1">
            <a:spLocks noChangeArrowheads="1"/>
          </p:cNvSpPr>
          <p:nvPr/>
        </p:nvSpPr>
        <p:spPr bwMode="auto">
          <a:xfrm>
            <a:off x="200025" y="2476409"/>
            <a:ext cx="110826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rPr>
              <a:t>+</a:t>
            </a:r>
            <a:r>
              <a:rPr kumimoji="0" lang="en-US"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Ở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đoạn</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2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tác</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giả</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đã</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dùng</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những</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giác</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quan</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nào</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đê</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cảm</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nhận</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vẻ</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đẹp</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của</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lá </a:t>
            </a:r>
            <a:r>
              <a:rPr kumimoji="0" lang="en-US" alt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phượng</a:t>
            </a: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p>
        </p:txBody>
      </p:sp>
      <p:sp>
        <p:nvSpPr>
          <p:cNvPr id="11" name="Text Box 10"/>
          <p:cNvSpPr txBox="1">
            <a:spLocks noChangeArrowheads="1"/>
          </p:cNvSpPr>
          <p:nvPr/>
        </p:nvSpPr>
        <p:spPr bwMode="auto">
          <a:xfrm>
            <a:off x="17144" y="3676738"/>
            <a:ext cx="119685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i="0" u="none" strike="noStrike" kern="1200" cap="none" spc="0" normalizeH="0" baseline="0" noProof="0" dirty="0">
                <a:ln>
                  <a:noFill/>
                </a:ln>
                <a:solidFill>
                  <a:srgbClr val="002060"/>
                </a:solidFill>
                <a:effectLst/>
                <a:uLnTx/>
                <a:uFillTx/>
                <a:ea typeface="+mn-ea"/>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Tác</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giả</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đã</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dùng</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thi</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giác</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vị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giác</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xúc</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giác</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đê</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cảm</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nhận</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vẻ</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đẹp</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của</a:t>
            </a:r>
            <a:r>
              <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lá </a:t>
            </a:r>
            <a:r>
              <a:rPr kumimoji="0" lang="en-US" altLang="en-US" sz="360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phượng</a:t>
            </a:r>
            <a:endParaRPr kumimoji="0" lang="en-US" altLang="en-US" sz="36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0"/>
          <p:cNvSpPr txBox="1">
            <a:spLocks noChangeArrowheads="1"/>
          </p:cNvSpPr>
          <p:nvPr/>
        </p:nvSpPr>
        <p:spPr bwMode="auto">
          <a:xfrm>
            <a:off x="263425" y="4923014"/>
            <a:ext cx="573798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2</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cho</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biết</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điều</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gì</a:t>
            </a:r>
            <a:r>
              <a:rPr lang="en-US" altLang="en-US" sz="3600" b="1" dirty="0">
                <a:solidFill>
                  <a:srgbClr val="FF0000"/>
                </a:solidFill>
                <a:latin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ndParaRPr>
          </a:p>
        </p:txBody>
      </p:sp>
      <p:sp>
        <p:nvSpPr>
          <p:cNvPr id="13" name="Text Box 10"/>
          <p:cNvSpPr txBox="1">
            <a:spLocks noChangeArrowheads="1"/>
          </p:cNvSpPr>
          <p:nvPr/>
        </p:nvSpPr>
        <p:spPr bwMode="auto">
          <a:xfrm>
            <a:off x="102674" y="5657850"/>
            <a:ext cx="11650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a:solidFill>
                  <a:srgbClr val="002060"/>
                </a:solidFill>
                <a:latin typeface="Times New Roman" panose="02020603050405020304" pitchFamily="18" charset="0"/>
                <a:sym typeface="Wingdings" panose="05000000000000000000" pitchFamily="2" charset="2"/>
              </a:rPr>
              <a:t> </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Hoa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rất</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gần</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gũi</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thân</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thiết</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với</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tuổi</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học</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trò</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30929245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1000"/>
                                        <p:tgtEl>
                                          <p:spTgt spid="13">
                                            <p:txEl>
                                              <p:pRg st="0" end="0"/>
                                            </p:txEl>
                                          </p:spTgt>
                                        </p:tgtEl>
                                      </p:cBhvr>
                                    </p:animEffect>
                                    <p:anim calcmode="lin" valueType="num">
                                      <p:cBhvr>
                                        <p:cTn id="3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19460" name="Text Box 7"/>
          <p:cNvSpPr txBox="1">
            <a:spLocks noChangeArrowheads="1"/>
          </p:cNvSpPr>
          <p:nvPr/>
        </p:nvSpPr>
        <p:spPr bwMode="auto">
          <a:xfrm>
            <a:off x="0" y="53255"/>
            <a:ext cx="9073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Tìm</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hiểu</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bài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Đọc</a:t>
            </a:r>
            <a:r>
              <a:rPr kumimoji="0" lang="en-US" altLang="en-US" sz="20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thầm</a:t>
            </a:r>
            <a:r>
              <a:rPr kumimoji="0" lang="en-US" altLang="en-US" sz="20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đoạn</a:t>
            </a:r>
            <a:r>
              <a:rPr kumimoji="0" lang="en-US" altLang="en-US" sz="20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3+ TLCH</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 name="Rectangle 3"/>
          <p:cNvSpPr txBox="1">
            <a:spLocks noChangeArrowheads="1"/>
          </p:cNvSpPr>
          <p:nvPr/>
        </p:nvSpPr>
        <p:spPr bwMode="auto">
          <a:xfrm>
            <a:off x="4614203" y="6080"/>
            <a:ext cx="8129446" cy="460716"/>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Màu</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hoa</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phượng</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thay</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đổi</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như</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thế</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nào</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theo</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thời</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 </a:t>
            </a:r>
            <a:r>
              <a:rPr kumimoji="0" lang="en-US" sz="2400" b="0" i="0" u="none" strike="noStrike" kern="0" cap="none" spc="0" normalizeH="0" baseline="0" noProof="0" dirty="0" err="1">
                <a:ln>
                  <a:noFill/>
                </a:ln>
                <a:solidFill>
                  <a:srgbClr val="FF3300"/>
                </a:solidFill>
                <a:effectLst/>
                <a:uLnTx/>
                <a:uFillTx/>
                <a:latin typeface="Times New Roman" pitchFamily="18" charset="0"/>
                <a:ea typeface="+mn-ea"/>
                <a:cs typeface="+mn-cs"/>
              </a:rPr>
              <a:t>gian</a:t>
            </a:r>
            <a:r>
              <a:rPr kumimoji="0" lang="en-US" sz="2400" b="0" i="0" u="none" strike="noStrike" kern="0" cap="none" spc="0" normalizeH="0" baseline="0" noProof="0" dirty="0">
                <a:ln>
                  <a:noFill/>
                </a:ln>
                <a:solidFill>
                  <a:srgbClr val="FF3300"/>
                </a:solidFill>
                <a:effectLst/>
                <a:uLnTx/>
                <a:uFillTx/>
                <a:latin typeface="Times New Roman" pitchFamily="18" charset="0"/>
                <a:ea typeface="+mn-ea"/>
                <a:cs typeface="+mn-cs"/>
              </a:rPr>
              <a:t>?</a:t>
            </a:r>
          </a:p>
        </p:txBody>
      </p:sp>
      <p:sp>
        <p:nvSpPr>
          <p:cNvPr id="6" name="Text Box 7"/>
          <p:cNvSpPr txBox="1">
            <a:spLocks noChangeArrowheads="1"/>
          </p:cNvSpPr>
          <p:nvPr/>
        </p:nvSpPr>
        <p:spPr bwMode="auto">
          <a:xfrm>
            <a:off x="271223" y="3167333"/>
            <a:ext cx="5412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Bình</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minh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của</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hoa</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phượng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là</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màu</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đỏ</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còn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non</a:t>
            </a:r>
          </a:p>
        </p:txBody>
      </p:sp>
      <p:pic>
        <p:nvPicPr>
          <p:cNvPr id="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829" y="723781"/>
            <a:ext cx="4961958" cy="2443552"/>
          </a:xfrm>
        </p:spPr>
      </p:pic>
      <p:sp>
        <p:nvSpPr>
          <p:cNvPr id="9" name="Text Box 7"/>
          <p:cNvSpPr txBox="1">
            <a:spLocks noChangeArrowheads="1"/>
          </p:cNvSpPr>
          <p:nvPr/>
        </p:nvSpPr>
        <p:spPr bwMode="auto">
          <a:xfrm>
            <a:off x="7114149" y="3164368"/>
            <a:ext cx="3919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Nếu</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có</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mưa</a:t>
            </a:r>
            <a:r>
              <a:rPr kumimoji="0" lang="vi-V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lại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càng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tươi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dịu</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0"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217666" y="723781"/>
            <a:ext cx="4922520" cy="244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95067" y="6513041"/>
            <a:ext cx="50491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Dần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dần</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số</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hoa</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tăng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màu</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cũng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đậm</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dần</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29" y="3691950"/>
            <a:ext cx="4725573" cy="2696584"/>
          </a:xfrm>
          <a:prstGeom prst="rect">
            <a:avLst/>
          </a:prstGeom>
        </p:spPr>
      </p:pic>
      <p:pic>
        <p:nvPicPr>
          <p:cNvPr id="13" name="Picture 4" descr="Phuong chùm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2876" y="3691950"/>
            <a:ext cx="5224975" cy="269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p:cNvSpPr txBox="1">
            <a:spLocks noChangeArrowheads="1"/>
          </p:cNvSpPr>
          <p:nvPr/>
        </p:nvSpPr>
        <p:spPr bwMode="auto">
          <a:xfrm>
            <a:off x="6100101" y="6441789"/>
            <a:ext cx="56505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Hòa</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với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mặt</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trời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chói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lọi</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màu</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phượng</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rực</a:t>
            </a:r>
            <a:r>
              <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lên</a:t>
            </a: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958930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6" name="Text Box 10"/>
          <p:cNvSpPr txBox="1">
            <a:spLocks noChangeArrowheads="1"/>
          </p:cNvSpPr>
          <p:nvPr/>
        </p:nvSpPr>
        <p:spPr bwMode="auto">
          <a:xfrm>
            <a:off x="262671" y="1071175"/>
            <a:ext cx="1188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sym typeface="Wingdings" panose="05000000000000000000" pitchFamily="2" charset="2"/>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Vẻ</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đẹp</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của</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màu</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phượng</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thay</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đổi</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theo</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thời</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gian</a:t>
            </a:r>
            <a:r>
              <a:rPr kumimoji="0" lang="en-US" alt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p>
        </p:txBody>
      </p:sp>
      <p:sp>
        <p:nvSpPr>
          <p:cNvPr id="9" name="Text Box 10"/>
          <p:cNvSpPr txBox="1">
            <a:spLocks noChangeArrowheads="1"/>
          </p:cNvSpPr>
          <p:nvPr/>
        </p:nvSpPr>
        <p:spPr bwMode="auto">
          <a:xfrm>
            <a:off x="262671" y="111863"/>
            <a:ext cx="573798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3</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cho</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biết</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điều</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gì</a:t>
            </a:r>
            <a:r>
              <a:rPr lang="en-US" altLang="en-US" sz="3600" b="1" dirty="0">
                <a:solidFill>
                  <a:srgbClr val="FF0000"/>
                </a:solidFill>
                <a:latin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ndParaRPr>
          </a:p>
        </p:txBody>
      </p:sp>
      <p:sp>
        <p:nvSpPr>
          <p:cNvPr id="10" name="Text Box 10"/>
          <p:cNvSpPr txBox="1">
            <a:spLocks noChangeArrowheads="1"/>
          </p:cNvSpPr>
          <p:nvPr/>
        </p:nvSpPr>
        <p:spPr bwMode="auto">
          <a:xfrm>
            <a:off x="262671" y="2002734"/>
            <a:ext cx="107523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err="1">
                <a:solidFill>
                  <a:srgbClr val="FF0000"/>
                </a:solidFill>
                <a:latin typeface="Times New Roman" panose="02020603050405020304" pitchFamily="18" charset="0"/>
              </a:rPr>
              <a:t>Đọc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bài</a:t>
            </a:r>
            <a:r>
              <a:rPr lang="en-US" altLang="en-US" sz="3600" b="1" dirty="0">
                <a:solidFill>
                  <a:srgbClr val="FF0000"/>
                </a:solidFill>
                <a:latin typeface="Times New Roman" panose="02020603050405020304" pitchFamily="18" charset="0"/>
              </a:rPr>
              <a:t> Hoa </a:t>
            </a:r>
            <a:r>
              <a:rPr lang="en-US" altLang="en-US" sz="3600" b="1" dirty="0" err="1">
                <a:solidFill>
                  <a:srgbClr val="FF0000"/>
                </a:solidFill>
                <a:latin typeface="Times New Roman" panose="02020603050405020304" pitchFamily="18" charset="0"/>
              </a:rPr>
              <a:t>học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trò</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em</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có</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cảm</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nhận</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gì</a:t>
            </a:r>
            <a:r>
              <a:rPr lang="en-US" altLang="en-US" sz="3600" b="1" dirty="0">
                <a:solidFill>
                  <a:srgbClr val="FF0000"/>
                </a:solidFill>
                <a:latin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ndParaRPr>
          </a:p>
        </p:txBody>
      </p:sp>
      <p:sp>
        <p:nvSpPr>
          <p:cNvPr id="13" name="Rectangle 12"/>
          <p:cNvSpPr>
            <a:spLocks noChangeArrowheads="1"/>
          </p:cNvSpPr>
          <p:nvPr/>
        </p:nvSpPr>
        <p:spPr bwMode="auto">
          <a:xfrm>
            <a:off x="262671" y="3145309"/>
            <a:ext cx="11638597" cy="255428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defRPr/>
            </a:pPr>
            <a:r>
              <a:rPr lang="en-US" altLang="en-US" sz="4000" b="1" dirty="0">
                <a:solidFill>
                  <a:srgbClr val="0000FF"/>
                </a:solidFill>
                <a:latin typeface="Times New Roman" panose="02020603050405020304" pitchFamily="18" charset="0"/>
              </a:rPr>
              <a:t> </a:t>
            </a:r>
            <a:r>
              <a:rPr lang="vi-VN" altLang="en-US" sz="4000" b="1" dirty="0">
                <a:solidFill>
                  <a:srgbClr val="0000FF"/>
                </a:solidFill>
                <a:latin typeface="Times New Roman" panose="02020603050405020304" pitchFamily="18" charset="0"/>
              </a:rPr>
              <a:t>B</a:t>
            </a:r>
            <a:r>
              <a:rPr lang="vi-VN" altLang="en-US" sz="4000" b="1" dirty="0">
                <a:solidFill>
                  <a:srgbClr val="0000FF"/>
                </a:solidFill>
                <a:latin typeface="Times New Roman" panose="02020603050405020304" pitchFamily="18" charset="0"/>
                <a:cs typeface="Times New Roman" panose="02020603050405020304" pitchFamily="18" charset="0"/>
              </a:rPr>
              <a:t>à</a:t>
            </a:r>
            <a:r>
              <a:rPr lang="vi-VN" altLang="en-US" sz="4000" b="1" dirty="0">
                <a:solidFill>
                  <a:srgbClr val="0000FF"/>
                </a:solidFill>
                <a:latin typeface="Times New Roman" panose="02020603050405020304" pitchFamily="18" charset="0"/>
              </a:rPr>
              <a:t>i văn đầy chất thơ của Xuân Diệu giúp ta cảm nhận vẻ đẹp độc đáo, rất riêng, lộng lẫy của hoa phượng. Hoa phượng l</a:t>
            </a:r>
            <a:r>
              <a:rPr lang="vi-VN" altLang="en-US" sz="4000" b="1" dirty="0">
                <a:solidFill>
                  <a:srgbClr val="0000FF"/>
                </a:solidFill>
                <a:latin typeface="Times New Roman" panose="02020603050405020304" pitchFamily="18" charset="0"/>
                <a:cs typeface="Times New Roman" panose="02020603050405020304" pitchFamily="18" charset="0"/>
              </a:rPr>
              <a:t>à</a:t>
            </a:r>
            <a:r>
              <a:rPr lang="vi-VN" altLang="en-US" sz="4000" b="1" dirty="0">
                <a:solidFill>
                  <a:srgbClr val="0000FF"/>
                </a:solidFill>
                <a:latin typeface="Times New Roman" panose="02020603050405020304" pitchFamily="18" charset="0"/>
              </a:rPr>
              <a:t> lo</a:t>
            </a:r>
            <a:r>
              <a:rPr lang="vi-VN" altLang="en-US" sz="4000" b="1" dirty="0">
                <a:solidFill>
                  <a:srgbClr val="0000FF"/>
                </a:solidFill>
                <a:latin typeface="Times New Roman" panose="02020603050405020304" pitchFamily="18" charset="0"/>
                <a:cs typeface="Times New Roman" panose="02020603050405020304" pitchFamily="18" charset="0"/>
              </a:rPr>
              <a:t>à</a:t>
            </a:r>
            <a:r>
              <a:rPr lang="vi-VN" altLang="en-US" sz="4000" b="1" dirty="0">
                <a:solidFill>
                  <a:srgbClr val="0000FF"/>
                </a:solidFill>
                <a:latin typeface="Times New Roman" panose="02020603050405020304" pitchFamily="18" charset="0"/>
              </a:rPr>
              <a:t>i hoa rất gần gũi, thân thiết với học trò.</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8679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a:off x="-1314719" y="0"/>
            <a:ext cx="6877319" cy="6858000"/>
          </a:xfrm>
          <a:prstGeom prst="parallelogram">
            <a:avLst/>
          </a:prstGeom>
          <a:solidFill>
            <a:srgbClr val="00B0F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1752600" y="0"/>
            <a:ext cx="6967470" cy="6858000"/>
          </a:xfrm>
          <a:prstGeom prst="parallelogram">
            <a:avLst/>
          </a:prstGeom>
          <a:solidFill>
            <a:srgbClr val="C81A5C"/>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5029200" y="1752600"/>
            <a:ext cx="7315200" cy="3128716"/>
          </a:xfrm>
        </p:spPr>
        <p:txBody>
          <a:bodyPr/>
          <a:lstStyle/>
          <a:p>
            <a:r>
              <a:rPr lang="vi-VN" altLang="en-US" sz="8533" b="1" dirty="0">
                <a:ln w="12700">
                  <a:solidFill>
                    <a:schemeClr val="tx2">
                      <a:lumMod val="75000"/>
                    </a:schemeClr>
                  </a:solidFill>
                  <a:prstDash val="solid"/>
                </a:ln>
                <a:solidFill>
                  <a:srgbClr val="FF0000"/>
                </a:solidFill>
                <a:effectLst>
                  <a:glow rad="228600">
                    <a:schemeClr val="accent6">
                      <a:satMod val="175000"/>
                      <a:alpha val="40000"/>
                    </a:schemeClr>
                  </a:glow>
                  <a:innerShdw blurRad="63500" dist="50800">
                    <a:prstClr val="black">
                      <a:alpha val="50000"/>
                    </a:prstClr>
                  </a:innerShdw>
                  <a:reflection blurRad="6350" stA="55000" endA="300" endPos="45500" dir="5400000" sy="-100000" algn="bl" rotWithShape="0"/>
                </a:effectLst>
              </a:rPr>
              <a:t>KHỞI ĐỘNG</a:t>
            </a:r>
          </a:p>
        </p:txBody>
      </p:sp>
    </p:spTree>
    <p:extLst>
      <p:ext uri="{BB962C8B-B14F-4D97-AF65-F5344CB8AC3E}">
        <p14:creationId xmlns:p14="http://schemas.microsoft.com/office/powerpoint/2010/main" val="13156959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style.rotation</p:attrName>
                                        </p:attrNameLst>
                                      </p:cBhvr>
                                      <p:tavLst>
                                        <p:tav tm="0">
                                          <p:val>
                                            <p:fltVal val="90"/>
                                          </p:val>
                                        </p:tav>
                                        <p:tav tm="100000">
                                          <p:val>
                                            <p:fltVal val="0"/>
                                          </p:val>
                                        </p:tav>
                                      </p:tavLst>
                                    </p:anim>
                                    <p:animEffect transition="in" filter="fade">
                                      <p:cBhvr>
                                        <p:cTn id="10" dur="75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 calcmode="lin" valueType="num">
                                      <p:cBhvr>
                                        <p:cTn id="15" dur="750" fill="hold"/>
                                        <p:tgtEl>
                                          <p:spTgt spid="6"/>
                                        </p:tgtEl>
                                        <p:attrNameLst>
                                          <p:attrName>style.rotation</p:attrName>
                                        </p:attrNameLst>
                                      </p:cBhvr>
                                      <p:tavLst>
                                        <p:tav tm="0">
                                          <p:val>
                                            <p:fltVal val="90"/>
                                          </p:val>
                                        </p:tav>
                                        <p:tav tm="100000">
                                          <p:val>
                                            <p:fltVal val="0"/>
                                          </p:val>
                                        </p:tav>
                                      </p:tavLst>
                                    </p:anim>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sp>
        <p:nvSpPr>
          <p:cNvPr id="66570" name="Text Box 10"/>
          <p:cNvSpPr txBox="1">
            <a:spLocks noChangeArrowheads="1"/>
          </p:cNvSpPr>
          <p:nvPr/>
        </p:nvSpPr>
        <p:spPr bwMode="auto">
          <a:xfrm>
            <a:off x="234535" y="1159913"/>
            <a:ext cx="11681583" cy="132343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sng"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Nội</a:t>
            </a:r>
            <a:r>
              <a:rPr kumimoji="0" lang="en-US" altLang="en-US" sz="4000" b="1" i="0" u="sng"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dung</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r>
              <a:rPr kumimoji="0" lang="en-US" altLang="en-US" sz="4000" b="1" i="0" u="none" strike="noStrike" kern="1200" cap="none" spc="0" normalizeH="0" noProof="0" dirty="0">
                <a:ln>
                  <a:noFill/>
                </a:ln>
                <a:solidFill>
                  <a:srgbClr val="002060"/>
                </a:solidFill>
                <a:effectLst/>
                <a:uLnTx/>
                <a:uFillTx/>
                <a:latin typeface="Times New Roman" panose="02020603050405020304" pitchFamily="18" charset="0"/>
                <a:ea typeface="+mn-ea"/>
                <a:cs typeface="+mn-cs"/>
              </a:rPr>
              <a:t> </a:t>
            </a:r>
            <a:r>
              <a:rPr lang="en-US" altLang="en-US" sz="4000" b="1" dirty="0">
                <a:solidFill>
                  <a:srgbClr val="002060"/>
                </a:solidFill>
                <a:latin typeface="Times New Roman" panose="02020603050405020304" pitchFamily="18" charset="0"/>
              </a:rPr>
              <a:t>V</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ẻ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đẹp</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độc</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đáo</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của</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phượng</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loài</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hoa</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gắn</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với</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những</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kỉ</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niệm</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và</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niềm</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vui</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của</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tuổi</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học</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 </a:t>
            </a:r>
            <a:r>
              <a:rPr kumimoji="0" lang="en-US" alt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mn-cs"/>
              </a:rPr>
              <a:t>trò</a:t>
            </a:r>
            <a:r>
              <a:rPr kumimoji="0" lang="en-US" alt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a:t>
            </a:r>
          </a:p>
        </p:txBody>
      </p:sp>
      <p:sp>
        <p:nvSpPr>
          <p:cNvPr id="10" name="Text Box 10"/>
          <p:cNvSpPr txBox="1">
            <a:spLocks noChangeArrowheads="1"/>
          </p:cNvSpPr>
          <p:nvPr/>
        </p:nvSpPr>
        <p:spPr bwMode="auto">
          <a:xfrm>
            <a:off x="234535" y="308811"/>
            <a:ext cx="5251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err="1">
                <a:solidFill>
                  <a:srgbClr val="FF0000"/>
                </a:solidFill>
                <a:latin typeface="Times New Roman" panose="02020603050405020304" pitchFamily="18" charset="0"/>
              </a:rPr>
              <a:t>Nêu</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nội</a:t>
            </a:r>
            <a:r>
              <a:rPr lang="en-US" altLang="en-US" sz="3600" b="1" dirty="0">
                <a:solidFill>
                  <a:srgbClr val="FF0000"/>
                </a:solidFill>
                <a:latin typeface="Times New Roman" panose="02020603050405020304" pitchFamily="18" charset="0"/>
              </a:rPr>
              <a:t> dung </a:t>
            </a:r>
            <a:r>
              <a:rPr lang="en-US" altLang="en-US" sz="3600" b="1" dirty="0" err="1">
                <a:solidFill>
                  <a:srgbClr val="FF0000"/>
                </a:solidFill>
                <a:latin typeface="Times New Roman" panose="02020603050405020304" pitchFamily="18" charset="0"/>
              </a:rPr>
              <a:t>của</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bài</a:t>
            </a:r>
            <a:r>
              <a:rPr lang="en-US" altLang="en-US" sz="3600" b="1" dirty="0">
                <a:solidFill>
                  <a:srgbClr val="FF0000"/>
                </a:solidFill>
                <a:latin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ndParaRPr>
          </a:p>
        </p:txBody>
      </p:sp>
      <p:sp>
        <p:nvSpPr>
          <p:cNvPr id="11" name="Text Box 10"/>
          <p:cNvSpPr txBox="1">
            <a:spLocks noChangeArrowheads="1"/>
          </p:cNvSpPr>
          <p:nvPr/>
        </p:nvSpPr>
        <p:spPr bwMode="auto">
          <a:xfrm>
            <a:off x="108066" y="2688123"/>
            <a:ext cx="11465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600" b="1" dirty="0" err="1">
                <a:solidFill>
                  <a:srgbClr val="FF0000"/>
                </a:solidFill>
                <a:latin typeface="Times New Roman" panose="02020603050405020304" pitchFamily="18" charset="0"/>
              </a:rPr>
              <a:t>Để</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thể</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hiện</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vẻ</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đẹp</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của</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hoa</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phượng</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toàn</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bài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đọc</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với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giọng</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như</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thế</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nào</a:t>
            </a:r>
            <a:r>
              <a:rPr lang="en-US" altLang="en-US" sz="3600" b="1" dirty="0">
                <a:solidFill>
                  <a:srgbClr val="FF0000"/>
                </a:solidFill>
                <a:latin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ndParaRPr>
          </a:p>
        </p:txBody>
      </p:sp>
      <p:sp>
        <p:nvSpPr>
          <p:cNvPr id="8" name="Text Box 1"/>
          <p:cNvSpPr txBox="1">
            <a:spLocks noChangeArrowheads="1"/>
          </p:cNvSpPr>
          <p:nvPr/>
        </p:nvSpPr>
        <p:spPr bwMode="auto">
          <a:xfrm>
            <a:off x="52578" y="4042721"/>
            <a:ext cx="11947946" cy="2308324"/>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zh-CN" sz="3600" b="1" dirty="0">
                <a:solidFill>
                  <a:srgbClr val="002060"/>
                </a:solidFill>
                <a:latin typeface="Times New Roman" panose="02020603050405020304" pitchFamily="18" charset="0"/>
                <a:cs typeface="等线"/>
              </a:rPr>
              <a:t>   - </a:t>
            </a:r>
            <a:r>
              <a:rPr lang="en-US" altLang="zh-CN" sz="3600" b="1" dirty="0" err="1">
                <a:solidFill>
                  <a:srgbClr val="002060"/>
                </a:solidFill>
                <a:latin typeface="Times New Roman" panose="02020603050405020304" pitchFamily="18" charset="0"/>
                <a:cs typeface="等线"/>
              </a:rPr>
              <a:t>Giọng</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nhẹ</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nhàng</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suy</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tư</a:t>
            </a:r>
            <a:r>
              <a:rPr lang="en-US" altLang="zh-CN" sz="3600" b="1" dirty="0">
                <a:solidFill>
                  <a:srgbClr val="002060"/>
                </a:solidFill>
                <a:latin typeface="Times New Roman" panose="02020603050405020304" pitchFamily="18" charset="0"/>
                <a:cs typeface="等线"/>
              </a:rPr>
              <a:t>; </a:t>
            </a:r>
          </a:p>
          <a:p>
            <a:r>
              <a:rPr lang="en-US" altLang="zh-CN" sz="3600" b="1" dirty="0">
                <a:solidFill>
                  <a:srgbClr val="002060"/>
                </a:solidFill>
                <a:latin typeface="Times New Roman" panose="02020603050405020304" pitchFamily="18" charset="0"/>
                <a:cs typeface="等线"/>
              </a:rPr>
              <a:t>   - </a:t>
            </a:r>
            <a:r>
              <a:rPr lang="en-US" altLang="zh-CN" sz="3600" b="1" dirty="0" err="1">
                <a:solidFill>
                  <a:srgbClr val="002060"/>
                </a:solidFill>
                <a:latin typeface="Times New Roman" panose="02020603050405020304" pitchFamily="18" charset="0"/>
                <a:cs typeface="等线"/>
              </a:rPr>
              <a:t>Cần</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nhấn</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giọng</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những</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từ</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ngữ</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được</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dùng</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để</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tả</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vẻ</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đẹp</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đặc</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biệt</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của</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hoa</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phượng</a:t>
            </a:r>
            <a:r>
              <a:rPr lang="en-US" altLang="zh-CN" sz="3600" b="1" dirty="0">
                <a:solidFill>
                  <a:srgbClr val="002060"/>
                </a:solidFill>
                <a:latin typeface="Times New Roman" panose="02020603050405020304" pitchFamily="18" charset="0"/>
                <a:cs typeface="等线"/>
              </a:rPr>
              <a:t>; </a:t>
            </a:r>
          </a:p>
          <a:p>
            <a:r>
              <a:rPr lang="en-US" altLang="zh-CN" sz="3600" b="1" dirty="0">
                <a:solidFill>
                  <a:srgbClr val="002060"/>
                </a:solidFill>
                <a:latin typeface="Times New Roman" panose="02020603050405020304" pitchFamily="18" charset="0"/>
                <a:cs typeface="等线"/>
              </a:rPr>
              <a:t>   - </a:t>
            </a:r>
            <a:r>
              <a:rPr lang="en-US" altLang="zh-CN" sz="3600" b="1" dirty="0" err="1">
                <a:solidFill>
                  <a:srgbClr val="002060"/>
                </a:solidFill>
                <a:latin typeface="Times New Roman" panose="02020603050405020304" pitchFamily="18" charset="0"/>
                <a:cs typeface="等线"/>
              </a:rPr>
              <a:t>Sự</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thay</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đổi</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bất</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ngờ</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của</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màu</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hoa</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theo</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thời</a:t>
            </a:r>
            <a:r>
              <a:rPr lang="en-US" altLang="zh-CN" sz="3600" b="1" dirty="0">
                <a:solidFill>
                  <a:srgbClr val="002060"/>
                </a:solidFill>
                <a:latin typeface="Times New Roman" panose="02020603050405020304" pitchFamily="18" charset="0"/>
                <a:cs typeface="等线"/>
              </a:rPr>
              <a:t> </a:t>
            </a:r>
            <a:r>
              <a:rPr lang="en-US" altLang="zh-CN" sz="3600" b="1" dirty="0" err="1">
                <a:solidFill>
                  <a:srgbClr val="002060"/>
                </a:solidFill>
                <a:latin typeface="Times New Roman" panose="02020603050405020304" pitchFamily="18" charset="0"/>
                <a:cs typeface="等线"/>
              </a:rPr>
              <a:t>gian</a:t>
            </a:r>
            <a:r>
              <a:rPr lang="en-US" altLang="zh-CN" sz="3600" b="1" dirty="0">
                <a:solidFill>
                  <a:srgbClr val="002060"/>
                </a:solidFill>
                <a:latin typeface="Times New Roman" panose="02020603050405020304" pitchFamily="18" charset="0"/>
                <a:cs typeface="等线"/>
              </a:rPr>
              <a:t>.</a:t>
            </a:r>
          </a:p>
        </p:txBody>
      </p:sp>
    </p:spTree>
    <p:extLst>
      <p:ext uri="{BB962C8B-B14F-4D97-AF65-F5344CB8AC3E}">
        <p14:creationId xmlns:p14="http://schemas.microsoft.com/office/powerpoint/2010/main" val="19505282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animBg="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19"/>
          <p:cNvSpPr>
            <a:spLocks noChangeArrowheads="1" noChangeShapeType="1" noTextEdit="1"/>
          </p:cNvSpPr>
          <p:nvPr/>
        </p:nvSpPr>
        <p:spPr bwMode="auto">
          <a:xfrm>
            <a:off x="2895600" y="2895600"/>
            <a:ext cx="6124575" cy="762000"/>
          </a:xfrm>
          <a:prstGeom prst="rect">
            <a:avLst/>
          </a:prstGeom>
        </p:spPr>
        <p:txBody>
          <a:bodyPr wrap="none" fromWordArt="1">
            <a:prstTxWarp prst="textPlain">
              <a:avLst>
                <a:gd name="adj" fmla="val 50000"/>
              </a:avLst>
            </a:prstTxWarp>
          </a:bodyPr>
          <a:lstStyle/>
          <a:p>
            <a:pPr algn="ctr"/>
            <a:r>
              <a:rPr lang="en-US" sz="4400" b="1" kern="10">
                <a:ln w="12700">
                  <a:solidFill>
                    <a:srgbClr val="FF0000"/>
                  </a:solidFill>
                  <a:round/>
                  <a:headEnd/>
                  <a:tailEnd/>
                </a:ln>
                <a:solidFill>
                  <a:schemeClr val="tx2"/>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 ĐỌC DIỄN CẢM</a:t>
            </a:r>
          </a:p>
        </p:txBody>
      </p:sp>
    </p:spTree>
    <p:extLst>
      <p:ext uri="{BB962C8B-B14F-4D97-AF65-F5344CB8AC3E}">
        <p14:creationId xmlns:p14="http://schemas.microsoft.com/office/powerpoint/2010/main" val="3297580437"/>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3246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a:cs typeface="Arial" panose="020B0604020202020204" pitchFamily="34" charset="0"/>
            </a:endParaRPr>
          </a:p>
        </p:txBody>
      </p:sp>
      <p:sp>
        <p:nvSpPr>
          <p:cNvPr id="22531" name="Text Box 11"/>
          <p:cNvSpPr txBox="1">
            <a:spLocks noChangeArrowheads="1"/>
          </p:cNvSpPr>
          <p:nvPr/>
        </p:nvSpPr>
        <p:spPr bwMode="auto">
          <a:xfrm>
            <a:off x="1676400" y="423863"/>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4000" b="1">
                <a:solidFill>
                  <a:srgbClr val="000099"/>
                </a:solidFill>
                <a:latin typeface="Times New Roman" panose="02020603050405020304" pitchFamily="18" charset="0"/>
              </a:rPr>
              <a:t>	Phượng không phải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đoá, không phải v</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i c</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nh; phượng đây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cả một loạt, cả một vùng, cả một góc trời đỏ rực. Mỗi hoa chỉ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phần tử của cả xã hội thắm tươi; người ta quên đoá hoa, chỉ nghĩ đến cây, đến h</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ng, đến những tán hoa lớn xoè ra như muôn ng</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 con bướm thắm đậu khít nhau.</a:t>
            </a:r>
            <a:endParaRPr lang="en-US" altLang="en-US" sz="4000" b="1">
              <a:solidFill>
                <a:srgbClr val="000099"/>
              </a:solidFill>
              <a:latin typeface="Times New Roman" panose="02020603050405020304" pitchFamily="18" charset="0"/>
              <a:cs typeface="Arial" panose="020B0604020202020204" pitchFamily="34" charset="0"/>
            </a:endParaRPr>
          </a:p>
        </p:txBody>
      </p:sp>
      <p:sp>
        <p:nvSpPr>
          <p:cNvPr id="22532" name="Text Box 12"/>
          <p:cNvSpPr txBox="1">
            <a:spLocks noChangeArrowheads="1"/>
          </p:cNvSpPr>
          <p:nvPr/>
        </p:nvSpPr>
        <p:spPr bwMode="auto">
          <a:xfrm>
            <a:off x="1965325" y="6069013"/>
            <a:ext cx="7772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a:cs typeface="Arial" panose="020B0604020202020204" pitchFamily="34" charset="0"/>
            </a:endParaRPr>
          </a:p>
        </p:txBody>
      </p:sp>
    </p:spTree>
    <p:extLst>
      <p:ext uri="{BB962C8B-B14F-4D97-AF65-F5344CB8AC3E}">
        <p14:creationId xmlns:p14="http://schemas.microsoft.com/office/powerpoint/2010/main" val="1318152109"/>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324600" y="1219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a:cs typeface="Arial" panose="020B0604020202020204" pitchFamily="34" charset="0"/>
            </a:endParaRPr>
          </a:p>
        </p:txBody>
      </p:sp>
      <p:sp>
        <p:nvSpPr>
          <p:cNvPr id="23555" name="Text Box 11"/>
          <p:cNvSpPr txBox="1">
            <a:spLocks noChangeArrowheads="1"/>
          </p:cNvSpPr>
          <p:nvPr/>
        </p:nvSpPr>
        <p:spPr bwMode="auto">
          <a:xfrm>
            <a:off x="1676400" y="423863"/>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4000" b="1">
                <a:solidFill>
                  <a:srgbClr val="000099"/>
                </a:solidFill>
                <a:latin typeface="Times New Roman" panose="02020603050405020304" pitchFamily="18" charset="0"/>
              </a:rPr>
              <a:t>	Phượng không phải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đoá, không phải v</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i c</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nh; phượng đây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cả một loạt, cả một vùng, cả một góc trời đỏ rực. Mỗi hoa chỉ l</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 một phần tử của cả xã hội thắm tươi; người ta quên đoá hoa, chỉ nghĩ đến cây, đến h</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ng, đến những tán hoa lớn xoè ra như muôn ng</a:t>
            </a:r>
            <a:r>
              <a:rPr lang="en-US" altLang="en-US" sz="4000" b="1">
                <a:solidFill>
                  <a:srgbClr val="000099"/>
                </a:solidFill>
                <a:latin typeface="Times New Roman" panose="02020603050405020304" pitchFamily="18" charset="0"/>
                <a:cs typeface="Arial" panose="020B0604020202020204" pitchFamily="34" charset="0"/>
              </a:rPr>
              <a:t>à</a:t>
            </a:r>
            <a:r>
              <a:rPr lang="en-US" altLang="en-US" sz="4000" b="1">
                <a:solidFill>
                  <a:srgbClr val="000099"/>
                </a:solidFill>
                <a:latin typeface="Times New Roman" panose="02020603050405020304" pitchFamily="18" charset="0"/>
              </a:rPr>
              <a:t>n con bướm thắm đậu khít nhau.</a:t>
            </a:r>
            <a:endParaRPr lang="en-US" altLang="en-US" sz="4000" b="1">
              <a:solidFill>
                <a:srgbClr val="000099"/>
              </a:solidFill>
              <a:latin typeface="Times New Roman" panose="02020603050405020304" pitchFamily="18" charset="0"/>
              <a:cs typeface="Arial" panose="020B0604020202020204" pitchFamily="34" charset="0"/>
            </a:endParaRPr>
          </a:p>
        </p:txBody>
      </p:sp>
      <p:sp>
        <p:nvSpPr>
          <p:cNvPr id="5" name="Line 17"/>
          <p:cNvSpPr>
            <a:spLocks noChangeShapeType="1"/>
          </p:cNvSpPr>
          <p:nvPr/>
        </p:nvSpPr>
        <p:spPr bwMode="auto">
          <a:xfrm flipH="1">
            <a:off x="10058400" y="4191000"/>
            <a:ext cx="152400" cy="5857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1"/>
          <p:cNvSpPr>
            <a:spLocks noChangeShapeType="1"/>
          </p:cNvSpPr>
          <p:nvPr/>
        </p:nvSpPr>
        <p:spPr bwMode="auto">
          <a:xfrm>
            <a:off x="1752600" y="2286000"/>
            <a:ext cx="2438400" cy="0"/>
          </a:xfrm>
          <a:prstGeom prst="line">
            <a:avLst/>
          </a:prstGeom>
          <a:noFill/>
          <a:ln w="28575">
            <a:solidFill>
              <a:srgbClr val="CC3300"/>
            </a:solidFill>
            <a:round/>
          </a:ln>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0" name="Line 11"/>
          <p:cNvSpPr>
            <a:spLocks noChangeShapeType="1"/>
          </p:cNvSpPr>
          <p:nvPr/>
        </p:nvSpPr>
        <p:spPr bwMode="auto">
          <a:xfrm>
            <a:off x="4610100" y="2259013"/>
            <a:ext cx="2552700" cy="0"/>
          </a:xfrm>
          <a:prstGeom prst="line">
            <a:avLst/>
          </a:prstGeom>
          <a:noFill/>
          <a:ln w="28575">
            <a:solidFill>
              <a:srgbClr val="CC3300"/>
            </a:solidFill>
            <a:round/>
          </a:ln>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1" name="Line 11"/>
          <p:cNvSpPr>
            <a:spLocks noChangeShapeType="1"/>
          </p:cNvSpPr>
          <p:nvPr/>
        </p:nvSpPr>
        <p:spPr bwMode="auto">
          <a:xfrm>
            <a:off x="7756525" y="2259013"/>
            <a:ext cx="2301875" cy="0"/>
          </a:xfrm>
          <a:prstGeom prst="line">
            <a:avLst/>
          </a:prstGeom>
          <a:noFill/>
          <a:ln w="28575">
            <a:solidFill>
              <a:srgbClr val="CC3300"/>
            </a:solidFill>
            <a:round/>
          </a:ln>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2" name="Line 11"/>
          <p:cNvSpPr>
            <a:spLocks noChangeShapeType="1"/>
          </p:cNvSpPr>
          <p:nvPr/>
        </p:nvSpPr>
        <p:spPr bwMode="auto">
          <a:xfrm>
            <a:off x="1752600" y="2819400"/>
            <a:ext cx="2438400" cy="0"/>
          </a:xfrm>
          <a:prstGeom prst="line">
            <a:avLst/>
          </a:prstGeom>
          <a:noFill/>
          <a:ln w="28575">
            <a:solidFill>
              <a:srgbClr val="CC3300"/>
            </a:solidFill>
            <a:round/>
          </a:ln>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3" name="Line 11"/>
          <p:cNvSpPr>
            <a:spLocks noChangeShapeType="1"/>
          </p:cNvSpPr>
          <p:nvPr/>
        </p:nvSpPr>
        <p:spPr bwMode="auto">
          <a:xfrm>
            <a:off x="2819400" y="5334000"/>
            <a:ext cx="6088063" cy="0"/>
          </a:xfrm>
          <a:prstGeom prst="line">
            <a:avLst/>
          </a:prstGeom>
          <a:noFill/>
          <a:ln w="28575">
            <a:solidFill>
              <a:srgbClr val="CC3300"/>
            </a:solidFill>
            <a:round/>
          </a:ln>
        </p:spPr>
        <p:txBody>
          <a:bodyPr/>
          <a:lstStyle/>
          <a:p>
            <a:pPr fontAlgn="auto">
              <a:spcBef>
                <a:spcPts val="0"/>
              </a:spcBef>
              <a:spcAft>
                <a:spcPts val="0"/>
              </a:spcAft>
              <a:defRPr/>
            </a:pPr>
            <a:endParaRPr lang="en-US">
              <a:ln w="38100">
                <a:solidFill>
                  <a:schemeClr val="tx1"/>
                </a:solidFill>
              </a:ln>
              <a:latin typeface="+mn-lt"/>
              <a:cs typeface="Arial" panose="020B0604020202020204" pitchFamily="34" charset="0"/>
            </a:endParaRPr>
          </a:p>
        </p:txBody>
      </p:sp>
      <p:sp>
        <p:nvSpPr>
          <p:cNvPr id="14" name="Line 17"/>
          <p:cNvSpPr>
            <a:spLocks noChangeShapeType="1"/>
          </p:cNvSpPr>
          <p:nvPr/>
        </p:nvSpPr>
        <p:spPr bwMode="auto">
          <a:xfrm flipH="1">
            <a:off x="9021170" y="4776788"/>
            <a:ext cx="152400" cy="5857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7">
            <a:extLst>
              <a:ext uri="{FF2B5EF4-FFF2-40B4-BE49-F238E27FC236}">
                <a16:creationId xmlns:a16="http://schemas.microsoft.com/office/drawing/2014/main" xmlns="" id="{7C45BFCD-058C-49CA-9132-6394E1DAB4F5}"/>
              </a:ext>
            </a:extLst>
          </p:cNvPr>
          <p:cNvSpPr>
            <a:spLocks noChangeShapeType="1"/>
          </p:cNvSpPr>
          <p:nvPr/>
        </p:nvSpPr>
        <p:spPr bwMode="auto">
          <a:xfrm flipH="1">
            <a:off x="9056976" y="3503613"/>
            <a:ext cx="152400" cy="5857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7">
            <a:extLst>
              <a:ext uri="{FF2B5EF4-FFF2-40B4-BE49-F238E27FC236}">
                <a16:creationId xmlns:a16="http://schemas.microsoft.com/office/drawing/2014/main" xmlns="" id="{11F2A243-DFD4-4EB4-8014-8BCF284E27DC}"/>
              </a:ext>
            </a:extLst>
          </p:cNvPr>
          <p:cNvSpPr>
            <a:spLocks noChangeShapeType="1"/>
          </p:cNvSpPr>
          <p:nvPr/>
        </p:nvSpPr>
        <p:spPr bwMode="auto">
          <a:xfrm flipH="1">
            <a:off x="4978822" y="3490913"/>
            <a:ext cx="152400" cy="5857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7">
            <a:extLst>
              <a:ext uri="{FF2B5EF4-FFF2-40B4-BE49-F238E27FC236}">
                <a16:creationId xmlns:a16="http://schemas.microsoft.com/office/drawing/2014/main" xmlns="" id="{ED849B3E-7A16-44A9-94C7-91733020B12B}"/>
              </a:ext>
            </a:extLst>
          </p:cNvPr>
          <p:cNvSpPr>
            <a:spLocks noChangeShapeType="1"/>
          </p:cNvSpPr>
          <p:nvPr/>
        </p:nvSpPr>
        <p:spPr bwMode="auto">
          <a:xfrm flipH="1">
            <a:off x="7979353" y="2917825"/>
            <a:ext cx="152400" cy="5857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7">
            <a:extLst>
              <a:ext uri="{FF2B5EF4-FFF2-40B4-BE49-F238E27FC236}">
                <a16:creationId xmlns:a16="http://schemas.microsoft.com/office/drawing/2014/main" xmlns="" id="{BFF55E1E-8FA3-4D7A-957B-C91B32AF5F92}"/>
              </a:ext>
            </a:extLst>
          </p:cNvPr>
          <p:cNvSpPr>
            <a:spLocks noChangeShapeType="1"/>
          </p:cNvSpPr>
          <p:nvPr/>
        </p:nvSpPr>
        <p:spPr bwMode="auto">
          <a:xfrm flipH="1">
            <a:off x="2971800" y="4104066"/>
            <a:ext cx="152400" cy="58578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701092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cBhvr>
                                    </p:anim>
                                  </p:childTnLst>
                                </p:cTn>
                              </p:par>
                              <p:par>
                                <p:cTn id="11" presetID="24"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cBhvr>
                                    </p:anim>
                                  </p:childTnLst>
                                </p:cTn>
                              </p:par>
                              <p:par>
                                <p:cTn id="14" presetID="24"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cBhvr>
                                    </p:anim>
                                  </p:childTnLst>
                                </p:cTn>
                              </p:par>
                              <p:par>
                                <p:cTn id="17" presetID="24"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cBhvr>
                                    </p:anim>
                                  </p:childTnLst>
                                </p:cTn>
                              </p:par>
                              <p:par>
                                <p:cTn id="20" presetID="24"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to="" calcmode="lin" valueType="num">
                                      <p:cBhvr>
                                        <p:cTn id="22" dur="1" fill="hold"/>
                                        <p:tgtEl>
                                          <p:spTgt spid="13"/>
                                        </p:tgtEl>
                                      </p:cBhvr>
                                    </p:anim>
                                  </p:childTnLst>
                                </p:cTn>
                              </p:par>
                              <p:par>
                                <p:cTn id="23" presetID="24"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cBhvr>
                                    </p:anim>
                                  </p:childTnLst>
                                </p:cTn>
                              </p:par>
                              <p:par>
                                <p:cTn id="26" presetID="24"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to="" calcmode="lin" valueType="num">
                                      <p:cBhvr>
                                        <p:cTn id="28" dur="1" fill="hold"/>
                                        <p:tgtEl>
                                          <p:spTgt spid="15"/>
                                        </p:tgtEl>
                                      </p:cBhvr>
                                    </p:anim>
                                  </p:childTnLst>
                                </p:cTn>
                              </p:par>
                              <p:par>
                                <p:cTn id="29" presetID="24"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to="" calcmode="lin" valueType="num">
                                      <p:cBhvr>
                                        <p:cTn id="31" dur="1" fill="hold"/>
                                        <p:tgtEl>
                                          <p:spTgt spid="16"/>
                                        </p:tgtEl>
                                      </p:cBhvr>
                                    </p:anim>
                                  </p:childTnLst>
                                </p:cTn>
                              </p:par>
                              <p:par>
                                <p:cTn id="32" presetID="24"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to="" calcmode="lin" valueType="num">
                                      <p:cBhvr>
                                        <p:cTn id="34" dur="1" fill="hold"/>
                                        <p:tgtEl>
                                          <p:spTgt spid="17"/>
                                        </p:tgtEl>
                                      </p:cBhvr>
                                    </p:anim>
                                  </p:childTnLst>
                                </p:cTn>
                              </p:par>
                              <p:par>
                                <p:cTn id="35" presetID="24"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to="" calcmode="lin" valueType="num">
                                      <p:cBhvr>
                                        <p:cTn id="37" dur="1" fill="hold"/>
                                        <p:tgtEl>
                                          <p:spTgt spid="1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9829800" y="6308726"/>
            <a:ext cx="762000" cy="396875"/>
          </a:xfrm>
          <a:prstGeom prst="rect">
            <a:avLst/>
          </a:prstGeom>
          <a:noFill/>
          <a:ln w="9525">
            <a:noFill/>
            <a:miter lim="800000"/>
            <a:headEnd/>
            <a:tailEnd/>
          </a:ln>
          <a:effectLst/>
        </p:spPr>
        <p:txBody>
          <a:bodyPr>
            <a:spAutoFit/>
          </a:bodyPr>
          <a:lstStyle/>
          <a:p>
            <a:pPr>
              <a:defRPr/>
            </a:pPr>
            <a:r>
              <a:rPr lang="en-US" sz="2000" dirty="0">
                <a:solidFill>
                  <a:srgbClr val="CC66FF"/>
                </a:solidFill>
                <a:effectLst>
                  <a:outerShdw blurRad="38100" dist="38100" dir="2700000" algn="tl">
                    <a:srgbClr val="000000"/>
                  </a:outerShdw>
                </a:effectLst>
                <a:latin typeface="UVN Bai Sau Nhe" pitchFamily="82" charset="0"/>
                <a:cs typeface="Arial" charset="0"/>
              </a:rPr>
              <a:t>Auto</a:t>
            </a:r>
          </a:p>
        </p:txBody>
      </p:sp>
      <p:sp>
        <p:nvSpPr>
          <p:cNvPr id="24579" name="Text Box 3"/>
          <p:cNvSpPr txBox="1">
            <a:spLocks noChangeArrowheads="1"/>
          </p:cNvSpPr>
          <p:nvPr/>
        </p:nvSpPr>
        <p:spPr bwMode="auto">
          <a:xfrm>
            <a:off x="3581400" y="514191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       </a:t>
            </a:r>
            <a:endParaRPr lang="en-US" sz="2400">
              <a:solidFill>
                <a:srgbClr val="00CC00"/>
              </a:solidFill>
              <a:latin typeface="UVN Bai Sau"/>
            </a:endParaRPr>
          </a:p>
        </p:txBody>
      </p:sp>
      <p:sp>
        <p:nvSpPr>
          <p:cNvPr id="24584" name="WordArt 8"/>
          <p:cNvSpPr>
            <a:spLocks noChangeArrowheads="1" noChangeShapeType="1" noTextEdit="1"/>
          </p:cNvSpPr>
          <p:nvPr/>
        </p:nvSpPr>
        <p:spPr bwMode="auto">
          <a:xfrm>
            <a:off x="4038601" y="5137439"/>
            <a:ext cx="5347855" cy="1524000"/>
          </a:xfrm>
          <a:prstGeom prst="rect">
            <a:avLst/>
          </a:prstGeom>
        </p:spPr>
        <p:txBody>
          <a:bodyPr wrap="none" fromWordArt="1">
            <a:prstTxWarp prst="textPlain">
              <a:avLst>
                <a:gd name="adj" fmla="val 50000"/>
              </a:avLst>
            </a:prstTxWarp>
          </a:bodyPr>
          <a:lstStyle/>
          <a:p>
            <a:pPr algn="ctr"/>
            <a:r>
              <a:rPr lang="vi-VN" sz="5400" b="1" kern="10" dirty="0">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mj-lt"/>
                <a:cs typeface="Arial"/>
              </a:rPr>
              <a:t>Phượng</a:t>
            </a:r>
            <a:endParaRPr lang="en-US" sz="5400" b="1" kern="10" dirty="0">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mj-lt"/>
              <a:cs typeface="Arial"/>
            </a:endParaRPr>
          </a:p>
        </p:txBody>
      </p:sp>
      <p:sp>
        <p:nvSpPr>
          <p:cNvPr id="82953" name="Oval 9"/>
          <p:cNvSpPr>
            <a:spLocks noChangeArrowheads="1"/>
          </p:cNvSpPr>
          <p:nvPr/>
        </p:nvSpPr>
        <p:spPr bwMode="auto">
          <a:xfrm>
            <a:off x="5486400" y="1954431"/>
            <a:ext cx="3886200" cy="17526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scene3d>
              <a:camera prst="orthographicFront"/>
              <a:lightRig rig="soft" dir="t">
                <a:rot lat="0" lon="0" rev="10800000"/>
              </a:lightRig>
            </a:scene3d>
            <a:sp3d>
              <a:bevelT w="27940" h="12700"/>
              <a:contourClr>
                <a:srgbClr val="DDDDDD"/>
              </a:contourClr>
            </a:sp3d>
          </a:bodyPr>
          <a:lstStyle/>
          <a:p>
            <a:pPr algn="ctr">
              <a:defRPr/>
            </a:pPr>
            <a:r>
              <a:rPr lang="en-US" sz="6600" b="1" i="1" spc="150" dirty="0" err="1">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Vẻ</a:t>
            </a:r>
            <a:r>
              <a:rPr lang="en-US" sz="6600" b="1" i="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 </a:t>
            </a:r>
            <a:r>
              <a:rPr lang="en-US" sz="6600" b="1" i="1" spc="150" dirty="0" err="1">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đẹp</a:t>
            </a:r>
            <a:endParaRPr lang="en-US" sz="6600" b="1" i="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24586" name="WordArt 10"/>
          <p:cNvSpPr>
            <a:spLocks noChangeArrowheads="1" noChangeShapeType="1" noTextEdit="1"/>
          </p:cNvSpPr>
          <p:nvPr/>
        </p:nvSpPr>
        <p:spPr bwMode="auto">
          <a:xfrm>
            <a:off x="2895600" y="3727813"/>
            <a:ext cx="3657600" cy="1143000"/>
          </a:xfrm>
          <a:prstGeom prst="rect">
            <a:avLst/>
          </a:prstGeom>
        </p:spPr>
        <p:txBody>
          <a:bodyPr wrap="none" fromWordArt="1">
            <a:prstTxWarp prst="textPlain">
              <a:avLst>
                <a:gd name="adj" fmla="val 50000"/>
              </a:avLst>
            </a:prstTxWarp>
          </a:bodyPr>
          <a:lstStyle/>
          <a:p>
            <a:pPr algn="ctr"/>
            <a:r>
              <a:rPr lang="en-US" sz="5400" b="1" kern="10" dirty="0" err="1">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itchFamily="18" charset="0"/>
                <a:cs typeface="Times New Roman" pitchFamily="18" charset="0"/>
              </a:rPr>
              <a:t>Hoa</a:t>
            </a:r>
            <a:endParaRPr lang="en-US" sz="5400" b="1" kern="10" dirty="0">
              <a:ln w="6350">
                <a:solidFill>
                  <a:srgbClr val="FF00FF"/>
                </a:solidFill>
                <a:round/>
                <a:headEnd/>
                <a:tailEnd/>
              </a:ln>
              <a:gradFill rotWithShape="1">
                <a:gsLst>
                  <a:gs pos="0">
                    <a:srgbClr val="FFFF00">
                      <a:alpha val="50000"/>
                    </a:srgbClr>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itchFamily="18" charset="0"/>
              <a:cs typeface="Times New Roman" pitchFamily="18" charset="0"/>
            </a:endParaRPr>
          </a:p>
        </p:txBody>
      </p:sp>
      <p:sp>
        <p:nvSpPr>
          <p:cNvPr id="24587" name="Rectangle 2"/>
          <p:cNvSpPr>
            <a:spLocks noChangeArrowheads="1"/>
          </p:cNvSpPr>
          <p:nvPr/>
        </p:nvSpPr>
        <p:spPr bwMode="auto">
          <a:xfrm>
            <a:off x="2705100" y="367145"/>
            <a:ext cx="472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b="1" dirty="0">
                <a:solidFill>
                  <a:srgbClr val="3333FF"/>
                </a:solidFill>
                <a:latin typeface="Times New Roman" pitchFamily="18" charset="0"/>
                <a:cs typeface="Times New Roman" pitchFamily="18" charset="0"/>
              </a:rPr>
              <a:t>GÓC THƯ GIÃN</a:t>
            </a:r>
          </a:p>
        </p:txBody>
      </p:sp>
      <p:sp>
        <p:nvSpPr>
          <p:cNvPr id="24589" name="Text Box 7"/>
          <p:cNvSpPr txBox="1">
            <a:spLocks noChangeArrowheads="1"/>
          </p:cNvSpPr>
          <p:nvPr/>
        </p:nvSpPr>
        <p:spPr bwMode="auto">
          <a:xfrm>
            <a:off x="2286000" y="1328883"/>
            <a:ext cx="5143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Tìm</a:t>
            </a: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hiểu</a:t>
            </a: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thêm</a:t>
            </a:r>
            <a:r>
              <a:rPr lang="en-US" sz="3600" b="1" dirty="0">
                <a:solidFill>
                  <a:schemeClr val="accent6">
                    <a:lumMod val="75000"/>
                  </a:schemeClr>
                </a:solidFill>
                <a:latin typeface="Times New Roman" pitchFamily="18" charset="0"/>
              </a:rPr>
              <a:t> </a:t>
            </a:r>
            <a:r>
              <a:rPr lang="en-US" sz="3600" b="1" dirty="0" err="1">
                <a:solidFill>
                  <a:schemeClr val="accent6">
                    <a:lumMod val="75000"/>
                  </a:schemeClr>
                </a:solidFill>
                <a:latin typeface="Times New Roman" pitchFamily="18" charset="0"/>
              </a:rPr>
              <a:t>về</a:t>
            </a:r>
            <a:r>
              <a:rPr lang="en-US" sz="3600" b="1" dirty="0">
                <a:solidFill>
                  <a:schemeClr val="accent6">
                    <a:lumMod val="75000"/>
                  </a:schemeClr>
                </a:solidFill>
                <a:latin typeface="Times New Roman" pitchFamily="18" charset="0"/>
              </a:rPr>
              <a:t>:</a:t>
            </a:r>
          </a:p>
        </p:txBody>
      </p:sp>
    </p:spTree>
    <p:extLst>
      <p:ext uri="{BB962C8B-B14F-4D97-AF65-F5344CB8AC3E}">
        <p14:creationId xmlns:p14="http://schemas.microsoft.com/office/powerpoint/2010/main" val="3218510165"/>
      </p:ext>
    </p:extLst>
  </p:cSld>
  <p:clrMapOvr>
    <a:masterClrMapping/>
  </p:clrMapOvr>
  <p:transition advClick="0" advTm="4000">
    <p:sndAc>
      <p:stSnd loop="1">
        <p:snd r:embed="rId3" name="ketthuc.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dungfacebook.net/wp-content/uploads/2016/01/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7239000" y="515035"/>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600" b="1" dirty="0" err="1">
                <a:solidFill>
                  <a:schemeClr val="bg1"/>
                </a:solidFill>
                <a:latin typeface="Times New Roman" pitchFamily="18" charset="0"/>
                <a:cs typeface="Times New Roman" pitchFamily="18" charset="0"/>
              </a:rPr>
              <a:t>Hoa</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phượng</a:t>
            </a:r>
            <a:r>
              <a:rPr lang="en-US" sz="3600" b="1" dirty="0">
                <a:solidFill>
                  <a:schemeClr val="bg1"/>
                </a:solidFill>
                <a:latin typeface="Times New Roman" pitchFamily="18" charset="0"/>
                <a:cs typeface="Times New Roman" pitchFamily="18" charset="0"/>
              </a:rPr>
              <a:t> </a:t>
            </a:r>
            <a:r>
              <a:rPr lang="en-US" sz="3600" b="1" dirty="0" err="1">
                <a:solidFill>
                  <a:schemeClr val="bg1"/>
                </a:solidFill>
                <a:latin typeface="Times New Roman" pitchFamily="18" charset="0"/>
                <a:cs typeface="Times New Roman" pitchFamily="18" charset="0"/>
              </a:rPr>
              <a:t>đỏ</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31409598"/>
      </p:ext>
    </p:extLst>
  </p:cSld>
  <p:clrMapOvr>
    <a:masterClrMapping/>
  </p:clrMapOvr>
  <p:transition spd="slow" advClick="0" advTm="3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424" y="1"/>
            <a:ext cx="9148576" cy="5737707"/>
          </a:xfrm>
          <a:prstGeom prst="rect">
            <a:avLst/>
          </a:prstGeom>
        </p:spPr>
      </p:pic>
      <p:sp>
        <p:nvSpPr>
          <p:cNvPr id="3" name="Text Box 4"/>
          <p:cNvSpPr txBox="1">
            <a:spLocks noChangeArrowheads="1"/>
          </p:cNvSpPr>
          <p:nvPr/>
        </p:nvSpPr>
        <p:spPr bwMode="auto">
          <a:xfrm>
            <a:off x="3962400" y="5957331"/>
            <a:ext cx="502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Hoa</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màu</a:t>
            </a:r>
            <a:r>
              <a:rPr lang="en-US" sz="3600" b="1" dirty="0">
                <a:solidFill>
                  <a:srgbClr val="3366FF"/>
                </a:solidFill>
                <a:latin typeface="Times New Roman" pitchFamily="18" charset="0"/>
                <a:cs typeface="Times New Roman" pitchFamily="18" charset="0"/>
              </a:rPr>
              <a:t> cam</a:t>
            </a:r>
          </a:p>
        </p:txBody>
      </p:sp>
    </p:spTree>
    <p:extLst>
      <p:ext uri="{BB962C8B-B14F-4D97-AF65-F5344CB8AC3E}">
        <p14:creationId xmlns:p14="http://schemas.microsoft.com/office/powerpoint/2010/main" val="3494075955"/>
      </p:ext>
    </p:extLst>
  </p:cSld>
  <p:clrMapOvr>
    <a:masterClrMapping/>
  </p:clrMapOvr>
  <mc:AlternateContent xmlns:mc="http://schemas.openxmlformats.org/markup-compatibility/2006" xmlns:p14="http://schemas.microsoft.com/office/powerpoint/2010/main">
    <mc:Choice Requires="p14">
      <p:transition spd="slow" p14:dur="2500" advClick="0" advTm="5000">
        <p:checker/>
      </p:transition>
    </mc:Choice>
    <mc:Fallback xmlns="">
      <p:transition spd="slow" advClick="0" advTm="5000">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upload.wikimedia.org/wikipedia/commons/3/32/Caesalpinia_pulcherrima_(Dwarf_Poinciana)_W2_IMG_14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4"/>
          <p:cNvSpPr txBox="1">
            <a:spLocks noChangeArrowheads="1"/>
          </p:cNvSpPr>
          <p:nvPr/>
        </p:nvSpPr>
        <p:spPr bwMode="auto">
          <a:xfrm>
            <a:off x="4038600" y="59690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Hoa</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hồng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341756390"/>
      </p:ext>
    </p:extLst>
  </p:cSld>
  <p:clrMapOvr>
    <a:masterClrMapping/>
  </p:clrMapOvr>
  <mc:AlternateContent xmlns:mc="http://schemas.openxmlformats.org/markup-compatibility/2006" xmlns:p14="http://schemas.microsoft.com/office/powerpoint/2010/main">
    <mc:Choice Requires="p14">
      <p:transition spd="slow" p14:dur="800" advClick="0" advTm="5000">
        <p:circle/>
      </p:transition>
    </mc:Choice>
    <mc:Fallback xmlns="">
      <p:transition spd="slow" advClick="0" advTm="5000">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1129.photobucket.com/albums/m507/banghiagia59/HoaPhuongTi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876"/>
            <a:ext cx="91440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4038600" y="59436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tím</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1394057088"/>
      </p:ext>
    </p:extLst>
  </p:cSld>
  <p:clrMapOvr>
    <a:masterClrMapping/>
  </p:clrMapOvr>
  <p:transition spd="slow" advClick="0" advTm="3000">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286" y="4119"/>
            <a:ext cx="4419600" cy="61674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957" y="4120"/>
            <a:ext cx="4695774" cy="312008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957" y="3124200"/>
            <a:ext cx="4695774" cy="3043238"/>
          </a:xfrm>
          <a:prstGeom prst="rect">
            <a:avLst/>
          </a:prstGeom>
        </p:spPr>
      </p:pic>
      <p:sp>
        <p:nvSpPr>
          <p:cNvPr id="5" name="Text Box 4"/>
          <p:cNvSpPr txBox="1">
            <a:spLocks noChangeArrowheads="1"/>
          </p:cNvSpPr>
          <p:nvPr/>
        </p:nvSpPr>
        <p:spPr bwMode="auto">
          <a:xfrm>
            <a:off x="4036644" y="614684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tím</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262497033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pic>
        <p:nvPicPr>
          <p:cNvPr id="6146" name="Picture 7"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8763"/>
            <a:ext cx="19050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ChangeArrowheads="1"/>
          </p:cNvSpPr>
          <p:nvPr/>
        </p:nvSpPr>
        <p:spPr bwMode="auto">
          <a:xfrm>
            <a:off x="1698481" y="462973"/>
            <a:ext cx="9372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Đọc</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thuộc</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bài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Chơ</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Tết</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srgbClr val="0066FF"/>
              </a:solidFill>
              <a:effectLst/>
              <a:uLnTx/>
              <a:uFillTx/>
              <a:latin typeface="Times New Roman" panose="02020603050405020304" pitchFamily="18" charset="0"/>
              <a:ea typeface="+mn-ea"/>
              <a:cs typeface="Times New Roman" panose="02020603050405020304" pitchFamily="18" charset="0"/>
            </a:endParaRPr>
          </a:p>
        </p:txBody>
      </p:sp>
      <p:sp>
        <p:nvSpPr>
          <p:cNvPr id="4" name="Title 2"/>
          <p:cNvSpPr>
            <a:spLocks noGrp="1"/>
          </p:cNvSpPr>
          <p:nvPr>
            <p:ph type="ctrTitle"/>
          </p:nvPr>
        </p:nvSpPr>
        <p:spPr>
          <a:xfrm>
            <a:off x="1563181" y="3210792"/>
            <a:ext cx="9738232" cy="1530541"/>
          </a:xfrm>
        </p:spPr>
        <p:txBody>
          <a:bodyPr/>
          <a:lstStyle/>
          <a:p>
            <a:pPr algn="l"/>
            <a:r>
              <a:rPr lang="en-US" altLang="en-US" sz="4000" dirty="0">
                <a:latin typeface="Times New Roman" panose="02020603050405020304" pitchFamily="18" charset="0"/>
                <a:cs typeface="Times New Roman" panose="02020603050405020304" pitchFamily="18" charset="0"/>
              </a:rPr>
              <a:t>b) </a:t>
            </a:r>
            <a:r>
              <a:rPr lang="en-US" altLang="en-US" sz="4000" dirty="0" err="1">
                <a:latin typeface="Times New Roman" panose="02020603050405020304" pitchFamily="18" charset="0"/>
                <a:cs typeface="Times New Roman" panose="02020603050405020304" pitchFamily="18" charset="0"/>
              </a:rPr>
              <a:t>Thê</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bức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tết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trung</a:t>
            </a:r>
            <a:r>
              <a:rPr lang="en-US" altLang="en-US" sz="4000" dirty="0">
                <a:latin typeface="Times New Roman" panose="02020603050405020304" pitchFamily="18" charset="0"/>
                <a:cs typeface="Times New Roman" panose="02020603050405020304" pitchFamily="18" charset="0"/>
              </a:rPr>
              <a:t> du </a:t>
            </a:r>
            <a:r>
              <a:rPr lang="en-US" altLang="en-US" sz="4000" dirty="0" err="1">
                <a:latin typeface="Times New Roman" panose="02020603050405020304" pitchFamily="18" charset="0"/>
                <a:cs typeface="Times New Roman" panose="02020603050405020304" pitchFamily="18" charset="0"/>
              </a:rPr>
              <a:t>giàu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màu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sắc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vô</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sinh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đã</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nói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cuộc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vui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phúc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những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quê</a:t>
            </a:r>
            <a:r>
              <a:rPr lang="en-US" altLang="en-US" sz="4000" dirty="0">
                <a:latin typeface="Times New Roman" panose="02020603050405020304" pitchFamily="18" charset="0"/>
                <a:cs typeface="Times New Roman" panose="02020603050405020304" pitchFamily="18" charset="0"/>
              </a:rPr>
              <a:t>.</a:t>
            </a:r>
          </a:p>
        </p:txBody>
      </p:sp>
      <p:sp>
        <p:nvSpPr>
          <p:cNvPr id="5" name="Subtitle 5"/>
          <p:cNvSpPr>
            <a:spLocks noGrp="1"/>
          </p:cNvSpPr>
          <p:nvPr>
            <p:ph type="subTitle" idx="1"/>
          </p:nvPr>
        </p:nvSpPr>
        <p:spPr>
          <a:xfrm>
            <a:off x="1495749" y="5253335"/>
            <a:ext cx="9507900" cy="858596"/>
          </a:xfrm>
        </p:spPr>
        <p:txBody>
          <a:bodyPr/>
          <a:lstStyle/>
          <a:p>
            <a:pPr algn="l"/>
            <a:r>
              <a:rPr lang="en-US" altLang="en-US" sz="4000" dirty="0">
                <a:latin typeface="Times New Roman" panose="02020603050405020304" pitchFamily="18" charset="0"/>
                <a:cs typeface="Times New Roman" panose="02020603050405020304" pitchFamily="18" charset="0"/>
              </a:rPr>
              <a:t>c) </a:t>
            </a:r>
            <a:r>
              <a:rPr lang="en-US" altLang="en-US" sz="4000" dirty="0" err="1">
                <a:latin typeface="Times New Roman" panose="02020603050405020304" pitchFamily="18" charset="0"/>
                <a:cs typeface="Times New Roman" panose="02020603050405020304" pitchFamily="18" charset="0"/>
              </a:rPr>
              <a:t>Thê</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cuộc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vui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vẻ</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phúc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của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dân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quê</a:t>
            </a:r>
            <a:r>
              <a:rPr lang="en-US" altLang="en-US" sz="40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7661" y="1862509"/>
            <a:ext cx="9625988" cy="112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63399" y="2698789"/>
            <a:ext cx="9642764" cy="255454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Thê</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bức</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tranh</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chơ</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tết</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miền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trung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du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giàu</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màu</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sắc</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vô</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động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nói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lên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cuộc</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sống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vẻ</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hạnh</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phúc</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của</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người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quê</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a:endParaRPr>
          </a:p>
        </p:txBody>
      </p:sp>
      <p:sp>
        <p:nvSpPr>
          <p:cNvPr id="9" name="Rectangle 3"/>
          <p:cNvSpPr>
            <a:spLocks noChangeArrowheads="1"/>
          </p:cNvSpPr>
          <p:nvPr/>
        </p:nvSpPr>
        <p:spPr bwMode="auto">
          <a:xfrm>
            <a:off x="1776413" y="1124692"/>
            <a:ext cx="952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6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Dòng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nêu</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đúng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729384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ohanews.vcmedia.vn/Article/2012/03/24/bb86e_images88327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4"/>
          <p:cNvSpPr txBox="1">
            <a:spLocks noChangeArrowheads="1"/>
          </p:cNvSpPr>
          <p:nvPr/>
        </p:nvSpPr>
        <p:spPr bwMode="auto">
          <a:xfrm>
            <a:off x="4038600" y="58674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trắng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1494216621"/>
      </p:ext>
    </p:extLst>
  </p:cSld>
  <p:clrMapOvr>
    <a:masterClrMapping/>
  </p:clrMapOvr>
  <mc:AlternateContent xmlns:mc="http://schemas.openxmlformats.org/markup-compatibility/2006" xmlns:p14="http://schemas.microsoft.com/office/powerpoint/2010/main">
    <mc:Choice Requires="p14">
      <p:transition spd="slow" p14:dur="1100" advClick="0" advTm="3000">
        <p14:switch dir="r"/>
      </p:transition>
    </mc:Choice>
    <mc:Fallback xmlns="">
      <p:transition spd="slow" advClick="0" advTm="3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5867400"/>
          </a:xfrm>
          <a:prstGeom prst="rect">
            <a:avLst/>
          </a:prstGeom>
        </p:spPr>
      </p:pic>
      <p:sp>
        <p:nvSpPr>
          <p:cNvPr id="4" name="Text Box 4"/>
          <p:cNvSpPr txBox="1">
            <a:spLocks noChangeArrowheads="1"/>
          </p:cNvSpPr>
          <p:nvPr/>
        </p:nvSpPr>
        <p:spPr bwMode="auto">
          <a:xfrm>
            <a:off x="4038600" y="58674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trắng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380697198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http://xomnhiepanh.com/uploads/gallery/2012/01/10769_13263440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175"/>
            <a:ext cx="9144000" cy="58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p:cNvSpPr txBox="1">
            <a:spLocks noChangeArrowheads="1"/>
          </p:cNvSpPr>
          <p:nvPr/>
        </p:nvSpPr>
        <p:spPr bwMode="auto">
          <a:xfrm>
            <a:off x="4038600" y="59690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vàng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1803071937"/>
      </p:ext>
    </p:extLst>
  </p:cSld>
  <p:clrMapOvr>
    <a:masterClrMapping/>
  </p:clrMapOvr>
  <mc:AlternateContent xmlns:mc="http://schemas.openxmlformats.org/markup-compatibility/2006" xmlns:p14="http://schemas.microsoft.com/office/powerpoint/2010/main">
    <mc:Choice Requires="p14">
      <p:transition spd="slow" p14:dur="1500" advClick="0" advTm="3000">
        <p14:window dir="vert"/>
      </p:transition>
    </mc:Choice>
    <mc:Fallback xmlns="">
      <p:transition spd="slow" advClick="0" advTm="3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5600700"/>
          </a:xfrm>
          <a:prstGeom prst="rect">
            <a:avLst/>
          </a:prstGeom>
        </p:spPr>
      </p:pic>
      <p:sp>
        <p:nvSpPr>
          <p:cNvPr id="3" name="Text Box 4"/>
          <p:cNvSpPr txBox="1">
            <a:spLocks noChangeArrowheads="1"/>
          </p:cNvSpPr>
          <p:nvPr/>
        </p:nvSpPr>
        <p:spPr bwMode="auto">
          <a:xfrm>
            <a:off x="4038600" y="5791201"/>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3366FF"/>
                </a:solidFill>
                <a:latin typeface="Times New Roman" pitchFamily="18" charset="0"/>
                <a:cs typeface="Times New Roman" pitchFamily="18" charset="0"/>
              </a:rPr>
              <a:t>Phượng</a:t>
            </a:r>
            <a:r>
              <a:rPr lang="en-US" sz="3600" b="1" dirty="0">
                <a:solidFill>
                  <a:srgbClr val="3366FF"/>
                </a:solidFill>
                <a:latin typeface="Times New Roman" pitchFamily="18" charset="0"/>
                <a:cs typeface="Times New Roman" pitchFamily="18" charset="0"/>
              </a:rPr>
              <a:t> </a:t>
            </a:r>
            <a:r>
              <a:rPr lang="en-US" sz="3600" b="1" dirty="0" err="1">
                <a:solidFill>
                  <a:srgbClr val="3366FF"/>
                </a:solidFill>
                <a:latin typeface="Times New Roman" pitchFamily="18" charset="0"/>
                <a:cs typeface="Times New Roman" pitchFamily="18" charset="0"/>
              </a:rPr>
              <a:t>vàng</a:t>
            </a:r>
            <a:endParaRPr lang="en-US" sz="3600" b="1" dirty="0">
              <a:solidFill>
                <a:srgbClr val="3366FF"/>
              </a:solidFill>
              <a:latin typeface="Times New Roman" pitchFamily="18" charset="0"/>
              <a:cs typeface="Times New Roman" pitchFamily="18" charset="0"/>
            </a:endParaRPr>
          </a:p>
        </p:txBody>
      </p:sp>
    </p:spTree>
    <p:extLst>
      <p:ext uri="{BB962C8B-B14F-4D97-AF65-F5344CB8AC3E}">
        <p14:creationId xmlns:p14="http://schemas.microsoft.com/office/powerpoint/2010/main" val="3720338366"/>
      </p:ext>
    </p:extLst>
  </p:cSld>
  <p:clrMapOvr>
    <a:masterClrMapping/>
  </p:clrMapOvr>
  <mc:AlternateContent xmlns:mc="http://schemas.openxmlformats.org/markup-compatibility/2006" xmlns:p14="http://schemas.microsoft.com/office/powerpoint/2010/main">
    <mc:Choice Requires="p14">
      <p:transition spd="slow" p14:dur="1300" advClick="0" advTm="5000">
        <p14:pan dir="u"/>
      </p:transition>
    </mc:Choice>
    <mc:Fallback xmlns="">
      <p:transition spd="slow" advClick="0" advTm="5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LGG_2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31" y="0"/>
            <a:ext cx="12296931"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WordArt 3"/>
          <p:cNvSpPr>
            <a:spLocks noChangeArrowheads="1" noChangeShapeType="1" noTextEdit="1"/>
          </p:cNvSpPr>
          <p:nvPr/>
        </p:nvSpPr>
        <p:spPr bwMode="auto">
          <a:xfrm>
            <a:off x="1676400" y="1981200"/>
            <a:ext cx="8991600" cy="4991100"/>
          </a:xfrm>
          <a:prstGeom prst="rect">
            <a:avLst/>
          </a:prstGeom>
        </p:spPr>
        <p:txBody>
          <a:bodyPr wrap="none" fromWordArt="1">
            <a:prstTxWarp prst="textDeflateInflateDeflate">
              <a:avLst>
                <a:gd name="adj" fmla="val 24548"/>
              </a:avLst>
            </a:prstTxWarp>
          </a:bodyPr>
          <a:lstStyle/>
          <a:p>
            <a:pPr algn="ctr">
              <a:defRPr/>
            </a:pPr>
            <a:r>
              <a:rPr 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cs typeface="Times New Roman"/>
              </a:rPr>
              <a:t>TIẾT HỌC KẾT THÚC</a:t>
            </a:r>
          </a:p>
        </p:txBody>
      </p:sp>
    </p:spTree>
    <p:extLst>
      <p:ext uri="{BB962C8B-B14F-4D97-AF65-F5344CB8AC3E}">
        <p14:creationId xmlns:p14="http://schemas.microsoft.com/office/powerpoint/2010/main" val="22294011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fltVal val="0"/>
                                          </p:val>
                                        </p:tav>
                                        <p:tav tm="100000">
                                          <p:val>
                                            <p:strVal val="#ppt_h"/>
                                          </p:val>
                                        </p:tav>
                                      </p:tavLst>
                                    </p:anim>
                                    <p:animEffect transition="in" filter="fade">
                                      <p:cBhvr>
                                        <p:cTn id="9"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1" descr="hinh-anh-hoa-phuong-dep-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 y="31749"/>
            <a:ext cx="7924800" cy="6355403"/>
          </a:xfrm>
        </p:spPr>
      </p:pic>
      <p:sp>
        <p:nvSpPr>
          <p:cNvPr id="5" name="Rectangle 1"/>
          <p:cNvSpPr>
            <a:spLocks noChangeArrowheads="1"/>
          </p:cNvSpPr>
          <p:nvPr/>
        </p:nvSpPr>
        <p:spPr bwMode="auto">
          <a:xfrm>
            <a:off x="8229598" y="0"/>
            <a:ext cx="396240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Quan</a:t>
            </a:r>
            <a:r>
              <a:rPr kumimoji="0" lang="en-US" altLang="en-US" sz="3600" b="1" i="0" u="none" strike="noStrike" kern="1200" cap="none" spc="0" normalizeH="0" baseline="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sát</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tranh</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và</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cho</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cô</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biết</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đây</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là</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loài</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hoa</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noProof="0" dirty="0" err="1">
                <a:ln>
                  <a:noFill/>
                </a:ln>
                <a:solidFill>
                  <a:srgbClr val="0066FF"/>
                </a:solidFill>
                <a:effectLst/>
                <a:uLnTx/>
                <a:uFillTx/>
                <a:latin typeface="Times New Roman" panose="02020603050405020304" pitchFamily="18" charset="0"/>
                <a:ea typeface="+mn-ea"/>
                <a:cs typeface="Times New Roman" panose="02020603050405020304" pitchFamily="18" charset="0"/>
              </a:rPr>
              <a:t>gì</a:t>
            </a:r>
            <a:r>
              <a:rPr kumimoji="0" lang="en-US" altLang="en-US" sz="3600" b="1" i="0" u="none" strike="noStrike" kern="1200" cap="none" spc="0" normalizeH="0" noProof="0" dirty="0">
                <a:ln>
                  <a:noFill/>
                </a:ln>
                <a:solidFill>
                  <a:srgbClr val="0066FF"/>
                </a:solidFill>
                <a:effectLst/>
                <a:uLnTx/>
                <a:uFillTx/>
                <a:latin typeface="Times New Roman" panose="02020603050405020304" pitchFamily="18" charset="0"/>
                <a:ea typeface="+mn-ea"/>
                <a:cs typeface="Times New Roman" panose="02020603050405020304" pitchFamily="18" charset="0"/>
              </a:rPr>
              <a:t>?</a:t>
            </a:r>
            <a:endParaRPr kumimoji="0" lang="en-US" altLang="en-US" sz="3600" b="1" i="0" u="none" strike="noStrike" kern="1200" cap="none" spc="0" normalizeH="0" baseline="0" noProof="0" dirty="0">
              <a:ln>
                <a:noFill/>
              </a:ln>
              <a:solidFill>
                <a:srgbClr val="0066FF"/>
              </a:solidFill>
              <a:effectLst/>
              <a:uLnTx/>
              <a:uFillTx/>
              <a:latin typeface="Times New Roman" panose="02020603050405020304" pitchFamily="18" charset="0"/>
              <a:ea typeface="+mn-ea"/>
              <a:cs typeface="Times New Roman" panose="02020603050405020304" pitchFamily="18" charset="0"/>
            </a:endParaRPr>
          </a:p>
        </p:txBody>
      </p:sp>
      <p:sp>
        <p:nvSpPr>
          <p:cNvPr id="6" name="Rectangle 1"/>
          <p:cNvSpPr>
            <a:spLocks noChangeArrowheads="1"/>
          </p:cNvSpPr>
          <p:nvPr/>
        </p:nvSpPr>
        <p:spPr bwMode="auto">
          <a:xfrm>
            <a:off x="8229598" y="1603094"/>
            <a:ext cx="376450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Hoa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phượng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đặc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biệt</a:t>
            </a:r>
            <a:r>
              <a:rPr lang="en-US" altLang="en-US" sz="3600" b="1" dirty="0">
                <a:solidFill>
                  <a:srgbClr val="FF0000"/>
                </a:solidFill>
                <a:latin typeface="Times New Roman" panose="02020603050405020304" pitchFamily="18" charset="0"/>
                <a:cs typeface="Times New Roman" panose="02020603050405020304" pitchFamily="18" charset="0"/>
              </a:rPr>
              <a:t>? Hoa </a:t>
            </a:r>
            <a:r>
              <a:rPr lang="en-US" altLang="en-US" sz="3600" b="1" dirty="0" err="1">
                <a:solidFill>
                  <a:srgbClr val="FF0000"/>
                </a:solidFill>
                <a:latin typeface="Times New Roman" panose="02020603050405020304" pitchFamily="18" charset="0"/>
                <a:cs typeface="Times New Roman" panose="02020603050405020304" pitchFamily="18" charset="0"/>
              </a:rPr>
              <a:t>phượng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gợi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cho</a:t>
            </a:r>
            <a:r>
              <a:rPr lang="en-US" altLang="en-US" sz="3600" b="1" dirty="0">
                <a:solidFill>
                  <a:srgbClr val="FF0000"/>
                </a:solidFill>
                <a:latin typeface="Times New Roman" panose="02020603050405020304" pitchFamily="18" charset="0"/>
                <a:cs typeface="Times New Roman" panose="02020603050405020304" pitchFamily="18" charset="0"/>
              </a:rPr>
              <a:t> ta </a:t>
            </a:r>
            <a:r>
              <a:rPr lang="en-US" altLang="en-US" sz="3600" b="1" dirty="0" err="1">
                <a:solidFill>
                  <a:srgbClr val="FF0000"/>
                </a:solidFill>
                <a:latin typeface="Times New Roman" panose="02020603050405020304" pitchFamily="18" charset="0"/>
                <a:cs typeface="Times New Roman" panose="02020603050405020304" pitchFamily="18" charset="0"/>
              </a:rPr>
              <a:t>nhớ</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đến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điều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gì</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Các</a:t>
            </a:r>
            <a:r>
              <a:rPr lang="en-US" altLang="en-US" sz="3600" b="1" dirty="0">
                <a:solidFill>
                  <a:srgbClr val="FF0000"/>
                </a:solidFill>
                <a:latin typeface="Times New Roman" panose="02020603050405020304" pitchFamily="18" charset="0"/>
                <a:cs typeface="Times New Roman" panose="02020603050405020304" pitchFamily="18" charset="0"/>
              </a:rPr>
              <a:t> con </a:t>
            </a:r>
            <a:r>
              <a:rPr lang="en-US" altLang="en-US" sz="3600" b="1" dirty="0" err="1">
                <a:solidFill>
                  <a:srgbClr val="FF0000"/>
                </a:solidFill>
                <a:latin typeface="Times New Roman" panose="02020603050405020304" pitchFamily="18" charset="0"/>
                <a:cs typeface="Times New Roman" panose="02020603050405020304" pitchFamily="18" charset="0"/>
              </a:rPr>
              <a:t>sẽ</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được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hiểu</a:t>
            </a:r>
            <a:r>
              <a:rPr lang="en-US" altLang="en-US" sz="3600" b="1" dirty="0">
                <a:solidFill>
                  <a:srgbClr val="FF0000"/>
                </a:solidFill>
                <a:latin typeface="Times New Roman" panose="02020603050405020304" pitchFamily="18" charset="0"/>
                <a:cs typeface="Times New Roman" panose="02020603050405020304" pitchFamily="18" charset="0"/>
              </a:rPr>
              <a:t> qua </a:t>
            </a:r>
            <a:r>
              <a:rPr lang="en-US" altLang="en-US" sz="3600" b="1" dirty="0" err="1">
                <a:solidFill>
                  <a:srgbClr val="FF0000"/>
                </a:solidFill>
                <a:latin typeface="Times New Roman" panose="02020603050405020304" pitchFamily="18" charset="0"/>
                <a:cs typeface="Times New Roman" panose="02020603050405020304" pitchFamily="18" charset="0"/>
              </a:rPr>
              <a:t>bài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tập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đọc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ngày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hôm</a:t>
            </a:r>
            <a:r>
              <a:rPr lang="en-US" altLang="en-US" sz="3600" b="1" dirty="0">
                <a:solidFill>
                  <a:srgbClr val="FF0000"/>
                </a:solidFill>
                <a:latin typeface="Times New Roman" panose="02020603050405020304" pitchFamily="18" charset="0"/>
                <a:cs typeface="Times New Roman" panose="02020603050405020304" pitchFamily="18" charset="0"/>
              </a:rPr>
              <a:t> nay.</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02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2000" b="-12000"/>
          </a:stretch>
        </a:blipFill>
        <a:effectLst/>
      </p:bgPr>
    </p:bg>
    <p:spTree>
      <p:nvGrpSpPr>
        <p:cNvPr id="1" name=""/>
        <p:cNvGrpSpPr/>
        <p:nvPr/>
      </p:nvGrpSpPr>
      <p:grpSpPr>
        <a:xfrm>
          <a:off x="0" y="0"/>
          <a:ext cx="0" cy="0"/>
          <a:chOff x="0" y="0"/>
          <a:chExt cx="0" cy="0"/>
        </a:xfrm>
      </p:grpSpPr>
      <p:pic>
        <p:nvPicPr>
          <p:cNvPr id="8194" name="Picture 13" descr="Hoa hoc t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0" y="789653"/>
            <a:ext cx="12039600" cy="606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4315691" y="143540"/>
            <a:ext cx="289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Tập</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đọc</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517918187"/>
      </p:ext>
    </p:extLst>
  </p:cSld>
  <p:clrMapOvr>
    <a:masterClrMapping/>
  </p:clrMapOvr>
  <p:transition spd="slow">
    <p:cover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xmlns="" id="{A3CFD8C0-69B0-4C37-BAF7-B6F9A7EF5618}"/>
              </a:ext>
            </a:extLst>
          </p:cNvPr>
          <p:cNvSpPr/>
          <p:nvPr/>
        </p:nvSpPr>
        <p:spPr>
          <a:xfrm>
            <a:off x="5356412" y="4414247"/>
            <a:ext cx="6248399" cy="954107"/>
          </a:xfrm>
          <a:prstGeom prst="roundRect">
            <a:avLst>
              <a:gd name="adj" fmla="val 25321"/>
            </a:avLst>
          </a:prstGeom>
          <a:solidFill>
            <a:srgbClr val="0F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EACCB0BC-5B0D-4463-B22F-AE755AF63154}"/>
              </a:ext>
            </a:extLst>
          </p:cNvPr>
          <p:cNvSpPr/>
          <p:nvPr/>
        </p:nvSpPr>
        <p:spPr>
          <a:xfrm>
            <a:off x="5356412" y="3395603"/>
            <a:ext cx="6225987" cy="681691"/>
          </a:xfrm>
          <a:prstGeom prst="roundRect">
            <a:avLst>
              <a:gd name="adj" fmla="val 253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D5F706DF-C58A-4FA6-A230-07FACF265C27}"/>
              </a:ext>
            </a:extLst>
          </p:cNvPr>
          <p:cNvSpPr/>
          <p:nvPr/>
        </p:nvSpPr>
        <p:spPr>
          <a:xfrm>
            <a:off x="5334000" y="2222211"/>
            <a:ext cx="6225986" cy="681691"/>
          </a:xfrm>
          <a:prstGeom prst="roundRect">
            <a:avLst>
              <a:gd name="adj" fmla="val 25321"/>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44036F2E-6558-4751-87C0-C64428E997DE}"/>
              </a:ext>
            </a:extLst>
          </p:cNvPr>
          <p:cNvSpPr/>
          <p:nvPr/>
        </p:nvSpPr>
        <p:spPr>
          <a:xfrm rot="18820702">
            <a:off x="1524000" y="2514600"/>
            <a:ext cx="1828800" cy="1828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E4DCA5B-0DC8-4478-8F3C-D9F6ADB9426F}"/>
              </a:ext>
            </a:extLst>
          </p:cNvPr>
          <p:cNvSpPr/>
          <p:nvPr/>
        </p:nvSpPr>
        <p:spPr>
          <a:xfrm rot="18834758">
            <a:off x="1369124" y="2061864"/>
            <a:ext cx="18288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17DFEBC-2C0D-40D2-B2EA-DF9879AFC740}"/>
              </a:ext>
            </a:extLst>
          </p:cNvPr>
          <p:cNvSpPr/>
          <p:nvPr/>
        </p:nvSpPr>
        <p:spPr>
          <a:xfrm rot="18825122">
            <a:off x="1715821" y="2044129"/>
            <a:ext cx="1828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A3381270-53A5-434F-95C5-AEB536BA7EEC}"/>
              </a:ext>
            </a:extLst>
          </p:cNvPr>
          <p:cNvSpPr txBox="1"/>
          <p:nvPr/>
        </p:nvSpPr>
        <p:spPr>
          <a:xfrm>
            <a:off x="1902432" y="2745431"/>
            <a:ext cx="1600200" cy="461665"/>
          </a:xfrm>
          <a:prstGeom prst="rect">
            <a:avLst/>
          </a:prstGeom>
          <a:noFill/>
        </p:spPr>
        <p:txBody>
          <a:bodyPr wrap="square" rtlCol="0">
            <a:spAutoFit/>
          </a:bodyPr>
          <a:lstStyle/>
          <a:p>
            <a:r>
              <a:rPr lang="en-US" sz="2400" b="1" dirty="0" err="1">
                <a:solidFill>
                  <a:srgbClr val="0066FF"/>
                </a:solidFill>
                <a:latin typeface="Times New Roman" panose="02020603050405020304" pitchFamily="18" charset="0"/>
                <a:cs typeface="Times New Roman" panose="02020603050405020304" pitchFamily="18" charset="0"/>
              </a:rPr>
              <a:t>Mục</a:t>
            </a:r>
            <a:r>
              <a:rPr lang="en-US" sz="2400" b="1"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Tiêu</a:t>
            </a:r>
            <a:endParaRPr lang="en-US" sz="2400" b="1" dirty="0">
              <a:solidFill>
                <a:srgbClr val="0066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F8613F1-03D2-4793-BA5B-649D4CB5A8C3}"/>
              </a:ext>
            </a:extLst>
          </p:cNvPr>
          <p:cNvSpPr txBox="1"/>
          <p:nvPr/>
        </p:nvSpPr>
        <p:spPr>
          <a:xfrm>
            <a:off x="5334000" y="2222211"/>
            <a:ext cx="5800156"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983B2815-C39F-4FB8-B1CE-3ABABF59597E}"/>
              </a:ext>
            </a:extLst>
          </p:cNvPr>
          <p:cNvSpPr txBox="1"/>
          <p:nvPr/>
        </p:nvSpPr>
        <p:spPr>
          <a:xfrm>
            <a:off x="5334000" y="3429000"/>
            <a:ext cx="552063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0970469F-AA80-4C1D-8077-7F4754C1E613}"/>
              </a:ext>
            </a:extLst>
          </p:cNvPr>
          <p:cNvSpPr txBox="1"/>
          <p:nvPr/>
        </p:nvSpPr>
        <p:spPr>
          <a:xfrm>
            <a:off x="5356412" y="4340578"/>
            <a:ext cx="6248400"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endParaRPr lang="en-US"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8E8701B6-9021-415D-AA06-136C957784FF}"/>
              </a:ext>
            </a:extLst>
          </p:cNvPr>
          <p:cNvSpPr/>
          <p:nvPr/>
        </p:nvSpPr>
        <p:spPr>
          <a:xfrm rot="18825122">
            <a:off x="4578902" y="2263201"/>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D6CAE1AA-5702-4729-945C-31F0797F7A8F}"/>
              </a:ext>
            </a:extLst>
          </p:cNvPr>
          <p:cNvSpPr/>
          <p:nvPr/>
        </p:nvSpPr>
        <p:spPr>
          <a:xfrm rot="18825122">
            <a:off x="4613788" y="3406918"/>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0E97E485-1C5A-46EB-8B77-B29A3F63C365}"/>
              </a:ext>
            </a:extLst>
          </p:cNvPr>
          <p:cNvSpPr/>
          <p:nvPr/>
        </p:nvSpPr>
        <p:spPr>
          <a:xfrm rot="18825122">
            <a:off x="4648674" y="4550635"/>
            <a:ext cx="582278" cy="5339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68298D79-D551-46FD-8BC0-E1D5DD4AFDD6}"/>
              </a:ext>
            </a:extLst>
          </p:cNvPr>
          <p:cNvSpPr txBox="1"/>
          <p:nvPr/>
        </p:nvSpPr>
        <p:spPr>
          <a:xfrm>
            <a:off x="5219700" y="457200"/>
            <a:ext cx="3124200"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Hoa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trò</a:t>
            </a:r>
            <a:endParaRPr lang="en-US" sz="4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898D4DE4-ED9D-42E7-B6C5-584ACA9BDD2F}"/>
              </a:ext>
            </a:extLst>
          </p:cNvPr>
          <p:cNvSpPr txBox="1"/>
          <p:nvPr/>
        </p:nvSpPr>
        <p:spPr>
          <a:xfrm>
            <a:off x="4743592" y="2316061"/>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a:t>
            </a:r>
          </a:p>
        </p:txBody>
      </p:sp>
      <p:sp>
        <p:nvSpPr>
          <p:cNvPr id="15" name="TextBox 14">
            <a:extLst>
              <a:ext uri="{FF2B5EF4-FFF2-40B4-BE49-F238E27FC236}">
                <a16:creationId xmlns:a16="http://schemas.microsoft.com/office/drawing/2014/main" xmlns="" id="{6926B9A8-19D0-420E-81BD-719E7D8B6E14}"/>
              </a:ext>
            </a:extLst>
          </p:cNvPr>
          <p:cNvSpPr txBox="1"/>
          <p:nvPr/>
        </p:nvSpPr>
        <p:spPr>
          <a:xfrm>
            <a:off x="4743592" y="3475167"/>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a:t>
            </a:r>
          </a:p>
        </p:txBody>
      </p:sp>
      <p:sp>
        <p:nvSpPr>
          <p:cNvPr id="16" name="TextBox 15">
            <a:extLst>
              <a:ext uri="{FF2B5EF4-FFF2-40B4-BE49-F238E27FC236}">
                <a16:creationId xmlns:a16="http://schemas.microsoft.com/office/drawing/2014/main" xmlns="" id="{54A58ECF-910D-438A-B4EA-45CA8988C5AE}"/>
              </a:ext>
            </a:extLst>
          </p:cNvPr>
          <p:cNvSpPr txBox="1"/>
          <p:nvPr/>
        </p:nvSpPr>
        <p:spPr>
          <a:xfrm>
            <a:off x="4743592" y="4634273"/>
            <a:ext cx="4192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441166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Effect transition="in" filter="fade">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7" grpId="0" animBg="1"/>
      <p:bldP spid="3" grpId="0" animBg="1"/>
      <p:bldP spid="5" grpId="0" animBg="1"/>
      <p:bldP spid="4" grpId="0" animBg="1"/>
      <p:bldP spid="2" grpId="0"/>
      <p:bldP spid="7" grpId="0"/>
      <p:bldP spid="8" grpId="0"/>
      <p:bldP spid="9" grpId="0"/>
      <p:bldP spid="10" grpId="0" animBg="1"/>
      <p:bldP spid="11" grpId="0" animBg="1"/>
      <p:bldP spid="12" grpId="0" animBg="1"/>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D9036F15-7D31-4193-8AED-EC837BF5D85E}"/>
              </a:ext>
            </a:extLst>
          </p:cNvPr>
          <p:cNvSpPr/>
          <p:nvPr/>
        </p:nvSpPr>
        <p:spPr>
          <a:xfrm>
            <a:off x="4914900" y="228600"/>
            <a:ext cx="2362200" cy="9906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1C1AC613-7001-45B5-9C6F-CC2E65A8F159}"/>
              </a:ext>
            </a:extLst>
          </p:cNvPr>
          <p:cNvSpPr txBox="1"/>
          <p:nvPr/>
        </p:nvSpPr>
        <p:spPr>
          <a:xfrm>
            <a:off x="4914900" y="381000"/>
            <a:ext cx="2362200"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Xuân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Diệu</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C2E8317F-6B7D-4008-9423-D2D3DAB13905}"/>
              </a:ext>
            </a:extLst>
          </p:cNvPr>
          <p:cNvSpPr/>
          <p:nvPr/>
        </p:nvSpPr>
        <p:spPr>
          <a:xfrm>
            <a:off x="0" y="609600"/>
            <a:ext cx="491490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6969154-396E-4695-9D76-5FB3C9C14C76}"/>
              </a:ext>
            </a:extLst>
          </p:cNvPr>
          <p:cNvSpPr/>
          <p:nvPr/>
        </p:nvSpPr>
        <p:spPr>
          <a:xfrm>
            <a:off x="7277100" y="610759"/>
            <a:ext cx="491490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9D81D38-6893-47E5-BF56-2EF3567BFC85}"/>
              </a:ext>
            </a:extLst>
          </p:cNvPr>
          <p:cNvSpPr/>
          <p:nvPr/>
        </p:nvSpPr>
        <p:spPr>
          <a:xfrm>
            <a:off x="914400" y="213360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799A9515-23D1-4087-8CF6-FA790A0D813A}"/>
              </a:ext>
            </a:extLst>
          </p:cNvPr>
          <p:cNvPicPr>
            <a:picLocks noChangeAspect="1"/>
          </p:cNvPicPr>
          <p:nvPr/>
        </p:nvPicPr>
        <p:blipFill>
          <a:blip r:embed="rId2"/>
          <a:stretch>
            <a:fillRect/>
          </a:stretch>
        </p:blipFill>
        <p:spPr>
          <a:xfrm>
            <a:off x="685800" y="1950951"/>
            <a:ext cx="2362200" cy="3664989"/>
          </a:xfrm>
          <a:prstGeom prst="rect">
            <a:avLst/>
          </a:prstGeom>
        </p:spPr>
      </p:pic>
      <p:grpSp>
        <p:nvGrpSpPr>
          <p:cNvPr id="25" name="Group 24">
            <a:extLst>
              <a:ext uri="{FF2B5EF4-FFF2-40B4-BE49-F238E27FC236}">
                <a16:creationId xmlns:a16="http://schemas.microsoft.com/office/drawing/2014/main" xmlns="" id="{4EA87B30-62E3-4459-B209-82DCDFEC1844}"/>
              </a:ext>
            </a:extLst>
          </p:cNvPr>
          <p:cNvGrpSpPr/>
          <p:nvPr/>
        </p:nvGrpSpPr>
        <p:grpSpPr>
          <a:xfrm>
            <a:off x="3810000" y="1950950"/>
            <a:ext cx="2362200" cy="3664989"/>
            <a:chOff x="3810000" y="1950950"/>
            <a:chExt cx="2362200" cy="3664989"/>
          </a:xfrm>
        </p:grpSpPr>
        <p:sp>
          <p:nvSpPr>
            <p:cNvPr id="16" name="Rectangle 15">
              <a:extLst>
                <a:ext uri="{FF2B5EF4-FFF2-40B4-BE49-F238E27FC236}">
                  <a16:creationId xmlns:a16="http://schemas.microsoft.com/office/drawing/2014/main" xmlns="" id="{E60FD33C-C10E-4BC6-8658-720E2078F555}"/>
                </a:ext>
              </a:extLst>
            </p:cNvPr>
            <p:cNvSpPr/>
            <p:nvPr/>
          </p:nvSpPr>
          <p:spPr>
            <a:xfrm>
              <a:off x="3810000" y="195095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EB08DE58-4FF0-45B5-A613-BCC5C8F9F4C0}"/>
                </a:ext>
              </a:extLst>
            </p:cNvPr>
            <p:cNvSpPr txBox="1"/>
            <p:nvPr/>
          </p:nvSpPr>
          <p:spPr>
            <a:xfrm>
              <a:off x="3886200" y="3276600"/>
              <a:ext cx="2286000" cy="120032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Ngô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Diệu</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( 1916 – 1985 )</a:t>
              </a:r>
            </a:p>
            <a:p>
              <a:r>
                <a:rPr lang="en-US" sz="2400" b="1" dirty="0" err="1">
                  <a:latin typeface="Times New Roman" panose="02020603050405020304" pitchFamily="18" charset="0"/>
                  <a:cs typeface="Times New Roman" panose="02020603050405020304" pitchFamily="18" charset="0"/>
                </a:rPr>
                <a:t>Quê</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Tĩnh</a:t>
              </a:r>
              <a:endParaRPr lang="en-US" sz="2400" b="1"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xmlns="" id="{28D7AC6B-6A54-4FFC-B0C5-1CAEBD0DFAE6}"/>
                </a:ext>
              </a:extLst>
            </p:cNvPr>
            <p:cNvPicPr>
              <a:picLocks noChangeAspect="1"/>
            </p:cNvPicPr>
            <p:nvPr/>
          </p:nvPicPr>
          <p:blipFill>
            <a:blip r:embed="rId3">
              <a:duotone>
                <a:schemeClr val="accent6">
                  <a:shade val="45000"/>
                  <a:satMod val="135000"/>
                </a:schemeClr>
                <a:prstClr val="white"/>
              </a:duotone>
            </a:blip>
            <a:stretch>
              <a:fillRect/>
            </a:stretch>
          </p:blipFill>
          <p:spPr>
            <a:xfrm>
              <a:off x="4457660" y="2084392"/>
              <a:ext cx="914479" cy="914479"/>
            </a:xfrm>
            <a:prstGeom prst="rect">
              <a:avLst/>
            </a:prstGeom>
          </p:spPr>
        </p:pic>
      </p:grpSp>
      <p:grpSp>
        <p:nvGrpSpPr>
          <p:cNvPr id="26" name="Group 25">
            <a:extLst>
              <a:ext uri="{FF2B5EF4-FFF2-40B4-BE49-F238E27FC236}">
                <a16:creationId xmlns:a16="http://schemas.microsoft.com/office/drawing/2014/main" xmlns="" id="{461B3B53-0274-4CE7-8666-878174374688}"/>
              </a:ext>
            </a:extLst>
          </p:cNvPr>
          <p:cNvGrpSpPr/>
          <p:nvPr/>
        </p:nvGrpSpPr>
        <p:grpSpPr>
          <a:xfrm>
            <a:off x="6553200" y="1950950"/>
            <a:ext cx="2362200" cy="3664989"/>
            <a:chOff x="6553200" y="1950950"/>
            <a:chExt cx="2362200" cy="3664989"/>
          </a:xfrm>
        </p:grpSpPr>
        <p:sp>
          <p:nvSpPr>
            <p:cNvPr id="17" name="Rectangle 16">
              <a:extLst>
                <a:ext uri="{FF2B5EF4-FFF2-40B4-BE49-F238E27FC236}">
                  <a16:creationId xmlns:a16="http://schemas.microsoft.com/office/drawing/2014/main" xmlns="" id="{28C3AFA0-A661-45AB-87D6-A1B3F39FD400}"/>
                </a:ext>
              </a:extLst>
            </p:cNvPr>
            <p:cNvSpPr/>
            <p:nvPr/>
          </p:nvSpPr>
          <p:spPr>
            <a:xfrm>
              <a:off x="6553200" y="195095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 name="Đồ họa 114" descr="Newspaper with solid fill">
              <a:extLst>
                <a:ext uri="{FF2B5EF4-FFF2-40B4-BE49-F238E27FC236}">
                  <a16:creationId xmlns:a16="http://schemas.microsoft.com/office/drawing/2014/main" xmlns="" id="{D20EE331-4A77-4C96-BA90-96B87D52471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254977" y="2084471"/>
              <a:ext cx="914400" cy="914400"/>
            </a:xfrm>
            <a:prstGeom prst="rect">
              <a:avLst/>
            </a:prstGeom>
          </p:spPr>
        </p:pic>
        <p:sp>
          <p:nvSpPr>
            <p:cNvPr id="23" name="TextBox 22">
              <a:extLst>
                <a:ext uri="{FF2B5EF4-FFF2-40B4-BE49-F238E27FC236}">
                  <a16:creationId xmlns:a16="http://schemas.microsoft.com/office/drawing/2014/main" xmlns="" id="{7AD55437-07FE-4876-97BB-3A02E94B80CD}"/>
                </a:ext>
              </a:extLst>
            </p:cNvPr>
            <p:cNvSpPr txBox="1"/>
            <p:nvPr/>
          </p:nvSpPr>
          <p:spPr>
            <a:xfrm>
              <a:off x="6553200" y="3265913"/>
              <a:ext cx="2362200" cy="1569660"/>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t>
              </a:r>
              <a:r>
                <a:rPr lang="vi-VN" sz="2400" b="1" dirty="0">
                  <a:latin typeface="Times New Roman" panose="02020603050405020304" pitchFamily="18" charset="0"/>
                  <a:cs typeface="Times New Roman" panose="02020603050405020304" pitchFamily="18" charset="0"/>
                </a:rPr>
                <a:t>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a:t>
              </a:r>
            </a:p>
          </p:txBody>
        </p:sp>
      </p:grpSp>
      <p:grpSp>
        <p:nvGrpSpPr>
          <p:cNvPr id="27" name="Group 26">
            <a:extLst>
              <a:ext uri="{FF2B5EF4-FFF2-40B4-BE49-F238E27FC236}">
                <a16:creationId xmlns:a16="http://schemas.microsoft.com/office/drawing/2014/main" xmlns="" id="{17E5593A-D985-47A0-A03D-AFDA683002BE}"/>
              </a:ext>
            </a:extLst>
          </p:cNvPr>
          <p:cNvGrpSpPr/>
          <p:nvPr/>
        </p:nvGrpSpPr>
        <p:grpSpPr>
          <a:xfrm>
            <a:off x="9296400" y="1950950"/>
            <a:ext cx="2362200" cy="3664989"/>
            <a:chOff x="9296400" y="1950950"/>
            <a:chExt cx="2362200" cy="3664989"/>
          </a:xfrm>
        </p:grpSpPr>
        <p:sp>
          <p:nvSpPr>
            <p:cNvPr id="18" name="Rectangle 17">
              <a:extLst>
                <a:ext uri="{FF2B5EF4-FFF2-40B4-BE49-F238E27FC236}">
                  <a16:creationId xmlns:a16="http://schemas.microsoft.com/office/drawing/2014/main" xmlns="" id="{44CCDF31-6DF1-48A4-8F26-1092C87D27EB}"/>
                </a:ext>
              </a:extLst>
            </p:cNvPr>
            <p:cNvSpPr/>
            <p:nvPr/>
          </p:nvSpPr>
          <p:spPr>
            <a:xfrm>
              <a:off x="9296400" y="1950950"/>
              <a:ext cx="2362200" cy="3664989"/>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Đồ họa 36" descr="Diploma roll with solid fill">
              <a:extLst>
                <a:ext uri="{FF2B5EF4-FFF2-40B4-BE49-F238E27FC236}">
                  <a16:creationId xmlns:a16="http://schemas.microsoft.com/office/drawing/2014/main" xmlns="" id="{E824185C-F17B-4477-8269-BF8D2A622A2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020300" y="2148348"/>
              <a:ext cx="914400" cy="914400"/>
            </a:xfrm>
            <a:prstGeom prst="rect">
              <a:avLst/>
            </a:prstGeom>
          </p:spPr>
        </p:pic>
        <p:sp>
          <p:nvSpPr>
            <p:cNvPr id="24" name="TextBox 23">
              <a:extLst>
                <a:ext uri="{FF2B5EF4-FFF2-40B4-BE49-F238E27FC236}">
                  <a16:creationId xmlns:a16="http://schemas.microsoft.com/office/drawing/2014/main" xmlns="" id="{DB8E66BB-038B-4B53-B1A2-2B4C0F89FF82}"/>
                </a:ext>
              </a:extLst>
            </p:cNvPr>
            <p:cNvSpPr txBox="1"/>
            <p:nvPr/>
          </p:nvSpPr>
          <p:spPr>
            <a:xfrm>
              <a:off x="9296400" y="3276600"/>
              <a:ext cx="2362200" cy="1569660"/>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t>
              </a:r>
              <a:r>
                <a:rPr lang="vi-VN" sz="2400" b="1" dirty="0">
                  <a:latin typeface="Times New Roman" panose="02020603050405020304" pitchFamily="18" charset="0"/>
                  <a:cs typeface="Times New Roman" panose="02020603050405020304" pitchFamily="18" charset="0"/>
                </a:rPr>
                <a:t>ư</a:t>
              </a:r>
              <a:r>
                <a:rPr lang="en-US" sz="2400" b="1" dirty="0" err="1">
                  <a:latin typeface="Times New Roman" panose="02020603050405020304" pitchFamily="18" charset="0"/>
                  <a:cs typeface="Times New Roman" panose="02020603050405020304" pitchFamily="18" charset="0"/>
                </a:rPr>
                <a:t>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endParaRPr lang="en-US"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85437157"/>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Effect transition="in" filter="fade">
                                      <p:cBhvr>
                                        <p:cTn id="24" dur="1000"/>
                                        <p:tgtEl>
                                          <p:spTgt spid="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5"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36EC6DF-17AE-4F48-B92B-03945C25536B}"/>
              </a:ext>
            </a:extLst>
          </p:cNvPr>
          <p:cNvSpPr/>
          <p:nvPr/>
        </p:nvSpPr>
        <p:spPr>
          <a:xfrm>
            <a:off x="152400" y="0"/>
            <a:ext cx="11811000" cy="6370975"/>
          </a:xfrm>
          <a:prstGeom prst="rect">
            <a:avLst/>
          </a:prstGeom>
        </p:spPr>
        <p:txBody>
          <a:bodyPr wrap="square">
            <a:spAutoFit/>
          </a:bodyPr>
          <a:lstStyle/>
          <a:p>
            <a:pPr algn="ctr"/>
            <a:r>
              <a:rPr lang="vi-VN" sz="4800" b="1" dirty="0">
                <a:solidFill>
                  <a:srgbClr val="FF0000"/>
                </a:solidFill>
                <a:latin typeface="Times New Roman" panose="02020603050405020304" pitchFamily="18" charset="0"/>
                <a:cs typeface="Times New Roman" panose="02020603050405020304" pitchFamily="18" charset="0"/>
              </a:rPr>
              <a:t>Hoa </a:t>
            </a:r>
            <a:r>
              <a:rPr lang="vi-VN" sz="4800" b="1" dirty="0" err="1">
                <a:solidFill>
                  <a:srgbClr val="FF0000"/>
                </a:solidFill>
                <a:latin typeface="Times New Roman" panose="02020603050405020304" pitchFamily="18" charset="0"/>
                <a:cs typeface="Times New Roman" panose="02020603050405020304" pitchFamily="18" charset="0"/>
              </a:rPr>
              <a:t>học</a:t>
            </a:r>
            <a:r>
              <a:rPr lang="vi-VN" sz="4800" b="1" dirty="0">
                <a:solidFill>
                  <a:srgbClr val="FF0000"/>
                </a:solidFill>
                <a:latin typeface="Times New Roman" panose="02020603050405020304" pitchFamily="18" charset="0"/>
                <a:cs typeface="Times New Roman" panose="02020603050405020304" pitchFamily="18" charset="0"/>
              </a:rPr>
              <a:t> </a:t>
            </a:r>
            <a:r>
              <a:rPr lang="vi-VN" sz="4800" b="1" dirty="0" err="1">
                <a:solidFill>
                  <a:srgbClr val="FF0000"/>
                </a:solidFill>
                <a:latin typeface="Times New Roman" panose="02020603050405020304" pitchFamily="18" charset="0"/>
                <a:cs typeface="Times New Roman" panose="02020603050405020304" pitchFamily="18" charset="0"/>
              </a:rPr>
              <a:t>trò</a:t>
            </a:r>
            <a:r>
              <a:rPr lang="vi-VN" sz="4800" b="1" dirty="0">
                <a:solidFill>
                  <a:srgbClr val="FF0000"/>
                </a:solidFill>
                <a:latin typeface="Times New Roman" panose="02020603050405020304" pitchFamily="18" charset="0"/>
                <a:cs typeface="Times New Roman" panose="02020603050405020304" pitchFamily="18" charset="0"/>
              </a:rPr>
              <a:t>​</a:t>
            </a:r>
            <a:endParaRPr lang="vi-VN" sz="48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3" name="Text Box 5"/>
          <p:cNvSpPr txBox="1">
            <a:spLocks noChangeArrowheads="1"/>
          </p:cNvSpPr>
          <p:nvPr/>
        </p:nvSpPr>
        <p:spPr bwMode="auto">
          <a:xfrm>
            <a:off x="267267" y="6047809"/>
            <a:ext cx="6870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Char char="v"/>
              <a:tabLst/>
              <a:defRPr/>
            </a:pP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Bài</a:t>
            </a:r>
            <a:r>
              <a:rPr kumimoji="0" lang="en-US" altLang="en-US" sz="36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lang="en-US" altLang="en-US" sz="3600" b="1" dirty="0" err="1">
                <a:solidFill>
                  <a:srgbClr val="000000"/>
                </a:solidFill>
                <a:latin typeface="Times New Roman" panose="02020603050405020304" pitchFamily="18" charset="0"/>
              </a:rPr>
              <a:t>đọc</a:t>
            </a:r>
            <a:r>
              <a:rPr lang="en-US" altLang="en-US" sz="3600" b="1" dirty="0">
                <a:solidFill>
                  <a:srgbClr val="000000"/>
                </a:solidFill>
                <a:latin typeface="Times New Roman" panose="02020603050405020304" pitchFamily="18" charset="0"/>
              </a:rPr>
              <a:t> </a:t>
            </a:r>
            <a:r>
              <a:rPr kumimoji="0" lang="en-US" altLang="en-US" sz="36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chia </a:t>
            </a:r>
            <a:r>
              <a:rPr kumimoji="0" lang="en-US" altLang="en-US" sz="36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làm</a:t>
            </a:r>
            <a:r>
              <a:rPr kumimoji="0" lang="en-US" altLang="en-US" sz="36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mấy</a:t>
            </a:r>
            <a:r>
              <a:rPr kumimoji="0" lang="en-US" altLang="en-US" sz="36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altLang="en-US" sz="36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đoạn</a:t>
            </a:r>
            <a:r>
              <a:rPr kumimoji="0" lang="en-US" altLang="en-US" sz="36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 </a:t>
            </a:r>
            <a:endPar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592995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36EC6DF-17AE-4F48-B92B-03945C25536B}"/>
              </a:ext>
            </a:extLst>
          </p:cNvPr>
          <p:cNvSpPr/>
          <p:nvPr/>
        </p:nvSpPr>
        <p:spPr>
          <a:xfrm>
            <a:off x="685800" y="179402"/>
            <a:ext cx="11049000" cy="6555641"/>
          </a:xfrm>
          <a:prstGeom prst="rect">
            <a:avLst/>
          </a:prstGeom>
        </p:spPr>
        <p:txBody>
          <a:bodyPr wrap="square">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Hoa </a:t>
            </a:r>
            <a:r>
              <a:rPr lang="vi-VN" sz="3600" b="1" dirty="0" err="1">
                <a:solidFill>
                  <a:srgbClr val="FF0000"/>
                </a:solidFill>
                <a:latin typeface="Times New Roman" panose="02020603050405020304" pitchFamily="18" charset="0"/>
                <a:cs typeface="Times New Roman" panose="02020603050405020304" pitchFamily="18" charset="0"/>
              </a:rPr>
              <a:t>học</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trò</a:t>
            </a:r>
            <a:r>
              <a:rPr lang="vi-VN" sz="3600" b="1"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616161"/>
                </a:solidFill>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không </a:t>
            </a:r>
            <a:r>
              <a:rPr lang="vi-VN" sz="2400" dirty="0" err="1">
                <a:latin typeface="Times New Roman" panose="02020603050405020304" pitchFamily="18" charset="0"/>
                <a:cs typeface="Times New Roman" panose="02020603050405020304" pitchFamily="18" charset="0"/>
              </a:rPr>
              <a:t>phải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vài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đây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loạt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vùng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góc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Mỗi</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một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tử</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xã</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hội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người</a:t>
            </a:r>
            <a:r>
              <a:rPr lang="vi-VN" sz="2400" dirty="0">
                <a:latin typeface="Times New Roman" panose="02020603050405020304" pitchFamily="18" charset="0"/>
                <a:cs typeface="Times New Roman" panose="02020603050405020304" pitchFamily="18" charset="0"/>
              </a:rPr>
              <a:t> ta quên </a:t>
            </a:r>
            <a:r>
              <a:rPr lang="vi-VN" sz="2400" dirty="0" err="1">
                <a:latin typeface="Times New Roman" panose="02020603050405020304" pitchFamily="18" charset="0"/>
                <a:cs typeface="Times New Roman" panose="02020603050405020304" pitchFamily="18" charset="0"/>
              </a:rPr>
              <a:t>đóa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chỉ</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nghĩ</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cây,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những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tán</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lớn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như muôn </a:t>
            </a:r>
            <a:r>
              <a:rPr lang="vi-VN" sz="2400" dirty="0" err="1">
                <a:latin typeface="Times New Roman" panose="02020603050405020304" pitchFamily="18" charset="0"/>
                <a:cs typeface="Times New Roman" panose="02020603050405020304" pitchFamily="18" charset="0"/>
              </a:rPr>
              <a:t>ngàn</a:t>
            </a:r>
            <a:r>
              <a:rPr lang="vi-VN" sz="2400" dirty="0">
                <a:latin typeface="Times New Roman" panose="02020603050405020304" pitchFamily="18" charset="0"/>
                <a:cs typeface="Times New Roman" panose="02020603050405020304" pitchFamily="18" charset="0"/>
              </a:rPr>
              <a:t> con </a:t>
            </a:r>
            <a:r>
              <a:rPr lang="vi-VN" sz="2400" dirty="0" err="1">
                <a:latin typeface="Times New Roman" panose="02020603050405020304" pitchFamily="18" charset="0"/>
                <a:cs typeface="Times New Roman" panose="02020603050405020304" pitchFamily="18" charset="0"/>
              </a:rPr>
              <a:t>bướm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thắm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khít</a:t>
            </a:r>
            <a:r>
              <a:rPr lang="vi-VN" sz="2400" dirty="0">
                <a:latin typeface="Times New Roman" panose="02020603050405020304" pitchFamily="18" charset="0"/>
                <a:cs typeface="Times New Roman" panose="02020603050405020304" pitchFamily="18" charset="0"/>
              </a:rPr>
              <a:t> nhau.</a:t>
            </a: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Nhưng hoa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xanh.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buồn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vừa</a:t>
            </a:r>
            <a:r>
              <a:rPr lang="vi-VN" sz="2400" dirty="0">
                <a:latin typeface="Times New Roman" panose="02020603050405020304" pitchFamily="18" charset="0"/>
                <a:cs typeface="Times New Roman" panose="02020603050405020304" pitchFamily="18" charset="0"/>
              </a:rPr>
              <a:t> vui </a:t>
            </a:r>
            <a:r>
              <a:rPr lang="vi-VN" sz="2400" dirty="0" err="1">
                <a:latin typeface="Times New Roman" panose="02020603050405020304" pitchFamily="18" charset="0"/>
                <a:cs typeface="Times New Roman" panose="02020603050405020304" pitchFamily="18" charset="0"/>
              </a:rPr>
              <a:t>mới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thực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nỗi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niềm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bông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Mùa</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ra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xanh um, </a:t>
            </a:r>
            <a:r>
              <a:rPr lang="vi-VN" sz="2400" dirty="0" err="1">
                <a:latin typeface="Times New Roman" panose="02020603050405020304" pitchFamily="18" charset="0"/>
                <a:cs typeface="Times New Roman" panose="02020603050405020304" pitchFamily="18" charset="0"/>
              </a:rPr>
              <a:t>mát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rượi</a:t>
            </a:r>
            <a:r>
              <a:rPr lang="vi-VN" sz="2400" dirty="0">
                <a:latin typeface="Times New Roman" panose="02020603050405020304" pitchFamily="18" charset="0"/>
                <a:cs typeface="Times New Roman" panose="02020603050405020304" pitchFamily="18" charset="0"/>
              </a:rPr>
              <a:t>, ngon </a:t>
            </a:r>
            <a:r>
              <a:rPr lang="vi-VN" sz="2400" dirty="0" err="1">
                <a:latin typeface="Times New Roman" panose="02020603050405020304" pitchFamily="18" charset="0"/>
                <a:cs typeface="Times New Roman" panose="02020603050405020304" pitchFamily="18" charset="0"/>
              </a:rPr>
              <a:t>lành</a:t>
            </a:r>
            <a:r>
              <a:rPr lang="vi-VN" sz="2400" dirty="0">
                <a:latin typeface="Times New Roman" panose="02020603050405020304" pitchFamily="18" charset="0"/>
                <a:cs typeface="Times New Roman" panose="02020603050405020304" pitchFamily="18" charset="0"/>
              </a:rPr>
              <a:t> như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me non.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ban </a:t>
            </a:r>
            <a:r>
              <a:rPr lang="vi-VN" sz="2400" dirty="0" err="1">
                <a:latin typeface="Times New Roman" panose="02020603050405020304" pitchFamily="18" charset="0"/>
                <a:cs typeface="Times New Roman" panose="02020603050405020304" pitchFamily="18" charset="0"/>
              </a:rPr>
              <a:t>đầu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xếp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e </a:t>
            </a:r>
            <a:r>
              <a:rPr lang="vi-VN" sz="2400" dirty="0" err="1">
                <a:latin typeface="Times New Roman" panose="02020603050405020304" pitchFamily="18" charset="0"/>
                <a:cs typeface="Times New Roman" panose="02020603050405020304" pitchFamily="18" charset="0"/>
              </a:rPr>
              <a:t>ấp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xòe</a:t>
            </a:r>
            <a:r>
              <a:rPr lang="vi-VN" sz="2400" dirty="0">
                <a:latin typeface="Times New Roman" panose="02020603050405020304" pitchFamily="18" charset="0"/>
                <a:cs typeface="Times New Roman" panose="02020603050405020304" pitchFamily="18" charset="0"/>
              </a:rPr>
              <a:t> ra cho </a:t>
            </a:r>
            <a:r>
              <a:rPr lang="vi-VN" sz="2400" dirty="0" err="1">
                <a:latin typeface="Times New Roman" panose="02020603050405020304" pitchFamily="18" charset="0"/>
                <a:cs typeface="Times New Roman" panose="02020603050405020304" pitchFamily="18" charset="0"/>
              </a:rPr>
              <a:t>gió</a:t>
            </a:r>
            <a:r>
              <a:rPr lang="vi-VN" sz="2400" dirty="0">
                <a:latin typeface="Times New Roman" panose="02020603050405020304" pitchFamily="18" charset="0"/>
                <a:cs typeface="Times New Roman" panose="02020603050405020304" pitchFamily="18" charset="0"/>
              </a:rPr>
              <a:t> đưa </a:t>
            </a:r>
            <a:r>
              <a:rPr lang="vi-VN" sz="2400" dirty="0" err="1">
                <a:latin typeface="Times New Roman" panose="02020603050405020304" pitchFamily="18" charset="0"/>
                <a:cs typeface="Times New Roman" panose="02020603050405020304" pitchFamily="18" charset="0"/>
              </a:rPr>
              <a:t>đẩy</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Lòng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phơi </a:t>
            </a:r>
            <a:r>
              <a:rPr lang="vi-VN" sz="2400" dirty="0" err="1">
                <a:latin typeface="Times New Roman" panose="02020603050405020304" pitchFamily="18" charset="0"/>
                <a:cs typeface="Times New Roman" panose="02020603050405020304" pitchFamily="18" charset="0"/>
              </a:rPr>
              <a:t>phới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làm</a:t>
            </a:r>
            <a:r>
              <a:rPr lang="vi-VN" sz="2400" dirty="0">
                <a:latin typeface="Times New Roman" panose="02020603050405020304" pitchFamily="18" charset="0"/>
                <a:cs typeface="Times New Roman" panose="02020603050405020304" pitchFamily="18" charset="0"/>
              </a:rPr>
              <a:t> sao!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chăm lo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lâu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vô tâm quên </a:t>
            </a:r>
            <a:r>
              <a:rPr lang="vi-VN" sz="2400" dirty="0" err="1">
                <a:latin typeface="Times New Roman" panose="02020603050405020304" pitchFamily="18" charset="0"/>
                <a:cs typeface="Times New Roman" panose="02020603050405020304" pitchFamily="18" charset="0"/>
              </a:rPr>
              <a:t>mất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lá</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Một hôm, bỗng đâu trên những cành cây, báo một ti</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thắm: Mùa hoa phượng bắt đầu.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giờ</a:t>
            </a:r>
            <a:r>
              <a:rPr lang="vi-VN" sz="2400" dirty="0">
                <a:latin typeface="Times New Roman" panose="02020603050405020304" pitchFamily="18" charset="0"/>
                <a:cs typeface="Times New Roman" panose="02020603050405020304" pitchFamily="18" charset="0"/>
              </a:rPr>
              <a:t> chơi, </a:t>
            </a:r>
            <a:r>
              <a:rPr lang="vi-VN" sz="2400" dirty="0" err="1">
                <a:latin typeface="Times New Roman" panose="02020603050405020304" pitchFamily="18" charset="0"/>
                <a:cs typeface="Times New Roman" panose="02020603050405020304" pitchFamily="18" charset="0"/>
              </a:rPr>
              <a:t>cậu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học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trò</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ngạc</a:t>
            </a:r>
            <a:r>
              <a:rPr lang="vi-VN" sz="2400" dirty="0">
                <a:latin typeface="Times New Roman" panose="02020603050405020304" pitchFamily="18" charset="0"/>
                <a:cs typeface="Times New Roman" panose="02020603050405020304" pitchFamily="18" charset="0"/>
              </a:rPr>
              <a:t> nhiên trông lên: Hoa </a:t>
            </a:r>
            <a:r>
              <a:rPr lang="vi-VN" sz="2400" dirty="0" err="1">
                <a:latin typeface="Times New Roman" panose="02020603050405020304" pitchFamily="18" charset="0"/>
                <a:cs typeface="Times New Roman" panose="02020603050405020304" pitchFamily="18" charset="0"/>
              </a:rPr>
              <a:t>nở</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lúc</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nào</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bất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ngờ</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vậy</a:t>
            </a:r>
            <a:r>
              <a:rPr lang="vi-VN" sz="2400" dirty="0">
                <a:latin typeface="Times New Roman" panose="02020603050405020304" pitchFamily="18" charset="0"/>
                <a:cs typeface="Times New Roman" panose="02020603050405020304" pitchFamily="18" charset="0"/>
              </a:rPr>
              <a:t>?</a:t>
            </a:r>
          </a:p>
          <a:p>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minh </a:t>
            </a:r>
            <a:r>
              <a:rPr lang="vi-VN" sz="2400" dirty="0" err="1">
                <a:latin typeface="Times New Roman" panose="02020603050405020304" pitchFamily="18" charset="0"/>
                <a:cs typeface="Times New Roman" panose="02020603050405020304" pitchFamily="18" charset="0"/>
              </a:rPr>
              <a:t>của</a:t>
            </a:r>
            <a:r>
              <a:rPr lang="vi-VN" sz="2400" dirty="0">
                <a:latin typeface="Times New Roman" panose="02020603050405020304" pitchFamily="18" charset="0"/>
                <a:cs typeface="Times New Roman" panose="02020603050405020304" pitchFamily="18" charset="0"/>
              </a:rPr>
              <a:t> hoa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còn</a:t>
            </a:r>
            <a:r>
              <a:rPr lang="vi-VN" sz="2400" dirty="0">
                <a:latin typeface="Times New Roman" panose="02020603050405020304" pitchFamily="18" charset="0"/>
                <a:cs typeface="Times New Roman" panose="02020603050405020304" pitchFamily="18" charset="0"/>
              </a:rPr>
              <a:t> non, </a:t>
            </a:r>
            <a:r>
              <a:rPr lang="vi-VN" sz="2400" dirty="0" err="1">
                <a:latin typeface="Times New Roman" panose="02020603050405020304" pitchFamily="18" charset="0"/>
                <a:cs typeface="Times New Roman" panose="02020603050405020304" pitchFamily="18" charset="0"/>
              </a:rPr>
              <a:t>nếu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có</a:t>
            </a:r>
            <a:r>
              <a:rPr lang="vi-VN" sz="2400" dirty="0">
                <a:latin typeface="Times New Roman" panose="02020603050405020304" pitchFamily="18" charset="0"/>
                <a:cs typeface="Times New Roman" panose="02020603050405020304" pitchFamily="18" charset="0"/>
              </a:rPr>
              <a:t> mưa, </a:t>
            </a:r>
            <a:r>
              <a:rPr lang="vi-VN" sz="2400" dirty="0" err="1">
                <a:latin typeface="Times New Roman" panose="02020603050405020304" pitchFamily="18" charset="0"/>
                <a:cs typeface="Times New Roman" panose="02020603050405020304" pitchFamily="18" charset="0"/>
              </a:rPr>
              <a:t>lại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càng</a:t>
            </a:r>
            <a:r>
              <a:rPr lang="vi-VN" sz="2400" dirty="0">
                <a:latin typeface="Times New Roman" panose="02020603050405020304" pitchFamily="18" charset="0"/>
                <a:cs typeface="Times New Roman" panose="02020603050405020304" pitchFamily="18" charset="0"/>
              </a:rPr>
              <a:t> tươi </a:t>
            </a:r>
            <a:r>
              <a:rPr lang="vi-VN" sz="2400" dirty="0" err="1">
                <a:latin typeface="Times New Roman" panose="02020603050405020304" pitchFamily="18" charset="0"/>
                <a:cs typeface="Times New Roman" panose="02020603050405020304" pitchFamily="18" charset="0"/>
              </a:rPr>
              <a:t>dịu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xuân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hoa tăng lên,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cũng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đậm</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dần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hòa</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nhịp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với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mặt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trời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chói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lọi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màu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phượng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mạnh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mẽ</a:t>
            </a:r>
            <a:r>
              <a:rPr lang="vi-VN" sz="2400" dirty="0">
                <a:latin typeface="Times New Roman" panose="02020603050405020304" pitchFamily="18" charset="0"/>
                <a:cs typeface="Times New Roman" panose="02020603050405020304" pitchFamily="18" charset="0"/>
              </a:rPr>
              <a:t> kêu vang: </a:t>
            </a:r>
            <a:r>
              <a:rPr lang="vi-VN" sz="2400" dirty="0" err="1">
                <a:latin typeface="Times New Roman" panose="02020603050405020304" pitchFamily="18" charset="0"/>
                <a:cs typeface="Times New Roman" panose="02020603050405020304" pitchFamily="18" charset="0"/>
              </a:rPr>
              <a:t>Hè</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rồi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Khắp</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thành</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phố</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bỗng</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rực</a:t>
            </a:r>
            <a:r>
              <a:rPr lang="vi-VN" sz="2400" dirty="0">
                <a:latin typeface="Times New Roman" panose="02020603050405020304" pitchFamily="18" charset="0"/>
                <a:cs typeface="Times New Roman" panose="02020603050405020304" pitchFamily="18" charset="0"/>
              </a:rPr>
              <a:t> lên như </a:t>
            </a:r>
            <a:r>
              <a:rPr lang="vi-VN" sz="2400" dirty="0" err="1">
                <a:latin typeface="Times New Roman" panose="02020603050405020304" pitchFamily="18" charset="0"/>
                <a:cs typeface="Times New Roman" panose="02020603050405020304" pitchFamily="18" charset="0"/>
              </a:rPr>
              <a:t>đến</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Tết</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nhà</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đều</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dán</a:t>
            </a:r>
            <a:r>
              <a:rPr lang="vi-VN" sz="2400" dirty="0">
                <a:latin typeface="Times New Roman" panose="02020603050405020304" pitchFamily="18" charset="0"/>
                <a:cs typeface="Times New Roman" panose="02020603050405020304" pitchFamily="18" charset="0"/>
              </a:rPr>
              <a:t> câu </a:t>
            </a:r>
            <a:r>
              <a:rPr lang="vi-VN" sz="2400" dirty="0" err="1">
                <a:latin typeface="Times New Roman" panose="02020603050405020304" pitchFamily="18" charset="0"/>
                <a:cs typeface="Times New Roman" panose="02020603050405020304" pitchFamily="18" charset="0"/>
              </a:rPr>
              <a:t>đối</a:t>
            </a:r>
            <a:r>
              <a:rPr lang="vi-VN" sz="2400" dirty="0">
                <a:latin typeface="Times New Roman" panose="02020603050405020304" pitchFamily="18" charset="0"/>
                <a:cs typeface="Times New Roman" panose="02020603050405020304" pitchFamily="18" charset="0"/>
              </a:rPr>
              <a:t> </a:t>
            </a:r>
            <a:r>
              <a:rPr lang="vi-VN" sz="2400" dirty="0" err="1">
                <a:latin typeface="Times New Roman" panose="02020603050405020304" pitchFamily="18" charset="0"/>
                <a:cs typeface="Times New Roman" panose="02020603050405020304" pitchFamily="18" charset="0"/>
              </a:rPr>
              <a:t>đỏ</a:t>
            </a:r>
            <a:r>
              <a:rPr lang="vi-VN" sz="2400" dirty="0">
                <a:latin typeface="Times New Roman" panose="02020603050405020304" pitchFamily="18" charset="0"/>
                <a:cs typeface="Times New Roman" panose="02020603050405020304" pitchFamily="18" charset="0"/>
              </a:rPr>
              <a:t>.</a:t>
            </a:r>
          </a:p>
          <a:p>
            <a:pPr algn="r"/>
            <a:r>
              <a:rPr lang="vi-VN" sz="2400" i="1" dirty="0">
                <a:solidFill>
                  <a:srgbClr val="616161"/>
                </a:solidFill>
                <a:latin typeface="Times New Roman" panose="02020603050405020304" pitchFamily="18" charset="0"/>
                <a:cs typeface="Times New Roman" panose="02020603050405020304" pitchFamily="18" charset="0"/>
              </a:rPr>
              <a:t>Theo</a:t>
            </a:r>
            <a:r>
              <a:rPr lang="vi-VN" sz="2400" dirty="0">
                <a:solidFill>
                  <a:srgbClr val="616161"/>
                </a:solidFill>
                <a:latin typeface="Times New Roman" panose="02020603050405020304" pitchFamily="18" charset="0"/>
                <a:cs typeface="Times New Roman" panose="02020603050405020304" pitchFamily="18" charset="0"/>
              </a:rPr>
              <a:t> </a:t>
            </a:r>
            <a:r>
              <a:rPr lang="vi-VN" sz="2400" b="1" dirty="0">
                <a:solidFill>
                  <a:srgbClr val="616161"/>
                </a:solidFill>
                <a:latin typeface="Times New Roman" panose="02020603050405020304" pitchFamily="18" charset="0"/>
                <a:cs typeface="Times New Roman" panose="02020603050405020304" pitchFamily="18" charset="0"/>
              </a:rPr>
              <a:t>XUÂN DIỆU</a:t>
            </a: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xmlns="" id="{8ABC8783-94AB-45AA-A2FD-A0099A110C23}"/>
              </a:ext>
            </a:extLst>
          </p:cNvPr>
          <p:cNvSpPr/>
          <p:nvPr/>
        </p:nvSpPr>
        <p:spPr>
          <a:xfrm>
            <a:off x="471416" y="706595"/>
            <a:ext cx="428767" cy="47305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6" name="Oval 5">
            <a:extLst>
              <a:ext uri="{FF2B5EF4-FFF2-40B4-BE49-F238E27FC236}">
                <a16:creationId xmlns:a16="http://schemas.microsoft.com/office/drawing/2014/main" xmlns="" id="{FC249F6F-E88E-402B-9568-1481CB2AB49A}"/>
              </a:ext>
            </a:extLst>
          </p:cNvPr>
          <p:cNvSpPr/>
          <p:nvPr/>
        </p:nvSpPr>
        <p:spPr>
          <a:xfrm>
            <a:off x="468021" y="2224585"/>
            <a:ext cx="395217" cy="42421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7" name="Oval 6">
            <a:extLst>
              <a:ext uri="{FF2B5EF4-FFF2-40B4-BE49-F238E27FC236}">
                <a16:creationId xmlns:a16="http://schemas.microsoft.com/office/drawing/2014/main" xmlns="" id="{67EF9CBF-A047-4B09-A301-FBBB3B516A53}"/>
              </a:ext>
            </a:extLst>
          </p:cNvPr>
          <p:cNvSpPr/>
          <p:nvPr/>
        </p:nvSpPr>
        <p:spPr>
          <a:xfrm>
            <a:off x="437296" y="4831308"/>
            <a:ext cx="497006" cy="38574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1028617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1164</Words>
  <Application>Microsoft Office PowerPoint</Application>
  <PresentationFormat>Widescreen</PresentationFormat>
  <Paragraphs>130</Paragraphs>
  <Slides>34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Calibri Light</vt:lpstr>
      <vt:lpstr>Times New Roman</vt:lpstr>
      <vt:lpstr>UVN Bai Sau</vt:lpstr>
      <vt:lpstr>UVN Bai Sau Nhe</vt:lpstr>
      <vt:lpstr>Wingdings</vt:lpstr>
      <vt:lpstr>等线</vt:lpstr>
      <vt:lpstr>Office Theme</vt:lpstr>
      <vt:lpstr>Default Design</vt:lpstr>
      <vt:lpstr>PowerPoint Presentation</vt:lpstr>
      <vt:lpstr>KHỞI ĐỘNG</vt:lpstr>
      <vt:lpstr>b) Thể hiện bức tranh chợ tết miền trung du giàu màu sắc và vô cùng sinh động đã nói lên cuộc sống vui vẻ, hạnh phúc của những người dân quê.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 hiểu “đỏ rực” có nghĩa như thế nào?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32</cp:revision>
  <dcterms:created xsi:type="dcterms:W3CDTF">2021-03-07T02:50:39Z</dcterms:created>
  <dcterms:modified xsi:type="dcterms:W3CDTF">2022-02-21T04:09:45Z</dcterms:modified>
</cp:coreProperties>
</file>