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2"/>
  </p:notesMasterIdLst>
  <p:sldIdLst>
    <p:sldId id="8696" r:id="rId4"/>
    <p:sldId id="279" r:id="rId5"/>
    <p:sldId id="299" r:id="rId6"/>
    <p:sldId id="307" r:id="rId7"/>
    <p:sldId id="2636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637" r:id="rId17"/>
    <p:sldId id="323" r:id="rId18"/>
    <p:sldId id="2638" r:id="rId19"/>
    <p:sldId id="8702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5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5" Type="http://schemas.openxmlformats.org/officeDocument/2006/relationships/image" Target="../media/image5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29908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281240" y="830530"/>
            <a:ext cx="3629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3083375" y="339672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013468" y="343158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1919" y="1895061"/>
            <a:ext cx="4943222" cy="17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35423" y="1035549"/>
            <a:ext cx="3629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8130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988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3816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8097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3070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101628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528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2791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517</Words>
  <Application>Microsoft Office PowerPoint</Application>
  <PresentationFormat>Widescreen</PresentationFormat>
  <Paragraphs>98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Gloria Hallelujah</vt:lpstr>
      <vt:lpstr>HP001 4 hàng</vt:lpstr>
      <vt:lpstr>字魂59号-创粗黑</vt:lpstr>
      <vt:lpstr>字魂70号-灵悦黑体</vt:lpstr>
      <vt:lpstr>方正卡通简体</vt:lpstr>
      <vt:lpstr>第一PPT，www.1ppt.com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25</cp:revision>
  <dcterms:created xsi:type="dcterms:W3CDTF">2022-06-15T08:05:13Z</dcterms:created>
  <dcterms:modified xsi:type="dcterms:W3CDTF">2023-10-19T15:31:47Z</dcterms:modified>
</cp:coreProperties>
</file>