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Lễ phép vâng lời ông bà, cha mẹ, anh chị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05439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290945" y="1905000"/>
            <a:ext cx="8499100" cy="49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-1447800" y="2362200"/>
            <a:ext cx="1150809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Techsi.vn</cp:lastModifiedBy>
  <cp:revision>18</cp:revision>
  <dcterms:created xsi:type="dcterms:W3CDTF">2006-08-16T00:00:00Z</dcterms:created>
  <dcterms:modified xsi:type="dcterms:W3CDTF">2022-10-18T10:17:16Z</dcterms:modified>
</cp:coreProperties>
</file>