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3" r:id="rId3"/>
    <p:sldId id="344" r:id="rId4"/>
    <p:sldId id="345" r:id="rId5"/>
    <p:sldId id="346" r:id="rId6"/>
    <p:sldId id="347" r:id="rId7"/>
    <p:sldId id="355" r:id="rId8"/>
    <p:sldId id="348" r:id="rId9"/>
    <p:sldId id="297" r:id="rId10"/>
    <p:sldId id="299" r:id="rId11"/>
    <p:sldId id="350" r:id="rId12"/>
    <p:sldId id="351" r:id="rId13"/>
    <p:sldId id="352" r:id="rId14"/>
    <p:sldId id="353" r:id="rId15"/>
    <p:sldId id="354" r:id="rId16"/>
    <p:sldId id="298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59B"/>
    <a:srgbClr val="FA06CC"/>
    <a:srgbClr val="FFF89A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82" autoAdjust="0"/>
    <p:restoredTop sz="94660"/>
  </p:normalViewPr>
  <p:slideViewPr>
    <p:cSldViewPr snapToGrid="0">
      <p:cViewPr varScale="1">
        <p:scale>
          <a:sx n="68" d="100"/>
          <a:sy n="68" d="100"/>
        </p:scale>
        <p:origin x="20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39BA51-6E4C-4540-BA95-3D5776FB6375}"/>
              </a:ext>
            </a:extLst>
          </p:cNvPr>
          <p:cNvSpPr txBox="1"/>
          <p:nvPr/>
        </p:nvSpPr>
        <p:spPr>
          <a:xfrm>
            <a:off x="3265339" y="403316"/>
            <a:ext cx="764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Lato Heavy" panose="020F0502020204030203" pitchFamily="34" charset="0"/>
              </a:rPr>
              <a:t>Làm quen với một số hình phẳng</a:t>
            </a:r>
            <a:endParaRPr lang="vi-VN" sz="3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25E03-720C-4B09-8BF4-667ECE8ACECE}"/>
              </a:ext>
            </a:extLst>
          </p:cNvPr>
          <p:cNvSpPr txBox="1"/>
          <p:nvPr/>
        </p:nvSpPr>
        <p:spPr>
          <a:xfrm>
            <a:off x="2600633" y="1704171"/>
            <a:ext cx="6527749" cy="20867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7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 vuông, hình tròn,</a:t>
            </a: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hình tam giác, hình chữ nhật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D7D725-D379-439F-8664-DBD4BB8EE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39" y="3625065"/>
            <a:ext cx="5539161" cy="26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Bài hát thiếu nhi cho bé - Bé tập đếm_1080p">
            <a:hlinkClick r:id="" action="ppaction://media"/>
            <a:extLst>
              <a:ext uri="{FF2B5EF4-FFF2-40B4-BE49-F238E27FC236}">
                <a16:creationId xmlns:a16="http://schemas.microsoft.com/office/drawing/2014/main" id="{CB133E5A-ACAB-4FF7-87D6-D34462D760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617220"/>
            <a:ext cx="999744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3B1C8-FA73-4A85-B687-D4545A8BC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51D0ECC-7448-4767-B4F0-73040B6B2D52}"/>
              </a:ext>
            </a:extLst>
          </p:cNvPr>
          <p:cNvSpPr/>
          <p:nvPr/>
        </p:nvSpPr>
        <p:spPr>
          <a:xfrm>
            <a:off x="2117848" y="2390864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326D9166-E156-499B-98B3-52E933077B5F}"/>
              </a:ext>
            </a:extLst>
          </p:cNvPr>
          <p:cNvSpPr/>
          <p:nvPr/>
        </p:nvSpPr>
        <p:spPr>
          <a:xfrm>
            <a:off x="5586762" y="2390863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20706607-504C-4635-90DE-1AE38C6DF430}"/>
              </a:ext>
            </a:extLst>
          </p:cNvPr>
          <p:cNvSpPr/>
          <p:nvPr/>
        </p:nvSpPr>
        <p:spPr>
          <a:xfrm>
            <a:off x="9055676" y="2390863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6092B4-E566-4103-A723-62CE79744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08" y="2624652"/>
            <a:ext cx="1295637" cy="1125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689537-D574-41DA-9ACE-4742A1732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31" y="2720481"/>
            <a:ext cx="942147" cy="942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8A0ACC-42F5-4613-94AF-EEB51ECBC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28" y="2958790"/>
            <a:ext cx="1295637" cy="456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AD030-D45D-4DA9-BC30-37C627302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060" y="2771774"/>
            <a:ext cx="834316" cy="83279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E5A926D-2DC7-44AD-A7E9-475B61E4FCD5}"/>
              </a:ext>
            </a:extLst>
          </p:cNvPr>
          <p:cNvSpPr/>
          <p:nvPr/>
        </p:nvSpPr>
        <p:spPr>
          <a:xfrm>
            <a:off x="7778418" y="2846094"/>
            <a:ext cx="682171" cy="682171"/>
          </a:xfrm>
          <a:prstGeom prst="ellipse">
            <a:avLst/>
          </a:prstGeom>
          <a:solidFill>
            <a:srgbClr val="D872B6"/>
          </a:solidFill>
          <a:ln>
            <a:solidFill>
              <a:srgbClr val="D87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4AB1CB-0A4F-4761-AB81-B1A4110909C9}"/>
              </a:ext>
            </a:extLst>
          </p:cNvPr>
          <p:cNvSpPr txBox="1">
            <a:spLocks/>
          </p:cNvSpPr>
          <p:nvPr/>
        </p:nvSpPr>
        <p:spPr>
          <a:xfrm>
            <a:off x="2765074" y="4221223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55590F0-33DE-423F-87C9-E0C69879B890}"/>
              </a:ext>
            </a:extLst>
          </p:cNvPr>
          <p:cNvSpPr txBox="1">
            <a:spLocks/>
          </p:cNvSpPr>
          <p:nvPr/>
        </p:nvSpPr>
        <p:spPr>
          <a:xfrm>
            <a:off x="4496645" y="4221222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B8D241-0E09-4692-92E6-26D5DDB25764}"/>
              </a:ext>
            </a:extLst>
          </p:cNvPr>
          <p:cNvSpPr txBox="1">
            <a:spLocks/>
          </p:cNvSpPr>
          <p:nvPr/>
        </p:nvSpPr>
        <p:spPr>
          <a:xfrm>
            <a:off x="6228216" y="4221223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8C775D-62E9-47DC-A1D1-8A79DA1276EB}"/>
              </a:ext>
            </a:extLst>
          </p:cNvPr>
          <p:cNvSpPr txBox="1">
            <a:spLocks/>
          </p:cNvSpPr>
          <p:nvPr/>
        </p:nvSpPr>
        <p:spPr>
          <a:xfrm>
            <a:off x="7959787" y="4221222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ECF5FFF-3D5F-4161-A0CE-F84E8FFFD58B}"/>
              </a:ext>
            </a:extLst>
          </p:cNvPr>
          <p:cNvSpPr txBox="1">
            <a:spLocks/>
          </p:cNvSpPr>
          <p:nvPr/>
        </p:nvSpPr>
        <p:spPr>
          <a:xfrm>
            <a:off x="9702902" y="4221221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B0F725-325E-458E-958E-7AEAF12BE924}"/>
              </a:ext>
            </a:extLst>
          </p:cNvPr>
          <p:cNvGrpSpPr/>
          <p:nvPr/>
        </p:nvGrpSpPr>
        <p:grpSpPr>
          <a:xfrm>
            <a:off x="3871592" y="941669"/>
            <a:ext cx="5566468" cy="830997"/>
            <a:chOff x="4102400" y="354153"/>
            <a:chExt cx="5566468" cy="830997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4C044659-5749-4ACE-A699-E40777FD893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4812920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Nh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ững hình nào là hình tròn?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75743F9-CECA-4B38-BE84-0E39515B3A4E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30997"/>
              <a:chOff x="3174278" y="237323"/>
              <a:chExt cx="605826" cy="83099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BE1663B-C0A8-4356-8AF1-6A5081711D6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B68865-70CD-4D7D-A8D9-1D0C7EA14B01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7DA0458D-4FDC-489A-9ABB-3B8940926CDB}"/>
              </a:ext>
            </a:extLst>
          </p:cNvPr>
          <p:cNvSpPr/>
          <p:nvPr/>
        </p:nvSpPr>
        <p:spPr>
          <a:xfrm>
            <a:off x="4192716" y="3987434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7F32D5-7722-4BE8-BF20-93C449CCA652}"/>
              </a:ext>
            </a:extLst>
          </p:cNvPr>
          <p:cNvSpPr/>
          <p:nvPr/>
        </p:nvSpPr>
        <p:spPr>
          <a:xfrm>
            <a:off x="7714382" y="3987434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3" grpId="0" animBg="1"/>
      <p:bldP spid="14" grpId="0"/>
      <p:bldP spid="15" grpId="0"/>
      <p:bldP spid="16" grpId="0"/>
      <p:bldP spid="17" grpId="0"/>
      <p:bldP spid="18" grpId="0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39E6F7-50F2-4B4E-B537-75BF04491A0D}"/>
              </a:ext>
            </a:extLst>
          </p:cNvPr>
          <p:cNvGrpSpPr/>
          <p:nvPr/>
        </p:nvGrpSpPr>
        <p:grpSpPr>
          <a:xfrm>
            <a:off x="2981842" y="941669"/>
            <a:ext cx="6406264" cy="830997"/>
            <a:chOff x="4102400" y="354153"/>
            <a:chExt cx="5566468" cy="83099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38FF737-E1AD-4F8A-B62F-C66CBA48F41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4812920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Nh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ững hình nào là hình tam giác?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5CFC1C-53A2-4C2A-89DD-AC2D117AFC3A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30997"/>
              <a:chOff x="3174278" y="237323"/>
              <a:chExt cx="605826" cy="83099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F8318A7-AA85-44B1-9D3F-07428581B52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B5B5B-D49A-4D99-9E71-2F55672F1C2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AF1C0D-9FE9-4417-9CB9-ED37DF29EB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CA51623-F3B8-43A0-9B95-3DCBF934D938}"/>
              </a:ext>
            </a:extLst>
          </p:cNvPr>
          <p:cNvSpPr/>
          <p:nvPr/>
        </p:nvSpPr>
        <p:spPr>
          <a:xfrm>
            <a:off x="3854874" y="3150155"/>
            <a:ext cx="1087331" cy="11413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155AE1-3153-439E-99BA-E422B04A3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49" y="3150155"/>
            <a:ext cx="1113670" cy="1111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047CF-9DC2-4013-B319-21C930CAB5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6427" y="3084508"/>
            <a:ext cx="1654490" cy="676749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DAE5FE2-FF86-43D2-9389-05918CDFDF1E}"/>
              </a:ext>
            </a:extLst>
          </p:cNvPr>
          <p:cNvSpPr/>
          <p:nvPr/>
        </p:nvSpPr>
        <p:spPr>
          <a:xfrm>
            <a:off x="8016321" y="2970667"/>
            <a:ext cx="1572215" cy="1291130"/>
          </a:xfrm>
          <a:prstGeom prst="rtTriangle">
            <a:avLst/>
          </a:prstGeom>
          <a:solidFill>
            <a:srgbClr val="FA0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CD784712-EA49-4DCE-90A9-24420150F99F}"/>
              </a:ext>
            </a:extLst>
          </p:cNvPr>
          <p:cNvSpPr/>
          <p:nvPr/>
        </p:nvSpPr>
        <p:spPr>
          <a:xfrm flipH="1">
            <a:off x="1240182" y="3000365"/>
            <a:ext cx="1572215" cy="1291130"/>
          </a:xfrm>
          <a:prstGeom prst="rtTriangle">
            <a:avLst/>
          </a:prstGeom>
          <a:solidFill>
            <a:srgbClr val="FDE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0A0D3D8-B475-425E-BC99-A83AD5F0AF9E}"/>
              </a:ext>
            </a:extLst>
          </p:cNvPr>
          <p:cNvSpPr txBox="1">
            <a:spLocks/>
          </p:cNvSpPr>
          <p:nvPr/>
        </p:nvSpPr>
        <p:spPr>
          <a:xfrm>
            <a:off x="2129931" y="4658684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135FB8-908E-4844-95BD-25E6D89EE541}"/>
              </a:ext>
            </a:extLst>
          </p:cNvPr>
          <p:cNvSpPr txBox="1">
            <a:spLocks/>
          </p:cNvSpPr>
          <p:nvPr/>
        </p:nvSpPr>
        <p:spPr>
          <a:xfrm>
            <a:off x="4240815" y="4658683"/>
            <a:ext cx="302117" cy="40520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10D13EE-727B-42AF-979C-92BA4BE9AB43}"/>
              </a:ext>
            </a:extLst>
          </p:cNvPr>
          <p:cNvSpPr txBox="1">
            <a:spLocks/>
          </p:cNvSpPr>
          <p:nvPr/>
        </p:nvSpPr>
        <p:spPr>
          <a:xfrm>
            <a:off x="6033916" y="4658683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ADD1AE8-D639-43DB-8E27-873FB064175D}"/>
              </a:ext>
            </a:extLst>
          </p:cNvPr>
          <p:cNvSpPr txBox="1">
            <a:spLocks/>
          </p:cNvSpPr>
          <p:nvPr/>
        </p:nvSpPr>
        <p:spPr>
          <a:xfrm>
            <a:off x="8390544" y="4658683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7BC7B1-9168-4E75-9694-7D387AB6819D}"/>
              </a:ext>
            </a:extLst>
          </p:cNvPr>
          <p:cNvSpPr txBox="1">
            <a:spLocks/>
          </p:cNvSpPr>
          <p:nvPr/>
        </p:nvSpPr>
        <p:spPr>
          <a:xfrm>
            <a:off x="10213581" y="4632315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43AED3D-AAFB-48A1-959B-7934B87A120F}"/>
              </a:ext>
            </a:extLst>
          </p:cNvPr>
          <p:cNvSpPr/>
          <p:nvPr/>
        </p:nvSpPr>
        <p:spPr>
          <a:xfrm>
            <a:off x="1837791" y="4401102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D878EB-9C5D-4E93-B64B-ACB66FAE0F99}"/>
              </a:ext>
            </a:extLst>
          </p:cNvPr>
          <p:cNvSpPr/>
          <p:nvPr/>
        </p:nvSpPr>
        <p:spPr>
          <a:xfrm>
            <a:off x="7994023" y="4408717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4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39E6F7-50F2-4B4E-B537-75BF04491A0D}"/>
              </a:ext>
            </a:extLst>
          </p:cNvPr>
          <p:cNvGrpSpPr/>
          <p:nvPr/>
        </p:nvGrpSpPr>
        <p:grpSpPr>
          <a:xfrm>
            <a:off x="3482009" y="949741"/>
            <a:ext cx="6406264" cy="830997"/>
            <a:chOff x="4102400" y="354153"/>
            <a:chExt cx="5566468" cy="83099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38FF737-E1AD-4F8A-B62F-C66CBA48F41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4812920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c) Nh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ững hình nào là hình vuông?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5CFC1C-53A2-4C2A-89DD-AC2D117AFC3A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30997"/>
              <a:chOff x="3174278" y="237323"/>
              <a:chExt cx="605826" cy="83099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F8318A7-AA85-44B1-9D3F-07428581B52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B5B5B-D49A-4D99-9E71-2F55672F1C2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AF1C0D-9FE9-4417-9CB9-ED37DF29EB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F1981F03-5FC9-4DD9-98C5-58B1EA91D879}"/>
              </a:ext>
            </a:extLst>
          </p:cNvPr>
          <p:cNvSpPr/>
          <p:nvPr/>
        </p:nvSpPr>
        <p:spPr>
          <a:xfrm>
            <a:off x="2117848" y="2390864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DE69074F-B475-496A-ABD5-FB86C19E3394}"/>
              </a:ext>
            </a:extLst>
          </p:cNvPr>
          <p:cNvSpPr/>
          <p:nvPr/>
        </p:nvSpPr>
        <p:spPr>
          <a:xfrm>
            <a:off x="5586762" y="2390863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BE443F36-F61D-4B8A-AD00-2412DDD02BA4}"/>
              </a:ext>
            </a:extLst>
          </p:cNvPr>
          <p:cNvSpPr/>
          <p:nvPr/>
        </p:nvSpPr>
        <p:spPr>
          <a:xfrm>
            <a:off x="9055676" y="2390863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A9BCFF-75E2-4643-83DD-DFE651F74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90" y="2624647"/>
            <a:ext cx="1295637" cy="1125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6BE1E7-F003-4D20-B45D-170337387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23" y="3310685"/>
            <a:ext cx="1295637" cy="456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8D6A83-281F-4FA3-A8B0-E4AFF672F0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32" y="2999172"/>
            <a:ext cx="834316" cy="832797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1E2BBA3-5D1F-4229-8CBD-30C00CED5117}"/>
              </a:ext>
            </a:extLst>
          </p:cNvPr>
          <p:cNvSpPr txBox="1">
            <a:spLocks/>
          </p:cNvSpPr>
          <p:nvPr/>
        </p:nvSpPr>
        <p:spPr>
          <a:xfrm>
            <a:off x="2765074" y="4221223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44AD96-063C-475B-9777-3F5DB2D4484A}"/>
              </a:ext>
            </a:extLst>
          </p:cNvPr>
          <p:cNvSpPr txBox="1">
            <a:spLocks/>
          </p:cNvSpPr>
          <p:nvPr/>
        </p:nvSpPr>
        <p:spPr>
          <a:xfrm>
            <a:off x="4496645" y="4221222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63D55A-AF03-4437-A1B0-739F2EC5D72B}"/>
              </a:ext>
            </a:extLst>
          </p:cNvPr>
          <p:cNvSpPr txBox="1">
            <a:spLocks/>
          </p:cNvSpPr>
          <p:nvPr/>
        </p:nvSpPr>
        <p:spPr>
          <a:xfrm>
            <a:off x="6228216" y="4221223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07B751C-69C3-4FF6-B2B9-0877CC4131D8}"/>
              </a:ext>
            </a:extLst>
          </p:cNvPr>
          <p:cNvSpPr txBox="1">
            <a:spLocks/>
          </p:cNvSpPr>
          <p:nvPr/>
        </p:nvSpPr>
        <p:spPr>
          <a:xfrm>
            <a:off x="7959787" y="4221222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879A35D-320F-4431-B4A7-0DF1D3E671E8}"/>
              </a:ext>
            </a:extLst>
          </p:cNvPr>
          <p:cNvSpPr txBox="1">
            <a:spLocks/>
          </p:cNvSpPr>
          <p:nvPr/>
        </p:nvSpPr>
        <p:spPr>
          <a:xfrm>
            <a:off x="9702902" y="4221221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B3D076-FD3E-4DBC-A9AC-970697211BDB}"/>
              </a:ext>
            </a:extLst>
          </p:cNvPr>
          <p:cNvSpPr/>
          <p:nvPr/>
        </p:nvSpPr>
        <p:spPr>
          <a:xfrm>
            <a:off x="5841382" y="2846094"/>
            <a:ext cx="1087331" cy="11413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4145C4-4D09-40A0-A36A-946992501C24}"/>
              </a:ext>
            </a:extLst>
          </p:cNvPr>
          <p:cNvSpPr/>
          <p:nvPr/>
        </p:nvSpPr>
        <p:spPr>
          <a:xfrm>
            <a:off x="9335620" y="2642403"/>
            <a:ext cx="1105306" cy="11250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CB2A53A-F285-4352-AE1E-FBD951B03C36}"/>
              </a:ext>
            </a:extLst>
          </p:cNvPr>
          <p:cNvSpPr/>
          <p:nvPr/>
        </p:nvSpPr>
        <p:spPr>
          <a:xfrm>
            <a:off x="4174656" y="3987434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3C5324F-A9FF-4240-A6E6-477AB86BA3F3}"/>
              </a:ext>
            </a:extLst>
          </p:cNvPr>
          <p:cNvSpPr/>
          <p:nvPr/>
        </p:nvSpPr>
        <p:spPr>
          <a:xfrm>
            <a:off x="9426926" y="3963640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39E6F7-50F2-4B4E-B537-75BF04491A0D}"/>
              </a:ext>
            </a:extLst>
          </p:cNvPr>
          <p:cNvGrpSpPr/>
          <p:nvPr/>
        </p:nvGrpSpPr>
        <p:grpSpPr>
          <a:xfrm>
            <a:off x="3012080" y="935333"/>
            <a:ext cx="6956388" cy="830997"/>
            <a:chOff x="4102400" y="354153"/>
            <a:chExt cx="6044476" cy="83099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38FF737-E1AD-4F8A-B62F-C66CBA48F41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5290928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d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) Nh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ững hình nào là hình chữ nhật?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5CFC1C-53A2-4C2A-89DD-AC2D117AFC3A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30997"/>
              <a:chOff x="3174278" y="237323"/>
              <a:chExt cx="605826" cy="83099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F8318A7-AA85-44B1-9D3F-07428581B52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B5B5B-D49A-4D99-9E71-2F55672F1C2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AF1C0D-9FE9-4417-9CB9-ED37DF29EB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F1981F03-5FC9-4DD9-98C5-58B1EA91D879}"/>
              </a:ext>
            </a:extLst>
          </p:cNvPr>
          <p:cNvSpPr/>
          <p:nvPr/>
        </p:nvSpPr>
        <p:spPr>
          <a:xfrm>
            <a:off x="2136136" y="2829744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DE69074F-B475-496A-ABD5-FB86C19E3394}"/>
              </a:ext>
            </a:extLst>
          </p:cNvPr>
          <p:cNvSpPr/>
          <p:nvPr/>
        </p:nvSpPr>
        <p:spPr>
          <a:xfrm>
            <a:off x="5605050" y="2829743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BE443F36-F61D-4B8A-AD00-2412DDD02BA4}"/>
              </a:ext>
            </a:extLst>
          </p:cNvPr>
          <p:cNvSpPr/>
          <p:nvPr/>
        </p:nvSpPr>
        <p:spPr>
          <a:xfrm>
            <a:off x="9073964" y="2829743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1E2BBA3-5D1F-4229-8CBD-30C00CED5117}"/>
              </a:ext>
            </a:extLst>
          </p:cNvPr>
          <p:cNvSpPr txBox="1">
            <a:spLocks/>
          </p:cNvSpPr>
          <p:nvPr/>
        </p:nvSpPr>
        <p:spPr>
          <a:xfrm>
            <a:off x="2129931" y="4658684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44AD96-063C-475B-9777-3F5DB2D4484A}"/>
              </a:ext>
            </a:extLst>
          </p:cNvPr>
          <p:cNvSpPr txBox="1">
            <a:spLocks/>
          </p:cNvSpPr>
          <p:nvPr/>
        </p:nvSpPr>
        <p:spPr>
          <a:xfrm>
            <a:off x="4391875" y="4658683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63D55A-AF03-4437-A1B0-739F2EC5D72B}"/>
              </a:ext>
            </a:extLst>
          </p:cNvPr>
          <p:cNvSpPr txBox="1">
            <a:spLocks/>
          </p:cNvSpPr>
          <p:nvPr/>
        </p:nvSpPr>
        <p:spPr>
          <a:xfrm>
            <a:off x="6033916" y="4658683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07B751C-69C3-4FF6-B2B9-0877CC4131D8}"/>
              </a:ext>
            </a:extLst>
          </p:cNvPr>
          <p:cNvSpPr txBox="1">
            <a:spLocks/>
          </p:cNvSpPr>
          <p:nvPr/>
        </p:nvSpPr>
        <p:spPr>
          <a:xfrm>
            <a:off x="7978075" y="4660102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879A35D-320F-4431-B4A7-0DF1D3E671E8}"/>
              </a:ext>
            </a:extLst>
          </p:cNvPr>
          <p:cNvSpPr txBox="1">
            <a:spLocks/>
          </p:cNvSpPr>
          <p:nvPr/>
        </p:nvSpPr>
        <p:spPr>
          <a:xfrm>
            <a:off x="10213581" y="4632315"/>
            <a:ext cx="3021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B3D076-FD3E-4DBC-A9AC-970697211BDB}"/>
              </a:ext>
            </a:extLst>
          </p:cNvPr>
          <p:cNvSpPr/>
          <p:nvPr/>
        </p:nvSpPr>
        <p:spPr>
          <a:xfrm>
            <a:off x="9737240" y="3251529"/>
            <a:ext cx="1087331" cy="11413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4145C4-4D09-40A0-A36A-946992501C24}"/>
              </a:ext>
            </a:extLst>
          </p:cNvPr>
          <p:cNvSpPr/>
          <p:nvPr/>
        </p:nvSpPr>
        <p:spPr>
          <a:xfrm>
            <a:off x="5642765" y="2610713"/>
            <a:ext cx="967742" cy="1723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DEA275-BDD9-4599-BE8C-BFB2FD6DE2B3}"/>
              </a:ext>
            </a:extLst>
          </p:cNvPr>
          <p:cNvSpPr/>
          <p:nvPr/>
        </p:nvSpPr>
        <p:spPr>
          <a:xfrm>
            <a:off x="1341116" y="3438052"/>
            <a:ext cx="1847088" cy="7682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34D1CD1-AABE-4624-989D-040E71840123}"/>
              </a:ext>
            </a:extLst>
          </p:cNvPr>
          <p:cNvSpPr/>
          <p:nvPr/>
        </p:nvSpPr>
        <p:spPr>
          <a:xfrm>
            <a:off x="3809165" y="3165590"/>
            <a:ext cx="1165421" cy="114134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52308974-9DB5-4214-84E7-98DA79546725}"/>
              </a:ext>
            </a:extLst>
          </p:cNvPr>
          <p:cNvSpPr/>
          <p:nvPr/>
        </p:nvSpPr>
        <p:spPr>
          <a:xfrm>
            <a:off x="7020988" y="3438051"/>
            <a:ext cx="2231136" cy="958673"/>
          </a:xfrm>
          <a:prstGeom prst="trapezoid">
            <a:avLst>
              <a:gd name="adj" fmla="val 49799"/>
            </a:avLst>
          </a:prstGeom>
          <a:solidFill>
            <a:srgbClr val="FA0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FC95E00-EE10-46E8-96CF-DFDFB3AA36CB}"/>
              </a:ext>
            </a:extLst>
          </p:cNvPr>
          <p:cNvSpPr/>
          <p:nvPr/>
        </p:nvSpPr>
        <p:spPr>
          <a:xfrm>
            <a:off x="1837730" y="4460624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66F596-18BE-4507-B79E-4FD34FD64E0F}"/>
              </a:ext>
            </a:extLst>
          </p:cNvPr>
          <p:cNvSpPr/>
          <p:nvPr/>
        </p:nvSpPr>
        <p:spPr>
          <a:xfrm>
            <a:off x="5716131" y="4405263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E8D90-CD91-42BE-B005-6EE6670BE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9" t="75927" r="27643" b="7777"/>
          <a:stretch/>
        </p:blipFill>
        <p:spPr>
          <a:xfrm>
            <a:off x="6096000" y="2465546"/>
            <a:ext cx="4700016" cy="276869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A3D199-0858-4B41-9451-51C6A985D77B}"/>
              </a:ext>
            </a:extLst>
          </p:cNvPr>
          <p:cNvGrpSpPr/>
          <p:nvPr/>
        </p:nvGrpSpPr>
        <p:grpSpPr>
          <a:xfrm>
            <a:off x="2948705" y="980345"/>
            <a:ext cx="8261839" cy="1485201"/>
            <a:chOff x="3533921" y="1444752"/>
            <a:chExt cx="8261839" cy="148520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CF4F735C-F969-40F8-9DC0-531FDA5E62E8}"/>
                </a:ext>
              </a:extLst>
            </p:cNvPr>
            <p:cNvSpPr txBox="1">
              <a:spLocks/>
            </p:cNvSpPr>
            <p:nvPr/>
          </p:nvSpPr>
          <p:spPr>
            <a:xfrm>
              <a:off x="4349242" y="1444752"/>
              <a:ext cx="7446518" cy="1485201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Trong hình sau có bao nhiêu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hình vuông?</a:t>
              </a:r>
            </a:p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Bao nhi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êu hình tròn? Bao nhiêu hình tam giác?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A2DB5E-9A84-4A5D-A4C3-59963F22BC6C}"/>
                </a:ext>
              </a:extLst>
            </p:cNvPr>
            <p:cNvGrpSpPr/>
            <p:nvPr/>
          </p:nvGrpSpPr>
          <p:grpSpPr>
            <a:xfrm>
              <a:off x="3533921" y="1444752"/>
              <a:ext cx="815321" cy="830997"/>
              <a:chOff x="3174278" y="237323"/>
              <a:chExt cx="605826" cy="83099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24F5D23-060C-4FDE-9EC4-DD4380324A40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CA497C-3AEA-4512-8CE6-2011EF20751B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F4AAC6-A853-4ECB-B493-AD55E30C0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8C78C293-0035-49B0-8D2C-0D1998364525}"/>
              </a:ext>
            </a:extLst>
          </p:cNvPr>
          <p:cNvSpPr/>
          <p:nvPr/>
        </p:nvSpPr>
        <p:spPr>
          <a:xfrm>
            <a:off x="771157" y="2778774"/>
            <a:ext cx="1165421" cy="114134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E2372E-7CBB-4119-A8AE-4B5071E8639E}"/>
              </a:ext>
            </a:extLst>
          </p:cNvPr>
          <p:cNvSpPr/>
          <p:nvPr/>
        </p:nvSpPr>
        <p:spPr>
          <a:xfrm>
            <a:off x="2405039" y="2746860"/>
            <a:ext cx="1087331" cy="11413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6E8AB1-A49A-4D9B-A534-BE18F46C3C6D}"/>
              </a:ext>
            </a:extLst>
          </p:cNvPr>
          <p:cNvSpPr/>
          <p:nvPr/>
        </p:nvSpPr>
        <p:spPr>
          <a:xfrm>
            <a:off x="4222817" y="2842635"/>
            <a:ext cx="1105306" cy="11250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E0190F-6AD5-4E62-A699-2D23AE7B24D0}"/>
              </a:ext>
            </a:extLst>
          </p:cNvPr>
          <p:cNvSpPr txBox="1"/>
          <p:nvPr/>
        </p:nvSpPr>
        <p:spPr>
          <a:xfrm>
            <a:off x="972493" y="4174334"/>
            <a:ext cx="964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0445E-56B8-497E-9E17-855A619708AA}"/>
              </a:ext>
            </a:extLst>
          </p:cNvPr>
          <p:cNvSpPr txBox="1"/>
          <p:nvPr/>
        </p:nvSpPr>
        <p:spPr>
          <a:xfrm>
            <a:off x="2704455" y="4174333"/>
            <a:ext cx="964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C64603-CB6B-4735-9A10-F13CACC08D80}"/>
              </a:ext>
            </a:extLst>
          </p:cNvPr>
          <p:cNvSpPr txBox="1"/>
          <p:nvPr/>
        </p:nvSpPr>
        <p:spPr>
          <a:xfrm>
            <a:off x="4428189" y="4218579"/>
            <a:ext cx="964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953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160BD-0F7F-4F61-9C3B-15BD314A7933}"/>
              </a:ext>
            </a:extLst>
          </p:cNvPr>
          <p:cNvSpPr txBox="1"/>
          <p:nvPr/>
        </p:nvSpPr>
        <p:spPr>
          <a:xfrm>
            <a:off x="3391948" y="2612317"/>
            <a:ext cx="5625258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Thank you!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7" y="369702"/>
            <a:ext cx="2161821" cy="1080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7D92A7-7CE6-4A38-A0FE-D1898C0F7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87" y="1450613"/>
            <a:ext cx="3379605" cy="1524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986C51-5D8A-4998-BFC8-5BCFAA45B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20" y="1463831"/>
            <a:ext cx="3379605" cy="1511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A02D21-F371-4D6E-975F-E152D43716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57" y="3897289"/>
            <a:ext cx="3379605" cy="1510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F06DE-9864-4ED7-8042-368154372A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19" y="3915436"/>
            <a:ext cx="3379605" cy="149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2F68F-541C-41F4-A9A0-716F5A33B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27" y="355907"/>
            <a:ext cx="1523776" cy="761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E116AF-E48F-46EF-952A-C1BCEFE1D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9727"/>
            <a:ext cx="2757152" cy="2771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1B74E9-ADD0-49E0-9104-5A9212BD4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85" y="2456081"/>
            <a:ext cx="1918178" cy="19146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C6B7A-7785-4404-8B35-ED7926EA025B}"/>
              </a:ext>
            </a:extLst>
          </p:cNvPr>
          <p:cNvSpPr txBox="1">
            <a:spLocks/>
          </p:cNvSpPr>
          <p:nvPr/>
        </p:nvSpPr>
        <p:spPr>
          <a:xfrm>
            <a:off x="1358827" y="4370765"/>
            <a:ext cx="3286325" cy="6604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vuông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68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0AEAE-8C39-4DA3-ABDA-AAD9835C7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2" y="395252"/>
            <a:ext cx="2115816" cy="1057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5FC05-5617-4E9D-9DD2-5804077F6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14" y="1785366"/>
            <a:ext cx="2944669" cy="292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45AB71-C9CA-4BB0-9EEC-CCCEF6738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06" y="1950517"/>
            <a:ext cx="1914684" cy="19146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FC7342-9D0B-4300-9789-07B366DB3FC5}"/>
              </a:ext>
            </a:extLst>
          </p:cNvPr>
          <p:cNvSpPr txBox="1">
            <a:spLocks/>
          </p:cNvSpPr>
          <p:nvPr/>
        </p:nvSpPr>
        <p:spPr>
          <a:xfrm>
            <a:off x="1764724" y="4180912"/>
            <a:ext cx="2725047" cy="105790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tròn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98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EB078-8D4D-4C2B-93B2-D878E466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" y="129722"/>
            <a:ext cx="2412628" cy="1206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28BD3A-93CB-47AE-A83B-F86692073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65" y="1888300"/>
            <a:ext cx="2886104" cy="2529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97E74-EFC6-4E46-AC9D-10C498FD6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63" y="1756008"/>
            <a:ext cx="1918178" cy="166411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8C0626-0133-47CA-B2E7-A341EB6CDBA0}"/>
              </a:ext>
            </a:extLst>
          </p:cNvPr>
          <p:cNvSpPr txBox="1">
            <a:spLocks/>
          </p:cNvSpPr>
          <p:nvPr/>
        </p:nvSpPr>
        <p:spPr>
          <a:xfrm>
            <a:off x="1867629" y="3876988"/>
            <a:ext cx="3490755" cy="3841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0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F869E-E140-4EFC-B979-CE9DD4D6B1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4" y="427109"/>
            <a:ext cx="1523776" cy="761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EF80A-8185-411B-B8F2-DA804990B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63" y="2366707"/>
            <a:ext cx="3647643" cy="2186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55B24-CC92-4D5B-8D8F-99814B3BD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80" y="2486851"/>
            <a:ext cx="3647643" cy="194591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B37E61-F507-4F02-9628-2FA163E66648}"/>
              </a:ext>
            </a:extLst>
          </p:cNvPr>
          <p:cNvSpPr txBox="1">
            <a:spLocks/>
          </p:cNvSpPr>
          <p:nvPr/>
        </p:nvSpPr>
        <p:spPr>
          <a:xfrm>
            <a:off x="1940780" y="4901117"/>
            <a:ext cx="3647643" cy="7618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chữ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373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7" y="369702"/>
            <a:ext cx="2161821" cy="1080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7D92A7-7CE6-4A38-A0FE-D1898C0F7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87" y="1450613"/>
            <a:ext cx="3379605" cy="1524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986C51-5D8A-4998-BFC8-5BCFAA45B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20" y="1463831"/>
            <a:ext cx="3379605" cy="1511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A02D21-F371-4D6E-975F-E152D43716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57" y="3897289"/>
            <a:ext cx="3379605" cy="1510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F06DE-9864-4ED7-8042-368154372A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19" y="3915436"/>
            <a:ext cx="3379605" cy="149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42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18E78-F6BA-4132-B3E8-2147D5B6F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0" y="477329"/>
            <a:ext cx="2250723" cy="1125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221D0-61AE-4551-A352-3D183B7B2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47" y="1813563"/>
            <a:ext cx="901521" cy="899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CF4CC-0FF7-4636-87FE-C1CB83273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61" y="2840450"/>
            <a:ext cx="898291" cy="899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1F4C1-D937-4593-A468-C57F29FB7C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47" y="3867337"/>
            <a:ext cx="888262" cy="899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3B56D-4119-4C54-AEDB-9E3441D85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61" y="4983343"/>
            <a:ext cx="1322981" cy="721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4E049-FE19-470B-86E5-FBC045D3D3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1847411"/>
            <a:ext cx="2627976" cy="8317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633A7A-6FD9-418A-8961-0D44EC71B8DD}"/>
              </a:ext>
            </a:extLst>
          </p:cNvPr>
          <p:cNvSpPr txBox="1">
            <a:spLocks/>
          </p:cNvSpPr>
          <p:nvPr/>
        </p:nvSpPr>
        <p:spPr>
          <a:xfrm>
            <a:off x="6231804" y="2090478"/>
            <a:ext cx="1842616" cy="34561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vuông</a:t>
            </a:r>
            <a:endParaRPr lang="en-GB" sz="20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51B934-49DE-4D9D-94CE-155387EDB4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19" y="1902784"/>
            <a:ext cx="722318" cy="721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71AA62-D009-4D3A-9687-AC1C21F63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2805403"/>
            <a:ext cx="2627976" cy="83175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D0EFB0-05B7-4941-955F-73D981F0E88F}"/>
              </a:ext>
            </a:extLst>
          </p:cNvPr>
          <p:cNvSpPr txBox="1">
            <a:spLocks/>
          </p:cNvSpPr>
          <p:nvPr/>
        </p:nvSpPr>
        <p:spPr>
          <a:xfrm>
            <a:off x="6231804" y="3048470"/>
            <a:ext cx="1842616" cy="34561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tròn</a:t>
            </a:r>
            <a:endParaRPr lang="en-GB" sz="20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5448C8-53D4-4771-AA75-59EA5F754E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77" y="2860776"/>
            <a:ext cx="721002" cy="721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A99D38-EE11-44ED-A70D-F9EAC11A98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3824845"/>
            <a:ext cx="2627976" cy="8317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2EAD5A-4659-4122-AB7C-FE19BFCF5D7B}"/>
              </a:ext>
            </a:extLst>
          </p:cNvPr>
          <p:cNvSpPr txBox="1">
            <a:spLocks/>
          </p:cNvSpPr>
          <p:nvPr/>
        </p:nvSpPr>
        <p:spPr>
          <a:xfrm>
            <a:off x="6231804" y="4067912"/>
            <a:ext cx="1842616" cy="34561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chữ</a:t>
            </a:r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endParaRPr lang="en-GB" sz="20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2E2164-783F-4948-AB60-D5BB4D0D07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62" y="4025984"/>
            <a:ext cx="851317" cy="4294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D7ACF9-E20E-40B7-8811-10ECC2350B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4844287"/>
            <a:ext cx="2627976" cy="83175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38B2FA1-45E5-4EA3-B851-70085C172EEF}"/>
              </a:ext>
            </a:extLst>
          </p:cNvPr>
          <p:cNvSpPr txBox="1">
            <a:spLocks/>
          </p:cNvSpPr>
          <p:nvPr/>
        </p:nvSpPr>
        <p:spPr>
          <a:xfrm>
            <a:off x="6231804" y="5087354"/>
            <a:ext cx="1842616" cy="34561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endParaRPr lang="en-GB" sz="20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D8CFD3-CE8C-462D-A6A2-0B3AB29E7F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19" y="4946838"/>
            <a:ext cx="722318" cy="626646"/>
          </a:xfrm>
          <a:prstGeom prst="rect">
            <a:avLst/>
          </a:prstGeom>
        </p:spPr>
      </p:pic>
      <p:sp>
        <p:nvSpPr>
          <p:cNvPr id="20" name="Freeform 30">
            <a:extLst>
              <a:ext uri="{FF2B5EF4-FFF2-40B4-BE49-F238E27FC236}">
                <a16:creationId xmlns:a16="http://schemas.microsoft.com/office/drawing/2014/main" id="{3FE657E6-D52C-48CD-9036-069AC4BF9355}"/>
              </a:ext>
            </a:extLst>
          </p:cNvPr>
          <p:cNvSpPr/>
          <p:nvPr/>
        </p:nvSpPr>
        <p:spPr>
          <a:xfrm>
            <a:off x="4799168" y="2241550"/>
            <a:ext cx="1429555" cy="1004552"/>
          </a:xfrm>
          <a:custGeom>
            <a:avLst/>
            <a:gdLst>
              <a:gd name="connsiteX0" fmla="*/ 0 w 1429555"/>
              <a:gd name="connsiteY0" fmla="*/ 0 h 1004552"/>
              <a:gd name="connsiteX1" fmla="*/ 624625 w 1429555"/>
              <a:gd name="connsiteY1" fmla="*/ 650383 h 1004552"/>
              <a:gd name="connsiteX2" fmla="*/ 1429555 w 1429555"/>
              <a:gd name="connsiteY2" fmla="*/ 1004552 h 1004552"/>
              <a:gd name="connsiteX3" fmla="*/ 1429555 w 1429555"/>
              <a:gd name="connsiteY3" fmla="*/ 1004552 h 100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555" h="1004552">
                <a:moveTo>
                  <a:pt x="0" y="0"/>
                </a:moveTo>
                <a:cubicBezTo>
                  <a:pt x="193183" y="241479"/>
                  <a:pt x="386366" y="482958"/>
                  <a:pt x="624625" y="650383"/>
                </a:cubicBezTo>
                <a:cubicBezTo>
                  <a:pt x="862884" y="817808"/>
                  <a:pt x="1429555" y="1004552"/>
                  <a:pt x="1429555" y="1004552"/>
                </a:cubicBezTo>
                <a:lnTo>
                  <a:pt x="1429555" y="100455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id="{012B9E29-C0CD-4500-8FF1-3100ACA5DAD6}"/>
              </a:ext>
            </a:extLst>
          </p:cNvPr>
          <p:cNvSpPr/>
          <p:nvPr/>
        </p:nvSpPr>
        <p:spPr>
          <a:xfrm>
            <a:off x="4790786" y="2225809"/>
            <a:ext cx="1444172" cy="1081314"/>
          </a:xfrm>
          <a:custGeom>
            <a:avLst/>
            <a:gdLst>
              <a:gd name="connsiteX0" fmla="*/ 0 w 1444172"/>
              <a:gd name="connsiteY0" fmla="*/ 1081314 h 1081314"/>
              <a:gd name="connsiteX1" fmla="*/ 783772 w 1444172"/>
              <a:gd name="connsiteY1" fmla="*/ 428171 h 1081314"/>
              <a:gd name="connsiteX2" fmla="*/ 1444172 w 1444172"/>
              <a:gd name="connsiteY2" fmla="*/ 0 h 108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4172" h="1081314">
                <a:moveTo>
                  <a:pt x="0" y="1081314"/>
                </a:moveTo>
                <a:cubicBezTo>
                  <a:pt x="271538" y="844852"/>
                  <a:pt x="543077" y="608390"/>
                  <a:pt x="783772" y="428171"/>
                </a:cubicBezTo>
                <a:cubicBezTo>
                  <a:pt x="1024467" y="247952"/>
                  <a:pt x="1234319" y="123976"/>
                  <a:pt x="144417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32">
            <a:extLst>
              <a:ext uri="{FF2B5EF4-FFF2-40B4-BE49-F238E27FC236}">
                <a16:creationId xmlns:a16="http://schemas.microsoft.com/office/drawing/2014/main" id="{484670AB-AD0B-4587-90CE-45108D582A6E}"/>
              </a:ext>
            </a:extLst>
          </p:cNvPr>
          <p:cNvSpPr/>
          <p:nvPr/>
        </p:nvSpPr>
        <p:spPr>
          <a:xfrm>
            <a:off x="4616615" y="4272323"/>
            <a:ext cx="1618343" cy="979715"/>
          </a:xfrm>
          <a:custGeom>
            <a:avLst/>
            <a:gdLst>
              <a:gd name="connsiteX0" fmla="*/ 0 w 1618343"/>
              <a:gd name="connsiteY0" fmla="*/ 0 h 979715"/>
              <a:gd name="connsiteX1" fmla="*/ 762000 w 1618343"/>
              <a:gd name="connsiteY1" fmla="*/ 370115 h 979715"/>
              <a:gd name="connsiteX2" fmla="*/ 1618343 w 1618343"/>
              <a:gd name="connsiteY2" fmla="*/ 979715 h 979715"/>
              <a:gd name="connsiteX3" fmla="*/ 1618343 w 1618343"/>
              <a:gd name="connsiteY3" fmla="*/ 979715 h 9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343" h="979715">
                <a:moveTo>
                  <a:pt x="0" y="0"/>
                </a:moveTo>
                <a:cubicBezTo>
                  <a:pt x="246138" y="103414"/>
                  <a:pt x="492276" y="206829"/>
                  <a:pt x="762000" y="370115"/>
                </a:cubicBezTo>
                <a:cubicBezTo>
                  <a:pt x="1031724" y="533401"/>
                  <a:pt x="1618343" y="979715"/>
                  <a:pt x="1618343" y="979715"/>
                </a:cubicBezTo>
                <a:lnTo>
                  <a:pt x="1618343" y="97971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33">
            <a:extLst>
              <a:ext uri="{FF2B5EF4-FFF2-40B4-BE49-F238E27FC236}">
                <a16:creationId xmlns:a16="http://schemas.microsoft.com/office/drawing/2014/main" id="{BDA3A83A-123C-47B3-9580-3DC98B43E174}"/>
              </a:ext>
            </a:extLst>
          </p:cNvPr>
          <p:cNvSpPr/>
          <p:nvPr/>
        </p:nvSpPr>
        <p:spPr>
          <a:xfrm>
            <a:off x="5052043" y="4243295"/>
            <a:ext cx="1182915" cy="1123784"/>
          </a:xfrm>
          <a:custGeom>
            <a:avLst/>
            <a:gdLst>
              <a:gd name="connsiteX0" fmla="*/ 0 w 1182915"/>
              <a:gd name="connsiteY0" fmla="*/ 1110343 h 1123784"/>
              <a:gd name="connsiteX1" fmla="*/ 486229 w 1182915"/>
              <a:gd name="connsiteY1" fmla="*/ 994228 h 1123784"/>
              <a:gd name="connsiteX2" fmla="*/ 849086 w 1182915"/>
              <a:gd name="connsiteY2" fmla="*/ 174171 h 1123784"/>
              <a:gd name="connsiteX3" fmla="*/ 1182915 w 1182915"/>
              <a:gd name="connsiteY3" fmla="*/ 0 h 112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915" h="1123784">
                <a:moveTo>
                  <a:pt x="0" y="1110343"/>
                </a:moveTo>
                <a:cubicBezTo>
                  <a:pt x="172357" y="1130300"/>
                  <a:pt x="344715" y="1150257"/>
                  <a:pt x="486229" y="994228"/>
                </a:cubicBezTo>
                <a:cubicBezTo>
                  <a:pt x="627743" y="838199"/>
                  <a:pt x="732972" y="339876"/>
                  <a:pt x="849086" y="174171"/>
                </a:cubicBezTo>
                <a:cubicBezTo>
                  <a:pt x="965200" y="8466"/>
                  <a:pt x="1074057" y="4233"/>
                  <a:pt x="118291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485A40-4D9D-4394-A02B-1A325C944637}"/>
              </a:ext>
            </a:extLst>
          </p:cNvPr>
          <p:cNvGrpSpPr/>
          <p:nvPr/>
        </p:nvGrpSpPr>
        <p:grpSpPr>
          <a:xfrm>
            <a:off x="4102400" y="354153"/>
            <a:ext cx="5566468" cy="830997"/>
            <a:chOff x="4102400" y="354153"/>
            <a:chExt cx="5566468" cy="830997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F53F1B0C-D6D5-4744-BBCD-9A1397464F97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4812920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Mỗi đồ vật có dạng hình gì?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0A02C76-C95A-4098-ABBD-EBA5807AAA1E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30997"/>
              <a:chOff x="3174278" y="237323"/>
              <a:chExt cx="605826" cy="83099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3736A4B-CC1E-4765-A1CB-1E8724B475B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2E9EC4-2E30-41DE-8CF4-4079C4ED4F03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45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3391948" y="2612317"/>
            <a:ext cx="5625258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</TotalTime>
  <Words>143</Words>
  <Application>Microsoft Office PowerPoint</Application>
  <PresentationFormat>Widescreen</PresentationFormat>
  <Paragraphs>51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Arial-SGK-TV</vt:lpstr>
      <vt:lpstr>Lato</vt:lpstr>
      <vt:lpstr>Lato Heavy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Lương Hiền</cp:lastModifiedBy>
  <cp:revision>148</cp:revision>
  <dcterms:created xsi:type="dcterms:W3CDTF">2021-06-02T01:34:28Z</dcterms:created>
  <dcterms:modified xsi:type="dcterms:W3CDTF">2021-10-28T09:39:18Z</dcterms:modified>
</cp:coreProperties>
</file>