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09" r:id="rId3"/>
  </p:sldMasterIdLst>
  <p:notesMasterIdLst>
    <p:notesMasterId r:id="rId26"/>
  </p:notesMasterIdLst>
  <p:sldIdLst>
    <p:sldId id="257" r:id="rId4"/>
    <p:sldId id="259" r:id="rId5"/>
    <p:sldId id="280" r:id="rId6"/>
    <p:sldId id="330" r:id="rId7"/>
    <p:sldId id="261" r:id="rId8"/>
    <p:sldId id="272" r:id="rId9"/>
    <p:sldId id="269" r:id="rId10"/>
    <p:sldId id="316" r:id="rId11"/>
    <p:sldId id="322" r:id="rId12"/>
    <p:sldId id="331" r:id="rId13"/>
    <p:sldId id="332" r:id="rId14"/>
    <p:sldId id="294" r:id="rId15"/>
    <p:sldId id="318" r:id="rId16"/>
    <p:sldId id="320" r:id="rId17"/>
    <p:sldId id="319" r:id="rId18"/>
    <p:sldId id="333" r:id="rId19"/>
    <p:sldId id="335" r:id="rId20"/>
    <p:sldId id="334" r:id="rId21"/>
    <p:sldId id="321" r:id="rId22"/>
    <p:sldId id="314" r:id="rId23"/>
    <p:sldId id="336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25C9-C392-42B0-A105-BF9DF331BC1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4927-ADC0-4F85-968E-41B53E23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DDEA23-F162-44E4-9055-403EDED3A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531" y="167002"/>
            <a:ext cx="9470832" cy="652239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7AE559E8-1AF6-40E0-9FC6-BCBE3B223B04}"/>
              </a:ext>
            </a:extLst>
          </p:cNvPr>
          <p:cNvSpPr/>
          <p:nvPr userDrawn="1"/>
        </p:nvSpPr>
        <p:spPr>
          <a:xfrm>
            <a:off x="2228857" y="-380211"/>
            <a:ext cx="7616821" cy="761682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975C8BF-6AD1-4AC6-8615-4441907E5DBE}"/>
              </a:ext>
            </a:extLst>
          </p:cNvPr>
          <p:cNvSpPr/>
          <p:nvPr userDrawn="1"/>
        </p:nvSpPr>
        <p:spPr>
          <a:xfrm>
            <a:off x="3694807" y="927085"/>
            <a:ext cx="4705452" cy="47054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1B60FF5-1759-4A3F-B198-18C64EA81C71}"/>
              </a:ext>
            </a:extLst>
          </p:cNvPr>
          <p:cNvSpPr/>
          <p:nvPr userDrawn="1"/>
        </p:nvSpPr>
        <p:spPr>
          <a:xfrm>
            <a:off x="4456806" y="1600192"/>
            <a:ext cx="3221142" cy="32211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85C0D1-6F0C-46AC-9C89-F4371482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887" y="1512072"/>
            <a:ext cx="2047535" cy="33773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AAFB050-9D8A-491A-A4E4-355A7F5E417B}"/>
              </a:ext>
            </a:extLst>
          </p:cNvPr>
          <p:cNvSpPr txBox="1"/>
          <p:nvPr userDrawn="1"/>
        </p:nvSpPr>
        <p:spPr>
          <a:xfrm>
            <a:off x="3460753" y="4254492"/>
            <a:ext cx="524033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暑期少儿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兴趣班招生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D8D586D-BC42-4410-848F-AEB6A0E54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8463" y="885429"/>
            <a:ext cx="2845082" cy="16557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7CB672-AFD4-4A21-8C2B-729B5D4F65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675" y="998689"/>
            <a:ext cx="1147956" cy="1026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FE7361-A7D9-44BC-8885-427FACB8BF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126" y="3875882"/>
            <a:ext cx="1652177" cy="799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3DE643-168D-4E38-954D-5A07DC4227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1531" y="2184838"/>
            <a:ext cx="1185750" cy="13010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98E89C-4551-4C1A-B97F-4D8992FDADD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8401" y="4055160"/>
            <a:ext cx="1517452" cy="21974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536B18-FD40-4A6D-865D-EE8DBAE369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7466" y="3757025"/>
            <a:ext cx="1549125" cy="994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6EBC1E2-A3F4-4AC8-B6CD-73C8445D61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908" y="662350"/>
            <a:ext cx="1243125" cy="1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5ED93-61FB-42CE-8703-D50F7545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6B1754-A614-4C6C-B635-A9B27731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EC549-69FA-4E38-A2AA-ECB5E61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45644-BB00-4DAC-8D2D-3659AE8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EA105-9754-487B-BF64-D3C39312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073AB-7D9A-4131-AB33-C4129EC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1E71FB-D629-4ADF-8BF9-37D9616F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C3CA1E-5F9E-4D49-8A05-995B14B9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93B89B-50A6-4DA7-8E34-CBC9675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1D7F12-62CC-4D93-A2BF-76F1D69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CDF20-8E02-44DF-B643-41E73F0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BBD87-F6F2-4EB2-B051-127BE60E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9AEFB7-7064-4E6F-B69A-E28CBD2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AD9C60-EA11-4821-85B2-D876EE99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D3D26D-A981-41D7-8130-7ED2100C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2A63BC-9C52-4079-9A5D-DF55DC3B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D6DE27-000D-4699-9601-DDCFBD4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0D1C6A-5F8B-4F9C-8C6E-9450EBC3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BFD6FB-6894-4BF3-97CB-FC50F47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C9BFC-577D-48EA-85FE-B018001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B57C43-7894-4AA2-8A08-7C176E6B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BBAD3-9592-484A-B9B5-FF4F5159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9592F5-79DB-4218-BBDC-B2F362E5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C1282-D9A5-44C7-9172-B60BB33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178D5E-9383-46C4-A444-1DAB96B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CC6DD1-3FFA-48C4-8B1B-2340F3A6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BA4B5-E52F-4BB5-A9EF-5E0E0959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1DFF25-70C7-46D5-8A77-349BF3A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96FB2-83A4-43B3-A5B4-9B1FDF41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5032D-CCEE-4CAC-946F-9E6AD019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606972-106E-4AC4-B6C5-8D86691EC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03408-7210-4E8B-B9F5-871D27C2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4BAEB-3B79-449D-8864-CD67F3C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4C117B-A5F8-4BCD-970D-EA2BD3C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FB0DB7-B3D4-4632-B887-F565EAB4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CB9EAC-2F4C-4737-ACFC-E78402C99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F49B8E-9312-4BDB-BB85-6073CE21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EA9A3-98F4-47DF-805E-18B8523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6039D1-75A2-47C7-8A16-C196F27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CFF2B-39DA-4D60-984E-F4C263D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12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82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9EE8D-58E8-4E27-B495-56559B21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1C69EB3-8FEC-45A9-9A38-80E771FC9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801C7D-E451-4F67-BCDF-DE389AB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216158-8B32-4C08-83A9-18FFC62F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2D7424-3B1E-4CEF-BD5B-0C429E49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053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FCA26-5B52-44A1-AB1E-B17F85B0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BE2DF-D543-4B96-9573-143B19C9C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3483BB-BB7F-41E2-A173-A5118CEE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0C126D-7B34-46A5-BC9A-91EEBE66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104A6-0265-48B7-A551-7AD6A058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068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D658D-2BAE-42E5-AFAF-973F8EAF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6BA737-9B72-4592-A7E9-BEA06C77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CBE61A-C912-4138-A310-EF2E2068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211B4-3D21-4DFC-AB26-F0E24642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6CBDF8-2C27-40FD-A461-DE5FAA08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3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4C56F-7255-4CAB-9EBD-2281740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7138A5-6E3E-4164-ACEE-823A62427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3B38FB-ED1C-4390-9B8B-F521C2156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58C8B-4ADC-4D40-9B86-6B63459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BA888-AE8E-4F75-A745-F4F5423A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E831A6-92B0-48A4-881D-CCFE47BC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626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B385-D63C-416F-9374-0D3B565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F3D93-F035-492D-B819-4C19519F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DD1EA4-6251-41DB-9D74-E2992649E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9A30F0-2AF6-4BEA-A6B9-DBE24A7B9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4D8C0D-38C0-4CFC-8B9B-C102AFFCA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DEEC58-9959-4C3E-91A5-46EBFDC9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7859A8-3D8D-4E0D-94AB-BF7069E0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529891-81DA-4113-9CB3-AFED7D95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585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48E1F-6AF6-49F7-8FBF-51630AFA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06CB517-C1EA-486C-A52A-CFAF6F93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790D71-4E30-4834-8A9C-88DA929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F5788E-22E8-4316-A194-ADA050C7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384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B34209-72AD-4601-AB95-D484C1AA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D0B515-B89B-4A3E-9126-AAEC1B5B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C5C75A-1CBE-4874-8FDF-C84B234B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13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D0A0C-6B27-4E9B-898D-5280990D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DFCDF-AD22-412A-BC5D-AFB445A3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91E122-9FBB-4C32-BDB4-A5CBA224B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1992FB-8667-4010-9AB8-DD31BDE9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2CAC75-A5D3-437F-9555-5956EDCE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F071C2-1675-4E16-8D66-4352DAC8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719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DF3CE-AF6A-4AC1-B251-1A822468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6F2D440-957E-486C-B825-3B99FB131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71AC1F-9241-4D64-8B07-78ABD1242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615AEA-BCEA-41F8-BB96-DEFDB53A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7E244B-9E09-45D1-A605-7115FD5A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48C551-C0A7-4612-BBB3-DB643CF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997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E3F84-28E9-4536-B002-30473058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2BB5AE-2146-45C3-906F-744271717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9250A4-4465-43C1-A7DA-A139A325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A5576F-13A6-409A-9990-A1D30B58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BD899A-633D-4EE2-B070-8ACD39E4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767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0A6FEA-D801-455C-A887-604EBA709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AFBCFB-86E8-4656-B8F1-43B634AE6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231FDC-821B-4165-AB26-EF2A25C6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B6F4CA-DF11-4B97-A675-5B88F1D1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121E96-55F1-45B3-B963-5FFEFCC9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045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496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018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672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43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726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58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95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14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833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068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135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86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kumimoji="0" lang="id-ID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kumimoji="0" lang="id-ID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3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8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5C92E3-A018-4E2A-BA5B-0AE59B4E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8669AA-DEF0-41AC-B014-31CC8B39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EC2A6E-6D22-4773-883E-A5CA121C0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00C7-9CFD-4A98-BED5-65D16C3BFE63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B696AC-7A08-4720-A21C-F643C51BE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BD17D2-7C32-4C3B-8317-EFFAAFE2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2845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g"/><Relationship Id="rId1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A4D7893A-E694-4075-B5E5-682B92DB1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41" y="866491"/>
            <a:ext cx="6603768" cy="28998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377847"/>
            <a:ext cx="475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2. Tìm hiểu sử dụng đèn học an toàn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2CE328-0A39-454A-9AC3-B4F00544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93" y="1594157"/>
            <a:ext cx="6587130" cy="484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BED1572-9C4E-4A2A-90D5-0B64117EA350}"/>
              </a:ext>
            </a:extLst>
          </p:cNvPr>
          <p:cNvGrpSpPr/>
          <p:nvPr/>
        </p:nvGrpSpPr>
        <p:grpSpPr>
          <a:xfrm>
            <a:off x="7627934" y="3785035"/>
            <a:ext cx="4564066" cy="2748347"/>
            <a:chOff x="203200" y="3859933"/>
            <a:chExt cx="4928176" cy="28120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0DD393-D3E4-41C9-93A4-C0C0DD3A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560BD4-2B97-404A-8783-73B649E2A916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8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5595" y="2175075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109894"/>
            <a:chOff x="184403" y="227461"/>
            <a:chExt cx="2719809" cy="292186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592218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Đặt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trên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bàn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bị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ướt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316418" y="801290"/>
            <a:ext cx="6398085" cy="2953515"/>
            <a:chOff x="5667646" y="720179"/>
            <a:chExt cx="6398085" cy="29535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74953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  </a:t>
              </a:r>
              <a:r>
                <a:rPr lang="vi-VN" sz="3600" b="0" i="0" dirty="0">
                  <a:solidFill>
                    <a:srgbClr val="000000"/>
                  </a:solidFill>
                  <a:effectLst/>
                </a:rPr>
                <a:t>Đặt đèn trên bàn ướt dễ bị giật điện do nước truyền điện, gây nguy hiểm.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AE96F70-FC28-4A70-9DDC-D20185A2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46" y="1809710"/>
            <a:ext cx="4078889" cy="29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8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313054"/>
            <a:chOff x="184403" y="227461"/>
            <a:chExt cx="2719809" cy="292186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592218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Tắt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bằng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nguồn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3753734"/>
            <a:chOff x="5667646" y="720179"/>
            <a:chExt cx="6398085" cy="37537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254975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Tắt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bằng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nguồn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sẽ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làm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hỏng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hở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điện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dễ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bị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điện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87DC2A-C7F9-4853-89DF-0CBEF4E2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03" y="1944344"/>
            <a:ext cx="4728293" cy="28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1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566443"/>
            <a:chOff x="184403" y="227461"/>
            <a:chExt cx="2719809" cy="318292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853275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Sờ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tay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bóng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đang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3010005"/>
            <a:chOff x="5667646" y="720179"/>
            <a:chExt cx="6398085" cy="30100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80602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Sờ tay vào bóng đèn đang sáng dễ bị bỏng tay hoặc dò rỉ điện gây bị điện giật nguy hiểm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3299BC-8B20-46B5-A79B-508EC310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19" y="1620874"/>
            <a:ext cx="3976626" cy="29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6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566443"/>
            <a:chOff x="184403" y="227461"/>
            <a:chExt cx="2719809" cy="318292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853275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ánh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chiếu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trực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tiếp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mắt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2768849"/>
            <a:chOff x="5667646" y="720179"/>
            <a:chExt cx="6398085" cy="27688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algn="ctr">
                <a:defRPr/>
              </a:pP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ánh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chiếu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trực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tiếp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mắt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gây chói mắt lâu dài ảnh hưởng thị lực, hại mắt.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F709D9-FC8D-453F-A559-5D6347A10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53" y="1556728"/>
            <a:ext cx="3929776" cy="29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71" y="1750533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4C33F-B63F-42C6-8D5F-DDD1BF3F0FD3}"/>
              </a:ext>
            </a:extLst>
          </p:cNvPr>
          <p:cNvGrpSpPr/>
          <p:nvPr/>
        </p:nvGrpSpPr>
        <p:grpSpPr>
          <a:xfrm>
            <a:off x="3068938" y="488031"/>
            <a:ext cx="6204379" cy="970323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:a16="http://schemas.microsoft.com/office/drawing/2014/main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:a16="http://schemas.microsoft.com/office/drawing/2014/main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Các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em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cần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nhớ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:</a:t>
              </a:r>
            </a:p>
          </p:txBody>
        </p:sp>
      </p:grpSp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19A89EC2-A18B-4314-9C33-30EC116876AF}"/>
              </a:ext>
            </a:extLst>
          </p:cNvPr>
          <p:cNvSpPr/>
          <p:nvPr/>
        </p:nvSpPr>
        <p:spPr>
          <a:xfrm flipH="1">
            <a:off x="2947733" y="2614315"/>
            <a:ext cx="6278880" cy="1505695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ránh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chiếu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quá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sáng, dọi ánh sáng vào mắt hại mắt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4">
            <a:extLst>
              <a:ext uri="{FF2B5EF4-FFF2-40B4-BE49-F238E27FC236}">
                <a16:creationId xmlns:a16="http://schemas.microsoft.com/office/drawing/2014/main" id="{CA654C78-7569-4F19-BD48-17C36596FA0B}"/>
              </a:ext>
            </a:extLst>
          </p:cNvPr>
          <p:cNvSpPr/>
          <p:nvPr/>
        </p:nvSpPr>
        <p:spPr>
          <a:xfrm flipH="1">
            <a:off x="2902168" y="4790099"/>
            <a:ext cx="8698942" cy="1505695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4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008515"/>
            <a:ext cx="4758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sử dụng đèn học an toàn cần lưu ý điều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71" y="1750533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4C33F-B63F-42C6-8D5F-DDD1BF3F0FD3}"/>
              </a:ext>
            </a:extLst>
          </p:cNvPr>
          <p:cNvGrpSpPr/>
          <p:nvPr/>
        </p:nvGrpSpPr>
        <p:grpSpPr>
          <a:xfrm>
            <a:off x="643988" y="572229"/>
            <a:ext cx="10556708" cy="801927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:a16="http://schemas.microsoft.com/office/drawing/2014/main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:a16="http://schemas.microsoft.com/office/drawing/2014/main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đèn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toàn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24" name="Sun 23">
            <a:extLst>
              <a:ext uri="{FF2B5EF4-FFF2-40B4-BE49-F238E27FC236}">
                <a16:creationId xmlns:a16="http://schemas.microsoft.com/office/drawing/2014/main" id="{4D71EBFB-9377-4DD8-869D-3AB49CB33C5A}"/>
              </a:ext>
            </a:extLst>
          </p:cNvPr>
          <p:cNvSpPr/>
          <p:nvPr/>
        </p:nvSpPr>
        <p:spPr>
          <a:xfrm>
            <a:off x="2339728" y="1815062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72055B-B03B-473F-BDEB-C1B507CF198D}"/>
              </a:ext>
            </a:extLst>
          </p:cNvPr>
          <p:cNvSpPr/>
          <p:nvPr/>
        </p:nvSpPr>
        <p:spPr>
          <a:xfrm>
            <a:off x="2894062" y="4322525"/>
            <a:ext cx="722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 đèn khi không sử dụng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0D0BD9B0-932E-4428-B787-645B1D4F390F}"/>
              </a:ext>
            </a:extLst>
          </p:cNvPr>
          <p:cNvSpPr/>
          <p:nvPr/>
        </p:nvSpPr>
        <p:spPr>
          <a:xfrm>
            <a:off x="2339728" y="3230956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99C7FB55-6163-4CB2-845D-B268BC2F9960}"/>
              </a:ext>
            </a:extLst>
          </p:cNvPr>
          <p:cNvSpPr/>
          <p:nvPr/>
        </p:nvSpPr>
        <p:spPr>
          <a:xfrm>
            <a:off x="2310752" y="4372352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C1F907-FDC8-4DAB-B246-35B1B09437F0}"/>
              </a:ext>
            </a:extLst>
          </p:cNvPr>
          <p:cNvSpPr/>
          <p:nvPr/>
        </p:nvSpPr>
        <p:spPr>
          <a:xfrm>
            <a:off x="2872201" y="1834579"/>
            <a:ext cx="8664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ặt ở vị trí khô ráo-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toàn điện, phía tay trái người ngồi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bị bóng tay người viết che mất chữ viết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DD6503-0396-401E-9F3E-66B5D3BE3D3E}"/>
              </a:ext>
            </a:extLst>
          </p:cNvPr>
          <p:cNvSpPr/>
          <p:nvPr/>
        </p:nvSpPr>
        <p:spPr>
          <a:xfrm>
            <a:off x="2894062" y="3113191"/>
            <a:ext cx="8414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chỉnh độ cao và hướng chiếu sáng của đèn phù hợp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cao hay thấp quá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9BD84E-370B-4327-83F9-58E6B92305F4}"/>
              </a:ext>
            </a:extLst>
          </p:cNvPr>
          <p:cNvSpPr/>
          <p:nvPr/>
        </p:nvSpPr>
        <p:spPr>
          <a:xfrm>
            <a:off x="2942729" y="5211667"/>
            <a:ext cx="8825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un 36">
            <a:extLst>
              <a:ext uri="{FF2B5EF4-FFF2-40B4-BE49-F238E27FC236}">
                <a16:creationId xmlns:a16="http://schemas.microsoft.com/office/drawing/2014/main" id="{DAD4FE4D-E609-47F9-9850-F96FF2FC8F3C}"/>
              </a:ext>
            </a:extLst>
          </p:cNvPr>
          <p:cNvSpPr/>
          <p:nvPr/>
        </p:nvSpPr>
        <p:spPr>
          <a:xfrm>
            <a:off x="2339728" y="5286651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7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 animBg="1"/>
      <p:bldP spid="30" grpId="0" animBg="1"/>
      <p:bldP spid="31" grpId="0"/>
      <p:bldP spid="33" grpId="0"/>
      <p:bldP spid="36" grpId="0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97" y="3349472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5" name="Picture 4" descr="A picture containing pink&#10;&#10;Description automatically generated">
            <a:extLst>
              <a:ext uri="{FF2B5EF4-FFF2-40B4-BE49-F238E27FC236}">
                <a16:creationId xmlns:a16="http://schemas.microsoft.com/office/drawing/2014/main" id="{15BB0595-A08A-468F-8096-B474BBB52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402" y="3378222"/>
            <a:ext cx="3387112" cy="33803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3CE3D0-C2D2-49BF-8F1C-B6597D186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756" y="2347971"/>
            <a:ext cx="7563560" cy="867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2288AF-D508-4C70-82A7-E660F00B4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939" y="2822888"/>
            <a:ext cx="7102456" cy="1865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04CF2-EC09-4580-9CF9-45FBE36C8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7266" y="1245439"/>
            <a:ext cx="359695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0D7B58-614C-4B2F-825C-EC6A361C66E1}"/>
              </a:ext>
            </a:extLst>
          </p:cNvPr>
          <p:cNvGrpSpPr/>
          <p:nvPr/>
        </p:nvGrpSpPr>
        <p:grpSpPr>
          <a:xfrm>
            <a:off x="-10513" y="-266285"/>
            <a:ext cx="11147383" cy="1783964"/>
            <a:chOff x="5667646" y="720179"/>
            <a:chExt cx="11147383" cy="17839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9188A5-8E84-4132-B351-E3B562ABFDE6}"/>
                </a:ext>
              </a:extLst>
            </p:cNvPr>
            <p:cNvSpPr/>
            <p:nvPr/>
          </p:nvSpPr>
          <p:spPr>
            <a:xfrm>
              <a:off x="6145081" y="1924156"/>
              <a:ext cx="10669948" cy="57998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Cần đảm bảo tuyệt đối về an toàn khi sử dụng đèn học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1012;p37">
              <a:extLst>
                <a:ext uri="{FF2B5EF4-FFF2-40B4-BE49-F238E27FC236}">
                  <a16:creationId xmlns:a16="http://schemas.microsoft.com/office/drawing/2014/main" id="{28BC40CB-6F3D-4AEE-839F-C28CC5EB69E2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" name="Google Shape;1013;p37">
                <a:extLst>
                  <a:ext uri="{FF2B5EF4-FFF2-40B4-BE49-F238E27FC236}">
                    <a16:creationId xmlns:a16="http://schemas.microsoft.com/office/drawing/2014/main" id="{A80F0C67-7BC8-4A71-AA0A-3E4B97A8EFF1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Google Shape;1014;p37">
                <a:extLst>
                  <a:ext uri="{FF2B5EF4-FFF2-40B4-BE49-F238E27FC236}">
                    <a16:creationId xmlns:a16="http://schemas.microsoft.com/office/drawing/2014/main" id="{B27D6172-8AF6-4619-80E1-5B9C8A4CCA7F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1015;p37">
                <a:extLst>
                  <a:ext uri="{FF2B5EF4-FFF2-40B4-BE49-F238E27FC236}">
                    <a16:creationId xmlns:a16="http://schemas.microsoft.com/office/drawing/2014/main" id="{F3ED1CF5-6FDB-49A0-9B19-EB744E2D69DC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Google Shape;1016;p37">
                <a:extLst>
                  <a:ext uri="{FF2B5EF4-FFF2-40B4-BE49-F238E27FC236}">
                    <a16:creationId xmlns:a16="http://schemas.microsoft.com/office/drawing/2014/main" id="{4A718CC0-007F-4E91-9D0C-8A8304BD48D2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Google Shape;1017;p37">
                <a:extLst>
                  <a:ext uri="{FF2B5EF4-FFF2-40B4-BE49-F238E27FC236}">
                    <a16:creationId xmlns:a16="http://schemas.microsoft.com/office/drawing/2014/main" id="{BB3D53B1-861E-44C4-A9E7-D5EC0D88B3A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1018;p37">
                <a:extLst>
                  <a:ext uri="{FF2B5EF4-FFF2-40B4-BE49-F238E27FC236}">
                    <a16:creationId xmlns:a16="http://schemas.microsoft.com/office/drawing/2014/main" id="{C93E5EEE-DC38-4695-A988-261795DD0DB2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9;p37">
                <a:extLst>
                  <a:ext uri="{FF2B5EF4-FFF2-40B4-BE49-F238E27FC236}">
                    <a16:creationId xmlns:a16="http://schemas.microsoft.com/office/drawing/2014/main" id="{80A9200D-AD03-4345-A1FB-341F793263D4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1020;p37">
                <a:extLst>
                  <a:ext uri="{FF2B5EF4-FFF2-40B4-BE49-F238E27FC236}">
                    <a16:creationId xmlns:a16="http://schemas.microsoft.com/office/drawing/2014/main" id="{3EDF26D2-CF52-408B-B801-63C197E413B9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21;p37">
                <a:extLst>
                  <a:ext uri="{FF2B5EF4-FFF2-40B4-BE49-F238E27FC236}">
                    <a16:creationId xmlns:a16="http://schemas.microsoft.com/office/drawing/2014/main" id="{85FA5367-FB33-4D6B-855B-8E5F4FA1FC02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22;p37">
                <a:extLst>
                  <a:ext uri="{FF2B5EF4-FFF2-40B4-BE49-F238E27FC236}">
                    <a16:creationId xmlns:a16="http://schemas.microsoft.com/office/drawing/2014/main" id="{4E5F6E6C-5CBF-4AE1-A9DA-8FAD61BFAB62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23;p37">
                <a:extLst>
                  <a:ext uri="{FF2B5EF4-FFF2-40B4-BE49-F238E27FC236}">
                    <a16:creationId xmlns:a16="http://schemas.microsoft.com/office/drawing/2014/main" id="{1F5DDCCD-FEA4-49E8-BC7F-67FF73FB5CA8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24;p37">
                <a:extLst>
                  <a:ext uri="{FF2B5EF4-FFF2-40B4-BE49-F238E27FC236}">
                    <a16:creationId xmlns:a16="http://schemas.microsoft.com/office/drawing/2014/main" id="{7B6E9C68-247B-432E-8377-5BD83576FDCC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25;p37">
                <a:extLst>
                  <a:ext uri="{FF2B5EF4-FFF2-40B4-BE49-F238E27FC236}">
                    <a16:creationId xmlns:a16="http://schemas.microsoft.com/office/drawing/2014/main" id="{20636A3F-2407-413A-9311-862A91D16AF8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26;p37">
                <a:extLst>
                  <a:ext uri="{FF2B5EF4-FFF2-40B4-BE49-F238E27FC236}">
                    <a16:creationId xmlns:a16="http://schemas.microsoft.com/office/drawing/2014/main" id="{B2FDB04F-213B-46D5-BA66-BEE8359B52EE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27;p37">
                <a:extLst>
                  <a:ext uri="{FF2B5EF4-FFF2-40B4-BE49-F238E27FC236}">
                    <a16:creationId xmlns:a16="http://schemas.microsoft.com/office/drawing/2014/main" id="{62E2C717-B1E2-4004-9187-14D393B40C84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028;p37">
                <a:extLst>
                  <a:ext uri="{FF2B5EF4-FFF2-40B4-BE49-F238E27FC236}">
                    <a16:creationId xmlns:a16="http://schemas.microsoft.com/office/drawing/2014/main" id="{BDE5C8D8-01D3-4FF1-A390-50068B5A6815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029;p37">
                <a:extLst>
                  <a:ext uri="{FF2B5EF4-FFF2-40B4-BE49-F238E27FC236}">
                    <a16:creationId xmlns:a16="http://schemas.microsoft.com/office/drawing/2014/main" id="{0095A0F7-FAE7-425A-B9AA-8EC052833EFD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30;p37">
                <a:extLst>
                  <a:ext uri="{FF2B5EF4-FFF2-40B4-BE49-F238E27FC236}">
                    <a16:creationId xmlns:a16="http://schemas.microsoft.com/office/drawing/2014/main" id="{12793176-9434-487D-921B-E50D12E49909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FFBFB8-20EC-4E5F-AC75-877056F5AFAE}"/>
              </a:ext>
            </a:extLst>
          </p:cNvPr>
          <p:cNvGrpSpPr/>
          <p:nvPr/>
        </p:nvGrpSpPr>
        <p:grpSpPr>
          <a:xfrm>
            <a:off x="-150765" y="1565553"/>
            <a:ext cx="11287635" cy="2768849"/>
            <a:chOff x="5667646" y="720179"/>
            <a:chExt cx="10660471" cy="276884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4E149F9-57C4-4648-B199-B2EA74E87678}"/>
                </a:ext>
              </a:extLst>
            </p:cNvPr>
            <p:cNvSpPr/>
            <p:nvPr/>
          </p:nvSpPr>
          <p:spPr>
            <a:xfrm>
              <a:off x="6145081" y="1924156"/>
              <a:ext cx="10183036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</a:t>
              </a: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ánh sáng của đèn học nhấp nháy hoặc không còn sáng rõ cần báo cho người </a:t>
              </a:r>
              <a:r>
                <a:rPr lang="vi-VN" sz="32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lớn </a:t>
              </a:r>
              <a:r>
                <a:rPr lang="vi-VN" sz="3200" i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</a:t>
              </a:r>
              <a:r>
                <a:rPr lang="en-US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ử</a:t>
              </a: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chữa, thay thế để đảm bảo an toàn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35" name="Google Shape;1012;p37">
              <a:extLst>
                <a:ext uri="{FF2B5EF4-FFF2-40B4-BE49-F238E27FC236}">
                  <a16:creationId xmlns:a16="http://schemas.microsoft.com/office/drawing/2014/main" id="{1AEFC57F-BF25-40AA-BDB9-FC9747EAE051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36" name="Google Shape;1013;p37">
                <a:extLst>
                  <a:ext uri="{FF2B5EF4-FFF2-40B4-BE49-F238E27FC236}">
                    <a16:creationId xmlns:a16="http://schemas.microsoft.com/office/drawing/2014/main" id="{3F710FA1-3D67-4921-AB32-D3CD5BA4C660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14;p37">
                <a:extLst>
                  <a:ext uri="{FF2B5EF4-FFF2-40B4-BE49-F238E27FC236}">
                    <a16:creationId xmlns:a16="http://schemas.microsoft.com/office/drawing/2014/main" id="{2832BC09-6AAC-4E5B-B438-269A0CCFB60C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15;p37">
                <a:extLst>
                  <a:ext uri="{FF2B5EF4-FFF2-40B4-BE49-F238E27FC236}">
                    <a16:creationId xmlns:a16="http://schemas.microsoft.com/office/drawing/2014/main" id="{037CADAB-D9AF-460D-87F1-048B000774C2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16;p37">
                <a:extLst>
                  <a:ext uri="{FF2B5EF4-FFF2-40B4-BE49-F238E27FC236}">
                    <a16:creationId xmlns:a16="http://schemas.microsoft.com/office/drawing/2014/main" id="{1712C3DC-2807-4A15-9A4E-846D5AF77B9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17;p37">
                <a:extLst>
                  <a:ext uri="{FF2B5EF4-FFF2-40B4-BE49-F238E27FC236}">
                    <a16:creationId xmlns:a16="http://schemas.microsoft.com/office/drawing/2014/main" id="{9A49EAB8-BF44-4C0B-BDE2-7ED09147D2A8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1018;p37">
                <a:extLst>
                  <a:ext uri="{FF2B5EF4-FFF2-40B4-BE49-F238E27FC236}">
                    <a16:creationId xmlns:a16="http://schemas.microsoft.com/office/drawing/2014/main" id="{85146847-292D-4E00-ACDE-936FE61FFB4B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1019;p37">
                <a:extLst>
                  <a:ext uri="{FF2B5EF4-FFF2-40B4-BE49-F238E27FC236}">
                    <a16:creationId xmlns:a16="http://schemas.microsoft.com/office/drawing/2014/main" id="{15ACF449-37A9-4241-A8C8-38D80080EB59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1020;p37">
                <a:extLst>
                  <a:ext uri="{FF2B5EF4-FFF2-40B4-BE49-F238E27FC236}">
                    <a16:creationId xmlns:a16="http://schemas.microsoft.com/office/drawing/2014/main" id="{AB8DB8C4-368D-4414-800E-0FF862CA4F8E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1021;p37">
                <a:extLst>
                  <a:ext uri="{FF2B5EF4-FFF2-40B4-BE49-F238E27FC236}">
                    <a16:creationId xmlns:a16="http://schemas.microsoft.com/office/drawing/2014/main" id="{75481C4A-D3F6-4F47-B386-EDC9A57276E3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022;p37">
                <a:extLst>
                  <a:ext uri="{FF2B5EF4-FFF2-40B4-BE49-F238E27FC236}">
                    <a16:creationId xmlns:a16="http://schemas.microsoft.com/office/drawing/2014/main" id="{DF6B3B4A-FC03-4CEA-8835-64C1C149792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1023;p37">
                <a:extLst>
                  <a:ext uri="{FF2B5EF4-FFF2-40B4-BE49-F238E27FC236}">
                    <a16:creationId xmlns:a16="http://schemas.microsoft.com/office/drawing/2014/main" id="{F5874E70-1639-472E-A8DC-7984E9DAD770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024;p37">
                <a:extLst>
                  <a:ext uri="{FF2B5EF4-FFF2-40B4-BE49-F238E27FC236}">
                    <a16:creationId xmlns:a16="http://schemas.microsoft.com/office/drawing/2014/main" id="{97AC1F47-1599-44CF-8CB6-B21638FED274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1025;p37">
                <a:extLst>
                  <a:ext uri="{FF2B5EF4-FFF2-40B4-BE49-F238E27FC236}">
                    <a16:creationId xmlns:a16="http://schemas.microsoft.com/office/drawing/2014/main" id="{75AF9AD6-5DCD-4669-9153-6F2F31D0AA5D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1026;p37">
                <a:extLst>
                  <a:ext uri="{FF2B5EF4-FFF2-40B4-BE49-F238E27FC236}">
                    <a16:creationId xmlns:a16="http://schemas.microsoft.com/office/drawing/2014/main" id="{76689A69-E642-436E-8845-9A1BD6A97CDD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1027;p37">
                <a:extLst>
                  <a:ext uri="{FF2B5EF4-FFF2-40B4-BE49-F238E27FC236}">
                    <a16:creationId xmlns:a16="http://schemas.microsoft.com/office/drawing/2014/main" id="{9941A8BB-74E2-41E0-AD9E-6F415EA4E400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1028;p37">
                <a:extLst>
                  <a:ext uri="{FF2B5EF4-FFF2-40B4-BE49-F238E27FC236}">
                    <a16:creationId xmlns:a16="http://schemas.microsoft.com/office/drawing/2014/main" id="{9F777AD2-A6A5-455B-898A-0E2EF9F5E62B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1029;p37">
                <a:extLst>
                  <a:ext uri="{FF2B5EF4-FFF2-40B4-BE49-F238E27FC236}">
                    <a16:creationId xmlns:a16="http://schemas.microsoft.com/office/drawing/2014/main" id="{D720FDC4-7615-4D46-B523-174AC4E0676C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1030;p37">
                <a:extLst>
                  <a:ext uri="{FF2B5EF4-FFF2-40B4-BE49-F238E27FC236}">
                    <a16:creationId xmlns:a16="http://schemas.microsoft.com/office/drawing/2014/main" id="{790761AD-26B9-4368-90EE-1CA457E0C8B3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0DC3663-5CE1-4150-9F65-73F6D39E6AE4}"/>
              </a:ext>
            </a:extLst>
          </p:cNvPr>
          <p:cNvGrpSpPr/>
          <p:nvPr/>
        </p:nvGrpSpPr>
        <p:grpSpPr>
          <a:xfrm>
            <a:off x="-150765" y="4172855"/>
            <a:ext cx="11287635" cy="2276407"/>
            <a:chOff x="5667646" y="720179"/>
            <a:chExt cx="10660471" cy="227640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0FE05E2-ED36-44AF-8434-5AE99A806DFE}"/>
                </a:ext>
              </a:extLst>
            </p:cNvPr>
            <p:cNvSpPr/>
            <p:nvPr/>
          </p:nvSpPr>
          <p:spPr>
            <a:xfrm>
              <a:off x="6145081" y="1924156"/>
              <a:ext cx="10183036" cy="107243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	Đồ thay thế hỏng hóc cần </a:t>
              </a:r>
              <a:r>
                <a:rPr lang="vi-VN" sz="32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 </a:t>
              </a:r>
              <a:r>
                <a:rPr lang="vi-VN" sz="3200" i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</a:t>
              </a:r>
              <a:r>
                <a:rPr lang="en-US" sz="3200" i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</a:t>
              </a:r>
              <a:r>
                <a:rPr lang="vi-VN" sz="3200" i="1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 </a:t>
              </a: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 túi bóng ghi lưu ý nguy hiểm và phân loại bỏ thùng rác.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77" name="Google Shape;1012;p37">
              <a:extLst>
                <a:ext uri="{FF2B5EF4-FFF2-40B4-BE49-F238E27FC236}">
                  <a16:creationId xmlns:a16="http://schemas.microsoft.com/office/drawing/2014/main" id="{6697ED83-75BC-450B-A31A-9E9CCB1346E7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78" name="Google Shape;1013;p37">
                <a:extLst>
                  <a:ext uri="{FF2B5EF4-FFF2-40B4-BE49-F238E27FC236}">
                    <a16:creationId xmlns:a16="http://schemas.microsoft.com/office/drawing/2014/main" id="{F6CEC8D6-13F9-46A0-9892-8AE64384CB6C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9" name="Google Shape;1014;p37">
                <a:extLst>
                  <a:ext uri="{FF2B5EF4-FFF2-40B4-BE49-F238E27FC236}">
                    <a16:creationId xmlns:a16="http://schemas.microsoft.com/office/drawing/2014/main" id="{77024F7B-A9AE-4FF4-91E8-75A266C83475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0" name="Google Shape;1015;p37">
                <a:extLst>
                  <a:ext uri="{FF2B5EF4-FFF2-40B4-BE49-F238E27FC236}">
                    <a16:creationId xmlns:a16="http://schemas.microsoft.com/office/drawing/2014/main" id="{824E1240-BE21-41C4-82BB-63877F7B4ADB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" name="Google Shape;1016;p37">
                <a:extLst>
                  <a:ext uri="{FF2B5EF4-FFF2-40B4-BE49-F238E27FC236}">
                    <a16:creationId xmlns:a16="http://schemas.microsoft.com/office/drawing/2014/main" id="{495F18D6-98A7-49A5-971D-489A2FD51B94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2" name="Google Shape;1017;p37">
                <a:extLst>
                  <a:ext uri="{FF2B5EF4-FFF2-40B4-BE49-F238E27FC236}">
                    <a16:creationId xmlns:a16="http://schemas.microsoft.com/office/drawing/2014/main" id="{753CC86C-F11B-4B14-A2D4-82E319E140C6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3" name="Google Shape;1018;p37">
                <a:extLst>
                  <a:ext uri="{FF2B5EF4-FFF2-40B4-BE49-F238E27FC236}">
                    <a16:creationId xmlns:a16="http://schemas.microsoft.com/office/drawing/2014/main" id="{744A5614-B18E-41D6-AECA-92F9B41F2F17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4" name="Google Shape;1019;p37">
                <a:extLst>
                  <a:ext uri="{FF2B5EF4-FFF2-40B4-BE49-F238E27FC236}">
                    <a16:creationId xmlns:a16="http://schemas.microsoft.com/office/drawing/2014/main" id="{6B4DB431-4454-4B82-AE33-E23B2E6E0210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5" name="Google Shape;1020;p37">
                <a:extLst>
                  <a:ext uri="{FF2B5EF4-FFF2-40B4-BE49-F238E27FC236}">
                    <a16:creationId xmlns:a16="http://schemas.microsoft.com/office/drawing/2014/main" id="{A36D5C56-1352-4592-98FA-04A859BC3E47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6" name="Google Shape;1021;p37">
                <a:extLst>
                  <a:ext uri="{FF2B5EF4-FFF2-40B4-BE49-F238E27FC236}">
                    <a16:creationId xmlns:a16="http://schemas.microsoft.com/office/drawing/2014/main" id="{77D23EC3-66A8-4D65-814E-895F81C2DCBB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Google Shape;1022;p37">
                <a:extLst>
                  <a:ext uri="{FF2B5EF4-FFF2-40B4-BE49-F238E27FC236}">
                    <a16:creationId xmlns:a16="http://schemas.microsoft.com/office/drawing/2014/main" id="{A4921C15-B7C8-477E-BC1D-6A8129DDD814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8" name="Google Shape;1023;p37">
                <a:extLst>
                  <a:ext uri="{FF2B5EF4-FFF2-40B4-BE49-F238E27FC236}">
                    <a16:creationId xmlns:a16="http://schemas.microsoft.com/office/drawing/2014/main" id="{AF71FADC-135D-4E13-9A7A-430209F66D6E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" name="Google Shape;1024;p37">
                <a:extLst>
                  <a:ext uri="{FF2B5EF4-FFF2-40B4-BE49-F238E27FC236}">
                    <a16:creationId xmlns:a16="http://schemas.microsoft.com/office/drawing/2014/main" id="{698BBC2E-6836-4D35-AC7F-3AFF446A274F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Google Shape;1025;p37">
                <a:extLst>
                  <a:ext uri="{FF2B5EF4-FFF2-40B4-BE49-F238E27FC236}">
                    <a16:creationId xmlns:a16="http://schemas.microsoft.com/office/drawing/2014/main" id="{9179BD5B-3B42-4EF8-B682-5A18B1C48D02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Google Shape;1026;p37">
                <a:extLst>
                  <a:ext uri="{FF2B5EF4-FFF2-40B4-BE49-F238E27FC236}">
                    <a16:creationId xmlns:a16="http://schemas.microsoft.com/office/drawing/2014/main" id="{2741DC4E-BA2F-444D-8AD9-8359106FAFD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2" name="Google Shape;1027;p37">
                <a:extLst>
                  <a:ext uri="{FF2B5EF4-FFF2-40B4-BE49-F238E27FC236}">
                    <a16:creationId xmlns:a16="http://schemas.microsoft.com/office/drawing/2014/main" id="{1423766B-CA0B-49A1-96B6-89F484DA1A63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3" name="Google Shape;1028;p37">
                <a:extLst>
                  <a:ext uri="{FF2B5EF4-FFF2-40B4-BE49-F238E27FC236}">
                    <a16:creationId xmlns:a16="http://schemas.microsoft.com/office/drawing/2014/main" id="{0E5C97E7-BB31-461F-9257-240693197D9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Google Shape;1029;p37">
                <a:extLst>
                  <a:ext uri="{FF2B5EF4-FFF2-40B4-BE49-F238E27FC236}">
                    <a16:creationId xmlns:a16="http://schemas.microsoft.com/office/drawing/2014/main" id="{ED54D9FD-5E02-45C7-8DE0-DDCC15FECBBB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Google Shape;1030;p37">
                <a:extLst>
                  <a:ext uri="{FF2B5EF4-FFF2-40B4-BE49-F238E27FC236}">
                    <a16:creationId xmlns:a16="http://schemas.microsoft.com/office/drawing/2014/main" id="{0E44F58E-5C1D-4F3A-A3EE-3254C27B044E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BA8B677-F26E-47D4-949A-244ED581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522" y="3991420"/>
            <a:ext cx="3556249" cy="2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59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F70972-6777-42CB-8C19-4464DCDD1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190" y="2100191"/>
            <a:ext cx="605385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561C565-DE2A-4BFE-9B86-D96580834402}"/>
              </a:ext>
            </a:extLst>
          </p:cNvPr>
          <p:cNvSpPr txBox="1"/>
          <p:nvPr/>
        </p:nvSpPr>
        <p:spPr>
          <a:xfrm>
            <a:off x="2689721" y="2286124"/>
            <a:ext cx="66447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0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3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id="{EF879905-9AB7-4E82-A0D7-2AE0A910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68" y="1214672"/>
            <a:ext cx="9570468" cy="52930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11F5685-8E1D-468C-BA04-32A479A18E3A}"/>
              </a:ext>
            </a:extLst>
          </p:cNvPr>
          <p:cNvSpPr txBox="1"/>
          <p:nvPr/>
        </p:nvSpPr>
        <p:spPr>
          <a:xfrm rot="21360500">
            <a:off x="2748396" y="2108457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Nêu được tác dụng và cách sử dụng được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5551D0-F6E4-42C8-A2E9-FA73132E3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16" y="233680"/>
            <a:ext cx="4980864" cy="963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D73F25-2186-4CBC-AD48-7078DFB17A1B}"/>
              </a:ext>
            </a:extLst>
          </p:cNvPr>
          <p:cNvSpPr txBox="1"/>
          <p:nvPr/>
        </p:nvSpPr>
        <p:spPr>
          <a:xfrm rot="21360500">
            <a:off x="2845549" y="3219619"/>
            <a:ext cx="8825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Xác định vị trí đặt đèn, bật tắt, điều chỉnh được độ sáng của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560288-A947-4B89-9573-022759FB23C8}"/>
              </a:ext>
            </a:extLst>
          </p:cNvPr>
          <p:cNvSpPr txBox="1"/>
          <p:nvPr/>
        </p:nvSpPr>
        <p:spPr>
          <a:xfrm rot="21360500">
            <a:off x="2748397" y="4378142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Nhận biết và phòng tránh được những tình huống mất an toàn khi sử dụng đèn 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90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794791-D0DA-41DF-BB7D-0CE7D4AA0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27" y="2359059"/>
            <a:ext cx="654157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377847"/>
            <a:ext cx="475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sử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đèn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cùng bạn thảo luận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1FC64F-BD42-432B-91BB-F060880A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871" y="1757350"/>
            <a:ext cx="5140242" cy="4870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9E5340-DBA1-4EAF-AE7B-FF5355DFE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98" y="3018622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6CF62AA6-957A-4BFF-B87A-EED5FFF0C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560" y="1092706"/>
            <a:ext cx="7010400" cy="943704"/>
          </a:xfrm>
          <a:prstGeom prst="rect">
            <a:avLst/>
          </a:prstGeom>
        </p:spPr>
      </p:pic>
      <p:pic>
        <p:nvPicPr>
          <p:cNvPr id="124" name="Picture 1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15218A0-2A4D-4353-8AE1-6CEEE1008C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125" name="Picture 12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2687031-7279-447A-B745-0E5443EA3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DB9F7-FEBB-4A54-8E06-EAC13CE8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9" y="339179"/>
            <a:ext cx="3315202" cy="28776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1AE4C3-4D59-401C-A5B0-9F4BC3815A32}"/>
              </a:ext>
            </a:extLst>
          </p:cNvPr>
          <p:cNvSpPr/>
          <p:nvPr/>
        </p:nvSpPr>
        <p:spPr>
          <a:xfrm>
            <a:off x="232230" y="3506118"/>
            <a:ext cx="3183000" cy="900629"/>
          </a:xfrm>
          <a:custGeom>
            <a:avLst/>
            <a:gdLst>
              <a:gd name="connsiteX0" fmla="*/ 0 w 3183000"/>
              <a:gd name="connsiteY0" fmla="*/ 150108 h 900629"/>
              <a:gd name="connsiteX1" fmla="*/ 150108 w 3183000"/>
              <a:gd name="connsiteY1" fmla="*/ 0 h 900629"/>
              <a:gd name="connsiteX2" fmla="*/ 640181 w 3183000"/>
              <a:gd name="connsiteY2" fmla="*/ 0 h 900629"/>
              <a:gd name="connsiteX3" fmla="*/ 1274394 w 3183000"/>
              <a:gd name="connsiteY3" fmla="*/ 0 h 900629"/>
              <a:gd name="connsiteX4" fmla="*/ 1850951 w 3183000"/>
              <a:gd name="connsiteY4" fmla="*/ 0 h 900629"/>
              <a:gd name="connsiteX5" fmla="*/ 2341024 w 3183000"/>
              <a:gd name="connsiteY5" fmla="*/ 0 h 900629"/>
              <a:gd name="connsiteX6" fmla="*/ 3032892 w 3183000"/>
              <a:gd name="connsiteY6" fmla="*/ 0 h 900629"/>
              <a:gd name="connsiteX7" fmla="*/ 3183000 w 3183000"/>
              <a:gd name="connsiteY7" fmla="*/ 150108 h 900629"/>
              <a:gd name="connsiteX8" fmla="*/ 3183000 w 3183000"/>
              <a:gd name="connsiteY8" fmla="*/ 438306 h 900629"/>
              <a:gd name="connsiteX9" fmla="*/ 3183000 w 3183000"/>
              <a:gd name="connsiteY9" fmla="*/ 750521 h 900629"/>
              <a:gd name="connsiteX10" fmla="*/ 3032892 w 3183000"/>
              <a:gd name="connsiteY10" fmla="*/ 900629 h 900629"/>
              <a:gd name="connsiteX11" fmla="*/ 2398680 w 3183000"/>
              <a:gd name="connsiteY11" fmla="*/ 900629 h 900629"/>
              <a:gd name="connsiteX12" fmla="*/ 1879778 w 3183000"/>
              <a:gd name="connsiteY12" fmla="*/ 900629 h 900629"/>
              <a:gd name="connsiteX13" fmla="*/ 1245566 w 3183000"/>
              <a:gd name="connsiteY13" fmla="*/ 900629 h 900629"/>
              <a:gd name="connsiteX14" fmla="*/ 150108 w 3183000"/>
              <a:gd name="connsiteY14" fmla="*/ 900629 h 900629"/>
              <a:gd name="connsiteX15" fmla="*/ 0 w 3183000"/>
              <a:gd name="connsiteY15" fmla="*/ 750521 h 900629"/>
              <a:gd name="connsiteX16" fmla="*/ 0 w 3183000"/>
              <a:gd name="connsiteY16" fmla="*/ 438306 h 900629"/>
              <a:gd name="connsiteX17" fmla="*/ 0 w 3183000"/>
              <a:gd name="connsiteY17" fmla="*/ 150108 h 90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83000" h="900629" fill="none" extrusionOk="0">
                <a:moveTo>
                  <a:pt x="0" y="150108"/>
                </a:moveTo>
                <a:cubicBezTo>
                  <a:pt x="7676" y="63337"/>
                  <a:pt x="83307" y="-1550"/>
                  <a:pt x="150108" y="0"/>
                </a:cubicBezTo>
                <a:cubicBezTo>
                  <a:pt x="350324" y="-24933"/>
                  <a:pt x="429758" y="42547"/>
                  <a:pt x="640181" y="0"/>
                </a:cubicBezTo>
                <a:cubicBezTo>
                  <a:pt x="850604" y="-42547"/>
                  <a:pt x="1138252" y="22491"/>
                  <a:pt x="1274394" y="0"/>
                </a:cubicBezTo>
                <a:cubicBezTo>
                  <a:pt x="1410536" y="-22491"/>
                  <a:pt x="1611689" y="51487"/>
                  <a:pt x="1850951" y="0"/>
                </a:cubicBezTo>
                <a:cubicBezTo>
                  <a:pt x="2090213" y="-51487"/>
                  <a:pt x="2211449" y="56222"/>
                  <a:pt x="2341024" y="0"/>
                </a:cubicBezTo>
                <a:cubicBezTo>
                  <a:pt x="2470599" y="-56222"/>
                  <a:pt x="2690545" y="21973"/>
                  <a:pt x="3032892" y="0"/>
                </a:cubicBezTo>
                <a:cubicBezTo>
                  <a:pt x="3105337" y="5538"/>
                  <a:pt x="3200262" y="81168"/>
                  <a:pt x="3183000" y="150108"/>
                </a:cubicBezTo>
                <a:cubicBezTo>
                  <a:pt x="3213355" y="281286"/>
                  <a:pt x="3174931" y="331310"/>
                  <a:pt x="3183000" y="438306"/>
                </a:cubicBezTo>
                <a:cubicBezTo>
                  <a:pt x="3191069" y="545302"/>
                  <a:pt x="3159357" y="609493"/>
                  <a:pt x="3183000" y="750521"/>
                </a:cubicBezTo>
                <a:cubicBezTo>
                  <a:pt x="3168507" y="826772"/>
                  <a:pt x="3114874" y="883821"/>
                  <a:pt x="3032892" y="900629"/>
                </a:cubicBezTo>
                <a:cubicBezTo>
                  <a:pt x="2835991" y="966406"/>
                  <a:pt x="2626366" y="843541"/>
                  <a:pt x="2398680" y="900629"/>
                </a:cubicBezTo>
                <a:cubicBezTo>
                  <a:pt x="2170994" y="957717"/>
                  <a:pt x="2130485" y="897544"/>
                  <a:pt x="1879778" y="900629"/>
                </a:cubicBezTo>
                <a:cubicBezTo>
                  <a:pt x="1629071" y="903714"/>
                  <a:pt x="1434090" y="895406"/>
                  <a:pt x="1245566" y="900629"/>
                </a:cubicBezTo>
                <a:cubicBezTo>
                  <a:pt x="1057042" y="905852"/>
                  <a:pt x="435695" y="833952"/>
                  <a:pt x="150108" y="900629"/>
                </a:cubicBezTo>
                <a:cubicBezTo>
                  <a:pt x="80824" y="894329"/>
                  <a:pt x="-10987" y="854794"/>
                  <a:pt x="0" y="750521"/>
                </a:cubicBezTo>
                <a:cubicBezTo>
                  <a:pt x="-1067" y="599963"/>
                  <a:pt x="37063" y="556672"/>
                  <a:pt x="0" y="438306"/>
                </a:cubicBezTo>
                <a:cubicBezTo>
                  <a:pt x="-37063" y="319940"/>
                  <a:pt x="21336" y="263773"/>
                  <a:pt x="0" y="150108"/>
                </a:cubicBezTo>
                <a:close/>
              </a:path>
              <a:path w="3183000" h="900629" stroke="0" extrusionOk="0">
                <a:moveTo>
                  <a:pt x="0" y="150108"/>
                </a:moveTo>
                <a:cubicBezTo>
                  <a:pt x="10764" y="54836"/>
                  <a:pt x="63257" y="-3721"/>
                  <a:pt x="150108" y="0"/>
                </a:cubicBezTo>
                <a:cubicBezTo>
                  <a:pt x="316887" y="-26296"/>
                  <a:pt x="468201" y="54052"/>
                  <a:pt x="726665" y="0"/>
                </a:cubicBezTo>
                <a:cubicBezTo>
                  <a:pt x="985129" y="-54052"/>
                  <a:pt x="1106440" y="40304"/>
                  <a:pt x="1245566" y="0"/>
                </a:cubicBezTo>
                <a:cubicBezTo>
                  <a:pt x="1384692" y="-40304"/>
                  <a:pt x="1582501" y="60998"/>
                  <a:pt x="1764467" y="0"/>
                </a:cubicBezTo>
                <a:cubicBezTo>
                  <a:pt x="1946433" y="-60998"/>
                  <a:pt x="2235328" y="28373"/>
                  <a:pt x="2369852" y="0"/>
                </a:cubicBezTo>
                <a:cubicBezTo>
                  <a:pt x="2504376" y="-28373"/>
                  <a:pt x="2848326" y="67147"/>
                  <a:pt x="3032892" y="0"/>
                </a:cubicBezTo>
                <a:cubicBezTo>
                  <a:pt x="3128834" y="904"/>
                  <a:pt x="3207410" y="66253"/>
                  <a:pt x="3183000" y="150108"/>
                </a:cubicBezTo>
                <a:cubicBezTo>
                  <a:pt x="3219868" y="297435"/>
                  <a:pt x="3161616" y="328960"/>
                  <a:pt x="3183000" y="462323"/>
                </a:cubicBezTo>
                <a:cubicBezTo>
                  <a:pt x="3204384" y="595687"/>
                  <a:pt x="3154063" y="613289"/>
                  <a:pt x="3183000" y="750521"/>
                </a:cubicBezTo>
                <a:cubicBezTo>
                  <a:pt x="3188056" y="831128"/>
                  <a:pt x="3131574" y="901548"/>
                  <a:pt x="3032892" y="900629"/>
                </a:cubicBezTo>
                <a:cubicBezTo>
                  <a:pt x="2914302" y="945319"/>
                  <a:pt x="2579587" y="839800"/>
                  <a:pt x="2456335" y="900629"/>
                </a:cubicBezTo>
                <a:cubicBezTo>
                  <a:pt x="2333083" y="961458"/>
                  <a:pt x="2189756" y="854949"/>
                  <a:pt x="1966262" y="900629"/>
                </a:cubicBezTo>
                <a:cubicBezTo>
                  <a:pt x="1742768" y="946309"/>
                  <a:pt x="1556293" y="837603"/>
                  <a:pt x="1418533" y="900629"/>
                </a:cubicBezTo>
                <a:cubicBezTo>
                  <a:pt x="1280773" y="963655"/>
                  <a:pt x="1107747" y="896813"/>
                  <a:pt x="899632" y="900629"/>
                </a:cubicBezTo>
                <a:cubicBezTo>
                  <a:pt x="691517" y="904445"/>
                  <a:pt x="367686" y="850061"/>
                  <a:pt x="150108" y="900629"/>
                </a:cubicBezTo>
                <a:cubicBezTo>
                  <a:pt x="73114" y="914199"/>
                  <a:pt x="2643" y="838204"/>
                  <a:pt x="0" y="750521"/>
                </a:cubicBezTo>
                <a:cubicBezTo>
                  <a:pt x="-4761" y="622468"/>
                  <a:pt x="6022" y="588723"/>
                  <a:pt x="0" y="450315"/>
                </a:cubicBezTo>
                <a:cubicBezTo>
                  <a:pt x="-6022" y="311907"/>
                  <a:pt x="20474" y="298609"/>
                  <a:pt x="0" y="1501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58EF21-7135-49C5-9690-1AA29E42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230" y="365421"/>
            <a:ext cx="3207745" cy="287768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34AF902-8793-43FF-B2AE-3169E0FA8AAD}"/>
              </a:ext>
            </a:extLst>
          </p:cNvPr>
          <p:cNvSpPr/>
          <p:nvPr/>
        </p:nvSpPr>
        <p:spPr>
          <a:xfrm>
            <a:off x="3647896" y="3506117"/>
            <a:ext cx="2918595" cy="900629"/>
          </a:xfrm>
          <a:custGeom>
            <a:avLst/>
            <a:gdLst>
              <a:gd name="connsiteX0" fmla="*/ 0 w 2918595"/>
              <a:gd name="connsiteY0" fmla="*/ 150108 h 900629"/>
              <a:gd name="connsiteX1" fmla="*/ 150108 w 2918595"/>
              <a:gd name="connsiteY1" fmla="*/ 0 h 900629"/>
              <a:gd name="connsiteX2" fmla="*/ 595232 w 2918595"/>
              <a:gd name="connsiteY2" fmla="*/ 0 h 900629"/>
              <a:gd name="connsiteX3" fmla="*/ 1171276 w 2918595"/>
              <a:gd name="connsiteY3" fmla="*/ 0 h 900629"/>
              <a:gd name="connsiteX4" fmla="*/ 1694952 w 2918595"/>
              <a:gd name="connsiteY4" fmla="*/ 0 h 900629"/>
              <a:gd name="connsiteX5" fmla="*/ 2140076 w 2918595"/>
              <a:gd name="connsiteY5" fmla="*/ 0 h 900629"/>
              <a:gd name="connsiteX6" fmla="*/ 2768487 w 2918595"/>
              <a:gd name="connsiteY6" fmla="*/ 0 h 900629"/>
              <a:gd name="connsiteX7" fmla="*/ 2918595 w 2918595"/>
              <a:gd name="connsiteY7" fmla="*/ 150108 h 900629"/>
              <a:gd name="connsiteX8" fmla="*/ 2918595 w 2918595"/>
              <a:gd name="connsiteY8" fmla="*/ 438306 h 900629"/>
              <a:gd name="connsiteX9" fmla="*/ 2918595 w 2918595"/>
              <a:gd name="connsiteY9" fmla="*/ 750521 h 900629"/>
              <a:gd name="connsiteX10" fmla="*/ 2768487 w 2918595"/>
              <a:gd name="connsiteY10" fmla="*/ 900629 h 900629"/>
              <a:gd name="connsiteX11" fmla="*/ 2192444 w 2918595"/>
              <a:gd name="connsiteY11" fmla="*/ 900629 h 900629"/>
              <a:gd name="connsiteX12" fmla="*/ 1721135 w 2918595"/>
              <a:gd name="connsiteY12" fmla="*/ 900629 h 900629"/>
              <a:gd name="connsiteX13" fmla="*/ 1145092 w 2918595"/>
              <a:gd name="connsiteY13" fmla="*/ 900629 h 900629"/>
              <a:gd name="connsiteX14" fmla="*/ 150108 w 2918595"/>
              <a:gd name="connsiteY14" fmla="*/ 900629 h 900629"/>
              <a:gd name="connsiteX15" fmla="*/ 0 w 2918595"/>
              <a:gd name="connsiteY15" fmla="*/ 750521 h 900629"/>
              <a:gd name="connsiteX16" fmla="*/ 0 w 2918595"/>
              <a:gd name="connsiteY16" fmla="*/ 438306 h 900629"/>
              <a:gd name="connsiteX17" fmla="*/ 0 w 2918595"/>
              <a:gd name="connsiteY17" fmla="*/ 150108 h 90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18595" h="900629" fill="none" extrusionOk="0">
                <a:moveTo>
                  <a:pt x="0" y="150108"/>
                </a:moveTo>
                <a:cubicBezTo>
                  <a:pt x="7676" y="63337"/>
                  <a:pt x="83307" y="-1550"/>
                  <a:pt x="150108" y="0"/>
                </a:cubicBezTo>
                <a:cubicBezTo>
                  <a:pt x="289445" y="-21001"/>
                  <a:pt x="414287" y="19555"/>
                  <a:pt x="595232" y="0"/>
                </a:cubicBezTo>
                <a:cubicBezTo>
                  <a:pt x="776177" y="-19555"/>
                  <a:pt x="1053342" y="2049"/>
                  <a:pt x="1171276" y="0"/>
                </a:cubicBezTo>
                <a:cubicBezTo>
                  <a:pt x="1289210" y="-2049"/>
                  <a:pt x="1487601" y="20772"/>
                  <a:pt x="1694952" y="0"/>
                </a:cubicBezTo>
                <a:cubicBezTo>
                  <a:pt x="1902303" y="-20772"/>
                  <a:pt x="1923187" y="522"/>
                  <a:pt x="2140076" y="0"/>
                </a:cubicBezTo>
                <a:cubicBezTo>
                  <a:pt x="2356965" y="-522"/>
                  <a:pt x="2597973" y="23812"/>
                  <a:pt x="2768487" y="0"/>
                </a:cubicBezTo>
                <a:cubicBezTo>
                  <a:pt x="2840932" y="5538"/>
                  <a:pt x="2935857" y="81168"/>
                  <a:pt x="2918595" y="150108"/>
                </a:cubicBezTo>
                <a:cubicBezTo>
                  <a:pt x="2948950" y="281286"/>
                  <a:pt x="2910526" y="331310"/>
                  <a:pt x="2918595" y="438306"/>
                </a:cubicBezTo>
                <a:cubicBezTo>
                  <a:pt x="2926664" y="545302"/>
                  <a:pt x="2894952" y="609493"/>
                  <a:pt x="2918595" y="750521"/>
                </a:cubicBezTo>
                <a:cubicBezTo>
                  <a:pt x="2904102" y="826772"/>
                  <a:pt x="2850469" y="883821"/>
                  <a:pt x="2768487" y="900629"/>
                </a:cubicBezTo>
                <a:cubicBezTo>
                  <a:pt x="2550352" y="940520"/>
                  <a:pt x="2473779" y="861111"/>
                  <a:pt x="2192444" y="900629"/>
                </a:cubicBezTo>
                <a:cubicBezTo>
                  <a:pt x="1911109" y="940147"/>
                  <a:pt x="1913616" y="869298"/>
                  <a:pt x="1721135" y="900629"/>
                </a:cubicBezTo>
                <a:cubicBezTo>
                  <a:pt x="1528654" y="931960"/>
                  <a:pt x="1327650" y="844797"/>
                  <a:pt x="1145092" y="900629"/>
                </a:cubicBezTo>
                <a:cubicBezTo>
                  <a:pt x="962534" y="956461"/>
                  <a:pt x="368355" y="863522"/>
                  <a:pt x="150108" y="900629"/>
                </a:cubicBezTo>
                <a:cubicBezTo>
                  <a:pt x="80824" y="894329"/>
                  <a:pt x="-10987" y="854794"/>
                  <a:pt x="0" y="750521"/>
                </a:cubicBezTo>
                <a:cubicBezTo>
                  <a:pt x="-1067" y="599963"/>
                  <a:pt x="37063" y="556672"/>
                  <a:pt x="0" y="438306"/>
                </a:cubicBezTo>
                <a:cubicBezTo>
                  <a:pt x="-37063" y="319940"/>
                  <a:pt x="21336" y="263773"/>
                  <a:pt x="0" y="150108"/>
                </a:cubicBezTo>
                <a:close/>
              </a:path>
              <a:path w="2918595" h="900629" stroke="0" extrusionOk="0">
                <a:moveTo>
                  <a:pt x="0" y="150108"/>
                </a:moveTo>
                <a:cubicBezTo>
                  <a:pt x="10764" y="54836"/>
                  <a:pt x="63257" y="-3721"/>
                  <a:pt x="150108" y="0"/>
                </a:cubicBezTo>
                <a:cubicBezTo>
                  <a:pt x="397884" y="-15704"/>
                  <a:pt x="518818" y="23538"/>
                  <a:pt x="673784" y="0"/>
                </a:cubicBezTo>
                <a:cubicBezTo>
                  <a:pt x="828750" y="-23538"/>
                  <a:pt x="938491" y="34613"/>
                  <a:pt x="1145092" y="0"/>
                </a:cubicBezTo>
                <a:cubicBezTo>
                  <a:pt x="1351693" y="-34613"/>
                  <a:pt x="1490965" y="48476"/>
                  <a:pt x="1616400" y="0"/>
                </a:cubicBezTo>
                <a:cubicBezTo>
                  <a:pt x="1741835" y="-48476"/>
                  <a:pt x="1906540" y="14715"/>
                  <a:pt x="2166260" y="0"/>
                </a:cubicBezTo>
                <a:cubicBezTo>
                  <a:pt x="2425980" y="-14715"/>
                  <a:pt x="2533178" y="25554"/>
                  <a:pt x="2768487" y="0"/>
                </a:cubicBezTo>
                <a:cubicBezTo>
                  <a:pt x="2864429" y="904"/>
                  <a:pt x="2943005" y="66253"/>
                  <a:pt x="2918595" y="150108"/>
                </a:cubicBezTo>
                <a:cubicBezTo>
                  <a:pt x="2955463" y="297435"/>
                  <a:pt x="2897211" y="328960"/>
                  <a:pt x="2918595" y="462323"/>
                </a:cubicBezTo>
                <a:cubicBezTo>
                  <a:pt x="2939979" y="595687"/>
                  <a:pt x="2889658" y="613289"/>
                  <a:pt x="2918595" y="750521"/>
                </a:cubicBezTo>
                <a:cubicBezTo>
                  <a:pt x="2923651" y="831128"/>
                  <a:pt x="2867169" y="901548"/>
                  <a:pt x="2768487" y="900629"/>
                </a:cubicBezTo>
                <a:cubicBezTo>
                  <a:pt x="2520879" y="924950"/>
                  <a:pt x="2380039" y="868703"/>
                  <a:pt x="2244811" y="900629"/>
                </a:cubicBezTo>
                <a:cubicBezTo>
                  <a:pt x="2109583" y="932555"/>
                  <a:pt x="1904292" y="885725"/>
                  <a:pt x="1799687" y="900629"/>
                </a:cubicBezTo>
                <a:cubicBezTo>
                  <a:pt x="1695082" y="915533"/>
                  <a:pt x="1436493" y="884733"/>
                  <a:pt x="1302195" y="900629"/>
                </a:cubicBezTo>
                <a:cubicBezTo>
                  <a:pt x="1167897" y="916525"/>
                  <a:pt x="1058497" y="897108"/>
                  <a:pt x="830887" y="900629"/>
                </a:cubicBezTo>
                <a:cubicBezTo>
                  <a:pt x="603277" y="904150"/>
                  <a:pt x="489165" y="825357"/>
                  <a:pt x="150108" y="900629"/>
                </a:cubicBezTo>
                <a:cubicBezTo>
                  <a:pt x="73114" y="914199"/>
                  <a:pt x="2643" y="838204"/>
                  <a:pt x="0" y="750521"/>
                </a:cubicBezTo>
                <a:cubicBezTo>
                  <a:pt x="-4761" y="622468"/>
                  <a:pt x="6022" y="588723"/>
                  <a:pt x="0" y="450315"/>
                </a:cubicBezTo>
                <a:cubicBezTo>
                  <a:pt x="-6022" y="311907"/>
                  <a:pt x="20474" y="298609"/>
                  <a:pt x="0" y="1501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4D539E-B427-4EC1-9A6F-0FD949DF9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397" y="392076"/>
            <a:ext cx="2918595" cy="2771885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3F22D49-40E0-4552-9467-14A857954CB7}"/>
              </a:ext>
            </a:extLst>
          </p:cNvPr>
          <p:cNvSpPr/>
          <p:nvPr/>
        </p:nvSpPr>
        <p:spPr>
          <a:xfrm>
            <a:off x="6859926" y="3506117"/>
            <a:ext cx="2918595" cy="1693844"/>
          </a:xfrm>
          <a:custGeom>
            <a:avLst/>
            <a:gdLst>
              <a:gd name="connsiteX0" fmla="*/ 0 w 2918595"/>
              <a:gd name="connsiteY0" fmla="*/ 282313 h 1693844"/>
              <a:gd name="connsiteX1" fmla="*/ 282313 w 2918595"/>
              <a:gd name="connsiteY1" fmla="*/ 0 h 1693844"/>
              <a:gd name="connsiteX2" fmla="*/ 847266 w 2918595"/>
              <a:gd name="connsiteY2" fmla="*/ 0 h 1693844"/>
              <a:gd name="connsiteX3" fmla="*/ 1435758 w 2918595"/>
              <a:gd name="connsiteY3" fmla="*/ 0 h 1693844"/>
              <a:gd name="connsiteX4" fmla="*/ 2000710 w 2918595"/>
              <a:gd name="connsiteY4" fmla="*/ 0 h 1693844"/>
              <a:gd name="connsiteX5" fmla="*/ 2636282 w 2918595"/>
              <a:gd name="connsiteY5" fmla="*/ 0 h 1693844"/>
              <a:gd name="connsiteX6" fmla="*/ 2918595 w 2918595"/>
              <a:gd name="connsiteY6" fmla="*/ 282313 h 1693844"/>
              <a:gd name="connsiteX7" fmla="*/ 2918595 w 2918595"/>
              <a:gd name="connsiteY7" fmla="*/ 846922 h 1693844"/>
              <a:gd name="connsiteX8" fmla="*/ 2918595 w 2918595"/>
              <a:gd name="connsiteY8" fmla="*/ 1411531 h 1693844"/>
              <a:gd name="connsiteX9" fmla="*/ 2636282 w 2918595"/>
              <a:gd name="connsiteY9" fmla="*/ 1693844 h 1693844"/>
              <a:gd name="connsiteX10" fmla="*/ 2047790 w 2918595"/>
              <a:gd name="connsiteY10" fmla="*/ 1693844 h 1693844"/>
              <a:gd name="connsiteX11" fmla="*/ 1459298 w 2918595"/>
              <a:gd name="connsiteY11" fmla="*/ 1693844 h 1693844"/>
              <a:gd name="connsiteX12" fmla="*/ 894345 w 2918595"/>
              <a:gd name="connsiteY12" fmla="*/ 1693844 h 1693844"/>
              <a:gd name="connsiteX13" fmla="*/ 282313 w 2918595"/>
              <a:gd name="connsiteY13" fmla="*/ 1693844 h 1693844"/>
              <a:gd name="connsiteX14" fmla="*/ 0 w 2918595"/>
              <a:gd name="connsiteY14" fmla="*/ 1411531 h 1693844"/>
              <a:gd name="connsiteX15" fmla="*/ 0 w 2918595"/>
              <a:gd name="connsiteY15" fmla="*/ 846922 h 1693844"/>
              <a:gd name="connsiteX16" fmla="*/ 0 w 2918595"/>
              <a:gd name="connsiteY16" fmla="*/ 282313 h 169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8595" h="1693844" fill="none" extrusionOk="0">
                <a:moveTo>
                  <a:pt x="0" y="282313"/>
                </a:moveTo>
                <a:cubicBezTo>
                  <a:pt x="12251" y="138726"/>
                  <a:pt x="104486" y="29882"/>
                  <a:pt x="282313" y="0"/>
                </a:cubicBezTo>
                <a:cubicBezTo>
                  <a:pt x="513491" y="-49372"/>
                  <a:pt x="565581" y="34572"/>
                  <a:pt x="847266" y="0"/>
                </a:cubicBezTo>
                <a:cubicBezTo>
                  <a:pt x="1128951" y="-34572"/>
                  <a:pt x="1270913" y="36473"/>
                  <a:pt x="1435758" y="0"/>
                </a:cubicBezTo>
                <a:cubicBezTo>
                  <a:pt x="1600603" y="-36473"/>
                  <a:pt x="1805176" y="59172"/>
                  <a:pt x="2000710" y="0"/>
                </a:cubicBezTo>
                <a:cubicBezTo>
                  <a:pt x="2196244" y="-59172"/>
                  <a:pt x="2320378" y="3799"/>
                  <a:pt x="2636282" y="0"/>
                </a:cubicBezTo>
                <a:cubicBezTo>
                  <a:pt x="2790325" y="-38925"/>
                  <a:pt x="2933359" y="137476"/>
                  <a:pt x="2918595" y="282313"/>
                </a:cubicBezTo>
                <a:cubicBezTo>
                  <a:pt x="2971692" y="472060"/>
                  <a:pt x="2905148" y="610076"/>
                  <a:pt x="2918595" y="846922"/>
                </a:cubicBezTo>
                <a:cubicBezTo>
                  <a:pt x="2932042" y="1083768"/>
                  <a:pt x="2893105" y="1252750"/>
                  <a:pt x="2918595" y="1411531"/>
                </a:cubicBezTo>
                <a:cubicBezTo>
                  <a:pt x="2927799" y="1576345"/>
                  <a:pt x="2795658" y="1698646"/>
                  <a:pt x="2636282" y="1693844"/>
                </a:cubicBezTo>
                <a:cubicBezTo>
                  <a:pt x="2518126" y="1725515"/>
                  <a:pt x="2279826" y="1692520"/>
                  <a:pt x="2047790" y="1693844"/>
                </a:cubicBezTo>
                <a:cubicBezTo>
                  <a:pt x="1815754" y="1695168"/>
                  <a:pt x="1747325" y="1690096"/>
                  <a:pt x="1459298" y="1693844"/>
                </a:cubicBezTo>
                <a:cubicBezTo>
                  <a:pt x="1171271" y="1697592"/>
                  <a:pt x="1143467" y="1636449"/>
                  <a:pt x="894345" y="1693844"/>
                </a:cubicBezTo>
                <a:cubicBezTo>
                  <a:pt x="645223" y="1751239"/>
                  <a:pt x="406300" y="1666319"/>
                  <a:pt x="282313" y="1693844"/>
                </a:cubicBezTo>
                <a:cubicBezTo>
                  <a:pt x="120605" y="1708639"/>
                  <a:pt x="7407" y="1584982"/>
                  <a:pt x="0" y="1411531"/>
                </a:cubicBezTo>
                <a:cubicBezTo>
                  <a:pt x="-10322" y="1255588"/>
                  <a:pt x="62767" y="960894"/>
                  <a:pt x="0" y="846922"/>
                </a:cubicBezTo>
                <a:cubicBezTo>
                  <a:pt x="-62767" y="732950"/>
                  <a:pt x="26594" y="552119"/>
                  <a:pt x="0" y="282313"/>
                </a:cubicBezTo>
                <a:close/>
              </a:path>
              <a:path w="2918595" h="1693844" stroke="0" extrusionOk="0">
                <a:moveTo>
                  <a:pt x="0" y="282313"/>
                </a:moveTo>
                <a:cubicBezTo>
                  <a:pt x="22403" y="100651"/>
                  <a:pt x="110654" y="-14834"/>
                  <a:pt x="282313" y="0"/>
                </a:cubicBezTo>
                <a:cubicBezTo>
                  <a:pt x="545699" y="-49695"/>
                  <a:pt x="646336" y="29816"/>
                  <a:pt x="870805" y="0"/>
                </a:cubicBezTo>
                <a:cubicBezTo>
                  <a:pt x="1095274" y="-29816"/>
                  <a:pt x="1180826" y="8787"/>
                  <a:pt x="1412218" y="0"/>
                </a:cubicBezTo>
                <a:cubicBezTo>
                  <a:pt x="1643610" y="-8787"/>
                  <a:pt x="1726314" y="33047"/>
                  <a:pt x="1953631" y="0"/>
                </a:cubicBezTo>
                <a:cubicBezTo>
                  <a:pt x="2180948" y="-33047"/>
                  <a:pt x="2391493" y="34339"/>
                  <a:pt x="2636282" y="0"/>
                </a:cubicBezTo>
                <a:cubicBezTo>
                  <a:pt x="2761596" y="1606"/>
                  <a:pt x="2920434" y="120363"/>
                  <a:pt x="2918595" y="282313"/>
                </a:cubicBezTo>
                <a:cubicBezTo>
                  <a:pt x="2951117" y="442037"/>
                  <a:pt x="2885325" y="607662"/>
                  <a:pt x="2918595" y="869506"/>
                </a:cubicBezTo>
                <a:cubicBezTo>
                  <a:pt x="2951865" y="1131350"/>
                  <a:pt x="2889346" y="1221823"/>
                  <a:pt x="2918595" y="1411531"/>
                </a:cubicBezTo>
                <a:cubicBezTo>
                  <a:pt x="2921708" y="1537250"/>
                  <a:pt x="2768084" y="1696203"/>
                  <a:pt x="2636282" y="1693844"/>
                </a:cubicBezTo>
                <a:cubicBezTo>
                  <a:pt x="2496217" y="1728847"/>
                  <a:pt x="2288765" y="1665401"/>
                  <a:pt x="2047790" y="1693844"/>
                </a:cubicBezTo>
                <a:cubicBezTo>
                  <a:pt x="1806815" y="1722287"/>
                  <a:pt x="1784556" y="1646525"/>
                  <a:pt x="1529917" y="1693844"/>
                </a:cubicBezTo>
                <a:cubicBezTo>
                  <a:pt x="1275278" y="1741163"/>
                  <a:pt x="1217735" y="1652982"/>
                  <a:pt x="1012043" y="1693844"/>
                </a:cubicBezTo>
                <a:cubicBezTo>
                  <a:pt x="806351" y="1734706"/>
                  <a:pt x="499258" y="1688854"/>
                  <a:pt x="282313" y="1693844"/>
                </a:cubicBezTo>
                <a:cubicBezTo>
                  <a:pt x="116138" y="1689879"/>
                  <a:pt x="-2917" y="1570134"/>
                  <a:pt x="0" y="1411531"/>
                </a:cubicBezTo>
                <a:cubicBezTo>
                  <a:pt x="-33938" y="1212494"/>
                  <a:pt x="60912" y="1073427"/>
                  <a:pt x="0" y="835630"/>
                </a:cubicBezTo>
                <a:cubicBezTo>
                  <a:pt x="-60912" y="597833"/>
                  <a:pt x="40288" y="429978"/>
                  <a:pt x="0" y="282313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664E5F9-1441-4777-8825-3530AFF5A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021" y="418733"/>
            <a:ext cx="2474779" cy="2718573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D7689F5-ABAC-43E4-93A6-5AFEB6E63541}"/>
              </a:ext>
            </a:extLst>
          </p:cNvPr>
          <p:cNvSpPr/>
          <p:nvPr/>
        </p:nvSpPr>
        <p:spPr>
          <a:xfrm>
            <a:off x="10011187" y="3506117"/>
            <a:ext cx="2026137" cy="845235"/>
          </a:xfrm>
          <a:custGeom>
            <a:avLst/>
            <a:gdLst>
              <a:gd name="connsiteX0" fmla="*/ 0 w 2026137"/>
              <a:gd name="connsiteY0" fmla="*/ 140875 h 845235"/>
              <a:gd name="connsiteX1" fmla="*/ 140875 w 2026137"/>
              <a:gd name="connsiteY1" fmla="*/ 0 h 845235"/>
              <a:gd name="connsiteX2" fmla="*/ 739781 w 2026137"/>
              <a:gd name="connsiteY2" fmla="*/ 0 h 845235"/>
              <a:gd name="connsiteX3" fmla="*/ 1286356 w 2026137"/>
              <a:gd name="connsiteY3" fmla="*/ 0 h 845235"/>
              <a:gd name="connsiteX4" fmla="*/ 1885262 w 2026137"/>
              <a:gd name="connsiteY4" fmla="*/ 0 h 845235"/>
              <a:gd name="connsiteX5" fmla="*/ 2026137 w 2026137"/>
              <a:gd name="connsiteY5" fmla="*/ 140875 h 845235"/>
              <a:gd name="connsiteX6" fmla="*/ 2026137 w 2026137"/>
              <a:gd name="connsiteY6" fmla="*/ 704360 h 845235"/>
              <a:gd name="connsiteX7" fmla="*/ 1885262 w 2026137"/>
              <a:gd name="connsiteY7" fmla="*/ 845235 h 845235"/>
              <a:gd name="connsiteX8" fmla="*/ 1356131 w 2026137"/>
              <a:gd name="connsiteY8" fmla="*/ 845235 h 845235"/>
              <a:gd name="connsiteX9" fmla="*/ 827001 w 2026137"/>
              <a:gd name="connsiteY9" fmla="*/ 845235 h 845235"/>
              <a:gd name="connsiteX10" fmla="*/ 140875 w 2026137"/>
              <a:gd name="connsiteY10" fmla="*/ 845235 h 845235"/>
              <a:gd name="connsiteX11" fmla="*/ 0 w 2026137"/>
              <a:gd name="connsiteY11" fmla="*/ 704360 h 845235"/>
              <a:gd name="connsiteX12" fmla="*/ 0 w 2026137"/>
              <a:gd name="connsiteY12" fmla="*/ 140875 h 84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6137" h="845235" fill="none" extrusionOk="0">
                <a:moveTo>
                  <a:pt x="0" y="140875"/>
                </a:moveTo>
                <a:cubicBezTo>
                  <a:pt x="-10625" y="58965"/>
                  <a:pt x="51622" y="10544"/>
                  <a:pt x="140875" y="0"/>
                </a:cubicBezTo>
                <a:cubicBezTo>
                  <a:pt x="384283" y="-60450"/>
                  <a:pt x="618249" y="68269"/>
                  <a:pt x="739781" y="0"/>
                </a:cubicBezTo>
                <a:cubicBezTo>
                  <a:pt x="861313" y="-68269"/>
                  <a:pt x="1067479" y="44013"/>
                  <a:pt x="1286356" y="0"/>
                </a:cubicBezTo>
                <a:cubicBezTo>
                  <a:pt x="1505234" y="-44013"/>
                  <a:pt x="1617020" y="32003"/>
                  <a:pt x="1885262" y="0"/>
                </a:cubicBezTo>
                <a:cubicBezTo>
                  <a:pt x="1964574" y="1705"/>
                  <a:pt x="2018250" y="62533"/>
                  <a:pt x="2026137" y="140875"/>
                </a:cubicBezTo>
                <a:cubicBezTo>
                  <a:pt x="2052520" y="374110"/>
                  <a:pt x="1996304" y="551403"/>
                  <a:pt x="2026137" y="704360"/>
                </a:cubicBezTo>
                <a:cubicBezTo>
                  <a:pt x="2023579" y="780931"/>
                  <a:pt x="1958270" y="862152"/>
                  <a:pt x="1885262" y="845235"/>
                </a:cubicBezTo>
                <a:cubicBezTo>
                  <a:pt x="1748599" y="894637"/>
                  <a:pt x="1515504" y="829901"/>
                  <a:pt x="1356131" y="845235"/>
                </a:cubicBezTo>
                <a:cubicBezTo>
                  <a:pt x="1196758" y="860569"/>
                  <a:pt x="968935" y="821299"/>
                  <a:pt x="827001" y="845235"/>
                </a:cubicBezTo>
                <a:cubicBezTo>
                  <a:pt x="685067" y="869171"/>
                  <a:pt x="395413" y="793527"/>
                  <a:pt x="140875" y="845235"/>
                </a:cubicBezTo>
                <a:cubicBezTo>
                  <a:pt x="44146" y="855258"/>
                  <a:pt x="16209" y="795274"/>
                  <a:pt x="0" y="704360"/>
                </a:cubicBezTo>
                <a:cubicBezTo>
                  <a:pt x="-54519" y="560887"/>
                  <a:pt x="11733" y="369641"/>
                  <a:pt x="0" y="140875"/>
                </a:cubicBezTo>
                <a:close/>
              </a:path>
              <a:path w="2026137" h="845235" stroke="0" extrusionOk="0">
                <a:moveTo>
                  <a:pt x="0" y="140875"/>
                </a:moveTo>
                <a:cubicBezTo>
                  <a:pt x="6142" y="56014"/>
                  <a:pt x="54224" y="-8337"/>
                  <a:pt x="140875" y="0"/>
                </a:cubicBezTo>
                <a:cubicBezTo>
                  <a:pt x="406282" y="-846"/>
                  <a:pt x="435196" y="11552"/>
                  <a:pt x="722337" y="0"/>
                </a:cubicBezTo>
                <a:cubicBezTo>
                  <a:pt x="1009478" y="-11552"/>
                  <a:pt x="1064308" y="34900"/>
                  <a:pt x="1268912" y="0"/>
                </a:cubicBezTo>
                <a:cubicBezTo>
                  <a:pt x="1473516" y="-34900"/>
                  <a:pt x="1754591" y="49927"/>
                  <a:pt x="1885262" y="0"/>
                </a:cubicBezTo>
                <a:cubicBezTo>
                  <a:pt x="1965185" y="-15239"/>
                  <a:pt x="2017240" y="73817"/>
                  <a:pt x="2026137" y="140875"/>
                </a:cubicBezTo>
                <a:cubicBezTo>
                  <a:pt x="2041749" y="297850"/>
                  <a:pt x="2002336" y="565538"/>
                  <a:pt x="2026137" y="704360"/>
                </a:cubicBezTo>
                <a:cubicBezTo>
                  <a:pt x="2024167" y="784529"/>
                  <a:pt x="1962027" y="868232"/>
                  <a:pt x="1885262" y="845235"/>
                </a:cubicBezTo>
                <a:cubicBezTo>
                  <a:pt x="1734757" y="851952"/>
                  <a:pt x="1531168" y="779646"/>
                  <a:pt x="1321244" y="845235"/>
                </a:cubicBezTo>
                <a:cubicBezTo>
                  <a:pt x="1111320" y="910824"/>
                  <a:pt x="1017911" y="804899"/>
                  <a:pt x="722337" y="845235"/>
                </a:cubicBezTo>
                <a:cubicBezTo>
                  <a:pt x="426763" y="885571"/>
                  <a:pt x="354916" y="825519"/>
                  <a:pt x="140875" y="845235"/>
                </a:cubicBezTo>
                <a:cubicBezTo>
                  <a:pt x="45545" y="858119"/>
                  <a:pt x="-8122" y="773994"/>
                  <a:pt x="0" y="704360"/>
                </a:cubicBezTo>
                <a:cubicBezTo>
                  <a:pt x="-62622" y="532975"/>
                  <a:pt x="20718" y="304572"/>
                  <a:pt x="0" y="140875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60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100000" l="12958" r="68009"/>
                    </a14:imgEffect>
                  </a14:imgLayer>
                </a14:imgProps>
              </a:ext>
            </a:extLst>
          </a:blip>
          <a:srcRect l="14421" t="781" r="33456"/>
          <a:stretch/>
        </p:blipFill>
        <p:spPr>
          <a:xfrm>
            <a:off x="0" y="4047107"/>
            <a:ext cx="2294351" cy="24554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40384" y="355422"/>
            <a:ext cx="6832979" cy="1682493"/>
            <a:chOff x="1090880" y="452824"/>
            <a:chExt cx="4122652" cy="2514600"/>
          </a:xfrm>
        </p:grpSpPr>
        <p:sp>
          <p:nvSpPr>
            <p:cNvPr id="30" name="Oval Callout 29"/>
            <p:cNvSpPr/>
            <p:nvPr/>
          </p:nvSpPr>
          <p:spPr>
            <a:xfrm>
              <a:off x="1090880" y="452824"/>
              <a:ext cx="4122652" cy="2514600"/>
            </a:xfrm>
            <a:prstGeom prst="wedgeEllipseCallout">
              <a:avLst>
                <a:gd name="adj1" fmla="val -48358"/>
                <a:gd name="adj2" fmla="val 70454"/>
              </a:avLst>
            </a:prstGeom>
            <a:solidFill>
              <a:srgbClr val="FFEDB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85916" y="891962"/>
              <a:ext cx="3820924" cy="1302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</a:rPr>
                <a:t>Em cùng bạn thực hành các bước sử dụng đèn học.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A picture containing pink&#10;&#10;Description automatically generated">
            <a:extLst>
              <a:ext uri="{FF2B5EF4-FFF2-40B4-BE49-F238E27FC236}">
                <a16:creationId xmlns:a16="http://schemas.microsoft.com/office/drawing/2014/main" id="{F1D21F37-8A25-4201-9E58-6A38AE527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63" y="3591499"/>
            <a:ext cx="2916913" cy="2911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E00AE-19C3-4620-839A-929B1CAA4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351" y="2432853"/>
            <a:ext cx="7587779" cy="24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8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471</Words>
  <Application>Microsoft Office PowerPoint</Application>
  <PresentationFormat>Widescreen</PresentationFormat>
  <Paragraphs>43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微软雅黑</vt:lpstr>
      <vt:lpstr>宋体</vt:lpstr>
      <vt:lpstr>Arial</vt:lpstr>
      <vt:lpstr>Calibri</vt:lpstr>
      <vt:lpstr>Coiny</vt:lpstr>
      <vt:lpstr>等线</vt:lpstr>
      <vt:lpstr>等线 Light</vt:lpstr>
      <vt:lpstr>Georgia</vt:lpstr>
      <vt:lpstr>Gloria Hallelujah</vt:lpstr>
      <vt:lpstr>Open Sans</vt:lpstr>
      <vt:lpstr>Pattaya</vt:lpstr>
      <vt:lpstr>黑体</vt:lpstr>
      <vt:lpstr>Times New Roman</vt:lpstr>
      <vt:lpstr>UTM Avo</vt:lpstr>
      <vt:lpstr>Office 主题​​</vt:lpstr>
      <vt:lpstr>1_Office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2022-07-17T00:36:39Z</dcterms:created>
  <dcterms:modified xsi:type="dcterms:W3CDTF">2023-10-19T15:47:46Z</dcterms:modified>
</cp:coreProperties>
</file>