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1"/>
  </p:notesMasterIdLst>
  <p:sldIdLst>
    <p:sldId id="257" r:id="rId3"/>
    <p:sldId id="259" r:id="rId4"/>
    <p:sldId id="269" r:id="rId5"/>
    <p:sldId id="281" r:id="rId6"/>
    <p:sldId id="264" r:id="rId7"/>
    <p:sldId id="265" r:id="rId8"/>
    <p:sldId id="284" r:id="rId9"/>
    <p:sldId id="300" r:id="rId10"/>
    <p:sldId id="303" r:id="rId11"/>
    <p:sldId id="304" r:id="rId12"/>
    <p:sldId id="305" r:id="rId13"/>
    <p:sldId id="306" r:id="rId14"/>
    <p:sldId id="307" r:id="rId15"/>
    <p:sldId id="308" r:id="rId16"/>
    <p:sldId id="309" r:id="rId17"/>
    <p:sldId id="261" r:id="rId18"/>
    <p:sldId id="263" r:id="rId19"/>
    <p:sldId id="3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71DA7-B127-452D-A1E0-DB5F5EB27F97}"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9BA35-7E53-47D6-B3B1-526DBAE7244C}" type="slidenum">
              <a:rPr lang="en-US" smtClean="0"/>
              <a:t>‹#›</a:t>
            </a:fld>
            <a:endParaRPr lang="en-US"/>
          </a:p>
        </p:txBody>
      </p:sp>
    </p:spTree>
    <p:extLst>
      <p:ext uri="{BB962C8B-B14F-4D97-AF65-F5344CB8AC3E}">
        <p14:creationId xmlns:p14="http://schemas.microsoft.com/office/powerpoint/2010/main" val="1172186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741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0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6308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396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84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08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01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42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5468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6746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047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994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170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0318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808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48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3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9893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7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8337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315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2791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386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399330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2023/10/19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5558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767191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021731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pic>
        <p:nvPicPr>
          <p:cNvPr id="7" name="Picture 6">
            <a:extLst>
              <a:ext uri="{FF2B5EF4-FFF2-40B4-BE49-F238E27FC236}">
                <a16:creationId xmlns:a16="http://schemas.microsoft.com/office/drawing/2014/main" id="{62A4B728-183A-400E-B702-162C142EA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286438" y="-866660"/>
            <a:ext cx="13549516" cy="7647542"/>
          </a:xfrm>
          <a:prstGeom prst="rect">
            <a:avLst/>
          </a:prstGeom>
        </p:spPr>
      </p:pic>
      <p:pic>
        <p:nvPicPr>
          <p:cNvPr id="9" name="Picture 8">
            <a:extLst>
              <a:ext uri="{FF2B5EF4-FFF2-40B4-BE49-F238E27FC236}">
                <a16:creationId xmlns:a16="http://schemas.microsoft.com/office/drawing/2014/main" id="{6876575A-4292-4419-AEC0-9BC89FD021E2}"/>
              </a:ext>
            </a:extLst>
          </p:cNvPr>
          <p:cNvPicPr>
            <a:picLocks noChangeAspect="1"/>
          </p:cNvPicPr>
          <p:nvPr/>
        </p:nvPicPr>
        <p:blipFill>
          <a:blip r:embed="rId5"/>
          <a:stretch>
            <a:fillRect/>
          </a:stretch>
        </p:blipFill>
        <p:spPr>
          <a:xfrm>
            <a:off x="2708472" y="2791849"/>
            <a:ext cx="7559695" cy="859611"/>
          </a:xfrm>
          <a:prstGeom prst="rect">
            <a:avLst/>
          </a:prstGeom>
        </p:spPr>
      </p:pic>
      <p:pic>
        <p:nvPicPr>
          <p:cNvPr id="10" name="Picture 9">
            <a:extLst>
              <a:ext uri="{FF2B5EF4-FFF2-40B4-BE49-F238E27FC236}">
                <a16:creationId xmlns:a16="http://schemas.microsoft.com/office/drawing/2014/main" id="{F4B71B2C-0B87-424F-9E31-974837FD4AF9}"/>
              </a:ext>
            </a:extLst>
          </p:cNvPr>
          <p:cNvPicPr>
            <a:picLocks noChangeAspect="1"/>
          </p:cNvPicPr>
          <p:nvPr/>
        </p:nvPicPr>
        <p:blipFill>
          <a:blip r:embed="rId6"/>
          <a:stretch>
            <a:fillRect/>
          </a:stretch>
        </p:blipFill>
        <p:spPr>
          <a:xfrm>
            <a:off x="4793491" y="687610"/>
            <a:ext cx="3194581" cy="1072989"/>
          </a:xfrm>
          <a:prstGeom prst="rect">
            <a:avLst/>
          </a:prstGeom>
        </p:spPr>
      </p:pic>
      <p:pic>
        <p:nvPicPr>
          <p:cNvPr id="12" name="Picture 11" descr="Map&#10;&#10;Description automatically generated">
            <a:extLst>
              <a:ext uri="{FF2B5EF4-FFF2-40B4-BE49-F238E27FC236}">
                <a16:creationId xmlns:a16="http://schemas.microsoft.com/office/drawing/2014/main" id="{65FA76D8-1AFE-4594-BB04-1B2B925134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58587" y="3831815"/>
            <a:ext cx="3548653" cy="3548653"/>
          </a:xfrm>
          <a:prstGeom prst="rect">
            <a:avLst/>
          </a:prstGeom>
        </p:spPr>
      </p:pic>
      <p:pic>
        <p:nvPicPr>
          <p:cNvPr id="13" name="Picture 12">
            <a:extLst>
              <a:ext uri="{FF2B5EF4-FFF2-40B4-BE49-F238E27FC236}">
                <a16:creationId xmlns:a16="http://schemas.microsoft.com/office/drawing/2014/main" id="{336BC2AD-3294-4EE6-A25E-75131341AD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6300" y="3428682"/>
            <a:ext cx="3857356" cy="3857356"/>
          </a:xfrm>
          <a:prstGeom prst="rect">
            <a:avLst/>
          </a:prstGeom>
        </p:spPr>
      </p:pic>
      <p:pic>
        <p:nvPicPr>
          <p:cNvPr id="5" name="Picture 4">
            <a:extLst>
              <a:ext uri="{FF2B5EF4-FFF2-40B4-BE49-F238E27FC236}">
                <a16:creationId xmlns:a16="http://schemas.microsoft.com/office/drawing/2014/main" id="{229A5856-1BA5-43CD-ADD6-4ACE84D814DB}"/>
              </a:ext>
            </a:extLst>
          </p:cNvPr>
          <p:cNvPicPr>
            <a:picLocks noChangeAspect="1"/>
          </p:cNvPicPr>
          <p:nvPr/>
        </p:nvPicPr>
        <p:blipFill>
          <a:blip r:embed="rId9"/>
          <a:stretch>
            <a:fillRect/>
          </a:stretch>
        </p:blipFill>
        <p:spPr>
          <a:xfrm>
            <a:off x="2196363" y="3651460"/>
            <a:ext cx="8071804" cy="143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24AF61C9-F434-45EA-BA4C-352653BCA4C3}"/>
              </a:ext>
            </a:extLst>
          </p:cNvPr>
          <p:cNvGrpSpPr/>
          <p:nvPr/>
        </p:nvGrpSpPr>
        <p:grpSpPr>
          <a:xfrm>
            <a:off x="386445" y="2024456"/>
            <a:ext cx="5160472" cy="1739161"/>
            <a:chOff x="4144020" y="1484380"/>
            <a:chExt cx="7574795" cy="5881509"/>
          </a:xfrm>
        </p:grpSpPr>
        <p:grpSp>
          <p:nvGrpSpPr>
            <p:cNvPr id="46" name="Group 45">
              <a:extLst>
                <a:ext uri="{FF2B5EF4-FFF2-40B4-BE49-F238E27FC236}">
                  <a16:creationId xmlns:a16="http://schemas.microsoft.com/office/drawing/2014/main" id="{DF389D48-48E2-4285-ACBE-34DBC76DDF16}"/>
                </a:ext>
              </a:extLst>
            </p:cNvPr>
            <p:cNvGrpSpPr/>
            <p:nvPr/>
          </p:nvGrpSpPr>
          <p:grpSpPr>
            <a:xfrm>
              <a:off x="4144020" y="1484380"/>
              <a:ext cx="7574795" cy="5881509"/>
              <a:chOff x="4436413" y="1551563"/>
              <a:chExt cx="7327379" cy="5258805"/>
            </a:xfrm>
          </p:grpSpPr>
          <p:sp>
            <p:nvSpPr>
              <p:cNvPr id="48" name="Rectangle: Diagonal Corners Rounded 4">
                <a:extLst>
                  <a:ext uri="{FF2B5EF4-FFF2-40B4-BE49-F238E27FC236}">
                    <a16:creationId xmlns:a16="http://schemas.microsoft.com/office/drawing/2014/main" id="{7D9EA76E-0838-4A7F-AB52-CAC156144FFD}"/>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Diagonal Corners Rounded 30">
                <a:extLst>
                  <a:ext uri="{FF2B5EF4-FFF2-40B4-BE49-F238E27FC236}">
                    <a16:creationId xmlns:a16="http://schemas.microsoft.com/office/drawing/2014/main" id="{C0684ED7-CDAD-4E87-8006-23DDB7F29530}"/>
                  </a:ext>
                </a:extLst>
              </p:cNvPr>
              <p:cNvSpPr/>
              <p:nvPr/>
            </p:nvSpPr>
            <p:spPr>
              <a:xfrm flipH="1">
                <a:off x="4436413" y="1551563"/>
                <a:ext cx="7155053" cy="5258805"/>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7" name="TextBox 46">
              <a:extLst>
                <a:ext uri="{FF2B5EF4-FFF2-40B4-BE49-F238E27FC236}">
                  <a16:creationId xmlns:a16="http://schemas.microsoft.com/office/drawing/2014/main" id="{067D2F32-CE96-46A2-B36A-DFF4CCE2BCCF}"/>
                </a:ext>
              </a:extLst>
            </p:cNvPr>
            <p:cNvSpPr txBox="1"/>
            <p:nvPr/>
          </p:nvSpPr>
          <p:spPr>
            <a:xfrm>
              <a:off x="4509909" y="1708807"/>
              <a:ext cx="6767991" cy="5201171"/>
            </a:xfrm>
            <a:prstGeom prst="rect">
              <a:avLst/>
            </a:prstGeom>
            <a:noFill/>
          </p:spPr>
          <p:txBody>
            <a:bodyPr wrap="square" rtlCol="0">
              <a:spAutoFit/>
            </a:bodyPr>
            <a:lstStyle/>
            <a:p>
              <a:pPr algn="just">
                <a:lnSpc>
                  <a:spcPct val="114000"/>
                </a:lnSpc>
              </a:pPr>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Ngân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rằng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món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sang </a:t>
              </a:r>
              <a:r>
                <a:rPr lang="en-US" sz="2800" b="1" dirty="0" err="1">
                  <a:latin typeface="Calibri" panose="020F0502020204030204" pitchFamily="34" charset="0"/>
                  <a:cs typeface="Calibri" panose="020F0502020204030204" pitchFamily="34" charset="0"/>
                </a:rPr>
                <a:t>trọng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bằng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món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ngoài</a:t>
              </a:r>
              <a:endParaRPr lang="en-US" sz="2800" b="1" dirty="0">
                <a:latin typeface="Calibri" panose="020F0502020204030204" pitchFamily="34" charset="0"/>
                <a:cs typeface="Calibri" panose="020F0502020204030204" pitchFamily="34" charset="0"/>
              </a:endParaRPr>
            </a:p>
          </p:txBody>
        </p:sp>
      </p:grpSp>
      <p:grpSp>
        <p:nvGrpSpPr>
          <p:cNvPr id="50" name="Group 49">
            <a:extLst>
              <a:ext uri="{FF2B5EF4-FFF2-40B4-BE49-F238E27FC236}">
                <a16:creationId xmlns:a16="http://schemas.microsoft.com/office/drawing/2014/main" id="{DC217F6B-2366-45D9-B614-3EE321070733}"/>
              </a:ext>
            </a:extLst>
          </p:cNvPr>
          <p:cNvGrpSpPr/>
          <p:nvPr/>
        </p:nvGrpSpPr>
        <p:grpSpPr>
          <a:xfrm>
            <a:off x="5470500" y="660296"/>
            <a:ext cx="6335054" cy="4147441"/>
            <a:chOff x="7675497" y="1612359"/>
            <a:chExt cx="6336704" cy="4148521"/>
          </a:xfrm>
        </p:grpSpPr>
        <p:sp>
          <p:nvSpPr>
            <p:cNvPr id="51" name="Rectangle 50">
              <a:extLst>
                <a:ext uri="{FF2B5EF4-FFF2-40B4-BE49-F238E27FC236}">
                  <a16:creationId xmlns:a16="http://schemas.microsoft.com/office/drawing/2014/main" id="{61A31ADB-7CB8-4F3D-94CB-F5ECB8485F3C}"/>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r>
                <a:rPr lang="en-US" sz="3600" dirty="0" err="1">
                  <a:solidFill>
                    <a:srgbClr val="C00000"/>
                  </a:solidFill>
                  <a:latin typeface="Calibri" panose="020F0502020204030204" pitchFamily="34" charset="0"/>
                  <a:cs typeface="Calibri" panose="020F0502020204030204" pitchFamily="34" charset="0"/>
                </a:rPr>
                <a:t>Hành</a:t>
              </a:r>
              <a:r>
                <a:rPr lang="en-US" sz="3600" dirty="0">
                  <a:solidFill>
                    <a:srgbClr val="C00000"/>
                  </a:solidFill>
                  <a:latin typeface="Calibri" panose="020F0502020204030204" pitchFamily="34" charset="0"/>
                  <a:cs typeface="Calibri" panose="020F0502020204030204" pitchFamily="34" charset="0"/>
                </a:rPr>
                <a:t> vi a </a:t>
              </a:r>
              <a:r>
                <a:rPr lang="en-US" sz="3600" dirty="0" err="1">
                  <a:solidFill>
                    <a:srgbClr val="C00000"/>
                  </a:solidFill>
                  <a:latin typeface="Calibri" panose="020F0502020204030204" pitchFamily="34" charset="0"/>
                  <a:cs typeface="Calibri" panose="020F0502020204030204" pitchFamily="34" charset="0"/>
                </a:rPr>
                <a:t>không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đồng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tình</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vì</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món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Việt</a:t>
              </a:r>
              <a:r>
                <a:rPr lang="en-US" sz="3600" dirty="0">
                  <a:solidFill>
                    <a:srgbClr val="C00000"/>
                  </a:solidFill>
                  <a:latin typeface="Calibri" panose="020F0502020204030204" pitchFamily="34" charset="0"/>
                  <a:cs typeface="Calibri" panose="020F0502020204030204" pitchFamily="34" charset="0"/>
                </a:rPr>
                <a:t> Nam </a:t>
              </a:r>
              <a:r>
                <a:rPr lang="en-US" sz="3600" dirty="0" err="1">
                  <a:solidFill>
                    <a:srgbClr val="C00000"/>
                  </a:solidFill>
                  <a:latin typeface="Calibri" panose="020F0502020204030204" pitchFamily="34" charset="0"/>
                  <a:cs typeface="Calibri" panose="020F0502020204030204" pitchFamily="34" charset="0"/>
                </a:rPr>
                <a:t>là</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truyền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thống</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văn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hóa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của</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dân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tộc</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cần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trân</a:t>
              </a:r>
              <a:r>
                <a:rPr lang="en-US" sz="3600" dirty="0">
                  <a:solidFill>
                    <a:srgbClr val="C00000"/>
                  </a:solidFill>
                  <a:latin typeface="Calibri" panose="020F0502020204030204" pitchFamily="34" charset="0"/>
                  <a:cs typeface="Calibri" panose="020F0502020204030204" pitchFamily="34" charset="0"/>
                </a:rPr>
                <a:t> </a:t>
              </a:r>
              <a:r>
                <a:rPr lang="en-US" sz="3600" dirty="0" err="1">
                  <a:solidFill>
                    <a:srgbClr val="C00000"/>
                  </a:solidFill>
                  <a:latin typeface="Calibri" panose="020F0502020204030204" pitchFamily="34" charset="0"/>
                  <a:cs typeface="Calibri" panose="020F0502020204030204" pitchFamily="34" charset="0"/>
                </a:rPr>
                <a:t>trọng</a:t>
              </a:r>
              <a:r>
                <a:rPr lang="en-US" sz="3600" dirty="0">
                  <a:solidFill>
                    <a:srgbClr val="C00000"/>
                  </a:solidFill>
                  <a:latin typeface="Calibri" panose="020F0502020204030204" pitchFamily="34" charset="0"/>
                  <a:cs typeface="Calibri" panose="020F0502020204030204" pitchFamily="34" charset="0"/>
                </a:rPr>
                <a:t>.</a:t>
              </a:r>
            </a:p>
          </p:txBody>
        </p:sp>
        <p:pic>
          <p:nvPicPr>
            <p:cNvPr id="5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B9988CEF-60CD-469A-8347-55958D806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94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3121EC-2F0A-4CBA-9B99-82190B5A3E94}"/>
              </a:ext>
            </a:extLst>
          </p:cNvPr>
          <p:cNvGrpSpPr/>
          <p:nvPr/>
        </p:nvGrpSpPr>
        <p:grpSpPr>
          <a:xfrm>
            <a:off x="457139" y="1957968"/>
            <a:ext cx="5160472" cy="2216435"/>
            <a:chOff x="4144020" y="1484380"/>
            <a:chExt cx="7574795" cy="7495559"/>
          </a:xfrm>
        </p:grpSpPr>
        <p:grpSp>
          <p:nvGrpSpPr>
            <p:cNvPr id="11" name="Group 10">
              <a:extLst>
                <a:ext uri="{FF2B5EF4-FFF2-40B4-BE49-F238E27FC236}">
                  <a16:creationId xmlns:a16="http://schemas.microsoft.com/office/drawing/2014/main" id="{0AA35D4B-52BC-4B7F-9498-26EF7D1C87FB}"/>
                </a:ext>
              </a:extLst>
            </p:cNvPr>
            <p:cNvGrpSpPr/>
            <p:nvPr/>
          </p:nvGrpSpPr>
          <p:grpSpPr>
            <a:xfrm>
              <a:off x="4144020" y="1484380"/>
              <a:ext cx="7574795" cy="7495559"/>
              <a:chOff x="4436413" y="1551563"/>
              <a:chExt cx="7327379" cy="6701967"/>
            </a:xfrm>
          </p:grpSpPr>
          <p:sp>
            <p:nvSpPr>
              <p:cNvPr id="13" name="Rectangle: Diagonal Corners Rounded 4">
                <a:extLst>
                  <a:ext uri="{FF2B5EF4-FFF2-40B4-BE49-F238E27FC236}">
                    <a16:creationId xmlns:a16="http://schemas.microsoft.com/office/drawing/2014/main" id="{4D3A961B-8937-4E86-B17C-01E3DFF39F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F495A1E9-C031-4430-9F86-7DAD29AD7C91}"/>
                  </a:ext>
                </a:extLst>
              </p:cNvPr>
              <p:cNvSpPr/>
              <p:nvPr/>
            </p:nvSpPr>
            <p:spPr>
              <a:xfrm flipH="1">
                <a:off x="4436413" y="1551563"/>
                <a:ext cx="7155053" cy="6701967"/>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56FF3AA6-BDC9-432E-A107-32447169B33C}"/>
                </a:ext>
              </a:extLst>
            </p:cNvPr>
            <p:cNvSpPr txBox="1"/>
            <p:nvPr/>
          </p:nvSpPr>
          <p:spPr>
            <a:xfrm>
              <a:off x="4509909" y="1708807"/>
              <a:ext cx="6767991" cy="6862399"/>
            </a:xfrm>
            <a:prstGeom prst="rect">
              <a:avLst/>
            </a:prstGeom>
            <a:noFill/>
          </p:spPr>
          <p:txBody>
            <a:bodyPr wrap="square" rtlCol="0">
              <a:spAutoFit/>
            </a:bodyPr>
            <a:lstStyle/>
            <a:p>
              <a:pPr algn="just">
                <a:lnSpc>
                  <a:spcPct val="114000"/>
                </a:lnSpc>
              </a:pPr>
              <a:r>
                <a:rPr lang="en-US" sz="2800" b="1" dirty="0">
                  <a:latin typeface="Calibri" panose="020F0502020204030204" pitchFamily="34" charset="0"/>
                  <a:cs typeface="Calibri" panose="020F0502020204030204" pitchFamily="34" charset="0"/>
                </a:rPr>
                <a:t>b. </a:t>
              </a:r>
              <a:r>
                <a:rPr lang="en-US" sz="2800" b="1" dirty="0" err="1">
                  <a:latin typeface="Calibri" panose="020F0502020204030204" pitchFamily="34" charset="0"/>
                  <a:cs typeface="Calibri" panose="020F0502020204030204" pitchFamily="34" charset="0"/>
                </a:rPr>
                <a:t>Thảo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trở</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thành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hướng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dẫn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viên</a:t>
              </a:r>
              <a:r>
                <a:rPr lang="en-US" sz="2800" b="1" dirty="0">
                  <a:latin typeface="Calibri" panose="020F0502020204030204" pitchFamily="34" charset="0"/>
                  <a:cs typeface="Calibri" panose="020F0502020204030204" pitchFamily="34" charset="0"/>
                </a:rPr>
                <a:t> du </a:t>
              </a:r>
              <a:r>
                <a:rPr lang="en-US" sz="2800" b="1" dirty="0" err="1">
                  <a:latin typeface="Calibri" panose="020F0502020204030204" pitchFamily="34" charset="0"/>
                  <a:cs typeface="Calibri" panose="020F0502020204030204" pitchFamily="34" charset="0"/>
                </a:rPr>
                <a:t>lịch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giới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quê</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a:t>
              </a:r>
            </a:p>
          </p:txBody>
        </p:sp>
      </p:grpSp>
      <p:grpSp>
        <p:nvGrpSpPr>
          <p:cNvPr id="15" name="Group 14">
            <a:extLst>
              <a:ext uri="{FF2B5EF4-FFF2-40B4-BE49-F238E27FC236}">
                <a16:creationId xmlns:a16="http://schemas.microsoft.com/office/drawing/2014/main" id="{12CA434B-6586-41ED-97AC-91B2C7E7F8AA}"/>
              </a:ext>
            </a:extLst>
          </p:cNvPr>
          <p:cNvGrpSpPr/>
          <p:nvPr/>
        </p:nvGrpSpPr>
        <p:grpSpPr>
          <a:xfrm>
            <a:off x="5470500" y="660296"/>
            <a:ext cx="6335054" cy="4147441"/>
            <a:chOff x="7675497" y="1612359"/>
            <a:chExt cx="6336704" cy="4148521"/>
          </a:xfrm>
        </p:grpSpPr>
        <p:sp>
          <p:nvSpPr>
            <p:cNvPr id="16" name="Rectangle 15">
              <a:extLst>
                <a:ext uri="{FF2B5EF4-FFF2-40B4-BE49-F238E27FC236}">
                  <a16:creationId xmlns:a16="http://schemas.microsoft.com/office/drawing/2014/main" id="{04A16EBE-1A7C-4488-AC7C-FE01E94DB3F1}"/>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a:t>
              </a:r>
              <a:r>
                <a:rPr lang="nl-NL"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Thảo đã thể hiện niềm tự hào về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35C0CF1E-9D1B-4192-B1E8-23445F7554A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199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20C374-6765-4156-ACDE-BE9889272D74}"/>
              </a:ext>
            </a:extLst>
          </p:cNvPr>
          <p:cNvGrpSpPr/>
          <p:nvPr/>
        </p:nvGrpSpPr>
        <p:grpSpPr>
          <a:xfrm>
            <a:off x="457139" y="2211973"/>
            <a:ext cx="5160472" cy="1708426"/>
            <a:chOff x="4144020" y="1484380"/>
            <a:chExt cx="7574795" cy="7046697"/>
          </a:xfrm>
        </p:grpSpPr>
        <p:grpSp>
          <p:nvGrpSpPr>
            <p:cNvPr id="19" name="Group 18">
              <a:extLst>
                <a:ext uri="{FF2B5EF4-FFF2-40B4-BE49-F238E27FC236}">
                  <a16:creationId xmlns:a16="http://schemas.microsoft.com/office/drawing/2014/main" id="{817B9FBF-DCA2-4782-974B-0CF0F83958FC}"/>
                </a:ext>
              </a:extLst>
            </p:cNvPr>
            <p:cNvGrpSpPr/>
            <p:nvPr/>
          </p:nvGrpSpPr>
          <p:grpSpPr>
            <a:xfrm>
              <a:off x="4144020" y="1484380"/>
              <a:ext cx="7574795" cy="7046697"/>
              <a:chOff x="4436413" y="1551563"/>
              <a:chExt cx="7327379" cy="6300628"/>
            </a:xfrm>
          </p:grpSpPr>
          <p:sp>
            <p:nvSpPr>
              <p:cNvPr id="21" name="Rectangle: Diagonal Corners Rounded 4">
                <a:extLst>
                  <a:ext uri="{FF2B5EF4-FFF2-40B4-BE49-F238E27FC236}">
                    <a16:creationId xmlns:a16="http://schemas.microsoft.com/office/drawing/2014/main" id="{E02C0CA4-EA40-41B9-AB80-AC72F862E6A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0">
                <a:extLst>
                  <a:ext uri="{FF2B5EF4-FFF2-40B4-BE49-F238E27FC236}">
                    <a16:creationId xmlns:a16="http://schemas.microsoft.com/office/drawing/2014/main" id="{5A6746BB-5621-4036-BB37-306FBC52569F}"/>
                  </a:ext>
                </a:extLst>
              </p:cNvPr>
              <p:cNvSpPr/>
              <p:nvPr/>
            </p:nvSpPr>
            <p:spPr>
              <a:xfrm flipH="1">
                <a:off x="4436413" y="1551563"/>
                <a:ext cx="7155053" cy="6300628"/>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C1A17BBD-9FAB-45DC-A20C-A4703D2263A4}"/>
                </a:ext>
              </a:extLst>
            </p:cNvPr>
            <p:cNvSpPr txBox="1"/>
            <p:nvPr/>
          </p:nvSpPr>
          <p:spPr>
            <a:xfrm>
              <a:off x="4509909" y="1708808"/>
              <a:ext cx="6767991" cy="6343684"/>
            </a:xfrm>
            <a:prstGeom prst="rect">
              <a:avLst/>
            </a:prstGeom>
            <a:noFill/>
          </p:spPr>
          <p:txBody>
            <a:bodyPr wrap="square" rtlCol="0">
              <a:spAutoFit/>
            </a:bodyPr>
            <a:lstStyle/>
            <a:p>
              <a:pPr algn="just">
                <a:lnSpc>
                  <a:spcPct val="114000"/>
                </a:lnSpc>
              </a:pPr>
              <a:r>
                <a:rPr lang="en-US" sz="2800" b="1" dirty="0">
                  <a:latin typeface="Calibri" panose="020F0502020204030204" pitchFamily="34" charset="0"/>
                  <a:cs typeface="Calibri" panose="020F0502020204030204" pitchFamily="34" charset="0"/>
                </a:rPr>
                <a:t>c. </a:t>
              </a:r>
              <a:r>
                <a:rPr lang="en-US" sz="2800" b="1" dirty="0" err="1">
                  <a:latin typeface="Calibri" panose="020F0502020204030204" pitchFamily="34" charset="0"/>
                  <a:cs typeface="Calibri" panose="020F0502020204030204" pitchFamily="34" charset="0"/>
                </a:rPr>
                <a:t>Cường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thường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vẽ</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đẹp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quê</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endParaRPr lang="en-US" sz="28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algn="just">
                <a:lnSpc>
                  <a:spcPct val="112000"/>
                </a:lnSpc>
                <a:spcBef>
                  <a:spcPts val="0"/>
                </a:spcBef>
                <a:spcAft>
                  <a:spcPts val="0"/>
                </a:spcAft>
              </a:pP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Hành vi </a:t>
              </a:r>
              <a:r>
                <a:rPr lang="vi-VN"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đồng tình: vì Cường đã thể hiện tình yêu với vẻ đẹp của quê hương, đất nước.</a:t>
              </a:r>
              <a:endParaRPr lang="en-US" sz="3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879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Thương đã thể hiện tình yêu đối với tiếng Việt.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6195B19-84BD-42BB-9D4B-464F79398BE1}"/>
              </a:ext>
            </a:extLst>
          </p:cNvPr>
          <p:cNvGrpSpPr/>
          <p:nvPr/>
        </p:nvGrpSpPr>
        <p:grpSpPr>
          <a:xfrm>
            <a:off x="457139" y="2276270"/>
            <a:ext cx="5160471" cy="1991148"/>
            <a:chOff x="4144021" y="1484380"/>
            <a:chExt cx="7574794" cy="5425598"/>
          </a:xfrm>
        </p:grpSpPr>
        <p:grpSp>
          <p:nvGrpSpPr>
            <p:cNvPr id="11" name="Group 10">
              <a:extLst>
                <a:ext uri="{FF2B5EF4-FFF2-40B4-BE49-F238E27FC236}">
                  <a16:creationId xmlns:a16="http://schemas.microsoft.com/office/drawing/2014/main" id="{E121C2D7-DC74-41A0-A624-E2D76BBD6194}"/>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E8269208-83B6-4DAC-B5C2-50D7A281920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B99D014F-4DE5-4410-AA11-36F4C128D18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396DC3E-3240-42C8-86AD-A2E9CE4DDE65}"/>
                </a:ext>
              </a:extLst>
            </p:cNvPr>
            <p:cNvSpPr txBox="1"/>
            <p:nvPr/>
          </p:nvSpPr>
          <p:spPr>
            <a:xfrm>
              <a:off x="4509909" y="1708807"/>
              <a:ext cx="6767991" cy="5201171"/>
            </a:xfrm>
            <a:prstGeom prst="rect">
              <a:avLst/>
            </a:prstGeom>
            <a:noFill/>
          </p:spPr>
          <p:txBody>
            <a:bodyPr wrap="square" rtlCol="0">
              <a:spAutoFit/>
            </a:bodyPr>
            <a:lstStyle/>
            <a:p>
              <a:pPr algn="just">
                <a:lnSpc>
                  <a:spcPct val="114000"/>
                </a:lnSpc>
              </a:pPr>
              <a:r>
                <a:rPr lang="en-US" sz="2800" b="1" dirty="0">
                  <a:latin typeface="Calibri" panose="020F0502020204030204" pitchFamily="34" charset="0"/>
                  <a:cs typeface="Calibri" panose="020F0502020204030204" pitchFamily="34" charset="0"/>
                </a:rPr>
                <a:t>d. </a:t>
              </a:r>
              <a:r>
                <a:rPr lang="en-US" sz="2800" b="1" dirty="0" err="1">
                  <a:latin typeface="Calibri" panose="020F0502020204030204" pitchFamily="34" charset="0"/>
                  <a:cs typeface="Calibri" panose="020F0502020204030204" pitchFamily="34" charset="0"/>
                </a:rPr>
                <a:t>Mặc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dù</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sống</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ngoài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từ</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nhưng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vẫn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nói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tiếng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tốt</a:t>
              </a:r>
              <a:r>
                <a:rPr lang="en-US" sz="28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76538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không đồng tình: vì Đô không thể hiện tình yêu Tổ quốc.</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4EE1F0CD-BC34-4C96-B290-070F9AE4C2DE}"/>
              </a:ext>
            </a:extLst>
          </p:cNvPr>
          <p:cNvGrpSpPr/>
          <p:nvPr/>
        </p:nvGrpSpPr>
        <p:grpSpPr>
          <a:xfrm>
            <a:off x="457139" y="2455581"/>
            <a:ext cx="5160471" cy="1632526"/>
            <a:chOff x="4144021" y="1484380"/>
            <a:chExt cx="7574794" cy="4840220"/>
          </a:xfrm>
        </p:grpSpPr>
        <p:grpSp>
          <p:nvGrpSpPr>
            <p:cNvPr id="11" name="Group 10">
              <a:extLst>
                <a:ext uri="{FF2B5EF4-FFF2-40B4-BE49-F238E27FC236}">
                  <a16:creationId xmlns:a16="http://schemas.microsoft.com/office/drawing/2014/main" id="{BADF1795-434E-43E8-A96F-0595F72F4DF8}"/>
                </a:ext>
              </a:extLst>
            </p:cNvPr>
            <p:cNvGrpSpPr/>
            <p:nvPr/>
          </p:nvGrpSpPr>
          <p:grpSpPr>
            <a:xfrm>
              <a:off x="4144021" y="1484380"/>
              <a:ext cx="7574794" cy="4840220"/>
              <a:chOff x="4436414" y="1551563"/>
              <a:chExt cx="7327378" cy="4327762"/>
            </a:xfrm>
          </p:grpSpPr>
          <p:sp>
            <p:nvSpPr>
              <p:cNvPr id="13" name="Rectangle: Diagonal Corners Rounded 4">
                <a:extLst>
                  <a:ext uri="{FF2B5EF4-FFF2-40B4-BE49-F238E27FC236}">
                    <a16:creationId xmlns:a16="http://schemas.microsoft.com/office/drawing/2014/main" id="{911842D8-F3D6-409D-82C6-856484269B4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Diagonal Corners Rounded 30">
                <a:extLst>
                  <a:ext uri="{FF2B5EF4-FFF2-40B4-BE49-F238E27FC236}">
                    <a16:creationId xmlns:a16="http://schemas.microsoft.com/office/drawing/2014/main" id="{53DCABD5-49FE-4048-8665-A3C05A2E3ADA}"/>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3CEE6094-E13F-4885-A6C2-F4B2A1861789}"/>
                </a:ext>
              </a:extLst>
            </p:cNvPr>
            <p:cNvSpPr txBox="1"/>
            <p:nvPr/>
          </p:nvSpPr>
          <p:spPr>
            <a:xfrm>
              <a:off x="4458349" y="1546956"/>
              <a:ext cx="6767991" cy="4559919"/>
            </a:xfrm>
            <a:prstGeom prst="rect">
              <a:avLst/>
            </a:prstGeom>
            <a:noFill/>
          </p:spPr>
          <p:txBody>
            <a:bodyPr wrap="square" rtlCol="0">
              <a:spAutoFit/>
            </a:bodyPr>
            <a:lstStyle/>
            <a:p>
              <a:pPr algn="just">
                <a:lnSpc>
                  <a:spcPct val="114000"/>
                </a:lnSpc>
              </a:pPr>
              <a:r>
                <a:rPr lang="en-US" sz="2800" b="1" dirty="0">
                  <a:latin typeface="Calibri" panose="020F0502020204030204" pitchFamily="34" charset="0"/>
                  <a:cs typeface="Calibri" panose="020F0502020204030204" pitchFamily="34" charset="0"/>
                </a:rPr>
                <a:t>e. </a:t>
              </a:r>
              <a:r>
                <a:rPr lang="en-US" sz="2800" b="1" dirty="0" err="1">
                  <a:latin typeface="Calibri" panose="020F0502020204030204" pitchFamily="34" charset="0"/>
                  <a:cs typeface="Calibri" panose="020F0502020204030204" pitchFamily="34" charset="0"/>
                </a:rPr>
                <a:t>Đô</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chỉ</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thích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sống</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ngoài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thích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a:t>
              </a:r>
            </a:p>
          </p:txBody>
        </p:sp>
      </p:grpSp>
    </p:spTree>
    <p:extLst>
      <p:ext uri="{BB962C8B-B14F-4D97-AF65-F5344CB8AC3E}">
        <p14:creationId xmlns:p14="http://schemas.microsoft.com/office/powerpoint/2010/main" val="1336578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B4C47D2-A275-4F2F-84F8-49960B572205}"/>
              </a:ext>
            </a:extLst>
          </p:cNvPr>
          <p:cNvGrpSpPr/>
          <p:nvPr/>
        </p:nvGrpSpPr>
        <p:grpSpPr>
          <a:xfrm>
            <a:off x="5470500" y="660296"/>
            <a:ext cx="6335054" cy="4147441"/>
            <a:chOff x="7675497" y="1612359"/>
            <a:chExt cx="6336704" cy="4148521"/>
          </a:xfrm>
        </p:grpSpPr>
        <p:sp>
          <p:nvSpPr>
            <p:cNvPr id="24" name="Rectangle 23">
              <a:extLst>
                <a:ext uri="{FF2B5EF4-FFF2-40B4-BE49-F238E27FC236}">
                  <a16:creationId xmlns:a16="http://schemas.microsoft.com/office/drawing/2014/main" id="{EAFC2200-86FC-47B7-AC6E-0982243160A2}"/>
                </a:ext>
              </a:extLst>
            </p:cNvPr>
            <p:cNvSpPr/>
            <p:nvPr/>
          </p:nvSpPr>
          <p:spPr>
            <a:xfrm>
              <a:off x="7969795" y="2276871"/>
              <a:ext cx="6042406" cy="3484009"/>
            </a:xfrm>
            <a:prstGeom prst="rect">
              <a:avLst/>
            </a:prstGeom>
            <a:solidFill>
              <a:schemeClr val="bg1"/>
            </a:solidFill>
            <a:ln w="57150">
              <a:solidFill>
                <a:srgbClr val="AB078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Hành vi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đồng tình: vì Hoàng chưa thể hiện tình yêu đất nước, nơi mình sinh ra và lớn lên.</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5"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id="{1EE36F31-EC2A-4F02-AC74-4DD6BCF9220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55F377C-3A81-4627-9736-E959B011EED3}"/>
              </a:ext>
            </a:extLst>
          </p:cNvPr>
          <p:cNvGrpSpPr/>
          <p:nvPr/>
        </p:nvGrpSpPr>
        <p:grpSpPr>
          <a:xfrm>
            <a:off x="457139" y="1939752"/>
            <a:ext cx="5160472" cy="2252868"/>
            <a:chOff x="4144020" y="1484380"/>
            <a:chExt cx="7574795" cy="7618768"/>
          </a:xfrm>
        </p:grpSpPr>
        <p:grpSp>
          <p:nvGrpSpPr>
            <p:cNvPr id="16" name="Group 15">
              <a:extLst>
                <a:ext uri="{FF2B5EF4-FFF2-40B4-BE49-F238E27FC236}">
                  <a16:creationId xmlns:a16="http://schemas.microsoft.com/office/drawing/2014/main" id="{2BC85FD8-D37B-4DDB-ADC6-1767D471D3A6}"/>
                </a:ext>
              </a:extLst>
            </p:cNvPr>
            <p:cNvGrpSpPr/>
            <p:nvPr/>
          </p:nvGrpSpPr>
          <p:grpSpPr>
            <a:xfrm>
              <a:off x="4144020" y="1484380"/>
              <a:ext cx="7574795" cy="7618768"/>
              <a:chOff x="4436413" y="1551563"/>
              <a:chExt cx="7327379" cy="6812131"/>
            </a:xfrm>
          </p:grpSpPr>
          <p:sp>
            <p:nvSpPr>
              <p:cNvPr id="18" name="Rectangle: Diagonal Corners Rounded 4">
                <a:extLst>
                  <a:ext uri="{FF2B5EF4-FFF2-40B4-BE49-F238E27FC236}">
                    <a16:creationId xmlns:a16="http://schemas.microsoft.com/office/drawing/2014/main" id="{DA50E591-93EC-4B43-B746-F54FC23D10E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D30F9892-76E7-4FBC-A3B6-A32F025A9441}"/>
                  </a:ext>
                </a:extLst>
              </p:cNvPr>
              <p:cNvSpPr/>
              <p:nvPr/>
            </p:nvSpPr>
            <p:spPr>
              <a:xfrm flipH="1">
                <a:off x="4436413" y="1551563"/>
                <a:ext cx="7155053" cy="6812131"/>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465DCE69-6848-4AFF-A622-A348B0320A27}"/>
                </a:ext>
              </a:extLst>
            </p:cNvPr>
            <p:cNvSpPr txBox="1"/>
            <p:nvPr/>
          </p:nvSpPr>
          <p:spPr>
            <a:xfrm>
              <a:off x="4509909" y="1708807"/>
              <a:ext cx="6767991" cy="6862399"/>
            </a:xfrm>
            <a:prstGeom prst="rect">
              <a:avLst/>
            </a:prstGeom>
            <a:noFill/>
          </p:spPr>
          <p:txBody>
            <a:bodyPr wrap="square" rtlCol="0">
              <a:spAutoFit/>
            </a:bodyPr>
            <a:lstStyle/>
            <a:p>
              <a:pPr algn="just">
                <a:lnSpc>
                  <a:spcPct val="114000"/>
                </a:lnSpc>
              </a:pPr>
              <a:r>
                <a:rPr lang="en-US" sz="2800" b="1" dirty="0">
                  <a:latin typeface="Calibri" panose="020F0502020204030204" pitchFamily="34" charset="0"/>
                  <a:cs typeface="Calibri" panose="020F0502020204030204" pitchFamily="34" charset="0"/>
                </a:rPr>
                <a:t>g. </a:t>
              </a:r>
              <a:r>
                <a:rPr lang="en-US" sz="2800" b="1" dirty="0" err="1">
                  <a:latin typeface="Calibri" panose="020F0502020204030204" pitchFamily="34" charset="0"/>
                  <a:cs typeface="Calibri" panose="020F0502020204030204" pitchFamily="34" charset="0"/>
                </a:rPr>
                <a:t>Hoàng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người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nhưng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giới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với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người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ngoài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người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Hàn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6584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68" t="6067" r="49145" b="65764"/>
          <a:stretch/>
        </p:blipFill>
        <p:spPr>
          <a:xfrm>
            <a:off x="436726" y="666163"/>
            <a:ext cx="7015733" cy="5525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59" y="1551401"/>
            <a:ext cx="6831746" cy="5892063"/>
          </a:xfrm>
          <a:prstGeom prst="rect">
            <a:avLst/>
          </a:prstGeom>
        </p:spPr>
      </p:pic>
      <p:pic>
        <p:nvPicPr>
          <p:cNvPr id="5" name="Picture 4">
            <a:extLst>
              <a:ext uri="{FF2B5EF4-FFF2-40B4-BE49-F238E27FC236}">
                <a16:creationId xmlns:a16="http://schemas.microsoft.com/office/drawing/2014/main" id="{D219EF87-8E4B-436B-B952-3BC111A20952}"/>
              </a:ext>
            </a:extLst>
          </p:cNvPr>
          <p:cNvPicPr>
            <a:picLocks noChangeAspect="1"/>
          </p:cNvPicPr>
          <p:nvPr/>
        </p:nvPicPr>
        <p:blipFill>
          <a:blip r:embed="rId6"/>
          <a:stretch>
            <a:fillRect/>
          </a:stretch>
        </p:blipFill>
        <p:spPr>
          <a:xfrm>
            <a:off x="1350519" y="2623235"/>
            <a:ext cx="5188146"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97826" y="141387"/>
            <a:ext cx="3578181" cy="1144074"/>
            <a:chOff x="3451538" y="450761"/>
            <a:chExt cx="5394102" cy="1144074"/>
          </a:xfrm>
        </p:grpSpPr>
        <p:sp>
          <p:nvSpPr>
            <p:cNvPr id="5" name="Round Diagonal Corner Rectangle 4"/>
            <p:cNvSpPr/>
            <p:nvPr/>
          </p:nvSpPr>
          <p:spPr>
            <a:xfrm>
              <a:off x="3451538" y="450761"/>
              <a:ext cx="5241702" cy="991674"/>
            </a:xfrm>
            <a:prstGeom prst="round2Diag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Dặn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dò</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 Diagonal Corner Rectangle 7"/>
            <p:cNvSpPr/>
            <p:nvPr/>
          </p:nvSpPr>
          <p:spPr>
            <a:xfrm>
              <a:off x="3603938" y="603161"/>
              <a:ext cx="5241702" cy="991674"/>
            </a:xfrm>
            <a:prstGeom prst="round2Diag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1159831" y="214194"/>
            <a:ext cx="9983552" cy="3429000"/>
            <a:chOff x="-1328670" y="870327"/>
            <a:chExt cx="9983552" cy="3429000"/>
          </a:xfrm>
        </p:grpSpPr>
        <p:sp>
          <p:nvSpPr>
            <p:cNvPr id="10" name="TextBox 9"/>
            <p:cNvSpPr txBox="1"/>
            <p:nvPr/>
          </p:nvSpPr>
          <p:spPr>
            <a:xfrm>
              <a:off x="1328563" y="2292440"/>
              <a:ext cx="7326319" cy="1176797"/>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Sưu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tầm</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dao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tục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ngữ</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tình</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quê</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hương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870327"/>
              <a:ext cx="4572000" cy="3429000"/>
            </a:xfrm>
            <a:prstGeom prst="rect">
              <a:avLst/>
            </a:prstGeom>
          </p:spPr>
        </p:pic>
      </p:grpSp>
      <p:grpSp>
        <p:nvGrpSpPr>
          <p:cNvPr id="17" name="Group 16"/>
          <p:cNvGrpSpPr/>
          <p:nvPr/>
        </p:nvGrpSpPr>
        <p:grpSpPr>
          <a:xfrm>
            <a:off x="-1174803" y="1735912"/>
            <a:ext cx="9841283" cy="3429000"/>
            <a:chOff x="-1328670" y="2181826"/>
            <a:chExt cx="9841283" cy="34290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70" y="2181826"/>
              <a:ext cx="4572000" cy="3429000"/>
            </a:xfrm>
            <a:prstGeom prst="rect">
              <a:avLst/>
            </a:prstGeom>
          </p:spPr>
        </p:pic>
        <p:sp>
          <p:nvSpPr>
            <p:cNvPr id="13" name="TextBox 12"/>
            <p:cNvSpPr txBox="1"/>
            <p:nvPr/>
          </p:nvSpPr>
          <p:spPr>
            <a:xfrm>
              <a:off x="1328563" y="3581401"/>
              <a:ext cx="7184050" cy="1743106"/>
            </a:xfrm>
            <a:prstGeom prst="rect">
              <a:avLst/>
            </a:prstGeom>
            <a:noFill/>
          </p:spPr>
          <p:txBody>
            <a:bodyPr wrap="square" rtlCol="0">
              <a:spAutoFit/>
            </a:bodyPr>
            <a:lstStyle/>
            <a:p>
              <a:pPr marL="0" marR="0" algn="just">
                <a:lnSpc>
                  <a:spcPct val="115000"/>
                </a:lnSpc>
                <a:spcBef>
                  <a:spcPts val="0"/>
                </a:spcBef>
                <a:spcAft>
                  <a:spcPts val="0"/>
                </a:spcAft>
              </a:pP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tiễn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tốt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hành vi, việc làm để thể hiện tình yêu Tổ quốc</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p:cNvGrpSpPr/>
          <p:nvPr/>
        </p:nvGrpSpPr>
        <p:grpSpPr>
          <a:xfrm>
            <a:off x="-1174803" y="3772795"/>
            <a:ext cx="9461735" cy="3429000"/>
            <a:chOff x="-1237532" y="4704527"/>
            <a:chExt cx="9461735" cy="342900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532" y="4704527"/>
              <a:ext cx="4572000" cy="3429000"/>
            </a:xfrm>
            <a:prstGeom prst="rect">
              <a:avLst/>
            </a:prstGeom>
          </p:spPr>
        </p:pic>
        <p:sp>
          <p:nvSpPr>
            <p:cNvPr id="15" name="TextBox 14"/>
            <p:cNvSpPr txBox="1"/>
            <p:nvPr/>
          </p:nvSpPr>
          <p:spPr>
            <a:xfrm>
              <a:off x="1419701" y="6134501"/>
              <a:ext cx="6804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dirty="0">
                  <a:solidFill>
                    <a:srgbClr val="0070C0"/>
                  </a:solidFill>
                  <a:latin typeface="Arial" panose="020B0604020202020204" pitchFamily="34" charset="0"/>
                  <a:ea typeface="Times New Roman" panose="02020603050405020304" pitchFamily="18" charset="0"/>
                  <a:cs typeface="Arial" panose="020B0604020202020204" pitchFamily="34" charset="0"/>
                </a:rPr>
                <a:t>V</a:t>
              </a:r>
              <a:r>
                <a:rPr lang="nl-NL"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ề nhà chuẩn bị cho tiết 3 của bài</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8316876" y="637224"/>
            <a:ext cx="3455576" cy="66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8" name="Picture 7">
            <a:extLst>
              <a:ext uri="{FF2B5EF4-FFF2-40B4-BE49-F238E27FC236}">
                <a16:creationId xmlns:a16="http://schemas.microsoft.com/office/drawing/2014/main" id="{0B28C623-B6C3-4033-8149-FA03D9F61E43}"/>
              </a:ext>
            </a:extLst>
          </p:cNvPr>
          <p:cNvPicPr>
            <a:picLocks noChangeAspect="1"/>
          </p:cNvPicPr>
          <p:nvPr/>
        </p:nvPicPr>
        <p:blipFill>
          <a:blip r:embed="rId3"/>
          <a:stretch>
            <a:fillRect/>
          </a:stretch>
        </p:blipFill>
        <p:spPr>
          <a:xfrm>
            <a:off x="3281222" y="2075096"/>
            <a:ext cx="6170382" cy="2359265"/>
          </a:xfrm>
          <a:prstGeom prst="rect">
            <a:avLst/>
          </a:prstGeom>
        </p:spPr>
      </p:pic>
      <p:pic>
        <p:nvPicPr>
          <p:cNvPr id="11" name="Picture 10">
            <a:extLst>
              <a:ext uri="{FF2B5EF4-FFF2-40B4-BE49-F238E27FC236}">
                <a16:creationId xmlns:a16="http://schemas.microsoft.com/office/drawing/2014/main" id="{73616DDA-602E-4CDC-BC46-C7557C779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419" y="2456427"/>
            <a:ext cx="4401573" cy="440157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971" b="18648"/>
          <a:stretch/>
        </p:blipFill>
        <p:spPr>
          <a:xfrm>
            <a:off x="-1093423" y="-304800"/>
            <a:ext cx="11117542" cy="66923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028" y="993914"/>
            <a:ext cx="6168252" cy="6168252"/>
          </a:xfrm>
          <a:prstGeom prst="rect">
            <a:avLst/>
          </a:prstGeom>
        </p:spPr>
      </p:pic>
      <p:pic>
        <p:nvPicPr>
          <p:cNvPr id="6" name="Picture 5">
            <a:extLst>
              <a:ext uri="{FF2B5EF4-FFF2-40B4-BE49-F238E27FC236}">
                <a16:creationId xmlns:a16="http://schemas.microsoft.com/office/drawing/2014/main" id="{450968BD-9A22-40BE-936C-E93971D5A396}"/>
              </a:ext>
            </a:extLst>
          </p:cNvPr>
          <p:cNvPicPr>
            <a:picLocks noChangeAspect="1"/>
          </p:cNvPicPr>
          <p:nvPr/>
        </p:nvPicPr>
        <p:blipFill>
          <a:blip r:embed="rId6"/>
          <a:stretch>
            <a:fillRect/>
          </a:stretch>
        </p:blipFill>
        <p:spPr>
          <a:xfrm>
            <a:off x="1792985" y="3024548"/>
            <a:ext cx="5883150"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4847208" y="-77274"/>
            <a:ext cx="7210601"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4" name="Picture 3">
            <a:extLst>
              <a:ext uri="{FF2B5EF4-FFF2-40B4-BE49-F238E27FC236}">
                <a16:creationId xmlns:a16="http://schemas.microsoft.com/office/drawing/2014/main" id="{E964C4C3-D4A9-4D04-BDFD-B246846B18CB}"/>
              </a:ext>
            </a:extLst>
          </p:cNvPr>
          <p:cNvPicPr>
            <a:picLocks noChangeAspect="1"/>
          </p:cNvPicPr>
          <p:nvPr/>
        </p:nvPicPr>
        <p:blipFill>
          <a:blip r:embed="rId7"/>
          <a:stretch>
            <a:fillRect/>
          </a:stretch>
        </p:blipFill>
        <p:spPr>
          <a:xfrm>
            <a:off x="5992559" y="1754808"/>
            <a:ext cx="4919898"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909189" y="424505"/>
            <a:ext cx="9793932" cy="857604"/>
            <a:chOff x="1229832" y="2260106"/>
            <a:chExt cx="7345449"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Em</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tán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kiến</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7A164050-6829-47E8-96CB-08AEE5851FB2}"/>
              </a:ext>
            </a:extLst>
          </p:cNvPr>
          <p:cNvPicPr>
            <a:picLocks noChangeAspect="1"/>
          </p:cNvPicPr>
          <p:nvPr/>
        </p:nvPicPr>
        <p:blipFill>
          <a:blip r:embed="rId3"/>
          <a:stretch>
            <a:fillRect/>
          </a:stretch>
        </p:blipFill>
        <p:spPr>
          <a:xfrm>
            <a:off x="747939" y="1684504"/>
            <a:ext cx="10703778" cy="4758991"/>
          </a:xfrm>
          <a:prstGeom prst="rect">
            <a:avLst/>
          </a:prstGeom>
        </p:spPr>
      </p:pic>
      <p:pic>
        <p:nvPicPr>
          <p:cNvPr id="7" name="Picture 6" descr="Shape&#10;&#10;Description automatically generated">
            <a:extLst>
              <a:ext uri="{FF2B5EF4-FFF2-40B4-BE49-F238E27FC236}">
                <a16:creationId xmlns:a16="http://schemas.microsoft.com/office/drawing/2014/main" id="{893D71AB-5EAB-465C-B559-405EA31A25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03736" y="1981200"/>
            <a:ext cx="1247981" cy="1056640"/>
          </a:xfrm>
          <a:prstGeom prst="rect">
            <a:avLst/>
          </a:prstGeom>
        </p:spPr>
      </p:pic>
      <p:pic>
        <p:nvPicPr>
          <p:cNvPr id="168" name="Picture 167" descr="Shape&#10;&#10;Description automatically generated">
            <a:extLst>
              <a:ext uri="{FF2B5EF4-FFF2-40B4-BE49-F238E27FC236}">
                <a16:creationId xmlns:a16="http://schemas.microsoft.com/office/drawing/2014/main" id="{4FAD0B16-7624-48F1-9871-464DCFF1C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14175" y="3440235"/>
            <a:ext cx="1247981" cy="1056640"/>
          </a:xfrm>
          <a:prstGeom prst="rect">
            <a:avLst/>
          </a:prstGeom>
        </p:spPr>
      </p:pic>
      <p:pic>
        <p:nvPicPr>
          <p:cNvPr id="169" name="Picture 168" descr="Shape&#10;&#10;Description automatically generated">
            <a:extLst>
              <a:ext uri="{FF2B5EF4-FFF2-40B4-BE49-F238E27FC236}">
                <a16:creationId xmlns:a16="http://schemas.microsoft.com/office/drawing/2014/main" id="{E3E96BA2-E619-4BDF-B725-FE4F6F58A1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88095" y="3440235"/>
            <a:ext cx="1247981" cy="1056640"/>
          </a:xfrm>
          <a:prstGeom prst="rect">
            <a:avLst/>
          </a:prstGeom>
        </p:spPr>
      </p:pic>
      <p:pic>
        <p:nvPicPr>
          <p:cNvPr id="173" name="Picture 172" descr="Shape&#10;&#10;Description automatically generated">
            <a:extLst>
              <a:ext uri="{FF2B5EF4-FFF2-40B4-BE49-F238E27FC236}">
                <a16:creationId xmlns:a16="http://schemas.microsoft.com/office/drawing/2014/main" id="{570AA493-5007-4ADC-9270-4A143D8119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5771" y="5076907"/>
            <a:ext cx="1247981" cy="1056640"/>
          </a:xfrm>
          <a:prstGeom prst="rect">
            <a:avLst/>
          </a:prstGeom>
        </p:spPr>
      </p:pic>
      <p:pic>
        <p:nvPicPr>
          <p:cNvPr id="174" name="Picture 173" descr="Shape&#10;&#10;Description automatically generated">
            <a:extLst>
              <a:ext uri="{FF2B5EF4-FFF2-40B4-BE49-F238E27FC236}">
                <a16:creationId xmlns:a16="http://schemas.microsoft.com/office/drawing/2014/main" id="{4AF888AE-D93C-4870-A318-9446A8B702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72454" y="4725427"/>
            <a:ext cx="1247981" cy="1056640"/>
          </a:xfrm>
          <a:prstGeom prst="rect">
            <a:avLst/>
          </a:prstGeom>
        </p:spPr>
      </p:pic>
    </p:spTree>
    <p:extLst>
      <p:ext uri="{BB962C8B-B14F-4D97-AF65-F5344CB8AC3E}">
        <p14:creationId xmlns:p14="http://schemas.microsoft.com/office/powerpoint/2010/main" val="3010436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gtEl>
                                        <p:attrNameLst>
                                          <p:attrName>style.visibility</p:attrName>
                                        </p:attrNameLst>
                                      </p:cBhvr>
                                      <p:to>
                                        <p:strVal val="visible"/>
                                      </p:to>
                                    </p:set>
                                    <p:anim calcmode="lin" valueType="num">
                                      <p:cBhvr additive="base">
                                        <p:cTn id="25" dur="500" fill="hold"/>
                                        <p:tgtEl>
                                          <p:spTgt spid="168"/>
                                        </p:tgtEl>
                                        <p:attrNameLst>
                                          <p:attrName>ppt_x</p:attrName>
                                        </p:attrNameLst>
                                      </p:cBhvr>
                                      <p:tavLst>
                                        <p:tav tm="0">
                                          <p:val>
                                            <p:strVal val="#ppt_x"/>
                                          </p:val>
                                        </p:tav>
                                        <p:tav tm="100000">
                                          <p:val>
                                            <p:strVal val="#ppt_x"/>
                                          </p:val>
                                        </p:tav>
                                      </p:tavLst>
                                    </p:anim>
                                    <p:anim calcmode="lin" valueType="num">
                                      <p:cBhvr additive="base">
                                        <p:cTn id="26" dur="500" fill="hold"/>
                                        <p:tgtEl>
                                          <p:spTgt spid="1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fill="hold"/>
                                        <p:tgtEl>
                                          <p:spTgt spid="169"/>
                                        </p:tgtEl>
                                        <p:attrNameLst>
                                          <p:attrName>ppt_x</p:attrName>
                                        </p:attrNameLst>
                                      </p:cBhvr>
                                      <p:tavLst>
                                        <p:tav tm="0">
                                          <p:val>
                                            <p:strVal val="#ppt_x"/>
                                          </p:val>
                                        </p:tav>
                                        <p:tav tm="100000">
                                          <p:val>
                                            <p:strVal val="#ppt_x"/>
                                          </p:val>
                                        </p:tav>
                                      </p:tavLst>
                                    </p:anim>
                                    <p:anim calcmode="lin" valueType="num">
                                      <p:cBhvr additive="base">
                                        <p:cTn id="32" dur="500" fill="hold"/>
                                        <p:tgtEl>
                                          <p:spTgt spid="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Am-thanh-tra-loi-dung-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3"/>
                                        </p:tgtEl>
                                        <p:attrNameLst>
                                          <p:attrName>style.visibility</p:attrName>
                                        </p:attrNameLst>
                                      </p:cBhvr>
                                      <p:to>
                                        <p:strVal val="visible"/>
                                      </p:to>
                                    </p:set>
                                    <p:anim calcmode="lin" valueType="num">
                                      <p:cBhvr additive="base">
                                        <p:cTn id="37" dur="500" fill="hold"/>
                                        <p:tgtEl>
                                          <p:spTgt spid="173"/>
                                        </p:tgtEl>
                                        <p:attrNameLst>
                                          <p:attrName>ppt_x</p:attrName>
                                        </p:attrNameLst>
                                      </p:cBhvr>
                                      <p:tavLst>
                                        <p:tav tm="0">
                                          <p:val>
                                            <p:strVal val="#ppt_x"/>
                                          </p:val>
                                        </p:tav>
                                        <p:tav tm="100000">
                                          <p:val>
                                            <p:strVal val="#ppt_x"/>
                                          </p:val>
                                        </p:tav>
                                      </p:tavLst>
                                    </p:anim>
                                    <p:anim calcmode="lin" valueType="num">
                                      <p:cBhvr additive="base">
                                        <p:cTn id="38" dur="500" fill="hold"/>
                                        <p:tgtEl>
                                          <p:spTgt spid="1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B57AE-B6A5-4044-95B5-43C097D78998}"/>
              </a:ext>
            </a:extLst>
          </p:cNvPr>
          <p:cNvPicPr>
            <a:picLocks noChangeAspect="1"/>
          </p:cNvPicPr>
          <p:nvPr/>
        </p:nvPicPr>
        <p:blipFill>
          <a:blip r:embed="rId3"/>
          <a:stretch>
            <a:fillRect/>
          </a:stretch>
        </p:blipFill>
        <p:spPr>
          <a:xfrm>
            <a:off x="567054" y="1036002"/>
            <a:ext cx="4731145" cy="1056958"/>
          </a:xfrm>
          <a:prstGeom prst="rect">
            <a:avLst/>
          </a:prstGeom>
        </p:spPr>
      </p:pic>
      <p:sp>
        <p:nvSpPr>
          <p:cNvPr id="132" name="Speech Bubble: Rectangle with Corners Rounded 4">
            <a:extLst>
              <a:ext uri="{FF2B5EF4-FFF2-40B4-BE49-F238E27FC236}">
                <a16:creationId xmlns:a16="http://schemas.microsoft.com/office/drawing/2014/main" id="{30940869-71BA-4D51-8E9D-A06B88430A60}"/>
              </a:ext>
            </a:extLst>
          </p:cNvPr>
          <p:cNvSpPr/>
          <p:nvPr/>
        </p:nvSpPr>
        <p:spPr>
          <a:xfrm flipH="1">
            <a:off x="5640003" y="5994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cs typeface="Calibri" panose="020F0502020204030204" pitchFamily="34" charset="0"/>
              </a:rPr>
              <a:t>Không tán thành </a:t>
            </a:r>
            <a:r>
              <a:rPr lang="en-US" sz="3200" smtClean="0">
                <a:solidFill>
                  <a:schemeClr val="tx1"/>
                </a:solidFill>
                <a:latin typeface="Calibri" panose="020F0502020204030204" pitchFamily="34" charset="0"/>
                <a:cs typeface="Calibri" panose="020F0502020204030204" pitchFamily="34" charset="0"/>
              </a:rPr>
              <a:t>v</a:t>
            </a:r>
            <a:r>
              <a:rPr lang="vi-VN" sz="3200" smtClean="0">
                <a:solidFill>
                  <a:schemeClr val="tx1"/>
                </a:solidFill>
                <a:latin typeface="Calibri" panose="020F0502020204030204" pitchFamily="34" charset="0"/>
                <a:cs typeface="Calibri" panose="020F0502020204030204" pitchFamily="34" charset="0"/>
              </a:rPr>
              <a:t>ì </a:t>
            </a:r>
            <a:r>
              <a:rPr lang="vi-VN" sz="3200">
                <a:solidFill>
                  <a:schemeClr val="tx1"/>
                </a:solidFill>
                <a:latin typeface="Calibri" panose="020F0502020204030204" pitchFamily="34" charset="0"/>
                <a:cs typeface="Calibri" panose="020F0502020204030204" pitchFamily="34" charset="0"/>
              </a:rPr>
              <a:t>chỉ yêu mỗi gia đình mình thôi thì chưa đủ.</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7C91D3-620E-41A7-B325-4A15C762DC24}"/>
              </a:ext>
            </a:extLst>
          </p:cNvPr>
          <p:cNvPicPr>
            <a:picLocks noChangeAspect="1"/>
          </p:cNvPicPr>
          <p:nvPr/>
        </p:nvPicPr>
        <p:blipFill>
          <a:blip r:embed="rId4"/>
          <a:stretch>
            <a:fillRect/>
          </a:stretch>
        </p:blipFill>
        <p:spPr>
          <a:xfrm>
            <a:off x="343534" y="2822713"/>
            <a:ext cx="4751070" cy="1070472"/>
          </a:xfrm>
          <a:prstGeom prst="rect">
            <a:avLst/>
          </a:prstGeom>
        </p:spPr>
      </p:pic>
      <p:sp>
        <p:nvSpPr>
          <p:cNvPr id="133" name="Speech Bubble: Rectangle with Corners Rounded 4">
            <a:extLst>
              <a:ext uri="{FF2B5EF4-FFF2-40B4-BE49-F238E27FC236}">
                <a16:creationId xmlns:a16="http://schemas.microsoft.com/office/drawing/2014/main" id="{7D27B255-DDE9-4566-9B44-FCC38E473E8E}"/>
              </a:ext>
            </a:extLst>
          </p:cNvPr>
          <p:cNvSpPr/>
          <p:nvPr/>
        </p:nvSpPr>
        <p:spPr>
          <a:xfrm flipH="1">
            <a:off x="5631750" y="24790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tìm hiểu lịch sử đất nước, yêu quý và tự hào về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8460AB3-C6CF-47A8-B4F0-2C472E885436}"/>
              </a:ext>
            </a:extLst>
          </p:cNvPr>
          <p:cNvPicPr>
            <a:picLocks noChangeAspect="1"/>
          </p:cNvPicPr>
          <p:nvPr/>
        </p:nvPicPr>
        <p:blipFill>
          <a:blip r:embed="rId5"/>
          <a:stretch>
            <a:fillRect/>
          </a:stretch>
        </p:blipFill>
        <p:spPr>
          <a:xfrm>
            <a:off x="343534" y="4765040"/>
            <a:ext cx="4584066" cy="1157750"/>
          </a:xfrm>
          <a:prstGeom prst="rect">
            <a:avLst/>
          </a:prstGeom>
        </p:spPr>
      </p:pic>
      <p:sp>
        <p:nvSpPr>
          <p:cNvPr id="134" name="Speech Bubble: Rectangle with Corners Rounded 4">
            <a:extLst>
              <a:ext uri="{FF2B5EF4-FFF2-40B4-BE49-F238E27FC236}">
                <a16:creationId xmlns:a16="http://schemas.microsoft.com/office/drawing/2014/main" id="{4989E41F-86F8-4C14-97CF-E70DB67B8FAE}"/>
              </a:ext>
            </a:extLst>
          </p:cNvPr>
          <p:cNvSpPr/>
          <p:nvPr/>
        </p:nvSpPr>
        <p:spPr>
          <a:xfrm flipH="1">
            <a:off x="5580246" y="4277360"/>
            <a:ext cx="6216716" cy="198120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có được đất nước tươi đẹp, phát triển mạnh mẽ như này là do công lao to lớn của thế hệ đi trước.</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wipe(down)">
                                      <p:cBhvr>
                                        <p:cTn id="12" dur="5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down)">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down)">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5040C-FFBB-47D5-9A3E-23FE92896953}"/>
              </a:ext>
            </a:extLst>
          </p:cNvPr>
          <p:cNvPicPr>
            <a:picLocks noChangeAspect="1"/>
          </p:cNvPicPr>
          <p:nvPr/>
        </p:nvPicPr>
        <p:blipFill>
          <a:blip r:embed="rId3"/>
          <a:stretch>
            <a:fillRect/>
          </a:stretch>
        </p:blipFill>
        <p:spPr>
          <a:xfrm>
            <a:off x="207327" y="975994"/>
            <a:ext cx="5229573" cy="1228725"/>
          </a:xfrm>
          <a:prstGeom prst="rect">
            <a:avLst/>
          </a:prstGeom>
        </p:spPr>
      </p:pic>
      <p:sp>
        <p:nvSpPr>
          <p:cNvPr id="102" name="Speech Bubble: Rectangle with Corners Rounded 4">
            <a:extLst>
              <a:ext uri="{FF2B5EF4-FFF2-40B4-BE49-F238E27FC236}">
                <a16:creationId xmlns:a16="http://schemas.microsoft.com/office/drawing/2014/main" id="{9135ED14-D058-4702-B3CB-A23D05E5C90A}"/>
              </a:ext>
            </a:extLst>
          </p:cNvPr>
          <p:cNvSpPr/>
          <p:nvPr/>
        </p:nvSpPr>
        <p:spPr>
          <a:xfrm flipH="1">
            <a:off x="5767957" y="57912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cần học tập tốt để sua này xây dựng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8CE4413-A441-4AD0-B66C-5594154AD064}"/>
              </a:ext>
            </a:extLst>
          </p:cNvPr>
          <p:cNvPicPr>
            <a:picLocks noChangeAspect="1"/>
          </p:cNvPicPr>
          <p:nvPr/>
        </p:nvPicPr>
        <p:blipFill>
          <a:blip r:embed="rId4"/>
          <a:stretch>
            <a:fillRect/>
          </a:stretch>
        </p:blipFill>
        <p:spPr>
          <a:xfrm>
            <a:off x="295274" y="3109912"/>
            <a:ext cx="4937125" cy="1140646"/>
          </a:xfrm>
          <a:prstGeom prst="rect">
            <a:avLst/>
          </a:prstGeom>
        </p:spPr>
      </p:pic>
      <p:sp>
        <p:nvSpPr>
          <p:cNvPr id="103" name="Speech Bubble: Rectangle with Corners Rounded 4">
            <a:extLst>
              <a:ext uri="{FF2B5EF4-FFF2-40B4-BE49-F238E27FC236}">
                <a16:creationId xmlns:a16="http://schemas.microsoft.com/office/drawing/2014/main" id="{8F4B323F-16B0-4A0A-ABC7-1D1DAF63594E}"/>
              </a:ext>
            </a:extLst>
          </p:cNvPr>
          <p:cNvSpPr/>
          <p:nvPr/>
        </p:nvSpPr>
        <p:spPr>
          <a:xfrm flipH="1">
            <a:off x="5767957" y="2682240"/>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bảo vệ thiên nhiên là góp phần bảo vệ vẻ đẹp của quê hương, đất nước</a:t>
            </a:r>
            <a:endParaRPr lang="en-US" sz="3200" dirty="0">
              <a:solidFill>
                <a:schemeClr val="tx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8F8DFA-6397-49F9-90AF-1002AB383721}"/>
              </a:ext>
            </a:extLst>
          </p:cNvPr>
          <p:cNvPicPr>
            <a:picLocks noChangeAspect="1"/>
          </p:cNvPicPr>
          <p:nvPr/>
        </p:nvPicPr>
        <p:blipFill>
          <a:blip r:embed="rId5"/>
          <a:stretch>
            <a:fillRect/>
          </a:stretch>
        </p:blipFill>
        <p:spPr>
          <a:xfrm>
            <a:off x="331813" y="4943061"/>
            <a:ext cx="4900585" cy="1255861"/>
          </a:xfrm>
          <a:prstGeom prst="rect">
            <a:avLst/>
          </a:prstGeom>
        </p:spPr>
      </p:pic>
      <p:sp>
        <p:nvSpPr>
          <p:cNvPr id="104" name="Speech Bubble: Rectangle with Corners Rounded 4">
            <a:extLst>
              <a:ext uri="{FF2B5EF4-FFF2-40B4-BE49-F238E27FC236}">
                <a16:creationId xmlns:a16="http://schemas.microsoft.com/office/drawing/2014/main" id="{724FC378-6E18-408E-A87A-8BA573E64B55}"/>
              </a:ext>
            </a:extLst>
          </p:cNvPr>
          <p:cNvSpPr/>
          <p:nvPr/>
        </p:nvSpPr>
        <p:spPr>
          <a:xfrm flipH="1">
            <a:off x="5889877" y="4671554"/>
            <a:ext cx="6216716" cy="1493520"/>
          </a:xfrm>
          <a:prstGeom prst="wedgeRoundRectCallout">
            <a:avLst>
              <a:gd name="adj1" fmla="val 56211"/>
              <a:gd name="adj2" fmla="val 15521"/>
              <a:gd name="adj3" fmla="val 16667"/>
            </a:avLst>
          </a:prstGeom>
          <a:solidFill>
            <a:schemeClr val="bg1"/>
          </a:solidFill>
          <a:ln w="57150">
            <a:solidFill>
              <a:srgbClr val="AB0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án thành vì chúng ta tự hào là người Việt Nam</a:t>
            </a:r>
            <a:endParaRPr lang="en-US" sz="32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down)">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52972" t="29119" r="-1" b="53414"/>
          <a:stretch/>
        </p:blipFill>
        <p:spPr>
          <a:xfrm>
            <a:off x="11217966" y="-1039228"/>
            <a:ext cx="4510071" cy="2239557"/>
          </a:xfrm>
          <a:prstGeom prst="rect">
            <a:avLst/>
          </a:prstGeom>
        </p:spPr>
      </p:pic>
      <p:sp>
        <p:nvSpPr>
          <p:cNvPr id="7" name="Heart 6">
            <a:extLst>
              <a:ext uri="{FF2B5EF4-FFF2-40B4-BE49-F238E27FC236}">
                <a16:creationId xmlns:a16="http://schemas.microsoft.com/office/drawing/2014/main" id="{5279174B-CB62-49B0-8B11-37528F38EA1A}"/>
              </a:ext>
            </a:extLst>
          </p:cNvPr>
          <p:cNvSpPr/>
          <p:nvPr/>
        </p:nvSpPr>
        <p:spPr>
          <a:xfrm>
            <a:off x="619760" y="0"/>
            <a:ext cx="11287760" cy="6633845"/>
          </a:xfrm>
          <a:prstGeom prst="heart">
            <a:avLst/>
          </a:prstGeom>
          <a:noFill/>
          <a:ln w="57150">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10B3A54-79C0-45C6-898A-20BA47E9EA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25122" y="4270688"/>
            <a:ext cx="2363158" cy="2363158"/>
          </a:xfrm>
          <a:prstGeom prst="rect">
            <a:avLst/>
          </a:prstGeom>
        </p:spPr>
      </p:pic>
      <p:sp>
        <p:nvSpPr>
          <p:cNvPr id="4" name="TextBox 3">
            <a:extLst>
              <a:ext uri="{FF2B5EF4-FFF2-40B4-BE49-F238E27FC236}">
                <a16:creationId xmlns:a16="http://schemas.microsoft.com/office/drawing/2014/main" id="{3F3FED63-4C9D-4A8F-9EEC-16E06A580096}"/>
              </a:ext>
            </a:extLst>
          </p:cNvPr>
          <p:cNvSpPr txBox="1"/>
          <p:nvPr/>
        </p:nvSpPr>
        <p:spPr>
          <a:xfrm>
            <a:off x="2044116" y="1547207"/>
            <a:ext cx="8562585" cy="3539430"/>
          </a:xfrm>
          <a:prstGeom prst="rect">
            <a:avLst/>
          </a:prstGeom>
          <a:noFill/>
        </p:spPr>
        <p:txBody>
          <a:bodyPr wrap="square" rtlCol="0">
            <a:spAutoFit/>
          </a:bodyPr>
          <a:lstStyle/>
          <a:p>
            <a:pPr algn="ctr"/>
            <a:r>
              <a:rPr lang="vi-VN" sz="3200" dirty="0"/>
              <a:t>Chúng ta là con người Việt Nam, đất nước Việt Nam được như ngày hôm nay là nhờ có công lao to lớn của những thế hệ đi trước</a:t>
            </a:r>
            <a:endParaRPr lang="en-US" sz="3200" dirty="0"/>
          </a:p>
          <a:p>
            <a:pPr algn="ctr"/>
            <a:r>
              <a:rPr lang="en-US" sz="3200" dirty="0"/>
              <a:t>V</a:t>
            </a:r>
            <a:r>
              <a:rPr lang="vi-VN" sz="3200" dirty="0"/>
              <a:t>ì vậy chúng ta cần phải tôn trọng, tự hào biết ơn họ. Bên cạnh đó cũng cần học tập tốt hơn để sau này xây dựng và bảo vệ quê hương, đất nước.</a:t>
            </a:r>
            <a:endParaRPr lang="en-US" sz="3200" dirty="0"/>
          </a:p>
        </p:txBody>
      </p:sp>
      <p:pic>
        <p:nvPicPr>
          <p:cNvPr id="10" name="Picture 9">
            <a:extLst>
              <a:ext uri="{FF2B5EF4-FFF2-40B4-BE49-F238E27FC236}">
                <a16:creationId xmlns:a16="http://schemas.microsoft.com/office/drawing/2014/main" id="{51DF6CD1-2073-43CA-9E89-5005E1D44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14" y="4887310"/>
            <a:ext cx="2702459" cy="2161967"/>
          </a:xfrm>
          <a:prstGeom prst="rect">
            <a:avLst/>
          </a:prstGeom>
        </p:spPr>
      </p:pic>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4.07407E-6 L -0.20925 0.09862 " pathEditMode="relative" rAng="0" ptsTypes="AA">
                                      <p:cBhvr>
                                        <p:cTn id="6" dur="2000" fill="hold"/>
                                        <p:tgtEl>
                                          <p:spTgt spid="17"/>
                                        </p:tgtEl>
                                        <p:attrNameLst>
                                          <p:attrName>ppt_x</p:attrName>
                                          <p:attrName>ppt_y</p:attrName>
                                        </p:attrNameLst>
                                      </p:cBhvr>
                                      <p:rCtr x="-10469" y="493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500" fill="hold"/>
                                        <p:tgtEl>
                                          <p:spTgt spid="10"/>
                                        </p:tgtEl>
                                        <p:attrNameLst>
                                          <p:attrName>ppt_w</p:attrName>
                                        </p:attrNameLst>
                                      </p:cBhvr>
                                      <p:tavLst>
                                        <p:tav tm="0">
                                          <p:val>
                                            <p:fltVal val="0"/>
                                          </p:val>
                                        </p:tav>
                                        <p:tav tm="100000">
                                          <p:val>
                                            <p:strVal val="#ppt_w"/>
                                          </p:val>
                                        </p:tav>
                                      </p:tavLst>
                                    </p:anim>
                                    <p:anim calcmode="lin" valueType="num">
                                      <p:cBhvr>
                                        <p:cTn id="18" dur="1500" fill="hold"/>
                                        <p:tgtEl>
                                          <p:spTgt spid="10"/>
                                        </p:tgtEl>
                                        <p:attrNameLst>
                                          <p:attrName>ppt_h</p:attrName>
                                        </p:attrNameLst>
                                      </p:cBhvr>
                                      <p:tavLst>
                                        <p:tav tm="0">
                                          <p:val>
                                            <p:fltVal val="0"/>
                                          </p:val>
                                        </p:tav>
                                        <p:tav tm="100000">
                                          <p:val>
                                            <p:strVal val="#ppt_h"/>
                                          </p:val>
                                        </p:tav>
                                      </p:tavLst>
                                    </p:anim>
                                    <p:animEffect transition="in" filter="fade">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737757" y="121021"/>
            <a:ext cx="10417923" cy="1297823"/>
            <a:chOff x="647042" y="1450652"/>
            <a:chExt cx="10417923" cy="1297823"/>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47042" y="1450652"/>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58785" y="1729863"/>
              <a:ext cx="9506180" cy="1018612"/>
            </a:xfrm>
            <a:prstGeom prst="rect">
              <a:avLst/>
            </a:prstGeom>
            <a:noFill/>
          </p:spPr>
          <p:txBody>
            <a:bodyPr wrap="square" rtlCol="0">
              <a:spAutoFit/>
            </a:bodyPr>
            <a:lstStyle/>
            <a:p>
              <a:pPr marL="0" marR="0" algn="ctr">
                <a:lnSpc>
                  <a:spcPct val="112000"/>
                </a:lnSpc>
                <a:spcBef>
                  <a:spcPts val="0"/>
                </a:spcBef>
                <a:spcAft>
                  <a:spcPts val="0"/>
                </a:spcAft>
              </a:pPr>
              <a:r>
                <a:rPr lang="nl-NL"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Em đồng tình hoặc không đồng tình với hành vi của bạn nào trong các ý sau? Vì sao?</a:t>
              </a:r>
              <a:endPar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94255653-70F1-4FAF-8BC7-37E62AB96780}"/>
              </a:ext>
            </a:extLst>
          </p:cNvPr>
          <p:cNvGrpSpPr/>
          <p:nvPr/>
        </p:nvGrpSpPr>
        <p:grpSpPr>
          <a:xfrm>
            <a:off x="417369" y="1612363"/>
            <a:ext cx="5160471" cy="1431252"/>
            <a:chOff x="4144021" y="1484380"/>
            <a:chExt cx="7574794" cy="4840220"/>
          </a:xfrm>
        </p:grpSpPr>
        <p:grpSp>
          <p:nvGrpSpPr>
            <p:cNvPr id="15" name="Group 14">
              <a:extLst>
                <a:ext uri="{FF2B5EF4-FFF2-40B4-BE49-F238E27FC236}">
                  <a16:creationId xmlns:a16="http://schemas.microsoft.com/office/drawing/2014/main" id="{F34AACC5-0353-4E3B-A24E-DDC51AB56ACD}"/>
                </a:ext>
              </a:extLst>
            </p:cNvPr>
            <p:cNvGrpSpPr/>
            <p:nvPr/>
          </p:nvGrpSpPr>
          <p:grpSpPr>
            <a:xfrm>
              <a:off x="4144021" y="1484380"/>
              <a:ext cx="7574794" cy="4840220"/>
              <a:chOff x="4436414" y="1551563"/>
              <a:chExt cx="7327378" cy="4327762"/>
            </a:xfrm>
          </p:grpSpPr>
          <p:sp>
            <p:nvSpPr>
              <p:cNvPr id="17" name="Rectangle: Diagonal Corners Rounded 4">
                <a:extLst>
                  <a:ext uri="{FF2B5EF4-FFF2-40B4-BE49-F238E27FC236}">
                    <a16:creationId xmlns:a16="http://schemas.microsoft.com/office/drawing/2014/main" id="{58991EE8-F6AF-4213-BD6A-B9F6EDC54F6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0">
                <a:extLst>
                  <a:ext uri="{FF2B5EF4-FFF2-40B4-BE49-F238E27FC236}">
                    <a16:creationId xmlns:a16="http://schemas.microsoft.com/office/drawing/2014/main" id="{F77DF55F-5016-45AE-9171-8FCCA7074406}"/>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031A52CE-1239-4BFC-BD57-30CF16CF326E}"/>
                </a:ext>
              </a:extLst>
            </p:cNvPr>
            <p:cNvSpPr txBox="1"/>
            <p:nvPr/>
          </p:nvSpPr>
          <p:spPr>
            <a:xfrm>
              <a:off x="4509909" y="1708807"/>
              <a:ext cx="6767991" cy="414907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Ngân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sang </a:t>
              </a:r>
              <a:r>
                <a:rPr lang="en-US" sz="2400" b="1" dirty="0" err="1">
                  <a:latin typeface="Calibri" panose="020F0502020204030204" pitchFamily="34" charset="0"/>
                  <a:cs typeface="Calibri" panose="020F0502020204030204" pitchFamily="34" charset="0"/>
                </a:rPr>
                <a:t>trọng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món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ăn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endParaRPr lang="en-US" sz="2400" b="1" dirty="0">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F52F1FA2-3B8B-49DA-A359-DAB423C4AACA}"/>
              </a:ext>
            </a:extLst>
          </p:cNvPr>
          <p:cNvGrpSpPr/>
          <p:nvPr/>
        </p:nvGrpSpPr>
        <p:grpSpPr>
          <a:xfrm>
            <a:off x="569769" y="3429000"/>
            <a:ext cx="5160471" cy="1173480"/>
            <a:chOff x="4144021" y="1484380"/>
            <a:chExt cx="7574794" cy="4840220"/>
          </a:xfrm>
        </p:grpSpPr>
        <p:grpSp>
          <p:nvGrpSpPr>
            <p:cNvPr id="20" name="Group 19">
              <a:extLst>
                <a:ext uri="{FF2B5EF4-FFF2-40B4-BE49-F238E27FC236}">
                  <a16:creationId xmlns:a16="http://schemas.microsoft.com/office/drawing/2014/main" id="{B4F623AA-2BAC-4D21-A1B5-92CBCE6AE202}"/>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E571AABA-669A-4ACF-B243-5AC7B1D7D3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FF467634-B60E-4381-8D01-7879A1BE835D}"/>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1A7721D-7D40-4723-BF38-4DC17007D4B8}"/>
                </a:ext>
              </a:extLst>
            </p:cNvPr>
            <p:cNvSpPr txBox="1"/>
            <p:nvPr/>
          </p:nvSpPr>
          <p:spPr>
            <a:xfrm>
              <a:off x="4509909" y="1708807"/>
              <a:ext cx="6767991" cy="3078721"/>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c. </a:t>
              </a:r>
              <a:r>
                <a:rPr lang="en-US" sz="2400" b="1" dirty="0" err="1">
                  <a:latin typeface="Calibri" panose="020F0502020204030204" pitchFamily="34" charset="0"/>
                  <a:cs typeface="Calibri" panose="020F0502020204030204" pitchFamily="34" charset="0"/>
                </a:rPr>
                <a:t>Cường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thường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viết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vẻ</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đẹp</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của</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endParaRPr lang="en-US" sz="2400" b="1"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EA2D31BA-2123-4FF9-BE09-95D9AD6C71C7}"/>
              </a:ext>
            </a:extLst>
          </p:cNvPr>
          <p:cNvGrpSpPr/>
          <p:nvPr/>
        </p:nvGrpSpPr>
        <p:grpSpPr>
          <a:xfrm>
            <a:off x="569769" y="4961174"/>
            <a:ext cx="5160471" cy="1632526"/>
            <a:chOff x="4144021" y="1484380"/>
            <a:chExt cx="7574794" cy="4840220"/>
          </a:xfrm>
        </p:grpSpPr>
        <p:grpSp>
          <p:nvGrpSpPr>
            <p:cNvPr id="25" name="Group 24">
              <a:extLst>
                <a:ext uri="{FF2B5EF4-FFF2-40B4-BE49-F238E27FC236}">
                  <a16:creationId xmlns:a16="http://schemas.microsoft.com/office/drawing/2014/main" id="{A241ADCD-E753-40D5-BB33-41BBAD24FDFB}"/>
                </a:ext>
              </a:extLst>
            </p:cNvPr>
            <p:cNvGrpSpPr/>
            <p:nvPr/>
          </p:nvGrpSpPr>
          <p:grpSpPr>
            <a:xfrm>
              <a:off x="4144021" y="1484380"/>
              <a:ext cx="7574794" cy="4840220"/>
              <a:chOff x="4436414" y="1551563"/>
              <a:chExt cx="7327378" cy="4327762"/>
            </a:xfrm>
          </p:grpSpPr>
          <p:sp>
            <p:nvSpPr>
              <p:cNvPr id="27" name="Rectangle: Diagonal Corners Rounded 4">
                <a:extLst>
                  <a:ext uri="{FF2B5EF4-FFF2-40B4-BE49-F238E27FC236}">
                    <a16:creationId xmlns:a16="http://schemas.microsoft.com/office/drawing/2014/main" id="{1FD31C0E-9C33-4ACD-9807-0941107D900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0">
                <a:extLst>
                  <a:ext uri="{FF2B5EF4-FFF2-40B4-BE49-F238E27FC236}">
                    <a16:creationId xmlns:a16="http://schemas.microsoft.com/office/drawing/2014/main" id="{149B8B58-4B8A-43E6-9475-0699A47609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FFD58F7-2CA7-4B8A-AB51-87E9FFB36690}"/>
                </a:ext>
              </a:extLst>
            </p:cNvPr>
            <p:cNvSpPr txBox="1"/>
            <p:nvPr/>
          </p:nvSpPr>
          <p:spPr>
            <a:xfrm>
              <a:off x="4509909" y="2624727"/>
              <a:ext cx="6767991" cy="2699145"/>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e. </a:t>
              </a:r>
              <a:r>
                <a:rPr lang="en-US" sz="2400" b="1" dirty="0" err="1">
                  <a:latin typeface="Calibri" panose="020F0502020204030204" pitchFamily="34" charset="0"/>
                  <a:cs typeface="Calibri" panose="020F0502020204030204" pitchFamily="34" charset="0"/>
                </a:rPr>
                <a:t>Đô</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chỉ</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không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thích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29" name="Group 28">
            <a:extLst>
              <a:ext uri="{FF2B5EF4-FFF2-40B4-BE49-F238E27FC236}">
                <a16:creationId xmlns:a16="http://schemas.microsoft.com/office/drawing/2014/main" id="{F8272BDF-A446-4BCB-B101-AB8F61623259}"/>
              </a:ext>
            </a:extLst>
          </p:cNvPr>
          <p:cNvGrpSpPr/>
          <p:nvPr/>
        </p:nvGrpSpPr>
        <p:grpSpPr>
          <a:xfrm>
            <a:off x="6543849" y="1571723"/>
            <a:ext cx="5160471" cy="1431252"/>
            <a:chOff x="4144021" y="1484380"/>
            <a:chExt cx="7574794" cy="4840220"/>
          </a:xfrm>
        </p:grpSpPr>
        <p:grpSp>
          <p:nvGrpSpPr>
            <p:cNvPr id="30" name="Group 29">
              <a:extLst>
                <a:ext uri="{FF2B5EF4-FFF2-40B4-BE49-F238E27FC236}">
                  <a16:creationId xmlns:a16="http://schemas.microsoft.com/office/drawing/2014/main" id="{93843658-BD82-4884-BCED-A0B6C7D9E3CB}"/>
                </a:ext>
              </a:extLst>
            </p:cNvPr>
            <p:cNvGrpSpPr/>
            <p:nvPr/>
          </p:nvGrpSpPr>
          <p:grpSpPr>
            <a:xfrm>
              <a:off x="4144021" y="1484380"/>
              <a:ext cx="7574794" cy="4840220"/>
              <a:chOff x="4436414" y="1551563"/>
              <a:chExt cx="7327378" cy="4327762"/>
            </a:xfrm>
          </p:grpSpPr>
          <p:sp>
            <p:nvSpPr>
              <p:cNvPr id="32" name="Rectangle: Diagonal Corners Rounded 4">
                <a:extLst>
                  <a:ext uri="{FF2B5EF4-FFF2-40B4-BE49-F238E27FC236}">
                    <a16:creationId xmlns:a16="http://schemas.microsoft.com/office/drawing/2014/main" id="{8365D640-CC62-4B96-ACCD-1F7388AD766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Diagonal Corners Rounded 30">
                <a:extLst>
                  <a:ext uri="{FF2B5EF4-FFF2-40B4-BE49-F238E27FC236}">
                    <a16:creationId xmlns:a16="http://schemas.microsoft.com/office/drawing/2014/main" id="{3C505E7D-66D5-4A7A-BA1D-C311822068C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E61A6761-221F-4F6C-AE1B-BE5E21994322}"/>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mơ</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trở</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thành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hướng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viên</a:t>
              </a:r>
              <a:r>
                <a:rPr lang="en-US" sz="2400" b="1" dirty="0">
                  <a:latin typeface="Calibri" panose="020F0502020204030204" pitchFamily="34" charset="0"/>
                  <a:cs typeface="Calibri" panose="020F0502020204030204" pitchFamily="34" charset="0"/>
                </a:rPr>
                <a:t> du </a:t>
              </a:r>
              <a:r>
                <a:rPr lang="en-US" sz="2400" b="1" dirty="0" err="1">
                  <a:latin typeface="Calibri" panose="020F0502020204030204" pitchFamily="34" charset="0"/>
                  <a:cs typeface="Calibri" panose="020F0502020204030204" pitchFamily="34" charset="0"/>
                </a:rPr>
                <a:t>lịch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để</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về</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quê</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a:t>
              </a:r>
            </a:p>
          </p:txBody>
        </p:sp>
      </p:grpSp>
      <p:grpSp>
        <p:nvGrpSpPr>
          <p:cNvPr id="34" name="Group 33">
            <a:extLst>
              <a:ext uri="{FF2B5EF4-FFF2-40B4-BE49-F238E27FC236}">
                <a16:creationId xmlns:a16="http://schemas.microsoft.com/office/drawing/2014/main" id="{D0CC627F-77CF-4486-B54A-9FE1E346D52F}"/>
              </a:ext>
            </a:extLst>
          </p:cNvPr>
          <p:cNvGrpSpPr/>
          <p:nvPr/>
        </p:nvGrpSpPr>
        <p:grpSpPr>
          <a:xfrm>
            <a:off x="6583126" y="3273721"/>
            <a:ext cx="5160471" cy="1431252"/>
            <a:chOff x="4144021" y="1484380"/>
            <a:chExt cx="7574794" cy="4840220"/>
          </a:xfrm>
        </p:grpSpPr>
        <p:grpSp>
          <p:nvGrpSpPr>
            <p:cNvPr id="35" name="Group 34">
              <a:extLst>
                <a:ext uri="{FF2B5EF4-FFF2-40B4-BE49-F238E27FC236}">
                  <a16:creationId xmlns:a16="http://schemas.microsoft.com/office/drawing/2014/main" id="{60978635-4246-4FA7-A433-6D16FA6C915F}"/>
                </a:ext>
              </a:extLst>
            </p:cNvPr>
            <p:cNvGrpSpPr/>
            <p:nvPr/>
          </p:nvGrpSpPr>
          <p:grpSpPr>
            <a:xfrm>
              <a:off x="4144021" y="1484380"/>
              <a:ext cx="7574794" cy="4840220"/>
              <a:chOff x="4436414" y="1551563"/>
              <a:chExt cx="7327378" cy="4327762"/>
            </a:xfrm>
          </p:grpSpPr>
          <p:sp>
            <p:nvSpPr>
              <p:cNvPr id="37" name="Rectangle: Diagonal Corners Rounded 4">
                <a:extLst>
                  <a:ext uri="{FF2B5EF4-FFF2-40B4-BE49-F238E27FC236}">
                    <a16:creationId xmlns:a16="http://schemas.microsoft.com/office/drawing/2014/main" id="{0F29953B-D24D-4B5E-9F20-BC1FBBE2375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Diagonal Corners Rounded 30">
                <a:extLst>
                  <a:ext uri="{FF2B5EF4-FFF2-40B4-BE49-F238E27FC236}">
                    <a16:creationId xmlns:a16="http://schemas.microsoft.com/office/drawing/2014/main" id="{F236FB35-AB9E-41E5-A3F7-C7162DD601C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C51AB8E8-0E57-440E-A4FF-60D9115D2CDD}"/>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d. </a:t>
              </a:r>
              <a:r>
                <a:rPr lang="en-US" sz="2400" b="1" dirty="0" err="1">
                  <a:latin typeface="Calibri" panose="020F0502020204030204" pitchFamily="34" charset="0"/>
                  <a:cs typeface="Calibri" panose="020F0502020204030204" pitchFamily="34" charset="0"/>
                </a:rPr>
                <a:t>Mặc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dù</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sống</a:t>
              </a:r>
              <a:r>
                <a:rPr lang="en-US" sz="2400" b="1" dirty="0">
                  <a:latin typeface="Calibri" panose="020F0502020204030204" pitchFamily="34" charset="0"/>
                  <a:cs typeface="Calibri" panose="020F0502020204030204" pitchFamily="34" charset="0"/>
                </a:rPr>
                <a:t> ở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nhỏ</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Thương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vẫn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nói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rất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tốt</a:t>
              </a:r>
              <a:r>
                <a:rPr lang="en-US" sz="2400" b="1" dirty="0">
                  <a:latin typeface="Calibri" panose="020F0502020204030204" pitchFamily="34" charset="0"/>
                  <a:cs typeface="Calibri" panose="020F0502020204030204" pitchFamily="34" charset="0"/>
                </a:rPr>
                <a:t>.</a:t>
              </a:r>
            </a:p>
          </p:txBody>
        </p:sp>
      </p:grpSp>
      <p:grpSp>
        <p:nvGrpSpPr>
          <p:cNvPr id="39" name="Group 38">
            <a:extLst>
              <a:ext uri="{FF2B5EF4-FFF2-40B4-BE49-F238E27FC236}">
                <a16:creationId xmlns:a16="http://schemas.microsoft.com/office/drawing/2014/main" id="{893D8246-E28E-40A0-BDAE-17384D10F412}"/>
              </a:ext>
            </a:extLst>
          </p:cNvPr>
          <p:cNvGrpSpPr/>
          <p:nvPr/>
        </p:nvGrpSpPr>
        <p:grpSpPr>
          <a:xfrm>
            <a:off x="6518291" y="4961174"/>
            <a:ext cx="5160471" cy="1431252"/>
            <a:chOff x="4144021" y="1484380"/>
            <a:chExt cx="7574794" cy="4840220"/>
          </a:xfrm>
        </p:grpSpPr>
        <p:grpSp>
          <p:nvGrpSpPr>
            <p:cNvPr id="40" name="Group 39">
              <a:extLst>
                <a:ext uri="{FF2B5EF4-FFF2-40B4-BE49-F238E27FC236}">
                  <a16:creationId xmlns:a16="http://schemas.microsoft.com/office/drawing/2014/main" id="{42ECEDD2-205C-4543-BAE0-FB5F6B00C8BA}"/>
                </a:ext>
              </a:extLst>
            </p:cNvPr>
            <p:cNvGrpSpPr/>
            <p:nvPr/>
          </p:nvGrpSpPr>
          <p:grpSpPr>
            <a:xfrm>
              <a:off x="4144021" y="1484380"/>
              <a:ext cx="7574794" cy="4840220"/>
              <a:chOff x="4436414" y="1551563"/>
              <a:chExt cx="7327378" cy="4327762"/>
            </a:xfrm>
          </p:grpSpPr>
          <p:sp>
            <p:nvSpPr>
              <p:cNvPr id="42" name="Rectangle: Diagonal Corners Rounded 4">
                <a:extLst>
                  <a:ext uri="{FF2B5EF4-FFF2-40B4-BE49-F238E27FC236}">
                    <a16:creationId xmlns:a16="http://schemas.microsoft.com/office/drawing/2014/main" id="{EF432AFE-2B1D-4230-8649-AF50DB931C9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Diagonal Corners Rounded 30">
                <a:extLst>
                  <a:ext uri="{FF2B5EF4-FFF2-40B4-BE49-F238E27FC236}">
                    <a16:creationId xmlns:a16="http://schemas.microsoft.com/office/drawing/2014/main" id="{A4CA81EC-B4B7-4D7A-9EA4-F60B502048F1}"/>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80D7194B-3D2F-4F39-B717-BE3429D594A0}"/>
                </a:ext>
              </a:extLst>
            </p:cNvPr>
            <p:cNvSpPr txBox="1"/>
            <p:nvPr/>
          </p:nvSpPr>
          <p:spPr>
            <a:xfrm>
              <a:off x="4509909" y="1708807"/>
              <a:ext cx="6767991" cy="4502506"/>
            </a:xfrm>
            <a:prstGeom prst="rect">
              <a:avLst/>
            </a:prstGeom>
            <a:noFill/>
          </p:spPr>
          <p:txBody>
            <a:bodyPr wrap="square" rtlCol="0">
              <a:spAutoFit/>
            </a:bodyPr>
            <a:lstStyle/>
            <a:p>
              <a:pPr algn="just">
                <a:lnSpc>
                  <a:spcPct val="114000"/>
                </a:lnSpc>
              </a:pPr>
              <a:r>
                <a:rPr lang="en-US" sz="2400" b="1" dirty="0">
                  <a:latin typeface="Calibri" panose="020F0502020204030204" pitchFamily="34" charset="0"/>
                  <a:cs typeface="Calibri" panose="020F0502020204030204" pitchFamily="34" charset="0"/>
                </a:rPr>
                <a:t>g. </a:t>
              </a:r>
              <a:r>
                <a:rPr lang="en-US" sz="2400" b="1" dirty="0" err="1">
                  <a:latin typeface="Calibri" panose="020F0502020204030204" pitchFamily="34" charset="0"/>
                  <a:cs typeface="Calibri" panose="020F0502020204030204" pitchFamily="34" charset="0"/>
                </a:rPr>
                <a:t>Hoàng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Việt</a:t>
              </a:r>
              <a:r>
                <a:rPr lang="en-US" sz="2400" b="1" dirty="0">
                  <a:latin typeface="Calibri" panose="020F0502020204030204" pitchFamily="34" charset="0"/>
                  <a:cs typeface="Calibri" panose="020F0502020204030204" pitchFamily="34" charset="0"/>
                </a:rPr>
                <a:t> Nam </a:t>
              </a:r>
              <a:r>
                <a:rPr lang="en-US" sz="2400" b="1" dirty="0" err="1">
                  <a:latin typeface="Calibri" panose="020F0502020204030204" pitchFamily="34" charset="0"/>
                  <a:cs typeface="Calibri" panose="020F0502020204030204" pitchFamily="34" charset="0"/>
                </a:rPr>
                <a:t>nhưng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lại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giới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thiệu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với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nước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ngoài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mình</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là</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Hàn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Quốc</a:t>
              </a:r>
              <a:r>
                <a:rPr lang="en-US" sz="2400" b="1" dirty="0">
                  <a:latin typeface="Calibri" panose="020F0502020204030204" pitchFamily="34" charset="0"/>
                  <a:cs typeface="Calibri" panose="020F0502020204030204" pitchFamily="34" charset="0"/>
                </a:rPr>
                <a:t>.</a:t>
              </a:r>
            </a:p>
          </p:txBody>
        </p:sp>
      </p:gr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3"/>
          <a:stretch>
            <a:fillRect/>
          </a:stretch>
        </p:blipFill>
        <p:spPr>
          <a:xfrm>
            <a:off x="4653343" y="3802684"/>
            <a:ext cx="3129131" cy="2540802"/>
          </a:xfrm>
          <a:prstGeom prst="rect">
            <a:avLst/>
          </a:prstGeom>
        </p:spPr>
      </p:pic>
    </p:spTree>
    <p:extLst>
      <p:ext uri="{BB962C8B-B14F-4D97-AF65-F5344CB8AC3E}">
        <p14:creationId xmlns:p14="http://schemas.microsoft.com/office/powerpoint/2010/main" val="331267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ppt_x"/>
                                          </p:val>
                                        </p:tav>
                                        <p:tav tm="100000">
                                          <p:val>
                                            <p:strVal val="#ppt_x"/>
                                          </p:val>
                                        </p:tav>
                                      </p:tavLst>
                                    </p:anim>
                                    <p:anim calcmode="lin" valueType="num">
                                      <p:cBhvr additive="base">
                                        <p:cTn id="4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049435" y="2208579"/>
            <a:ext cx="4424302" cy="59557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p:transition spd="slow">
    <p:push dir="u"/>
  </p:transition>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638</Words>
  <Application>Microsoft Office PowerPoint</Application>
  <PresentationFormat>Widescreen</PresentationFormat>
  <Paragraphs>39</Paragraphs>
  <Slides>18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微软雅黑</vt:lpstr>
      <vt:lpstr>宋体</vt:lpstr>
      <vt:lpstr>Arial</vt:lpstr>
      <vt:lpstr>Calibri</vt:lpstr>
      <vt:lpstr>等线</vt:lpstr>
      <vt:lpstr>Georgia</vt:lpstr>
      <vt:lpstr>Times New Roman</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2022-07-11T07:44:40Z</dcterms:created>
  <dcterms:modified xsi:type="dcterms:W3CDTF">2023-10-19T15:46:21Z</dcterms:modified>
</cp:coreProperties>
</file>