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av" ContentType="audio/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5" r:id="rId1"/>
  </p:sldMasterIdLst>
  <p:notesMasterIdLst>
    <p:notesMasterId r:id="rId24"/>
  </p:notesMasterIdLst>
  <p:sldIdLst>
    <p:sldId id="256" r:id="rId2"/>
    <p:sldId id="257" r:id="rId3"/>
    <p:sldId id="258" r:id="rId4"/>
    <p:sldId id="268" r:id="rId5"/>
    <p:sldId id="269" r:id="rId6"/>
    <p:sldId id="278" r:id="rId7"/>
    <p:sldId id="277" r:id="rId8"/>
    <p:sldId id="279" r:id="rId9"/>
    <p:sldId id="280" r:id="rId10"/>
    <p:sldId id="270" r:id="rId11"/>
    <p:sldId id="271" r:id="rId12"/>
    <p:sldId id="272" r:id="rId13"/>
    <p:sldId id="273" r:id="rId14"/>
    <p:sldId id="281" r:id="rId15"/>
    <p:sldId id="286" r:id="rId16"/>
    <p:sldId id="317" r:id="rId17"/>
    <p:sldId id="287" r:id="rId18"/>
    <p:sldId id="288" r:id="rId19"/>
    <p:sldId id="289" r:id="rId20"/>
    <p:sldId id="294" r:id="rId21"/>
    <p:sldId id="318" r:id="rId22"/>
    <p:sldId id="295" r:id="rId23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25"/>
      <p:bold r:id="rId26"/>
      <p:italic r:id="rId27"/>
      <p:boldItalic r:id="rId28"/>
    </p:embeddedFont>
    <p:embeddedFont>
      <p:font typeface="Lato" panose="020F0502020204030203" pitchFamily="34" charset="0"/>
      <p:regular r:id="rId29"/>
      <p:bold r:id="rId30"/>
      <p:italic r:id="rId31"/>
      <p:boldItalic r:id="rId32"/>
    </p:embeddedFont>
    <p:embeddedFont>
      <p:font typeface="Patrick Hand" panose="00000500000000000000" pitchFamily="2" charset="0"/>
      <p:regular r:id="rId33"/>
    </p:embeddedFont>
    <p:embeddedFont>
      <p:font typeface="Roboto Condensed Light" panose="02000000000000000000" pitchFamily="2" charset="0"/>
      <p:regular r:id="rId34"/>
      <p:italic r:id="rId3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3079">
          <p15:clr>
            <a:srgbClr val="9AA0A6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D000CA62-7C52-4BE1-B72A-80B9BC6328DE}">
  <a:tblStyle styleId="{D000CA62-7C52-4BE1-B72A-80B9BC6328DE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820" y="52"/>
      </p:cViewPr>
      <p:guideLst>
        <p:guide orient="horz" pos="307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openxmlformats.org/officeDocument/2006/relationships/font" Target="fonts/font9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font" Target="fonts/font8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font" Target="fonts/font11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74455495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g77cf0412cd_0_10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4" name="Google Shape;224;g77cf0412cd_0_10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8" name="Google Shape;2188;g77cf0412cd_0_38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89" name="Google Shape;2189;g77cf0412cd_0_389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0" name="Google Shape;2420;g77cf0412cd_0_18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21" name="Google Shape;2421;g77cf0412cd_0_18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8" name="Google Shape;2638;g77cf0412cd_0_39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39" name="Google Shape;2639;g77cf0412cd_0_39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8" name="Google Shape;2638;g77cf0412cd_0_39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39" name="Google Shape;2639;g77cf0412cd_0_39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1" name="Google Shape;2811;g77cf0412cd_0_39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12" name="Google Shape;2812;g77cf0412cd_0_39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1" name="Google Shape;2881;g77cf0412cd_0_11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82" name="Google Shape;2882;g77cf0412cd_0_110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6" name="Google Shape;3216;g77cf0412cd_0_39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17" name="Google Shape;3217;g77cf0412cd_0_39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1" name="Google Shape;3291;g77cf0412cd_0_39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92" name="Google Shape;3292;g77cf0412cd_0_39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" name="Google Shape;615;g77cf0412cd_0_41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6" name="Google Shape;616;g77cf0412cd_0_419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Google Shape;621;g77cf0412cd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2" name="Google Shape;622;g77cf0412cd_0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2" name="Google Shape;1232;g77cf0412cd_0_18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3" name="Google Shape;1233;g77cf0412cd_0_18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0" name="Google Shape;1420;g77cf0412cd_0_39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1" name="Google Shape;1421;g77cf0412cd_0_398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9" name="Google Shape;1919;g77cf0412cd_0_39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20" name="Google Shape;1920;g77cf0412cd_0_39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7" name="Google Shape;1797;g77cf0412cd_0_18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98" name="Google Shape;1798;g77cf0412cd_0_18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7" name="Google Shape;2097;g77cf0412cd_0_390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98" name="Google Shape;2098;g77cf0412cd_0_390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7" name="Google Shape;2157;g77cf0412cd_0_39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58" name="Google Shape;2158;g77cf0412cd_0_39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lt2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1924475" y="443575"/>
            <a:ext cx="5305500" cy="53055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3529425" y="3892925"/>
            <a:ext cx="2085300" cy="489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title"/>
          </p:nvPr>
        </p:nvSpPr>
        <p:spPr>
          <a:xfrm>
            <a:off x="3059600" y="847922"/>
            <a:ext cx="3035700" cy="1840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50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4">
  <p:cSld name="CUSTOM_19">
    <p:bg>
      <p:bgPr>
        <a:solidFill>
          <a:schemeClr val="accent1"/>
        </a:solidFill>
        <a:effectLst/>
      </p:bgPr>
    </p:bg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5">
  <p:cSld name="CUSTOM_20">
    <p:bg>
      <p:bgPr>
        <a:solidFill>
          <a:schemeClr val="accent3"/>
        </a:solidFill>
        <a:effectLst/>
      </p:bgPr>
    </p:bg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CUSTOM_4">
    <p:bg>
      <p:bgPr>
        <a:solidFill>
          <a:schemeClr val="accent3"/>
        </a:solidFill>
        <a:effectLst/>
      </p:bgPr>
    </p:bg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8"/>
          <p:cNvSpPr txBox="1">
            <a:spLocks noGrp="1"/>
          </p:cNvSpPr>
          <p:nvPr>
            <p:ph type="title"/>
          </p:nvPr>
        </p:nvSpPr>
        <p:spPr>
          <a:xfrm>
            <a:off x="720900" y="609759"/>
            <a:ext cx="7713600" cy="575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40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74" name="Google Shape;74;p18">
            <a:hlinkClick r:id="" action="ppaction://noaction"/>
          </p:cNvPr>
          <p:cNvSpPr txBox="1">
            <a:spLocks noGrp="1"/>
          </p:cNvSpPr>
          <p:nvPr>
            <p:ph type="title" idx="2"/>
          </p:nvPr>
        </p:nvSpPr>
        <p:spPr>
          <a:xfrm>
            <a:off x="720900" y="1668925"/>
            <a:ext cx="1728300" cy="43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000" b="1"/>
            </a:lvl1pPr>
            <a:lvl2pPr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75" name="Google Shape;75;p18">
            <a:hlinkClick r:id="" action="ppaction://noaction"/>
          </p:cNvPr>
          <p:cNvSpPr txBox="1">
            <a:spLocks noGrp="1"/>
          </p:cNvSpPr>
          <p:nvPr>
            <p:ph type="title" idx="3"/>
          </p:nvPr>
        </p:nvSpPr>
        <p:spPr>
          <a:xfrm>
            <a:off x="2715175" y="1668925"/>
            <a:ext cx="1728300" cy="43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000" b="1"/>
            </a:lvl1pPr>
            <a:lvl2pPr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76" name="Google Shape;76;p18">
            <a:hlinkClick r:id="" action="ppaction://noaction"/>
          </p:cNvPr>
          <p:cNvSpPr txBox="1">
            <a:spLocks noGrp="1"/>
          </p:cNvSpPr>
          <p:nvPr>
            <p:ph type="title" idx="4"/>
          </p:nvPr>
        </p:nvSpPr>
        <p:spPr>
          <a:xfrm>
            <a:off x="4709450" y="1668925"/>
            <a:ext cx="1728300" cy="43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000" b="1"/>
            </a:lvl1pPr>
            <a:lvl2pPr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77" name="Google Shape;77;p18">
            <a:hlinkClick r:id="" action="ppaction://noaction"/>
          </p:cNvPr>
          <p:cNvSpPr txBox="1">
            <a:spLocks noGrp="1"/>
          </p:cNvSpPr>
          <p:nvPr>
            <p:ph type="title" idx="5"/>
          </p:nvPr>
        </p:nvSpPr>
        <p:spPr>
          <a:xfrm>
            <a:off x="6703726" y="1668925"/>
            <a:ext cx="1728300" cy="43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000" b="1"/>
            </a:lvl1pPr>
            <a:lvl2pPr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78" name="Google Shape;78;p18">
            <a:hlinkClick r:id="" action="ppaction://noaction"/>
          </p:cNvPr>
          <p:cNvSpPr txBox="1">
            <a:spLocks noGrp="1"/>
          </p:cNvSpPr>
          <p:nvPr>
            <p:ph type="subTitle" idx="1"/>
          </p:nvPr>
        </p:nvSpPr>
        <p:spPr>
          <a:xfrm>
            <a:off x="1599200" y="4008300"/>
            <a:ext cx="5956800" cy="52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12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1">
  <p:cSld name="CUSTOM"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2"/>
          <p:cNvSpPr/>
          <p:nvPr/>
        </p:nvSpPr>
        <p:spPr>
          <a:xfrm>
            <a:off x="-1200" y="2571750"/>
            <a:ext cx="9159900" cy="1851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5" name="Google Shape;105;p22"/>
          <p:cNvGrpSpPr/>
          <p:nvPr/>
        </p:nvGrpSpPr>
        <p:grpSpPr>
          <a:xfrm>
            <a:off x="-1533" y="4422632"/>
            <a:ext cx="9150702" cy="720905"/>
            <a:chOff x="6554556" y="4623505"/>
            <a:chExt cx="7127825" cy="720905"/>
          </a:xfrm>
        </p:grpSpPr>
        <p:sp>
          <p:nvSpPr>
            <p:cNvPr id="106" name="Google Shape;106;p22"/>
            <p:cNvSpPr/>
            <p:nvPr/>
          </p:nvSpPr>
          <p:spPr>
            <a:xfrm>
              <a:off x="6554556" y="4623505"/>
              <a:ext cx="7127825" cy="588345"/>
            </a:xfrm>
            <a:custGeom>
              <a:avLst/>
              <a:gdLst/>
              <a:ahLst/>
              <a:cxnLst/>
              <a:rect l="l" t="t" r="r" b="b"/>
              <a:pathLst>
                <a:path w="285113" h="18815" extrusionOk="0">
                  <a:moveTo>
                    <a:pt x="1" y="0"/>
                  </a:moveTo>
                  <a:lnTo>
                    <a:pt x="1" y="4711"/>
                  </a:lnTo>
                  <a:cubicBezTo>
                    <a:pt x="83923" y="10243"/>
                    <a:pt x="167876" y="10517"/>
                    <a:pt x="252467" y="16353"/>
                  </a:cubicBezTo>
                  <a:cubicBezTo>
                    <a:pt x="263380" y="17052"/>
                    <a:pt x="274261" y="17903"/>
                    <a:pt x="285112" y="18815"/>
                  </a:cubicBezTo>
                  <a:lnTo>
                    <a:pt x="285112" y="0"/>
                  </a:lnTo>
                  <a:close/>
                </a:path>
              </a:pathLst>
            </a:custGeom>
            <a:solidFill>
              <a:srgbClr val="B3AA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107;p22"/>
            <p:cNvSpPr/>
            <p:nvPr/>
          </p:nvSpPr>
          <p:spPr>
            <a:xfrm>
              <a:off x="6554556" y="4761756"/>
              <a:ext cx="7127825" cy="582654"/>
            </a:xfrm>
            <a:custGeom>
              <a:avLst/>
              <a:gdLst/>
              <a:ahLst/>
              <a:cxnLst/>
              <a:rect l="l" t="t" r="r" b="b"/>
              <a:pathLst>
                <a:path w="285113" h="18633" extrusionOk="0">
                  <a:moveTo>
                    <a:pt x="1" y="0"/>
                  </a:moveTo>
                  <a:lnTo>
                    <a:pt x="1" y="18633"/>
                  </a:lnTo>
                  <a:lnTo>
                    <a:pt x="285112" y="18633"/>
                  </a:lnTo>
                  <a:lnTo>
                    <a:pt x="285112" y="14104"/>
                  </a:lnTo>
                  <a:cubicBezTo>
                    <a:pt x="274261" y="13192"/>
                    <a:pt x="263380" y="12341"/>
                    <a:pt x="252467" y="11642"/>
                  </a:cubicBezTo>
                  <a:cubicBezTo>
                    <a:pt x="167876" y="5806"/>
                    <a:pt x="83923" y="5532"/>
                    <a:pt x="1" y="0"/>
                  </a:cubicBezTo>
                  <a:close/>
                </a:path>
              </a:pathLst>
            </a:custGeom>
            <a:solidFill>
              <a:srgbClr val="C2B9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8" name="Google Shape;108;p22"/>
          <p:cNvSpPr txBox="1">
            <a:spLocks noGrp="1"/>
          </p:cNvSpPr>
          <p:nvPr>
            <p:ph type="title"/>
          </p:nvPr>
        </p:nvSpPr>
        <p:spPr>
          <a:xfrm>
            <a:off x="720900" y="554926"/>
            <a:ext cx="38511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60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09" name="Google Shape;109;p22"/>
          <p:cNvSpPr txBox="1">
            <a:spLocks noGrp="1"/>
          </p:cNvSpPr>
          <p:nvPr>
            <p:ph type="subTitle" idx="1"/>
          </p:nvPr>
        </p:nvSpPr>
        <p:spPr>
          <a:xfrm>
            <a:off x="720900" y="1295331"/>
            <a:ext cx="3851100" cy="54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5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4">
  <p:cSld name="CUSTOM_6_1"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4"/>
          <p:cNvSpPr/>
          <p:nvPr/>
        </p:nvSpPr>
        <p:spPr>
          <a:xfrm>
            <a:off x="-675" y="366900"/>
            <a:ext cx="9145500" cy="10842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118;p24"/>
          <p:cNvSpPr txBox="1">
            <a:spLocks noGrp="1"/>
          </p:cNvSpPr>
          <p:nvPr>
            <p:ph type="title"/>
          </p:nvPr>
        </p:nvSpPr>
        <p:spPr>
          <a:xfrm>
            <a:off x="720900" y="609759"/>
            <a:ext cx="7713600" cy="575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AutoNum type="arabicPeriod"/>
              <a:defRPr sz="40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AutoNum type="arabicPeriod"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AutoNum type="arabicPeriod"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4200"/>
            </a:lvl9pPr>
          </a:lstStyle>
          <a:p>
            <a:endParaRPr/>
          </a:p>
        </p:txBody>
      </p:sp>
      <p:grpSp>
        <p:nvGrpSpPr>
          <p:cNvPr id="119" name="Google Shape;119;p24"/>
          <p:cNvGrpSpPr/>
          <p:nvPr/>
        </p:nvGrpSpPr>
        <p:grpSpPr>
          <a:xfrm>
            <a:off x="-1200" y="4422605"/>
            <a:ext cx="9144287" cy="720905"/>
            <a:chOff x="6554556" y="4623505"/>
            <a:chExt cx="7127825" cy="720905"/>
          </a:xfrm>
        </p:grpSpPr>
        <p:sp>
          <p:nvSpPr>
            <p:cNvPr id="120" name="Google Shape;120;p24"/>
            <p:cNvSpPr/>
            <p:nvPr/>
          </p:nvSpPr>
          <p:spPr>
            <a:xfrm>
              <a:off x="6554556" y="4623505"/>
              <a:ext cx="7127825" cy="588345"/>
            </a:xfrm>
            <a:custGeom>
              <a:avLst/>
              <a:gdLst/>
              <a:ahLst/>
              <a:cxnLst/>
              <a:rect l="l" t="t" r="r" b="b"/>
              <a:pathLst>
                <a:path w="285113" h="18815" extrusionOk="0">
                  <a:moveTo>
                    <a:pt x="1" y="0"/>
                  </a:moveTo>
                  <a:lnTo>
                    <a:pt x="1" y="4711"/>
                  </a:lnTo>
                  <a:cubicBezTo>
                    <a:pt x="83923" y="10243"/>
                    <a:pt x="167876" y="10517"/>
                    <a:pt x="252467" y="16353"/>
                  </a:cubicBezTo>
                  <a:cubicBezTo>
                    <a:pt x="263380" y="17052"/>
                    <a:pt x="274261" y="17903"/>
                    <a:pt x="285112" y="18815"/>
                  </a:cubicBezTo>
                  <a:lnTo>
                    <a:pt x="285112" y="0"/>
                  </a:lnTo>
                  <a:close/>
                </a:path>
              </a:pathLst>
            </a:custGeom>
            <a:solidFill>
              <a:srgbClr val="62CF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121;p24"/>
            <p:cNvSpPr/>
            <p:nvPr/>
          </p:nvSpPr>
          <p:spPr>
            <a:xfrm>
              <a:off x="6554556" y="4761756"/>
              <a:ext cx="7127825" cy="582654"/>
            </a:xfrm>
            <a:custGeom>
              <a:avLst/>
              <a:gdLst/>
              <a:ahLst/>
              <a:cxnLst/>
              <a:rect l="l" t="t" r="r" b="b"/>
              <a:pathLst>
                <a:path w="285113" h="18633" extrusionOk="0">
                  <a:moveTo>
                    <a:pt x="1" y="0"/>
                  </a:moveTo>
                  <a:lnTo>
                    <a:pt x="1" y="18633"/>
                  </a:lnTo>
                  <a:lnTo>
                    <a:pt x="285112" y="18633"/>
                  </a:lnTo>
                  <a:lnTo>
                    <a:pt x="285112" y="14104"/>
                  </a:lnTo>
                  <a:cubicBezTo>
                    <a:pt x="274261" y="13192"/>
                    <a:pt x="263380" y="12341"/>
                    <a:pt x="252467" y="11642"/>
                  </a:cubicBezTo>
                  <a:cubicBezTo>
                    <a:pt x="167876" y="5806"/>
                    <a:pt x="83923" y="5532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2" name="Google Shape;122;p24"/>
          <p:cNvSpPr txBox="1">
            <a:spLocks noGrp="1"/>
          </p:cNvSpPr>
          <p:nvPr>
            <p:ph type="title" idx="2"/>
          </p:nvPr>
        </p:nvSpPr>
        <p:spPr>
          <a:xfrm>
            <a:off x="1590350" y="2222711"/>
            <a:ext cx="59634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500" b="0">
                <a:latin typeface="Lato"/>
                <a:ea typeface="Lato"/>
                <a:cs typeface="Lato"/>
                <a:sym typeface="La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2">
  <p:cSld name="CUSTOM_1"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26"/>
          <p:cNvSpPr/>
          <p:nvPr/>
        </p:nvSpPr>
        <p:spPr>
          <a:xfrm>
            <a:off x="-1200" y="2571750"/>
            <a:ext cx="9159900" cy="1851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2" name="Google Shape;132;p26"/>
          <p:cNvGrpSpPr/>
          <p:nvPr/>
        </p:nvGrpSpPr>
        <p:grpSpPr>
          <a:xfrm>
            <a:off x="-1533" y="4422632"/>
            <a:ext cx="9150702" cy="720905"/>
            <a:chOff x="6554556" y="4623505"/>
            <a:chExt cx="7127825" cy="720905"/>
          </a:xfrm>
        </p:grpSpPr>
        <p:sp>
          <p:nvSpPr>
            <p:cNvPr id="133" name="Google Shape;133;p26"/>
            <p:cNvSpPr/>
            <p:nvPr/>
          </p:nvSpPr>
          <p:spPr>
            <a:xfrm>
              <a:off x="6554556" y="4623505"/>
              <a:ext cx="7127825" cy="588345"/>
            </a:xfrm>
            <a:custGeom>
              <a:avLst/>
              <a:gdLst/>
              <a:ahLst/>
              <a:cxnLst/>
              <a:rect l="l" t="t" r="r" b="b"/>
              <a:pathLst>
                <a:path w="285113" h="18815" extrusionOk="0">
                  <a:moveTo>
                    <a:pt x="1" y="0"/>
                  </a:moveTo>
                  <a:lnTo>
                    <a:pt x="1" y="4711"/>
                  </a:lnTo>
                  <a:cubicBezTo>
                    <a:pt x="83923" y="10243"/>
                    <a:pt x="167876" y="10517"/>
                    <a:pt x="252467" y="16353"/>
                  </a:cubicBezTo>
                  <a:cubicBezTo>
                    <a:pt x="263380" y="17052"/>
                    <a:pt x="274261" y="17903"/>
                    <a:pt x="285112" y="18815"/>
                  </a:cubicBezTo>
                  <a:lnTo>
                    <a:pt x="285112" y="0"/>
                  </a:lnTo>
                  <a:close/>
                </a:path>
              </a:pathLst>
            </a:custGeom>
            <a:solidFill>
              <a:srgbClr val="B3AA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134;p26"/>
            <p:cNvSpPr/>
            <p:nvPr/>
          </p:nvSpPr>
          <p:spPr>
            <a:xfrm>
              <a:off x="6554556" y="4761756"/>
              <a:ext cx="7127825" cy="582654"/>
            </a:xfrm>
            <a:custGeom>
              <a:avLst/>
              <a:gdLst/>
              <a:ahLst/>
              <a:cxnLst/>
              <a:rect l="l" t="t" r="r" b="b"/>
              <a:pathLst>
                <a:path w="285113" h="18633" extrusionOk="0">
                  <a:moveTo>
                    <a:pt x="1" y="0"/>
                  </a:moveTo>
                  <a:lnTo>
                    <a:pt x="1" y="18633"/>
                  </a:lnTo>
                  <a:lnTo>
                    <a:pt x="285112" y="18633"/>
                  </a:lnTo>
                  <a:lnTo>
                    <a:pt x="285112" y="14104"/>
                  </a:lnTo>
                  <a:cubicBezTo>
                    <a:pt x="274261" y="13192"/>
                    <a:pt x="263380" y="12341"/>
                    <a:pt x="252467" y="11642"/>
                  </a:cubicBezTo>
                  <a:cubicBezTo>
                    <a:pt x="167876" y="5806"/>
                    <a:pt x="83923" y="5532"/>
                    <a:pt x="1" y="0"/>
                  </a:cubicBezTo>
                  <a:close/>
                </a:path>
              </a:pathLst>
            </a:custGeom>
            <a:solidFill>
              <a:srgbClr val="C2B9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5" name="Google Shape;135;p26"/>
          <p:cNvSpPr txBox="1">
            <a:spLocks noGrp="1"/>
          </p:cNvSpPr>
          <p:nvPr>
            <p:ph type="title"/>
          </p:nvPr>
        </p:nvSpPr>
        <p:spPr>
          <a:xfrm>
            <a:off x="720900" y="554926"/>
            <a:ext cx="38511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60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36" name="Google Shape;136;p26"/>
          <p:cNvSpPr txBox="1">
            <a:spLocks noGrp="1"/>
          </p:cNvSpPr>
          <p:nvPr>
            <p:ph type="subTitle" idx="1"/>
          </p:nvPr>
        </p:nvSpPr>
        <p:spPr>
          <a:xfrm>
            <a:off x="720900" y="1300343"/>
            <a:ext cx="3851100" cy="54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5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6">
  <p:cSld name="CUSTOM_8"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7"/>
          <p:cNvSpPr/>
          <p:nvPr/>
        </p:nvSpPr>
        <p:spPr>
          <a:xfrm>
            <a:off x="-7225" y="638275"/>
            <a:ext cx="9158400" cy="550200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9" name="Google Shape;139;p27"/>
          <p:cNvGrpSpPr/>
          <p:nvPr/>
        </p:nvGrpSpPr>
        <p:grpSpPr>
          <a:xfrm>
            <a:off x="-1200" y="4422605"/>
            <a:ext cx="9144287" cy="720905"/>
            <a:chOff x="6554556" y="4623505"/>
            <a:chExt cx="7127825" cy="720905"/>
          </a:xfrm>
        </p:grpSpPr>
        <p:sp>
          <p:nvSpPr>
            <p:cNvPr id="140" name="Google Shape;140;p27"/>
            <p:cNvSpPr/>
            <p:nvPr/>
          </p:nvSpPr>
          <p:spPr>
            <a:xfrm>
              <a:off x="6554556" y="4623505"/>
              <a:ext cx="7127825" cy="588345"/>
            </a:xfrm>
            <a:custGeom>
              <a:avLst/>
              <a:gdLst/>
              <a:ahLst/>
              <a:cxnLst/>
              <a:rect l="l" t="t" r="r" b="b"/>
              <a:pathLst>
                <a:path w="285113" h="18815" extrusionOk="0">
                  <a:moveTo>
                    <a:pt x="1" y="0"/>
                  </a:moveTo>
                  <a:lnTo>
                    <a:pt x="1" y="4711"/>
                  </a:lnTo>
                  <a:cubicBezTo>
                    <a:pt x="83923" y="10243"/>
                    <a:pt x="167876" y="10517"/>
                    <a:pt x="252467" y="16353"/>
                  </a:cubicBezTo>
                  <a:cubicBezTo>
                    <a:pt x="263380" y="17052"/>
                    <a:pt x="274261" y="17903"/>
                    <a:pt x="285112" y="18815"/>
                  </a:cubicBezTo>
                  <a:lnTo>
                    <a:pt x="285112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141;p27"/>
            <p:cNvSpPr/>
            <p:nvPr/>
          </p:nvSpPr>
          <p:spPr>
            <a:xfrm>
              <a:off x="6554556" y="4761756"/>
              <a:ext cx="7127825" cy="582654"/>
            </a:xfrm>
            <a:custGeom>
              <a:avLst/>
              <a:gdLst/>
              <a:ahLst/>
              <a:cxnLst/>
              <a:rect l="l" t="t" r="r" b="b"/>
              <a:pathLst>
                <a:path w="285113" h="18633" extrusionOk="0">
                  <a:moveTo>
                    <a:pt x="1" y="0"/>
                  </a:moveTo>
                  <a:lnTo>
                    <a:pt x="1" y="18633"/>
                  </a:lnTo>
                  <a:lnTo>
                    <a:pt x="285112" y="18633"/>
                  </a:lnTo>
                  <a:lnTo>
                    <a:pt x="285112" y="14104"/>
                  </a:lnTo>
                  <a:cubicBezTo>
                    <a:pt x="274261" y="13192"/>
                    <a:pt x="263380" y="12341"/>
                    <a:pt x="252467" y="11642"/>
                  </a:cubicBezTo>
                  <a:cubicBezTo>
                    <a:pt x="167876" y="5806"/>
                    <a:pt x="83923" y="5532"/>
                    <a:pt x="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2" name="Google Shape;142;p27">
            <a:hlinkClick r:id="" action="ppaction://noaction"/>
          </p:cNvPr>
          <p:cNvSpPr txBox="1">
            <a:spLocks noGrp="1"/>
          </p:cNvSpPr>
          <p:nvPr>
            <p:ph type="title"/>
          </p:nvPr>
        </p:nvSpPr>
        <p:spPr>
          <a:xfrm>
            <a:off x="5104875" y="2218200"/>
            <a:ext cx="2164800" cy="1134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3700" b="1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43" name="Google Shape;143;p27"/>
          <p:cNvSpPr txBox="1">
            <a:spLocks noGrp="1"/>
          </p:cNvSpPr>
          <p:nvPr>
            <p:ph type="subTitle" idx="1"/>
          </p:nvPr>
        </p:nvSpPr>
        <p:spPr>
          <a:xfrm>
            <a:off x="1586850" y="640375"/>
            <a:ext cx="5970300" cy="54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ly Title 2">
  <p:cSld name="CUSTOM_11"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28"/>
          <p:cNvSpPr/>
          <p:nvPr/>
        </p:nvSpPr>
        <p:spPr>
          <a:xfrm>
            <a:off x="-675" y="366900"/>
            <a:ext cx="9145500" cy="1084200"/>
          </a:xfrm>
          <a:prstGeom prst="roundRect">
            <a:avLst>
              <a:gd name="adj" fmla="val 16667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6" name="Google Shape;146;p28"/>
          <p:cNvSpPr txBox="1">
            <a:spLocks noGrp="1"/>
          </p:cNvSpPr>
          <p:nvPr>
            <p:ph type="title"/>
          </p:nvPr>
        </p:nvSpPr>
        <p:spPr>
          <a:xfrm>
            <a:off x="720900" y="609759"/>
            <a:ext cx="7713600" cy="575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AutoNum type="arabicPeriod"/>
              <a:defRPr sz="40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AutoNum type="arabicPeriod"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AutoNum type="arabicPeriod"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4200"/>
            </a:lvl9pPr>
          </a:lstStyle>
          <a:p>
            <a:endParaRPr/>
          </a:p>
        </p:txBody>
      </p:sp>
      <p:grpSp>
        <p:nvGrpSpPr>
          <p:cNvPr id="147" name="Google Shape;147;p28"/>
          <p:cNvGrpSpPr/>
          <p:nvPr/>
        </p:nvGrpSpPr>
        <p:grpSpPr>
          <a:xfrm>
            <a:off x="-1200" y="4422605"/>
            <a:ext cx="9144287" cy="720905"/>
            <a:chOff x="6554556" y="4623505"/>
            <a:chExt cx="7127825" cy="720905"/>
          </a:xfrm>
        </p:grpSpPr>
        <p:sp>
          <p:nvSpPr>
            <p:cNvPr id="148" name="Google Shape;148;p28"/>
            <p:cNvSpPr/>
            <p:nvPr/>
          </p:nvSpPr>
          <p:spPr>
            <a:xfrm>
              <a:off x="6554556" y="4623505"/>
              <a:ext cx="7127825" cy="588345"/>
            </a:xfrm>
            <a:custGeom>
              <a:avLst/>
              <a:gdLst/>
              <a:ahLst/>
              <a:cxnLst/>
              <a:rect l="l" t="t" r="r" b="b"/>
              <a:pathLst>
                <a:path w="285113" h="18815" extrusionOk="0">
                  <a:moveTo>
                    <a:pt x="1" y="0"/>
                  </a:moveTo>
                  <a:lnTo>
                    <a:pt x="1" y="4711"/>
                  </a:lnTo>
                  <a:cubicBezTo>
                    <a:pt x="83923" y="10243"/>
                    <a:pt x="167876" y="10517"/>
                    <a:pt x="252467" y="16353"/>
                  </a:cubicBezTo>
                  <a:cubicBezTo>
                    <a:pt x="263380" y="17052"/>
                    <a:pt x="274261" y="17903"/>
                    <a:pt x="285112" y="18815"/>
                  </a:cubicBezTo>
                  <a:lnTo>
                    <a:pt x="285112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149;p28"/>
            <p:cNvSpPr/>
            <p:nvPr/>
          </p:nvSpPr>
          <p:spPr>
            <a:xfrm>
              <a:off x="6554556" y="4761756"/>
              <a:ext cx="7127825" cy="582654"/>
            </a:xfrm>
            <a:custGeom>
              <a:avLst/>
              <a:gdLst/>
              <a:ahLst/>
              <a:cxnLst/>
              <a:rect l="l" t="t" r="r" b="b"/>
              <a:pathLst>
                <a:path w="285113" h="18633" extrusionOk="0">
                  <a:moveTo>
                    <a:pt x="1" y="0"/>
                  </a:moveTo>
                  <a:lnTo>
                    <a:pt x="1" y="18633"/>
                  </a:lnTo>
                  <a:lnTo>
                    <a:pt x="285112" y="18633"/>
                  </a:lnTo>
                  <a:lnTo>
                    <a:pt x="285112" y="14104"/>
                  </a:lnTo>
                  <a:cubicBezTo>
                    <a:pt x="274261" y="13192"/>
                    <a:pt x="263380" y="12341"/>
                    <a:pt x="252467" y="11642"/>
                  </a:cubicBezTo>
                  <a:cubicBezTo>
                    <a:pt x="167876" y="5806"/>
                    <a:pt x="83923" y="5532"/>
                    <a:pt x="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8">
  <p:cSld name="CUSTOM_12"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30"/>
          <p:cNvSpPr/>
          <p:nvPr/>
        </p:nvSpPr>
        <p:spPr>
          <a:xfrm>
            <a:off x="-675" y="366900"/>
            <a:ext cx="9145500" cy="1084200"/>
          </a:xfrm>
          <a:prstGeom prst="roundRect">
            <a:avLst>
              <a:gd name="adj" fmla="val 16667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9" name="Google Shape;159;p30"/>
          <p:cNvSpPr txBox="1">
            <a:spLocks noGrp="1"/>
          </p:cNvSpPr>
          <p:nvPr>
            <p:ph type="title"/>
          </p:nvPr>
        </p:nvSpPr>
        <p:spPr>
          <a:xfrm>
            <a:off x="720900" y="609759"/>
            <a:ext cx="7713600" cy="575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AutoNum type="arabicPeriod"/>
              <a:defRPr sz="40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AutoNum type="arabicPeriod"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AutoNum type="arabicPeriod"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4200"/>
            </a:lvl9pPr>
          </a:lstStyle>
          <a:p>
            <a:endParaRPr/>
          </a:p>
        </p:txBody>
      </p:sp>
      <p:sp>
        <p:nvSpPr>
          <p:cNvPr id="160" name="Google Shape;160;p30"/>
          <p:cNvSpPr txBox="1">
            <a:spLocks noGrp="1"/>
          </p:cNvSpPr>
          <p:nvPr>
            <p:ph type="title" idx="2"/>
          </p:nvPr>
        </p:nvSpPr>
        <p:spPr>
          <a:xfrm>
            <a:off x="1590350" y="1873750"/>
            <a:ext cx="5963400" cy="538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500" b="0">
                <a:latin typeface="Lato"/>
                <a:ea typeface="Lato"/>
                <a:cs typeface="Lato"/>
                <a:sym typeface="La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161" name="Google Shape;161;p30"/>
          <p:cNvGrpSpPr/>
          <p:nvPr/>
        </p:nvGrpSpPr>
        <p:grpSpPr>
          <a:xfrm>
            <a:off x="-1200" y="4422605"/>
            <a:ext cx="9144287" cy="720905"/>
            <a:chOff x="6554556" y="4623505"/>
            <a:chExt cx="7127825" cy="720905"/>
          </a:xfrm>
        </p:grpSpPr>
        <p:sp>
          <p:nvSpPr>
            <p:cNvPr id="162" name="Google Shape;162;p30"/>
            <p:cNvSpPr/>
            <p:nvPr/>
          </p:nvSpPr>
          <p:spPr>
            <a:xfrm>
              <a:off x="6554556" y="4623505"/>
              <a:ext cx="7127825" cy="588345"/>
            </a:xfrm>
            <a:custGeom>
              <a:avLst/>
              <a:gdLst/>
              <a:ahLst/>
              <a:cxnLst/>
              <a:rect l="l" t="t" r="r" b="b"/>
              <a:pathLst>
                <a:path w="285113" h="18815" extrusionOk="0">
                  <a:moveTo>
                    <a:pt x="1" y="0"/>
                  </a:moveTo>
                  <a:lnTo>
                    <a:pt x="1" y="4711"/>
                  </a:lnTo>
                  <a:cubicBezTo>
                    <a:pt x="83923" y="10243"/>
                    <a:pt x="167876" y="10517"/>
                    <a:pt x="252467" y="16353"/>
                  </a:cubicBezTo>
                  <a:cubicBezTo>
                    <a:pt x="263380" y="17052"/>
                    <a:pt x="274261" y="17903"/>
                    <a:pt x="285112" y="18815"/>
                  </a:cubicBezTo>
                  <a:lnTo>
                    <a:pt x="285112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163;p30"/>
            <p:cNvSpPr/>
            <p:nvPr/>
          </p:nvSpPr>
          <p:spPr>
            <a:xfrm>
              <a:off x="6554556" y="4761756"/>
              <a:ext cx="7127825" cy="582654"/>
            </a:xfrm>
            <a:custGeom>
              <a:avLst/>
              <a:gdLst/>
              <a:ahLst/>
              <a:cxnLst/>
              <a:rect l="l" t="t" r="r" b="b"/>
              <a:pathLst>
                <a:path w="285113" h="18633" extrusionOk="0">
                  <a:moveTo>
                    <a:pt x="1" y="0"/>
                  </a:moveTo>
                  <a:lnTo>
                    <a:pt x="1" y="18633"/>
                  </a:lnTo>
                  <a:lnTo>
                    <a:pt x="285112" y="18633"/>
                  </a:lnTo>
                  <a:lnTo>
                    <a:pt x="285112" y="14104"/>
                  </a:lnTo>
                  <a:cubicBezTo>
                    <a:pt x="274261" y="13192"/>
                    <a:pt x="263380" y="12341"/>
                    <a:pt x="252467" y="11642"/>
                  </a:cubicBezTo>
                  <a:cubicBezTo>
                    <a:pt x="167876" y="5806"/>
                    <a:pt x="83923" y="5532"/>
                    <a:pt x="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3">
  <p:cSld name="CUSTOM_2"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31"/>
          <p:cNvSpPr/>
          <p:nvPr/>
        </p:nvSpPr>
        <p:spPr>
          <a:xfrm>
            <a:off x="-1200" y="2571750"/>
            <a:ext cx="9159900" cy="1851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66" name="Google Shape;166;p31"/>
          <p:cNvGrpSpPr/>
          <p:nvPr/>
        </p:nvGrpSpPr>
        <p:grpSpPr>
          <a:xfrm>
            <a:off x="-1533" y="4422632"/>
            <a:ext cx="9150702" cy="720905"/>
            <a:chOff x="6554556" y="4623505"/>
            <a:chExt cx="7127825" cy="720905"/>
          </a:xfrm>
        </p:grpSpPr>
        <p:sp>
          <p:nvSpPr>
            <p:cNvPr id="167" name="Google Shape;167;p31"/>
            <p:cNvSpPr/>
            <p:nvPr/>
          </p:nvSpPr>
          <p:spPr>
            <a:xfrm>
              <a:off x="6554556" y="4623505"/>
              <a:ext cx="7127825" cy="588345"/>
            </a:xfrm>
            <a:custGeom>
              <a:avLst/>
              <a:gdLst/>
              <a:ahLst/>
              <a:cxnLst/>
              <a:rect l="l" t="t" r="r" b="b"/>
              <a:pathLst>
                <a:path w="285113" h="18815" extrusionOk="0">
                  <a:moveTo>
                    <a:pt x="1" y="0"/>
                  </a:moveTo>
                  <a:lnTo>
                    <a:pt x="1" y="4711"/>
                  </a:lnTo>
                  <a:cubicBezTo>
                    <a:pt x="83923" y="10243"/>
                    <a:pt x="167876" y="10517"/>
                    <a:pt x="252467" y="16353"/>
                  </a:cubicBezTo>
                  <a:cubicBezTo>
                    <a:pt x="263380" y="17052"/>
                    <a:pt x="274261" y="17903"/>
                    <a:pt x="285112" y="18815"/>
                  </a:cubicBezTo>
                  <a:lnTo>
                    <a:pt x="285112" y="0"/>
                  </a:lnTo>
                  <a:close/>
                </a:path>
              </a:pathLst>
            </a:custGeom>
            <a:solidFill>
              <a:srgbClr val="B3AA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168;p31"/>
            <p:cNvSpPr/>
            <p:nvPr/>
          </p:nvSpPr>
          <p:spPr>
            <a:xfrm>
              <a:off x="6554556" y="4761756"/>
              <a:ext cx="7127825" cy="582654"/>
            </a:xfrm>
            <a:custGeom>
              <a:avLst/>
              <a:gdLst/>
              <a:ahLst/>
              <a:cxnLst/>
              <a:rect l="l" t="t" r="r" b="b"/>
              <a:pathLst>
                <a:path w="285113" h="18633" extrusionOk="0">
                  <a:moveTo>
                    <a:pt x="1" y="0"/>
                  </a:moveTo>
                  <a:lnTo>
                    <a:pt x="1" y="18633"/>
                  </a:lnTo>
                  <a:lnTo>
                    <a:pt x="285112" y="18633"/>
                  </a:lnTo>
                  <a:lnTo>
                    <a:pt x="285112" y="14104"/>
                  </a:lnTo>
                  <a:cubicBezTo>
                    <a:pt x="274261" y="13192"/>
                    <a:pt x="263380" y="12341"/>
                    <a:pt x="252467" y="11642"/>
                  </a:cubicBezTo>
                  <a:cubicBezTo>
                    <a:pt x="167876" y="5806"/>
                    <a:pt x="83923" y="5532"/>
                    <a:pt x="1" y="0"/>
                  </a:cubicBezTo>
                  <a:close/>
                </a:path>
              </a:pathLst>
            </a:custGeom>
            <a:solidFill>
              <a:srgbClr val="C2B9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69" name="Google Shape;169;p31"/>
          <p:cNvSpPr txBox="1">
            <a:spLocks noGrp="1"/>
          </p:cNvSpPr>
          <p:nvPr>
            <p:ph type="title"/>
          </p:nvPr>
        </p:nvSpPr>
        <p:spPr>
          <a:xfrm>
            <a:off x="720900" y="554926"/>
            <a:ext cx="38511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60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70" name="Google Shape;170;p31"/>
          <p:cNvSpPr txBox="1">
            <a:spLocks noGrp="1"/>
          </p:cNvSpPr>
          <p:nvPr>
            <p:ph type="subTitle" idx="1"/>
          </p:nvPr>
        </p:nvSpPr>
        <p:spPr>
          <a:xfrm>
            <a:off x="720900" y="1310531"/>
            <a:ext cx="3851100" cy="54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5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oogle Shape;20;p4"/>
          <p:cNvGrpSpPr/>
          <p:nvPr/>
        </p:nvGrpSpPr>
        <p:grpSpPr>
          <a:xfrm>
            <a:off x="-242443" y="313350"/>
            <a:ext cx="9544819" cy="874613"/>
            <a:chOff x="-242443" y="237150"/>
            <a:chExt cx="9544819" cy="874613"/>
          </a:xfrm>
        </p:grpSpPr>
        <p:sp>
          <p:nvSpPr>
            <p:cNvPr id="21" name="Google Shape;21;p4"/>
            <p:cNvSpPr/>
            <p:nvPr/>
          </p:nvSpPr>
          <p:spPr>
            <a:xfrm>
              <a:off x="7625675" y="408622"/>
              <a:ext cx="808827" cy="645494"/>
            </a:xfrm>
            <a:custGeom>
              <a:avLst/>
              <a:gdLst/>
              <a:ahLst/>
              <a:cxnLst/>
              <a:rect l="l" t="t" r="r" b="b"/>
              <a:pathLst>
                <a:path w="61461" h="49059" extrusionOk="0">
                  <a:moveTo>
                    <a:pt x="23010" y="0"/>
                  </a:moveTo>
                  <a:cubicBezTo>
                    <a:pt x="16201" y="0"/>
                    <a:pt x="10669" y="5502"/>
                    <a:pt x="10669" y="12311"/>
                  </a:cubicBezTo>
                  <a:cubicBezTo>
                    <a:pt x="10669" y="13374"/>
                    <a:pt x="10821" y="14408"/>
                    <a:pt x="11065" y="15381"/>
                  </a:cubicBezTo>
                  <a:lnTo>
                    <a:pt x="10669" y="15381"/>
                  </a:lnTo>
                  <a:cubicBezTo>
                    <a:pt x="4773" y="15381"/>
                    <a:pt x="1" y="20153"/>
                    <a:pt x="1" y="26049"/>
                  </a:cubicBezTo>
                  <a:cubicBezTo>
                    <a:pt x="1" y="31399"/>
                    <a:pt x="3922" y="35837"/>
                    <a:pt x="9058" y="36627"/>
                  </a:cubicBezTo>
                  <a:cubicBezTo>
                    <a:pt x="9058" y="36657"/>
                    <a:pt x="9058" y="36718"/>
                    <a:pt x="9058" y="36749"/>
                  </a:cubicBezTo>
                  <a:cubicBezTo>
                    <a:pt x="9058" y="43557"/>
                    <a:pt x="14560" y="49059"/>
                    <a:pt x="21369" y="49059"/>
                  </a:cubicBezTo>
                  <a:cubicBezTo>
                    <a:pt x="25503" y="49059"/>
                    <a:pt x="29150" y="47022"/>
                    <a:pt x="31399" y="43892"/>
                  </a:cubicBezTo>
                  <a:cubicBezTo>
                    <a:pt x="33101" y="46080"/>
                    <a:pt x="35776" y="47478"/>
                    <a:pt x="38755" y="47478"/>
                  </a:cubicBezTo>
                  <a:cubicBezTo>
                    <a:pt x="43740" y="47478"/>
                    <a:pt x="47813" y="43588"/>
                    <a:pt x="48117" y="38694"/>
                  </a:cubicBezTo>
                  <a:cubicBezTo>
                    <a:pt x="49302" y="39271"/>
                    <a:pt x="50670" y="39575"/>
                    <a:pt x="52099" y="39575"/>
                  </a:cubicBezTo>
                  <a:cubicBezTo>
                    <a:pt x="57266" y="39575"/>
                    <a:pt x="61461" y="35381"/>
                    <a:pt x="61461" y="30214"/>
                  </a:cubicBezTo>
                  <a:cubicBezTo>
                    <a:pt x="61461" y="25593"/>
                    <a:pt x="58087" y="21733"/>
                    <a:pt x="53649" y="21004"/>
                  </a:cubicBezTo>
                  <a:cubicBezTo>
                    <a:pt x="53892" y="20031"/>
                    <a:pt x="54044" y="18967"/>
                    <a:pt x="54044" y="17903"/>
                  </a:cubicBezTo>
                  <a:cubicBezTo>
                    <a:pt x="54044" y="11125"/>
                    <a:pt x="48542" y="5593"/>
                    <a:pt x="41734" y="5593"/>
                  </a:cubicBezTo>
                  <a:cubicBezTo>
                    <a:pt x="39029" y="5593"/>
                    <a:pt x="36536" y="6475"/>
                    <a:pt x="34500" y="7934"/>
                  </a:cubicBezTo>
                  <a:cubicBezTo>
                    <a:pt x="32737" y="3283"/>
                    <a:pt x="28269" y="0"/>
                    <a:pt x="2301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2;p4"/>
            <p:cNvSpPr/>
            <p:nvPr/>
          </p:nvSpPr>
          <p:spPr>
            <a:xfrm>
              <a:off x="855672" y="238550"/>
              <a:ext cx="599324" cy="348163"/>
            </a:xfrm>
            <a:custGeom>
              <a:avLst/>
              <a:gdLst/>
              <a:ahLst/>
              <a:cxnLst/>
              <a:rect l="l" t="t" r="r" b="b"/>
              <a:pathLst>
                <a:path w="61218" h="35554" extrusionOk="0">
                  <a:moveTo>
                    <a:pt x="19770" y="1"/>
                  </a:moveTo>
                  <a:cubicBezTo>
                    <a:pt x="19565" y="1"/>
                    <a:pt x="19358" y="8"/>
                    <a:pt x="19150" y="22"/>
                  </a:cubicBezTo>
                  <a:cubicBezTo>
                    <a:pt x="14256" y="386"/>
                    <a:pt x="10578" y="4642"/>
                    <a:pt x="10913" y="9535"/>
                  </a:cubicBezTo>
                  <a:cubicBezTo>
                    <a:pt x="10913" y="9657"/>
                    <a:pt x="10943" y="9748"/>
                    <a:pt x="10943" y="9839"/>
                  </a:cubicBezTo>
                  <a:cubicBezTo>
                    <a:pt x="10424" y="9736"/>
                    <a:pt x="9904" y="9688"/>
                    <a:pt x="9366" y="9688"/>
                  </a:cubicBezTo>
                  <a:cubicBezTo>
                    <a:pt x="9116" y="9688"/>
                    <a:pt x="8862" y="9699"/>
                    <a:pt x="8602" y="9718"/>
                  </a:cubicBezTo>
                  <a:cubicBezTo>
                    <a:pt x="3709" y="10052"/>
                    <a:pt x="0" y="14308"/>
                    <a:pt x="365" y="19201"/>
                  </a:cubicBezTo>
                  <a:cubicBezTo>
                    <a:pt x="685" y="23917"/>
                    <a:pt x="4602" y="27490"/>
                    <a:pt x="9258" y="27490"/>
                  </a:cubicBezTo>
                  <a:cubicBezTo>
                    <a:pt x="9464" y="27490"/>
                    <a:pt x="9671" y="27483"/>
                    <a:pt x="9879" y="27469"/>
                  </a:cubicBezTo>
                  <a:cubicBezTo>
                    <a:pt x="10335" y="27438"/>
                    <a:pt x="10791" y="27378"/>
                    <a:pt x="11217" y="27256"/>
                  </a:cubicBezTo>
                  <a:cubicBezTo>
                    <a:pt x="12486" y="32103"/>
                    <a:pt x="16878" y="35554"/>
                    <a:pt x="21974" y="35554"/>
                  </a:cubicBezTo>
                  <a:cubicBezTo>
                    <a:pt x="22246" y="35554"/>
                    <a:pt x="22521" y="35544"/>
                    <a:pt x="22797" y="35524"/>
                  </a:cubicBezTo>
                  <a:cubicBezTo>
                    <a:pt x="26870" y="35250"/>
                    <a:pt x="30275" y="32818"/>
                    <a:pt x="31977" y="29445"/>
                  </a:cubicBezTo>
                  <a:cubicBezTo>
                    <a:pt x="33299" y="32348"/>
                    <a:pt x="36226" y="34328"/>
                    <a:pt x="39549" y="34328"/>
                  </a:cubicBezTo>
                  <a:cubicBezTo>
                    <a:pt x="39739" y="34328"/>
                    <a:pt x="39930" y="34321"/>
                    <a:pt x="40123" y="34308"/>
                  </a:cubicBezTo>
                  <a:cubicBezTo>
                    <a:pt x="43010" y="34095"/>
                    <a:pt x="45412" y="32454"/>
                    <a:pt x="46749" y="30113"/>
                  </a:cubicBezTo>
                  <a:cubicBezTo>
                    <a:pt x="48147" y="31001"/>
                    <a:pt x="49831" y="31507"/>
                    <a:pt x="51589" y="31507"/>
                  </a:cubicBezTo>
                  <a:cubicBezTo>
                    <a:pt x="51819" y="31507"/>
                    <a:pt x="52049" y="31499"/>
                    <a:pt x="52281" y="31481"/>
                  </a:cubicBezTo>
                  <a:cubicBezTo>
                    <a:pt x="57388" y="31116"/>
                    <a:pt x="61217" y="26709"/>
                    <a:pt x="60853" y="21633"/>
                  </a:cubicBezTo>
                  <a:cubicBezTo>
                    <a:pt x="60518" y="17013"/>
                    <a:pt x="56810" y="13426"/>
                    <a:pt x="52311" y="13092"/>
                  </a:cubicBezTo>
                  <a:cubicBezTo>
                    <a:pt x="52342" y="12666"/>
                    <a:pt x="52372" y="12241"/>
                    <a:pt x="52342" y="11815"/>
                  </a:cubicBezTo>
                  <a:cubicBezTo>
                    <a:pt x="52021" y="7445"/>
                    <a:pt x="48378" y="4137"/>
                    <a:pt x="44062" y="4137"/>
                  </a:cubicBezTo>
                  <a:cubicBezTo>
                    <a:pt x="43875" y="4137"/>
                    <a:pt x="43686" y="4143"/>
                    <a:pt x="43497" y="4155"/>
                  </a:cubicBezTo>
                  <a:cubicBezTo>
                    <a:pt x="41916" y="4277"/>
                    <a:pt x="40457" y="4855"/>
                    <a:pt x="39241" y="5736"/>
                  </a:cubicBezTo>
                  <a:cubicBezTo>
                    <a:pt x="37384" y="4316"/>
                    <a:pt x="35062" y="3485"/>
                    <a:pt x="32581" y="3485"/>
                  </a:cubicBezTo>
                  <a:cubicBezTo>
                    <a:pt x="32300" y="3485"/>
                    <a:pt x="32018" y="3496"/>
                    <a:pt x="31734" y="3517"/>
                  </a:cubicBezTo>
                  <a:cubicBezTo>
                    <a:pt x="30244" y="3608"/>
                    <a:pt x="28846" y="4003"/>
                    <a:pt x="27600" y="4611"/>
                  </a:cubicBezTo>
                  <a:cubicBezTo>
                    <a:pt x="26082" y="1834"/>
                    <a:pt x="23108" y="1"/>
                    <a:pt x="1977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3;p4"/>
            <p:cNvSpPr/>
            <p:nvPr/>
          </p:nvSpPr>
          <p:spPr>
            <a:xfrm>
              <a:off x="8585054" y="237150"/>
              <a:ext cx="717322" cy="416604"/>
            </a:xfrm>
            <a:custGeom>
              <a:avLst/>
              <a:gdLst/>
              <a:ahLst/>
              <a:cxnLst/>
              <a:rect l="l" t="t" r="r" b="b"/>
              <a:pathLst>
                <a:path w="61218" h="35554" extrusionOk="0">
                  <a:moveTo>
                    <a:pt x="19770" y="1"/>
                  </a:moveTo>
                  <a:cubicBezTo>
                    <a:pt x="19565" y="1"/>
                    <a:pt x="19358" y="8"/>
                    <a:pt x="19150" y="22"/>
                  </a:cubicBezTo>
                  <a:cubicBezTo>
                    <a:pt x="14256" y="386"/>
                    <a:pt x="10578" y="4642"/>
                    <a:pt x="10913" y="9535"/>
                  </a:cubicBezTo>
                  <a:cubicBezTo>
                    <a:pt x="10913" y="9657"/>
                    <a:pt x="10943" y="9748"/>
                    <a:pt x="10943" y="9839"/>
                  </a:cubicBezTo>
                  <a:cubicBezTo>
                    <a:pt x="10424" y="9736"/>
                    <a:pt x="9904" y="9688"/>
                    <a:pt x="9366" y="9688"/>
                  </a:cubicBezTo>
                  <a:cubicBezTo>
                    <a:pt x="9116" y="9688"/>
                    <a:pt x="8862" y="9699"/>
                    <a:pt x="8602" y="9718"/>
                  </a:cubicBezTo>
                  <a:cubicBezTo>
                    <a:pt x="3709" y="10052"/>
                    <a:pt x="0" y="14308"/>
                    <a:pt x="365" y="19201"/>
                  </a:cubicBezTo>
                  <a:cubicBezTo>
                    <a:pt x="685" y="23917"/>
                    <a:pt x="4602" y="27490"/>
                    <a:pt x="9258" y="27490"/>
                  </a:cubicBezTo>
                  <a:cubicBezTo>
                    <a:pt x="9464" y="27490"/>
                    <a:pt x="9671" y="27483"/>
                    <a:pt x="9879" y="27469"/>
                  </a:cubicBezTo>
                  <a:cubicBezTo>
                    <a:pt x="10335" y="27438"/>
                    <a:pt x="10791" y="27378"/>
                    <a:pt x="11217" y="27256"/>
                  </a:cubicBezTo>
                  <a:cubicBezTo>
                    <a:pt x="12486" y="32103"/>
                    <a:pt x="16878" y="35554"/>
                    <a:pt x="21974" y="35554"/>
                  </a:cubicBezTo>
                  <a:cubicBezTo>
                    <a:pt x="22246" y="35554"/>
                    <a:pt x="22521" y="35544"/>
                    <a:pt x="22797" y="35524"/>
                  </a:cubicBezTo>
                  <a:cubicBezTo>
                    <a:pt x="26870" y="35250"/>
                    <a:pt x="30275" y="32818"/>
                    <a:pt x="31977" y="29445"/>
                  </a:cubicBezTo>
                  <a:cubicBezTo>
                    <a:pt x="33299" y="32348"/>
                    <a:pt x="36226" y="34328"/>
                    <a:pt x="39549" y="34328"/>
                  </a:cubicBezTo>
                  <a:cubicBezTo>
                    <a:pt x="39739" y="34328"/>
                    <a:pt x="39930" y="34321"/>
                    <a:pt x="40123" y="34308"/>
                  </a:cubicBezTo>
                  <a:cubicBezTo>
                    <a:pt x="43010" y="34095"/>
                    <a:pt x="45412" y="32454"/>
                    <a:pt x="46749" y="30113"/>
                  </a:cubicBezTo>
                  <a:cubicBezTo>
                    <a:pt x="48147" y="31001"/>
                    <a:pt x="49831" y="31507"/>
                    <a:pt x="51589" y="31507"/>
                  </a:cubicBezTo>
                  <a:cubicBezTo>
                    <a:pt x="51819" y="31507"/>
                    <a:pt x="52049" y="31499"/>
                    <a:pt x="52281" y="31481"/>
                  </a:cubicBezTo>
                  <a:cubicBezTo>
                    <a:pt x="57388" y="31116"/>
                    <a:pt x="61217" y="26709"/>
                    <a:pt x="60853" y="21633"/>
                  </a:cubicBezTo>
                  <a:cubicBezTo>
                    <a:pt x="60518" y="17013"/>
                    <a:pt x="56810" y="13426"/>
                    <a:pt x="52311" y="13092"/>
                  </a:cubicBezTo>
                  <a:cubicBezTo>
                    <a:pt x="52342" y="12666"/>
                    <a:pt x="52372" y="12241"/>
                    <a:pt x="52342" y="11815"/>
                  </a:cubicBezTo>
                  <a:cubicBezTo>
                    <a:pt x="52021" y="7445"/>
                    <a:pt x="48378" y="4137"/>
                    <a:pt x="44062" y="4137"/>
                  </a:cubicBezTo>
                  <a:cubicBezTo>
                    <a:pt x="43875" y="4137"/>
                    <a:pt x="43686" y="4143"/>
                    <a:pt x="43497" y="4155"/>
                  </a:cubicBezTo>
                  <a:cubicBezTo>
                    <a:pt x="41916" y="4277"/>
                    <a:pt x="40457" y="4855"/>
                    <a:pt x="39241" y="5736"/>
                  </a:cubicBezTo>
                  <a:cubicBezTo>
                    <a:pt x="37384" y="4316"/>
                    <a:pt x="35062" y="3485"/>
                    <a:pt x="32581" y="3485"/>
                  </a:cubicBezTo>
                  <a:cubicBezTo>
                    <a:pt x="32300" y="3485"/>
                    <a:pt x="32018" y="3496"/>
                    <a:pt x="31734" y="3517"/>
                  </a:cubicBezTo>
                  <a:cubicBezTo>
                    <a:pt x="30244" y="3608"/>
                    <a:pt x="28846" y="4003"/>
                    <a:pt x="27600" y="4611"/>
                  </a:cubicBezTo>
                  <a:cubicBezTo>
                    <a:pt x="26082" y="1834"/>
                    <a:pt x="23108" y="1"/>
                    <a:pt x="1977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4;p4"/>
            <p:cNvSpPr/>
            <p:nvPr/>
          </p:nvSpPr>
          <p:spPr>
            <a:xfrm>
              <a:off x="-242443" y="427082"/>
              <a:ext cx="1178906" cy="684681"/>
            </a:xfrm>
            <a:custGeom>
              <a:avLst/>
              <a:gdLst/>
              <a:ahLst/>
              <a:cxnLst/>
              <a:rect l="l" t="t" r="r" b="b"/>
              <a:pathLst>
                <a:path w="61218" h="35554" extrusionOk="0">
                  <a:moveTo>
                    <a:pt x="19770" y="1"/>
                  </a:moveTo>
                  <a:cubicBezTo>
                    <a:pt x="19565" y="1"/>
                    <a:pt x="19358" y="8"/>
                    <a:pt x="19150" y="22"/>
                  </a:cubicBezTo>
                  <a:cubicBezTo>
                    <a:pt x="14256" y="386"/>
                    <a:pt x="10578" y="4642"/>
                    <a:pt x="10913" y="9535"/>
                  </a:cubicBezTo>
                  <a:cubicBezTo>
                    <a:pt x="10913" y="9657"/>
                    <a:pt x="10943" y="9748"/>
                    <a:pt x="10943" y="9839"/>
                  </a:cubicBezTo>
                  <a:cubicBezTo>
                    <a:pt x="10424" y="9736"/>
                    <a:pt x="9904" y="9688"/>
                    <a:pt x="9366" y="9688"/>
                  </a:cubicBezTo>
                  <a:cubicBezTo>
                    <a:pt x="9116" y="9688"/>
                    <a:pt x="8862" y="9699"/>
                    <a:pt x="8602" y="9718"/>
                  </a:cubicBezTo>
                  <a:cubicBezTo>
                    <a:pt x="3709" y="10052"/>
                    <a:pt x="0" y="14308"/>
                    <a:pt x="365" y="19201"/>
                  </a:cubicBezTo>
                  <a:cubicBezTo>
                    <a:pt x="685" y="23917"/>
                    <a:pt x="4602" y="27490"/>
                    <a:pt x="9258" y="27490"/>
                  </a:cubicBezTo>
                  <a:cubicBezTo>
                    <a:pt x="9464" y="27490"/>
                    <a:pt x="9671" y="27483"/>
                    <a:pt x="9879" y="27469"/>
                  </a:cubicBezTo>
                  <a:cubicBezTo>
                    <a:pt x="10335" y="27438"/>
                    <a:pt x="10791" y="27378"/>
                    <a:pt x="11217" y="27256"/>
                  </a:cubicBezTo>
                  <a:cubicBezTo>
                    <a:pt x="12486" y="32103"/>
                    <a:pt x="16878" y="35554"/>
                    <a:pt x="21974" y="35554"/>
                  </a:cubicBezTo>
                  <a:cubicBezTo>
                    <a:pt x="22246" y="35554"/>
                    <a:pt x="22521" y="35544"/>
                    <a:pt x="22797" y="35524"/>
                  </a:cubicBezTo>
                  <a:cubicBezTo>
                    <a:pt x="26870" y="35250"/>
                    <a:pt x="30275" y="32818"/>
                    <a:pt x="31977" y="29445"/>
                  </a:cubicBezTo>
                  <a:cubicBezTo>
                    <a:pt x="33299" y="32348"/>
                    <a:pt x="36226" y="34328"/>
                    <a:pt x="39549" y="34328"/>
                  </a:cubicBezTo>
                  <a:cubicBezTo>
                    <a:pt x="39739" y="34328"/>
                    <a:pt x="39930" y="34321"/>
                    <a:pt x="40123" y="34308"/>
                  </a:cubicBezTo>
                  <a:cubicBezTo>
                    <a:pt x="43010" y="34095"/>
                    <a:pt x="45412" y="32454"/>
                    <a:pt x="46749" y="30113"/>
                  </a:cubicBezTo>
                  <a:cubicBezTo>
                    <a:pt x="48147" y="31001"/>
                    <a:pt x="49831" y="31507"/>
                    <a:pt x="51589" y="31507"/>
                  </a:cubicBezTo>
                  <a:cubicBezTo>
                    <a:pt x="51819" y="31507"/>
                    <a:pt x="52049" y="31499"/>
                    <a:pt x="52281" y="31481"/>
                  </a:cubicBezTo>
                  <a:cubicBezTo>
                    <a:pt x="57388" y="31116"/>
                    <a:pt x="61217" y="26709"/>
                    <a:pt x="60853" y="21633"/>
                  </a:cubicBezTo>
                  <a:cubicBezTo>
                    <a:pt x="60518" y="17013"/>
                    <a:pt x="56810" y="13426"/>
                    <a:pt x="52311" y="13092"/>
                  </a:cubicBezTo>
                  <a:cubicBezTo>
                    <a:pt x="52342" y="12666"/>
                    <a:pt x="52372" y="12241"/>
                    <a:pt x="52342" y="11815"/>
                  </a:cubicBezTo>
                  <a:cubicBezTo>
                    <a:pt x="52021" y="7445"/>
                    <a:pt x="48378" y="4137"/>
                    <a:pt x="44062" y="4137"/>
                  </a:cubicBezTo>
                  <a:cubicBezTo>
                    <a:pt x="43875" y="4137"/>
                    <a:pt x="43686" y="4143"/>
                    <a:pt x="43497" y="4155"/>
                  </a:cubicBezTo>
                  <a:cubicBezTo>
                    <a:pt x="41916" y="4277"/>
                    <a:pt x="40457" y="4855"/>
                    <a:pt x="39241" y="5736"/>
                  </a:cubicBezTo>
                  <a:cubicBezTo>
                    <a:pt x="37384" y="4316"/>
                    <a:pt x="35062" y="3485"/>
                    <a:pt x="32581" y="3485"/>
                  </a:cubicBezTo>
                  <a:cubicBezTo>
                    <a:pt x="32300" y="3485"/>
                    <a:pt x="32018" y="3496"/>
                    <a:pt x="31734" y="3517"/>
                  </a:cubicBezTo>
                  <a:cubicBezTo>
                    <a:pt x="30244" y="3608"/>
                    <a:pt x="28846" y="4003"/>
                    <a:pt x="27600" y="4611"/>
                  </a:cubicBezTo>
                  <a:cubicBezTo>
                    <a:pt x="26082" y="1834"/>
                    <a:pt x="23108" y="1"/>
                    <a:pt x="1977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5" name="Google Shape;25;p4"/>
          <p:cNvSpPr txBox="1">
            <a:spLocks noGrp="1"/>
          </p:cNvSpPr>
          <p:nvPr>
            <p:ph type="body" idx="1"/>
          </p:nvPr>
        </p:nvSpPr>
        <p:spPr>
          <a:xfrm>
            <a:off x="613050" y="1323875"/>
            <a:ext cx="7929300" cy="287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AutoNum type="arabicPeriod"/>
              <a:defRPr sz="12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 sz="1200"/>
            </a:lvl9pPr>
          </a:lstStyle>
          <a:p>
            <a:endParaRPr/>
          </a:p>
        </p:txBody>
      </p:sp>
      <p:sp>
        <p:nvSpPr>
          <p:cNvPr id="26" name="Google Shape;26;p4"/>
          <p:cNvSpPr/>
          <p:nvPr/>
        </p:nvSpPr>
        <p:spPr>
          <a:xfrm>
            <a:off x="-1533" y="4560882"/>
            <a:ext cx="9150702" cy="582654"/>
          </a:xfrm>
          <a:custGeom>
            <a:avLst/>
            <a:gdLst/>
            <a:ahLst/>
            <a:cxnLst/>
            <a:rect l="l" t="t" r="r" b="b"/>
            <a:pathLst>
              <a:path w="285113" h="18633" extrusionOk="0">
                <a:moveTo>
                  <a:pt x="1" y="0"/>
                </a:moveTo>
                <a:lnTo>
                  <a:pt x="1" y="18633"/>
                </a:lnTo>
                <a:lnTo>
                  <a:pt x="285112" y="18633"/>
                </a:lnTo>
                <a:lnTo>
                  <a:pt x="285112" y="14104"/>
                </a:lnTo>
                <a:cubicBezTo>
                  <a:pt x="274261" y="13192"/>
                  <a:pt x="263380" y="12341"/>
                  <a:pt x="252467" y="11642"/>
                </a:cubicBezTo>
                <a:cubicBezTo>
                  <a:pt x="167876" y="5806"/>
                  <a:pt x="83923" y="5532"/>
                  <a:pt x="1" y="0"/>
                </a:cubicBezTo>
                <a:close/>
              </a:path>
            </a:pathLst>
          </a:custGeom>
          <a:solidFill>
            <a:srgbClr val="C2B9D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7" name="Google Shape;27;p4"/>
          <p:cNvGrpSpPr/>
          <p:nvPr/>
        </p:nvGrpSpPr>
        <p:grpSpPr>
          <a:xfrm>
            <a:off x="-1533" y="4422632"/>
            <a:ext cx="9150702" cy="720905"/>
            <a:chOff x="6554556" y="4623505"/>
            <a:chExt cx="7127825" cy="720905"/>
          </a:xfrm>
        </p:grpSpPr>
        <p:sp>
          <p:nvSpPr>
            <p:cNvPr id="28" name="Google Shape;28;p4"/>
            <p:cNvSpPr/>
            <p:nvPr/>
          </p:nvSpPr>
          <p:spPr>
            <a:xfrm>
              <a:off x="6554556" y="4623505"/>
              <a:ext cx="7127825" cy="588345"/>
            </a:xfrm>
            <a:custGeom>
              <a:avLst/>
              <a:gdLst/>
              <a:ahLst/>
              <a:cxnLst/>
              <a:rect l="l" t="t" r="r" b="b"/>
              <a:pathLst>
                <a:path w="285113" h="18815" extrusionOk="0">
                  <a:moveTo>
                    <a:pt x="1" y="0"/>
                  </a:moveTo>
                  <a:lnTo>
                    <a:pt x="1" y="4711"/>
                  </a:lnTo>
                  <a:cubicBezTo>
                    <a:pt x="83923" y="10243"/>
                    <a:pt x="167876" y="10517"/>
                    <a:pt x="252467" y="16353"/>
                  </a:cubicBezTo>
                  <a:cubicBezTo>
                    <a:pt x="263380" y="17052"/>
                    <a:pt x="274261" y="17903"/>
                    <a:pt x="285112" y="18815"/>
                  </a:cubicBezTo>
                  <a:lnTo>
                    <a:pt x="285112" y="0"/>
                  </a:lnTo>
                  <a:close/>
                </a:path>
              </a:pathLst>
            </a:custGeom>
            <a:solidFill>
              <a:srgbClr val="B3AA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9;p4"/>
            <p:cNvSpPr/>
            <p:nvPr/>
          </p:nvSpPr>
          <p:spPr>
            <a:xfrm>
              <a:off x="6554556" y="4761756"/>
              <a:ext cx="7127825" cy="582654"/>
            </a:xfrm>
            <a:custGeom>
              <a:avLst/>
              <a:gdLst/>
              <a:ahLst/>
              <a:cxnLst/>
              <a:rect l="l" t="t" r="r" b="b"/>
              <a:pathLst>
                <a:path w="285113" h="18633" extrusionOk="0">
                  <a:moveTo>
                    <a:pt x="1" y="0"/>
                  </a:moveTo>
                  <a:lnTo>
                    <a:pt x="1" y="18633"/>
                  </a:lnTo>
                  <a:lnTo>
                    <a:pt x="285112" y="18633"/>
                  </a:lnTo>
                  <a:lnTo>
                    <a:pt x="285112" y="14104"/>
                  </a:lnTo>
                  <a:cubicBezTo>
                    <a:pt x="274261" y="13192"/>
                    <a:pt x="263380" y="12341"/>
                    <a:pt x="252467" y="11642"/>
                  </a:cubicBezTo>
                  <a:cubicBezTo>
                    <a:pt x="167876" y="5806"/>
                    <a:pt x="83923" y="5532"/>
                    <a:pt x="1" y="0"/>
                  </a:cubicBezTo>
                  <a:close/>
                </a:path>
              </a:pathLst>
            </a:custGeom>
            <a:solidFill>
              <a:srgbClr val="C2B9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0" name="Google Shape;30;p4"/>
          <p:cNvSpPr txBox="1">
            <a:spLocks noGrp="1"/>
          </p:cNvSpPr>
          <p:nvPr>
            <p:ph type="title"/>
          </p:nvPr>
        </p:nvSpPr>
        <p:spPr>
          <a:xfrm>
            <a:off x="720900" y="609759"/>
            <a:ext cx="7713600" cy="575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40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9">
  <p:cSld name="CUSTOM_9"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32"/>
          <p:cNvSpPr/>
          <p:nvPr/>
        </p:nvSpPr>
        <p:spPr>
          <a:xfrm>
            <a:off x="-7225" y="638275"/>
            <a:ext cx="9158400" cy="550200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73" name="Google Shape;173;p32"/>
          <p:cNvGrpSpPr/>
          <p:nvPr/>
        </p:nvGrpSpPr>
        <p:grpSpPr>
          <a:xfrm>
            <a:off x="-1200" y="4422605"/>
            <a:ext cx="9144287" cy="720905"/>
            <a:chOff x="6554556" y="4623505"/>
            <a:chExt cx="7127825" cy="720905"/>
          </a:xfrm>
        </p:grpSpPr>
        <p:sp>
          <p:nvSpPr>
            <p:cNvPr id="174" name="Google Shape;174;p32"/>
            <p:cNvSpPr/>
            <p:nvPr/>
          </p:nvSpPr>
          <p:spPr>
            <a:xfrm>
              <a:off x="6554556" y="4623505"/>
              <a:ext cx="7127825" cy="588345"/>
            </a:xfrm>
            <a:custGeom>
              <a:avLst/>
              <a:gdLst/>
              <a:ahLst/>
              <a:cxnLst/>
              <a:rect l="l" t="t" r="r" b="b"/>
              <a:pathLst>
                <a:path w="285113" h="18815" extrusionOk="0">
                  <a:moveTo>
                    <a:pt x="1" y="0"/>
                  </a:moveTo>
                  <a:lnTo>
                    <a:pt x="1" y="4711"/>
                  </a:lnTo>
                  <a:cubicBezTo>
                    <a:pt x="83923" y="10243"/>
                    <a:pt x="167876" y="10517"/>
                    <a:pt x="252467" y="16353"/>
                  </a:cubicBezTo>
                  <a:cubicBezTo>
                    <a:pt x="263380" y="17052"/>
                    <a:pt x="274261" y="17903"/>
                    <a:pt x="285112" y="18815"/>
                  </a:cubicBezTo>
                  <a:lnTo>
                    <a:pt x="285112" y="0"/>
                  </a:ln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175;p32"/>
            <p:cNvSpPr/>
            <p:nvPr/>
          </p:nvSpPr>
          <p:spPr>
            <a:xfrm>
              <a:off x="6554556" y="4761756"/>
              <a:ext cx="7127825" cy="582654"/>
            </a:xfrm>
            <a:custGeom>
              <a:avLst/>
              <a:gdLst/>
              <a:ahLst/>
              <a:cxnLst/>
              <a:rect l="l" t="t" r="r" b="b"/>
              <a:pathLst>
                <a:path w="285113" h="18633" extrusionOk="0">
                  <a:moveTo>
                    <a:pt x="1" y="0"/>
                  </a:moveTo>
                  <a:lnTo>
                    <a:pt x="1" y="18633"/>
                  </a:lnTo>
                  <a:lnTo>
                    <a:pt x="285112" y="18633"/>
                  </a:lnTo>
                  <a:lnTo>
                    <a:pt x="285112" y="14104"/>
                  </a:lnTo>
                  <a:cubicBezTo>
                    <a:pt x="274261" y="13192"/>
                    <a:pt x="263380" y="12341"/>
                    <a:pt x="252467" y="11642"/>
                  </a:cubicBezTo>
                  <a:cubicBezTo>
                    <a:pt x="167876" y="5806"/>
                    <a:pt x="83923" y="5532"/>
                    <a:pt x="1" y="0"/>
                  </a:cubicBezTo>
                  <a:close/>
                </a:path>
              </a:pathLst>
            </a:custGeom>
            <a:solidFill>
              <a:srgbClr val="FFB7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6" name="Google Shape;176;p32">
            <a:hlinkClick r:id="" action="ppaction://noaction"/>
          </p:cNvPr>
          <p:cNvSpPr txBox="1">
            <a:spLocks noGrp="1"/>
          </p:cNvSpPr>
          <p:nvPr>
            <p:ph type="title"/>
          </p:nvPr>
        </p:nvSpPr>
        <p:spPr>
          <a:xfrm>
            <a:off x="5104875" y="2218200"/>
            <a:ext cx="2164800" cy="1134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3700" b="1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77" name="Google Shape;177;p32"/>
          <p:cNvSpPr txBox="1">
            <a:spLocks noGrp="1"/>
          </p:cNvSpPr>
          <p:nvPr>
            <p:ph type="subTitle" idx="1"/>
          </p:nvPr>
        </p:nvSpPr>
        <p:spPr>
          <a:xfrm>
            <a:off x="1586850" y="640375"/>
            <a:ext cx="5970300" cy="54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0">
  <p:cSld name="CUSTOM_13"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9" name="Google Shape;179;p33"/>
          <p:cNvGrpSpPr/>
          <p:nvPr/>
        </p:nvGrpSpPr>
        <p:grpSpPr>
          <a:xfrm>
            <a:off x="-1200" y="4422605"/>
            <a:ext cx="9144287" cy="720905"/>
            <a:chOff x="6554556" y="4623505"/>
            <a:chExt cx="7127825" cy="720905"/>
          </a:xfrm>
        </p:grpSpPr>
        <p:sp>
          <p:nvSpPr>
            <p:cNvPr id="180" name="Google Shape;180;p33"/>
            <p:cNvSpPr/>
            <p:nvPr/>
          </p:nvSpPr>
          <p:spPr>
            <a:xfrm>
              <a:off x="6554556" y="4623505"/>
              <a:ext cx="7127825" cy="588345"/>
            </a:xfrm>
            <a:custGeom>
              <a:avLst/>
              <a:gdLst/>
              <a:ahLst/>
              <a:cxnLst/>
              <a:rect l="l" t="t" r="r" b="b"/>
              <a:pathLst>
                <a:path w="285113" h="18815" extrusionOk="0">
                  <a:moveTo>
                    <a:pt x="1" y="0"/>
                  </a:moveTo>
                  <a:lnTo>
                    <a:pt x="1" y="4711"/>
                  </a:lnTo>
                  <a:cubicBezTo>
                    <a:pt x="83923" y="10243"/>
                    <a:pt x="167876" y="10517"/>
                    <a:pt x="252467" y="16353"/>
                  </a:cubicBezTo>
                  <a:cubicBezTo>
                    <a:pt x="263380" y="17052"/>
                    <a:pt x="274261" y="17903"/>
                    <a:pt x="285112" y="18815"/>
                  </a:cubicBezTo>
                  <a:lnTo>
                    <a:pt x="285112" y="0"/>
                  </a:ln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181;p33"/>
            <p:cNvSpPr/>
            <p:nvPr/>
          </p:nvSpPr>
          <p:spPr>
            <a:xfrm>
              <a:off x="6554556" y="4761756"/>
              <a:ext cx="7127825" cy="582654"/>
            </a:xfrm>
            <a:custGeom>
              <a:avLst/>
              <a:gdLst/>
              <a:ahLst/>
              <a:cxnLst/>
              <a:rect l="l" t="t" r="r" b="b"/>
              <a:pathLst>
                <a:path w="285113" h="18633" extrusionOk="0">
                  <a:moveTo>
                    <a:pt x="1" y="0"/>
                  </a:moveTo>
                  <a:lnTo>
                    <a:pt x="1" y="18633"/>
                  </a:lnTo>
                  <a:lnTo>
                    <a:pt x="285112" y="18633"/>
                  </a:lnTo>
                  <a:lnTo>
                    <a:pt x="285112" y="14104"/>
                  </a:lnTo>
                  <a:cubicBezTo>
                    <a:pt x="274261" y="13192"/>
                    <a:pt x="263380" y="12341"/>
                    <a:pt x="252467" y="11642"/>
                  </a:cubicBezTo>
                  <a:cubicBezTo>
                    <a:pt x="167876" y="5806"/>
                    <a:pt x="83923" y="5532"/>
                    <a:pt x="1" y="0"/>
                  </a:cubicBezTo>
                  <a:close/>
                </a:path>
              </a:pathLst>
            </a:custGeom>
            <a:solidFill>
              <a:srgbClr val="FFB7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82" name="Google Shape;182;p33"/>
          <p:cNvSpPr/>
          <p:nvPr/>
        </p:nvSpPr>
        <p:spPr>
          <a:xfrm>
            <a:off x="-675" y="366900"/>
            <a:ext cx="9145500" cy="10842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3" name="Google Shape;183;p33"/>
          <p:cNvSpPr txBox="1">
            <a:spLocks noGrp="1"/>
          </p:cNvSpPr>
          <p:nvPr>
            <p:ph type="title"/>
          </p:nvPr>
        </p:nvSpPr>
        <p:spPr>
          <a:xfrm>
            <a:off x="720900" y="609759"/>
            <a:ext cx="7713600" cy="575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AutoNum type="arabicPeriod"/>
              <a:defRPr sz="40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AutoNum type="arabicPeriod"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AutoNum type="arabicPeriod"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4200"/>
            </a:lvl9pPr>
          </a:lstStyle>
          <a:p>
            <a:endParaRPr/>
          </a:p>
        </p:txBody>
      </p:sp>
      <p:sp>
        <p:nvSpPr>
          <p:cNvPr id="184" name="Google Shape;184;p33"/>
          <p:cNvSpPr txBox="1">
            <a:spLocks noGrp="1"/>
          </p:cNvSpPr>
          <p:nvPr>
            <p:ph type="title" idx="2"/>
          </p:nvPr>
        </p:nvSpPr>
        <p:spPr>
          <a:xfrm>
            <a:off x="1590350" y="1873750"/>
            <a:ext cx="5963400" cy="212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500" b="0">
                <a:latin typeface="Lato"/>
                <a:ea typeface="Lato"/>
                <a:cs typeface="Lato"/>
                <a:sym typeface="La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1">
  <p:cSld name="CUSTOM_15_1"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2" name="Google Shape;192;p35"/>
          <p:cNvGrpSpPr/>
          <p:nvPr/>
        </p:nvGrpSpPr>
        <p:grpSpPr>
          <a:xfrm>
            <a:off x="-1200" y="4422605"/>
            <a:ext cx="9144287" cy="720905"/>
            <a:chOff x="6554556" y="4623505"/>
            <a:chExt cx="7127825" cy="720905"/>
          </a:xfrm>
        </p:grpSpPr>
        <p:sp>
          <p:nvSpPr>
            <p:cNvPr id="193" name="Google Shape;193;p35"/>
            <p:cNvSpPr/>
            <p:nvPr/>
          </p:nvSpPr>
          <p:spPr>
            <a:xfrm>
              <a:off x="6554556" y="4623505"/>
              <a:ext cx="7127825" cy="588345"/>
            </a:xfrm>
            <a:custGeom>
              <a:avLst/>
              <a:gdLst/>
              <a:ahLst/>
              <a:cxnLst/>
              <a:rect l="l" t="t" r="r" b="b"/>
              <a:pathLst>
                <a:path w="285113" h="18815" extrusionOk="0">
                  <a:moveTo>
                    <a:pt x="1" y="0"/>
                  </a:moveTo>
                  <a:lnTo>
                    <a:pt x="1" y="4711"/>
                  </a:lnTo>
                  <a:cubicBezTo>
                    <a:pt x="83923" y="10243"/>
                    <a:pt x="167876" y="10517"/>
                    <a:pt x="252467" y="16353"/>
                  </a:cubicBezTo>
                  <a:cubicBezTo>
                    <a:pt x="263380" y="17052"/>
                    <a:pt x="274261" y="17903"/>
                    <a:pt x="285112" y="18815"/>
                  </a:cubicBezTo>
                  <a:lnTo>
                    <a:pt x="285112" y="0"/>
                  </a:ln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194;p35"/>
            <p:cNvSpPr/>
            <p:nvPr/>
          </p:nvSpPr>
          <p:spPr>
            <a:xfrm>
              <a:off x="6554556" y="4761756"/>
              <a:ext cx="7127825" cy="582654"/>
            </a:xfrm>
            <a:custGeom>
              <a:avLst/>
              <a:gdLst/>
              <a:ahLst/>
              <a:cxnLst/>
              <a:rect l="l" t="t" r="r" b="b"/>
              <a:pathLst>
                <a:path w="285113" h="18633" extrusionOk="0">
                  <a:moveTo>
                    <a:pt x="1" y="0"/>
                  </a:moveTo>
                  <a:lnTo>
                    <a:pt x="1" y="18633"/>
                  </a:lnTo>
                  <a:lnTo>
                    <a:pt x="285112" y="18633"/>
                  </a:lnTo>
                  <a:lnTo>
                    <a:pt x="285112" y="14104"/>
                  </a:lnTo>
                  <a:cubicBezTo>
                    <a:pt x="274261" y="13192"/>
                    <a:pt x="263380" y="12341"/>
                    <a:pt x="252467" y="11642"/>
                  </a:cubicBezTo>
                  <a:cubicBezTo>
                    <a:pt x="167876" y="5806"/>
                    <a:pt x="83923" y="5532"/>
                    <a:pt x="1" y="0"/>
                  </a:cubicBezTo>
                  <a:close/>
                </a:path>
              </a:pathLst>
            </a:custGeom>
            <a:solidFill>
              <a:srgbClr val="FFB7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95" name="Google Shape;195;p35"/>
          <p:cNvSpPr/>
          <p:nvPr/>
        </p:nvSpPr>
        <p:spPr>
          <a:xfrm>
            <a:off x="-675" y="366900"/>
            <a:ext cx="9145500" cy="10842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6" name="Google Shape;196;p35"/>
          <p:cNvSpPr txBox="1">
            <a:spLocks noGrp="1"/>
          </p:cNvSpPr>
          <p:nvPr>
            <p:ph type="title"/>
          </p:nvPr>
        </p:nvSpPr>
        <p:spPr>
          <a:xfrm>
            <a:off x="720900" y="609759"/>
            <a:ext cx="7713600" cy="575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AutoNum type="arabicPeriod"/>
              <a:defRPr sz="40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AutoNum type="arabicPeriod"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AutoNum type="arabicPeriod"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4200"/>
            </a:lvl9pPr>
          </a:lstStyle>
          <a:p>
            <a:endParaRPr/>
          </a:p>
        </p:txBody>
      </p:sp>
      <p:sp>
        <p:nvSpPr>
          <p:cNvPr id="197" name="Google Shape;197;p35">
            <a:hlinkClick r:id="" action="ppaction://noaction"/>
          </p:cNvPr>
          <p:cNvSpPr txBox="1">
            <a:spLocks noGrp="1"/>
          </p:cNvSpPr>
          <p:nvPr>
            <p:ph type="title" idx="2"/>
          </p:nvPr>
        </p:nvSpPr>
        <p:spPr>
          <a:xfrm>
            <a:off x="4739550" y="1893275"/>
            <a:ext cx="1418400" cy="61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500" b="0">
                <a:latin typeface="Lato"/>
                <a:ea typeface="Lato"/>
                <a:cs typeface="Lato"/>
                <a:sym typeface="La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98" name="Google Shape;198;p35">
            <a:hlinkClick r:id="" action="ppaction://noaction"/>
          </p:cNvPr>
          <p:cNvSpPr txBox="1">
            <a:spLocks noGrp="1"/>
          </p:cNvSpPr>
          <p:nvPr>
            <p:ph type="title" idx="3"/>
          </p:nvPr>
        </p:nvSpPr>
        <p:spPr>
          <a:xfrm>
            <a:off x="4739550" y="2632450"/>
            <a:ext cx="1418400" cy="61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500" b="0">
                <a:latin typeface="Lato"/>
                <a:ea typeface="Lato"/>
                <a:cs typeface="Lato"/>
                <a:sym typeface="La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99" name="Google Shape;199;p35">
            <a:hlinkClick r:id="" action="ppaction://noaction"/>
          </p:cNvPr>
          <p:cNvSpPr txBox="1">
            <a:spLocks noGrp="1"/>
          </p:cNvSpPr>
          <p:nvPr>
            <p:ph type="title" idx="4"/>
          </p:nvPr>
        </p:nvSpPr>
        <p:spPr>
          <a:xfrm>
            <a:off x="4739550" y="3371625"/>
            <a:ext cx="1418400" cy="61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2500" b="0">
                <a:latin typeface="Lato"/>
                <a:ea typeface="Lato"/>
                <a:cs typeface="Lato"/>
                <a:sym typeface="La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 + Credits">
  <p:cSld name="CUSTOM_14">
    <p:bg>
      <p:bgPr>
        <a:solidFill>
          <a:schemeClr val="lt2"/>
        </a:solidFill>
        <a:effectLst/>
      </p:bgPr>
    </p:bg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37"/>
          <p:cNvSpPr/>
          <p:nvPr/>
        </p:nvSpPr>
        <p:spPr>
          <a:xfrm>
            <a:off x="321499" y="1619875"/>
            <a:ext cx="4980000" cy="4980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9" name="Google Shape;209;p37"/>
          <p:cNvGrpSpPr/>
          <p:nvPr/>
        </p:nvGrpSpPr>
        <p:grpSpPr>
          <a:xfrm>
            <a:off x="-1533" y="4422632"/>
            <a:ext cx="9150702" cy="720905"/>
            <a:chOff x="6554556" y="4623505"/>
            <a:chExt cx="7127825" cy="720905"/>
          </a:xfrm>
        </p:grpSpPr>
        <p:sp>
          <p:nvSpPr>
            <p:cNvPr id="210" name="Google Shape;210;p37"/>
            <p:cNvSpPr/>
            <p:nvPr/>
          </p:nvSpPr>
          <p:spPr>
            <a:xfrm>
              <a:off x="6554556" y="4623505"/>
              <a:ext cx="7127825" cy="588345"/>
            </a:xfrm>
            <a:custGeom>
              <a:avLst/>
              <a:gdLst/>
              <a:ahLst/>
              <a:cxnLst/>
              <a:rect l="l" t="t" r="r" b="b"/>
              <a:pathLst>
                <a:path w="285113" h="18815" extrusionOk="0">
                  <a:moveTo>
                    <a:pt x="1" y="0"/>
                  </a:moveTo>
                  <a:lnTo>
                    <a:pt x="1" y="4711"/>
                  </a:lnTo>
                  <a:cubicBezTo>
                    <a:pt x="83923" y="10243"/>
                    <a:pt x="167876" y="10517"/>
                    <a:pt x="252467" y="16353"/>
                  </a:cubicBezTo>
                  <a:cubicBezTo>
                    <a:pt x="263380" y="17052"/>
                    <a:pt x="274261" y="17903"/>
                    <a:pt x="285112" y="18815"/>
                  </a:cubicBezTo>
                  <a:lnTo>
                    <a:pt x="285112" y="0"/>
                  </a:lnTo>
                  <a:close/>
                </a:path>
              </a:pathLst>
            </a:custGeom>
            <a:solidFill>
              <a:srgbClr val="B3AA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211;p37"/>
            <p:cNvSpPr/>
            <p:nvPr/>
          </p:nvSpPr>
          <p:spPr>
            <a:xfrm>
              <a:off x="6554556" y="4761756"/>
              <a:ext cx="7127825" cy="582654"/>
            </a:xfrm>
            <a:custGeom>
              <a:avLst/>
              <a:gdLst/>
              <a:ahLst/>
              <a:cxnLst/>
              <a:rect l="l" t="t" r="r" b="b"/>
              <a:pathLst>
                <a:path w="285113" h="18633" extrusionOk="0">
                  <a:moveTo>
                    <a:pt x="1" y="0"/>
                  </a:moveTo>
                  <a:lnTo>
                    <a:pt x="1" y="18633"/>
                  </a:lnTo>
                  <a:lnTo>
                    <a:pt x="285112" y="18633"/>
                  </a:lnTo>
                  <a:lnTo>
                    <a:pt x="285112" y="14104"/>
                  </a:lnTo>
                  <a:cubicBezTo>
                    <a:pt x="274261" y="13192"/>
                    <a:pt x="263380" y="12341"/>
                    <a:pt x="252467" y="11642"/>
                  </a:cubicBezTo>
                  <a:cubicBezTo>
                    <a:pt x="167876" y="5806"/>
                    <a:pt x="83923" y="5532"/>
                    <a:pt x="1" y="0"/>
                  </a:cubicBezTo>
                  <a:close/>
                </a:path>
              </a:pathLst>
            </a:custGeom>
            <a:solidFill>
              <a:srgbClr val="C2B9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2" name="Google Shape;212;p37"/>
          <p:cNvSpPr txBox="1"/>
          <p:nvPr/>
        </p:nvSpPr>
        <p:spPr>
          <a:xfrm>
            <a:off x="5014600" y="3469125"/>
            <a:ext cx="2988600" cy="48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rPr>
              <a:t>CREDITS: This presentation template was created by Slidesgo, including icons by Flaticon, and infographics &amp; images by Freepik</a:t>
            </a:r>
            <a:endParaRPr sz="1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13" name="Google Shape;213;p37"/>
          <p:cNvSpPr txBox="1">
            <a:spLocks noGrp="1"/>
          </p:cNvSpPr>
          <p:nvPr>
            <p:ph type="title"/>
          </p:nvPr>
        </p:nvSpPr>
        <p:spPr>
          <a:xfrm>
            <a:off x="2520338" y="698750"/>
            <a:ext cx="4099200" cy="560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6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214" name="Google Shape;214;p37"/>
          <p:cNvSpPr txBox="1">
            <a:spLocks noGrp="1"/>
          </p:cNvSpPr>
          <p:nvPr>
            <p:ph type="subTitle" idx="1"/>
          </p:nvPr>
        </p:nvSpPr>
        <p:spPr>
          <a:xfrm>
            <a:off x="5198860" y="3925150"/>
            <a:ext cx="2605200" cy="31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  <a:defRPr sz="1200" b="0"/>
            </a:lvl1pPr>
            <a:lvl2pPr lvl="1" algn="ctr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  <a:defRPr sz="1200"/>
            </a:lvl2pPr>
            <a:lvl3pPr lvl="2" algn="ctr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  <a:defRPr sz="1200"/>
            </a:lvl3pPr>
            <a:lvl4pPr lvl="3" algn="ctr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  <a:defRPr sz="1200"/>
            </a:lvl4pPr>
            <a:lvl5pPr lvl="4" algn="ctr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  <a:defRPr sz="1200"/>
            </a:lvl5pPr>
            <a:lvl6pPr lvl="5" algn="ctr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  <a:defRPr sz="1200"/>
            </a:lvl6pPr>
            <a:lvl7pPr lvl="6" algn="ctr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  <a:defRPr sz="1200"/>
            </a:lvl7pPr>
            <a:lvl8pPr lvl="7" algn="ctr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  <a:defRPr sz="1200"/>
            </a:lvl8pPr>
            <a:lvl9pPr lvl="8" algn="ctr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  <a:defRPr sz="1200"/>
            </a:lvl9pPr>
          </a:lstStyle>
          <a:p>
            <a:endParaRPr/>
          </a:p>
        </p:txBody>
      </p:sp>
      <p:sp>
        <p:nvSpPr>
          <p:cNvPr id="215" name="Google Shape;215;p37"/>
          <p:cNvSpPr txBox="1">
            <a:spLocks noGrp="1"/>
          </p:cNvSpPr>
          <p:nvPr>
            <p:ph type="subTitle" idx="2"/>
          </p:nvPr>
        </p:nvSpPr>
        <p:spPr>
          <a:xfrm>
            <a:off x="2549600" y="1798522"/>
            <a:ext cx="4069200" cy="89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b="0"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None/>
              <a:defRPr sz="1600"/>
            </a:lvl9pPr>
          </a:lstStyle>
          <a:p>
            <a:endParaRPr/>
          </a:p>
        </p:txBody>
      </p:sp>
      <p:sp>
        <p:nvSpPr>
          <p:cNvPr id="216" name="Google Shape;216;p37"/>
          <p:cNvSpPr/>
          <p:nvPr/>
        </p:nvSpPr>
        <p:spPr>
          <a:xfrm>
            <a:off x="2806801" y="917525"/>
            <a:ext cx="565288" cy="451220"/>
          </a:xfrm>
          <a:custGeom>
            <a:avLst/>
            <a:gdLst/>
            <a:ahLst/>
            <a:cxnLst/>
            <a:rect l="l" t="t" r="r" b="b"/>
            <a:pathLst>
              <a:path w="61461" h="49059" extrusionOk="0">
                <a:moveTo>
                  <a:pt x="23010" y="0"/>
                </a:moveTo>
                <a:cubicBezTo>
                  <a:pt x="16201" y="0"/>
                  <a:pt x="10669" y="5502"/>
                  <a:pt x="10669" y="12311"/>
                </a:cubicBezTo>
                <a:cubicBezTo>
                  <a:pt x="10669" y="13374"/>
                  <a:pt x="10821" y="14408"/>
                  <a:pt x="11065" y="15381"/>
                </a:cubicBezTo>
                <a:lnTo>
                  <a:pt x="10669" y="15381"/>
                </a:lnTo>
                <a:cubicBezTo>
                  <a:pt x="4773" y="15381"/>
                  <a:pt x="1" y="20153"/>
                  <a:pt x="1" y="26049"/>
                </a:cubicBezTo>
                <a:cubicBezTo>
                  <a:pt x="1" y="31399"/>
                  <a:pt x="3922" y="35837"/>
                  <a:pt x="9058" y="36627"/>
                </a:cubicBezTo>
                <a:cubicBezTo>
                  <a:pt x="9058" y="36657"/>
                  <a:pt x="9058" y="36718"/>
                  <a:pt x="9058" y="36749"/>
                </a:cubicBezTo>
                <a:cubicBezTo>
                  <a:pt x="9058" y="43557"/>
                  <a:pt x="14560" y="49059"/>
                  <a:pt x="21369" y="49059"/>
                </a:cubicBezTo>
                <a:cubicBezTo>
                  <a:pt x="25503" y="49059"/>
                  <a:pt x="29150" y="47022"/>
                  <a:pt x="31399" y="43892"/>
                </a:cubicBezTo>
                <a:cubicBezTo>
                  <a:pt x="33101" y="46080"/>
                  <a:pt x="35776" y="47478"/>
                  <a:pt x="38755" y="47478"/>
                </a:cubicBezTo>
                <a:cubicBezTo>
                  <a:pt x="43740" y="47478"/>
                  <a:pt x="47813" y="43588"/>
                  <a:pt x="48117" y="38694"/>
                </a:cubicBezTo>
                <a:cubicBezTo>
                  <a:pt x="49302" y="39271"/>
                  <a:pt x="50670" y="39575"/>
                  <a:pt x="52099" y="39575"/>
                </a:cubicBezTo>
                <a:cubicBezTo>
                  <a:pt x="57266" y="39575"/>
                  <a:pt x="61461" y="35381"/>
                  <a:pt x="61461" y="30214"/>
                </a:cubicBezTo>
                <a:cubicBezTo>
                  <a:pt x="61461" y="25593"/>
                  <a:pt x="58087" y="21733"/>
                  <a:pt x="53649" y="21004"/>
                </a:cubicBezTo>
                <a:cubicBezTo>
                  <a:pt x="53892" y="20031"/>
                  <a:pt x="54044" y="18967"/>
                  <a:pt x="54044" y="17903"/>
                </a:cubicBezTo>
                <a:cubicBezTo>
                  <a:pt x="54044" y="11125"/>
                  <a:pt x="48542" y="5593"/>
                  <a:pt x="41734" y="5593"/>
                </a:cubicBezTo>
                <a:cubicBezTo>
                  <a:pt x="39029" y="5593"/>
                  <a:pt x="36536" y="6475"/>
                  <a:pt x="34500" y="7934"/>
                </a:cubicBezTo>
                <a:cubicBezTo>
                  <a:pt x="32737" y="3283"/>
                  <a:pt x="28269" y="0"/>
                  <a:pt x="23010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7" name="Google Shape;217;p37"/>
          <p:cNvSpPr/>
          <p:nvPr/>
        </p:nvSpPr>
        <p:spPr>
          <a:xfrm>
            <a:off x="472550" y="539500"/>
            <a:ext cx="1316952" cy="764855"/>
          </a:xfrm>
          <a:custGeom>
            <a:avLst/>
            <a:gdLst/>
            <a:ahLst/>
            <a:cxnLst/>
            <a:rect l="l" t="t" r="r" b="b"/>
            <a:pathLst>
              <a:path w="61218" h="35554" extrusionOk="0">
                <a:moveTo>
                  <a:pt x="19770" y="1"/>
                </a:moveTo>
                <a:cubicBezTo>
                  <a:pt x="19565" y="1"/>
                  <a:pt x="19358" y="8"/>
                  <a:pt x="19150" y="22"/>
                </a:cubicBezTo>
                <a:cubicBezTo>
                  <a:pt x="14256" y="386"/>
                  <a:pt x="10578" y="4642"/>
                  <a:pt x="10913" y="9535"/>
                </a:cubicBezTo>
                <a:cubicBezTo>
                  <a:pt x="10913" y="9657"/>
                  <a:pt x="10943" y="9748"/>
                  <a:pt x="10943" y="9839"/>
                </a:cubicBezTo>
                <a:cubicBezTo>
                  <a:pt x="10424" y="9736"/>
                  <a:pt x="9904" y="9688"/>
                  <a:pt x="9366" y="9688"/>
                </a:cubicBezTo>
                <a:cubicBezTo>
                  <a:pt x="9116" y="9688"/>
                  <a:pt x="8862" y="9699"/>
                  <a:pt x="8602" y="9718"/>
                </a:cubicBezTo>
                <a:cubicBezTo>
                  <a:pt x="3709" y="10052"/>
                  <a:pt x="0" y="14308"/>
                  <a:pt x="365" y="19201"/>
                </a:cubicBezTo>
                <a:cubicBezTo>
                  <a:pt x="685" y="23917"/>
                  <a:pt x="4602" y="27490"/>
                  <a:pt x="9258" y="27490"/>
                </a:cubicBezTo>
                <a:cubicBezTo>
                  <a:pt x="9464" y="27490"/>
                  <a:pt x="9671" y="27483"/>
                  <a:pt x="9879" y="27469"/>
                </a:cubicBezTo>
                <a:cubicBezTo>
                  <a:pt x="10335" y="27438"/>
                  <a:pt x="10791" y="27378"/>
                  <a:pt x="11217" y="27256"/>
                </a:cubicBezTo>
                <a:cubicBezTo>
                  <a:pt x="12486" y="32103"/>
                  <a:pt x="16878" y="35554"/>
                  <a:pt x="21974" y="35554"/>
                </a:cubicBezTo>
                <a:cubicBezTo>
                  <a:pt x="22246" y="35554"/>
                  <a:pt x="22521" y="35544"/>
                  <a:pt x="22797" y="35524"/>
                </a:cubicBezTo>
                <a:cubicBezTo>
                  <a:pt x="26870" y="35250"/>
                  <a:pt x="30275" y="32818"/>
                  <a:pt x="31977" y="29445"/>
                </a:cubicBezTo>
                <a:cubicBezTo>
                  <a:pt x="33299" y="32348"/>
                  <a:pt x="36226" y="34328"/>
                  <a:pt x="39549" y="34328"/>
                </a:cubicBezTo>
                <a:cubicBezTo>
                  <a:pt x="39739" y="34328"/>
                  <a:pt x="39930" y="34321"/>
                  <a:pt x="40123" y="34308"/>
                </a:cubicBezTo>
                <a:cubicBezTo>
                  <a:pt x="43010" y="34095"/>
                  <a:pt x="45412" y="32454"/>
                  <a:pt x="46749" y="30113"/>
                </a:cubicBezTo>
                <a:cubicBezTo>
                  <a:pt x="48147" y="31001"/>
                  <a:pt x="49831" y="31507"/>
                  <a:pt x="51589" y="31507"/>
                </a:cubicBezTo>
                <a:cubicBezTo>
                  <a:pt x="51819" y="31507"/>
                  <a:pt x="52049" y="31499"/>
                  <a:pt x="52281" y="31481"/>
                </a:cubicBezTo>
                <a:cubicBezTo>
                  <a:pt x="57388" y="31116"/>
                  <a:pt x="61217" y="26709"/>
                  <a:pt x="60853" y="21633"/>
                </a:cubicBezTo>
                <a:cubicBezTo>
                  <a:pt x="60518" y="17013"/>
                  <a:pt x="56810" y="13426"/>
                  <a:pt x="52311" y="13092"/>
                </a:cubicBezTo>
                <a:cubicBezTo>
                  <a:pt x="52342" y="12666"/>
                  <a:pt x="52372" y="12241"/>
                  <a:pt x="52342" y="11815"/>
                </a:cubicBezTo>
                <a:cubicBezTo>
                  <a:pt x="52021" y="7445"/>
                  <a:pt x="48378" y="4137"/>
                  <a:pt x="44062" y="4137"/>
                </a:cubicBezTo>
                <a:cubicBezTo>
                  <a:pt x="43875" y="4137"/>
                  <a:pt x="43686" y="4143"/>
                  <a:pt x="43497" y="4155"/>
                </a:cubicBezTo>
                <a:cubicBezTo>
                  <a:pt x="41916" y="4277"/>
                  <a:pt x="40457" y="4855"/>
                  <a:pt x="39241" y="5736"/>
                </a:cubicBezTo>
                <a:cubicBezTo>
                  <a:pt x="37384" y="4316"/>
                  <a:pt x="35062" y="3485"/>
                  <a:pt x="32581" y="3485"/>
                </a:cubicBezTo>
                <a:cubicBezTo>
                  <a:pt x="32300" y="3485"/>
                  <a:pt x="32018" y="3496"/>
                  <a:pt x="31734" y="3517"/>
                </a:cubicBezTo>
                <a:cubicBezTo>
                  <a:pt x="30244" y="3608"/>
                  <a:pt x="28846" y="4003"/>
                  <a:pt x="27600" y="4611"/>
                </a:cubicBezTo>
                <a:cubicBezTo>
                  <a:pt x="26082" y="1834"/>
                  <a:pt x="23108" y="1"/>
                  <a:pt x="19770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7D61D6-67DE-49B4-B93B-F0713804EF27}" type="datetimeFigureOut">
              <a:rPr lang="en-US" smtClean="0"/>
              <a:t>8/2/2022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181FF-B897-4C87-A2C8-5132AE1771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281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 txBox="1">
            <a:spLocks noGrp="1"/>
          </p:cNvSpPr>
          <p:nvPr>
            <p:ph type="title"/>
          </p:nvPr>
        </p:nvSpPr>
        <p:spPr>
          <a:xfrm>
            <a:off x="1388100" y="1183850"/>
            <a:ext cx="6367800" cy="2623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54;p9"/>
          <p:cNvSpPr txBox="1">
            <a:spLocks noGrp="1"/>
          </p:cNvSpPr>
          <p:nvPr>
            <p:ph type="title"/>
          </p:nvPr>
        </p:nvSpPr>
        <p:spPr>
          <a:xfrm>
            <a:off x="591925" y="1233175"/>
            <a:ext cx="32778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55" name="Google Shape;55;p9"/>
          <p:cNvSpPr txBox="1">
            <a:spLocks noGrp="1"/>
          </p:cNvSpPr>
          <p:nvPr>
            <p:ph type="subTitle" idx="1"/>
          </p:nvPr>
        </p:nvSpPr>
        <p:spPr>
          <a:xfrm>
            <a:off x="591925" y="2803075"/>
            <a:ext cx="32778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1pPr>
            <a:lvl2pPr marL="914400" lvl="1" indent="-355600">
              <a:spcBef>
                <a:spcPts val="1600"/>
              </a:spcBef>
              <a:spcAft>
                <a:spcPts val="0"/>
              </a:spcAft>
              <a:buSzPts val="2000"/>
              <a:buChar char="○"/>
              <a:defRPr/>
            </a:lvl2pPr>
            <a:lvl3pPr marL="1371600" lvl="2" indent="-355600">
              <a:spcBef>
                <a:spcPts val="1600"/>
              </a:spcBef>
              <a:spcAft>
                <a:spcPts val="0"/>
              </a:spcAft>
              <a:buSzPts val="2000"/>
              <a:buChar char="■"/>
              <a:defRPr/>
            </a:lvl3pPr>
            <a:lvl4pPr marL="1828800" lvl="3" indent="-355600">
              <a:spcBef>
                <a:spcPts val="1600"/>
              </a:spcBef>
              <a:spcAft>
                <a:spcPts val="0"/>
              </a:spcAft>
              <a:buSzPts val="2000"/>
              <a:buChar char="●"/>
              <a:defRPr/>
            </a:lvl4pPr>
            <a:lvl5pPr marL="2286000" lvl="4" indent="-355600">
              <a:spcBef>
                <a:spcPts val="1600"/>
              </a:spcBef>
              <a:spcAft>
                <a:spcPts val="0"/>
              </a:spcAft>
              <a:buSzPts val="2000"/>
              <a:buChar char="○"/>
              <a:defRPr/>
            </a:lvl5pPr>
            <a:lvl6pPr marL="2743200" lvl="5" indent="-355600">
              <a:spcBef>
                <a:spcPts val="1600"/>
              </a:spcBef>
              <a:spcAft>
                <a:spcPts val="0"/>
              </a:spcAft>
              <a:buSzPts val="2000"/>
              <a:buChar char="■"/>
              <a:defRPr/>
            </a:lvl6pPr>
            <a:lvl7pPr marL="3200400" lvl="6" indent="-355600">
              <a:spcBef>
                <a:spcPts val="1600"/>
              </a:spcBef>
              <a:spcAft>
                <a:spcPts val="0"/>
              </a:spcAft>
              <a:buSzPts val="2000"/>
              <a:buChar char="●"/>
              <a:defRPr/>
            </a:lvl7pPr>
            <a:lvl8pPr marL="3657600" lvl="7" indent="-355600">
              <a:spcBef>
                <a:spcPts val="1600"/>
              </a:spcBef>
              <a:spcAft>
                <a:spcPts val="0"/>
              </a:spcAft>
              <a:buSzPts val="2000"/>
              <a:buChar char="○"/>
              <a:defRPr/>
            </a:lvl8pPr>
            <a:lvl9pPr marL="4114800" lvl="8" indent="-355600">
              <a:spcBef>
                <a:spcPts val="1600"/>
              </a:spcBef>
              <a:spcAft>
                <a:spcPts val="1600"/>
              </a:spcAft>
              <a:buSzPts val="2000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0"/>
          <p:cNvSpPr txBox="1">
            <a:spLocks noGrp="1"/>
          </p:cNvSpPr>
          <p:nvPr>
            <p:ph type="body" idx="1"/>
          </p:nvPr>
        </p:nvSpPr>
        <p:spPr>
          <a:xfrm>
            <a:off x="559095" y="4029539"/>
            <a:ext cx="65352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16">
    <p:bg>
      <p:bgPr>
        <a:solidFill>
          <a:schemeClr val="accent2"/>
        </a:solidFill>
        <a:effectLst/>
      </p:bgPr>
    </p:bg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CUSTOM_17">
    <p:bg>
      <p:bgPr>
        <a:solidFill>
          <a:schemeClr val="lt2"/>
        </a:solidFill>
        <a:effectLst/>
      </p:bgPr>
    </p:bg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3">
  <p:cSld name="CUSTOM_18">
    <p:bg>
      <p:bgPr>
        <a:solidFill>
          <a:schemeClr val="dk2"/>
        </a:solidFill>
        <a:effectLst/>
      </p:bgPr>
    </p:bg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atrick Hand"/>
              <a:buNone/>
              <a:defRPr sz="3500" b="1">
                <a:solidFill>
                  <a:schemeClr val="dk1"/>
                </a:solidFill>
                <a:latin typeface="Patrick Hand"/>
                <a:ea typeface="Patrick Hand"/>
                <a:cs typeface="Patrick Hand"/>
                <a:sym typeface="Patrick Han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●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lvl="1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○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lvl="2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■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lvl="3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●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lvl="4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○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lvl="5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■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lvl="6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●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lvl="7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○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lvl="8" indent="-3556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2000"/>
              <a:buFont typeface="Lato"/>
              <a:buChar char="■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4" r:id="rId3"/>
    <p:sldLayoutId id="2147483655" r:id="rId4"/>
    <p:sldLayoutId id="2147483656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  <p:sldLayoutId id="2147483664" r:id="rId12"/>
    <p:sldLayoutId id="2147483668" r:id="rId13"/>
    <p:sldLayoutId id="2147483670" r:id="rId14"/>
    <p:sldLayoutId id="2147483672" r:id="rId15"/>
    <p:sldLayoutId id="2147483673" r:id="rId16"/>
    <p:sldLayoutId id="2147483674" r:id="rId17"/>
    <p:sldLayoutId id="2147483676" r:id="rId18"/>
    <p:sldLayoutId id="2147483677" r:id="rId19"/>
    <p:sldLayoutId id="2147483678" r:id="rId20"/>
    <p:sldLayoutId id="2147483679" r:id="rId21"/>
    <p:sldLayoutId id="2147483681" r:id="rId22"/>
    <p:sldLayoutId id="2147483683" r:id="rId23"/>
    <p:sldLayoutId id="2147483686" r:id="rId2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2880">
          <p15:clr>
            <a:srgbClr val="EA4335"/>
          </p15:clr>
        </p15:guide>
        <p15:guide id="2">
          <p15:clr>
            <a:srgbClr val="EA4335"/>
          </p15:clr>
        </p15:guide>
        <p15:guide id="3" pos="5760">
          <p15:clr>
            <a:srgbClr val="EA4335"/>
          </p15:clr>
        </p15:guide>
        <p15:guide id="4" pos="449">
          <p15:clr>
            <a:srgbClr val="EA4335"/>
          </p15:clr>
        </p15:guide>
        <p15:guide id="5" pos="5311">
          <p15:clr>
            <a:srgbClr val="EA4335"/>
          </p15:clr>
        </p15:guide>
        <p15:guide id="6" orient="horz" pos="1620">
          <p15:clr>
            <a:srgbClr val="EA4335"/>
          </p15:clr>
        </p15:guide>
        <p15:guide id="7" orient="horz" pos="340">
          <p15:clr>
            <a:srgbClr val="EA4335"/>
          </p15:clr>
        </p15:guide>
        <p15:guide id="8" orient="horz">
          <p15:clr>
            <a:srgbClr val="EA4335"/>
          </p15:clr>
        </p15:guide>
        <p15:guide id="9" orient="horz" pos="2897">
          <p15:clr>
            <a:srgbClr val="EA4335"/>
          </p15:clr>
        </p15:guide>
        <p15:guide id="10" orient="horz" pos="3237">
          <p15:clr>
            <a:srgbClr val="EA4335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4.png"/><Relationship Id="rId4" Type="http://schemas.openxmlformats.org/officeDocument/2006/relationships/slide" Target="slide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24.jpg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5.jpg"/><Relationship Id="rId5" Type="http://schemas.openxmlformats.org/officeDocument/2006/relationships/image" Target="../media/image25.png"/><Relationship Id="rId4" Type="http://schemas.openxmlformats.org/officeDocument/2006/relationships/slide" Target="slide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25.png"/><Relationship Id="rId5" Type="http://schemas.openxmlformats.org/officeDocument/2006/relationships/slide" Target="slide15.xml"/><Relationship Id="rId4" Type="http://schemas.openxmlformats.org/officeDocument/2006/relationships/slide" Target="slide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5.png"/><Relationship Id="rId5" Type="http://schemas.openxmlformats.org/officeDocument/2006/relationships/slide" Target="slide15.xml"/><Relationship Id="rId4" Type="http://schemas.openxmlformats.org/officeDocument/2006/relationships/slide" Target="slide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5.png"/><Relationship Id="rId5" Type="http://schemas.openxmlformats.org/officeDocument/2006/relationships/slide" Target="slide15.xml"/><Relationship Id="rId4" Type="http://schemas.openxmlformats.org/officeDocument/2006/relationships/slide" Target="slide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slide" Target="slide15.xml"/><Relationship Id="rId4" Type="http://schemas.openxmlformats.org/officeDocument/2006/relationships/slide" Target="slide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6" Type="http://schemas.openxmlformats.org/officeDocument/2006/relationships/audio" Target="../media/audio1.wav"/><Relationship Id="rId5" Type="http://schemas.openxmlformats.org/officeDocument/2006/relationships/image" Target="../media/image2.gif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.png"/><Relationship Id="rId5" Type="http://schemas.openxmlformats.org/officeDocument/2006/relationships/slide" Target="slide4.xml"/><Relationship Id="rId4" Type="http://schemas.openxmlformats.org/officeDocument/2006/relationships/slide" Target="slide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4.png"/><Relationship Id="rId5" Type="http://schemas.openxmlformats.org/officeDocument/2006/relationships/slide" Target="slide7.xml"/><Relationship Id="rId4" Type="http://schemas.openxmlformats.org/officeDocument/2006/relationships/slide" Target="slide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7" Type="http://schemas.openxmlformats.org/officeDocument/2006/relationships/image" Target="../media/image7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4.png"/><Relationship Id="rId5" Type="http://schemas.openxmlformats.org/officeDocument/2006/relationships/slide" Target="slide7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.png"/><Relationship Id="rId5" Type="http://schemas.openxmlformats.org/officeDocument/2006/relationships/slide" Target="slide7.xml"/><Relationship Id="rId4" Type="http://schemas.openxmlformats.org/officeDocument/2006/relationships/slide" Target="slide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40"/>
          <p:cNvSpPr/>
          <p:nvPr/>
        </p:nvSpPr>
        <p:spPr>
          <a:xfrm>
            <a:off x="7668975" y="1065575"/>
            <a:ext cx="1031008" cy="822965"/>
          </a:xfrm>
          <a:custGeom>
            <a:avLst/>
            <a:gdLst/>
            <a:ahLst/>
            <a:cxnLst/>
            <a:rect l="l" t="t" r="r" b="b"/>
            <a:pathLst>
              <a:path w="61461" h="49059" extrusionOk="0">
                <a:moveTo>
                  <a:pt x="23010" y="0"/>
                </a:moveTo>
                <a:cubicBezTo>
                  <a:pt x="16201" y="0"/>
                  <a:pt x="10669" y="5502"/>
                  <a:pt x="10669" y="12311"/>
                </a:cubicBezTo>
                <a:cubicBezTo>
                  <a:pt x="10669" y="13374"/>
                  <a:pt x="10821" y="14408"/>
                  <a:pt x="11065" y="15381"/>
                </a:cubicBezTo>
                <a:lnTo>
                  <a:pt x="10669" y="15381"/>
                </a:lnTo>
                <a:cubicBezTo>
                  <a:pt x="4773" y="15381"/>
                  <a:pt x="1" y="20153"/>
                  <a:pt x="1" y="26049"/>
                </a:cubicBezTo>
                <a:cubicBezTo>
                  <a:pt x="1" y="31399"/>
                  <a:pt x="3922" y="35837"/>
                  <a:pt x="9058" y="36627"/>
                </a:cubicBezTo>
                <a:cubicBezTo>
                  <a:pt x="9058" y="36657"/>
                  <a:pt x="9058" y="36718"/>
                  <a:pt x="9058" y="36749"/>
                </a:cubicBezTo>
                <a:cubicBezTo>
                  <a:pt x="9058" y="43557"/>
                  <a:pt x="14560" y="49059"/>
                  <a:pt x="21369" y="49059"/>
                </a:cubicBezTo>
                <a:cubicBezTo>
                  <a:pt x="25503" y="49059"/>
                  <a:pt x="29150" y="47022"/>
                  <a:pt x="31399" y="43892"/>
                </a:cubicBezTo>
                <a:cubicBezTo>
                  <a:pt x="33101" y="46080"/>
                  <a:pt x="35776" y="47478"/>
                  <a:pt x="38755" y="47478"/>
                </a:cubicBezTo>
                <a:cubicBezTo>
                  <a:pt x="43740" y="47478"/>
                  <a:pt x="47813" y="43588"/>
                  <a:pt x="48117" y="38694"/>
                </a:cubicBezTo>
                <a:cubicBezTo>
                  <a:pt x="49302" y="39271"/>
                  <a:pt x="50670" y="39575"/>
                  <a:pt x="52099" y="39575"/>
                </a:cubicBezTo>
                <a:cubicBezTo>
                  <a:pt x="57266" y="39575"/>
                  <a:pt x="61461" y="35381"/>
                  <a:pt x="61461" y="30214"/>
                </a:cubicBezTo>
                <a:cubicBezTo>
                  <a:pt x="61461" y="25593"/>
                  <a:pt x="58087" y="21733"/>
                  <a:pt x="53649" y="21004"/>
                </a:cubicBezTo>
                <a:cubicBezTo>
                  <a:pt x="53892" y="20031"/>
                  <a:pt x="54044" y="18967"/>
                  <a:pt x="54044" y="17903"/>
                </a:cubicBezTo>
                <a:cubicBezTo>
                  <a:pt x="54044" y="11125"/>
                  <a:pt x="48542" y="5593"/>
                  <a:pt x="41734" y="5593"/>
                </a:cubicBezTo>
                <a:cubicBezTo>
                  <a:pt x="39029" y="5593"/>
                  <a:pt x="36536" y="6475"/>
                  <a:pt x="34500" y="7934"/>
                </a:cubicBezTo>
                <a:cubicBezTo>
                  <a:pt x="32737" y="3283"/>
                  <a:pt x="28269" y="0"/>
                  <a:pt x="23010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27" name="Google Shape;227;p40"/>
          <p:cNvGrpSpPr/>
          <p:nvPr/>
        </p:nvGrpSpPr>
        <p:grpSpPr>
          <a:xfrm>
            <a:off x="322845" y="1399711"/>
            <a:ext cx="1941885" cy="2248761"/>
            <a:chOff x="5293245" y="6083019"/>
            <a:chExt cx="1941885" cy="2248761"/>
          </a:xfrm>
        </p:grpSpPr>
        <p:sp>
          <p:nvSpPr>
            <p:cNvPr id="228" name="Google Shape;228;p40"/>
            <p:cNvSpPr/>
            <p:nvPr/>
          </p:nvSpPr>
          <p:spPr>
            <a:xfrm>
              <a:off x="5874526" y="7937279"/>
              <a:ext cx="271002" cy="394502"/>
            </a:xfrm>
            <a:custGeom>
              <a:avLst/>
              <a:gdLst/>
              <a:ahLst/>
              <a:cxnLst/>
              <a:rect l="l" t="t" r="r" b="b"/>
              <a:pathLst>
                <a:path w="10274" h="14956" extrusionOk="0">
                  <a:moveTo>
                    <a:pt x="10274" y="1"/>
                  </a:moveTo>
                  <a:lnTo>
                    <a:pt x="10274" y="1"/>
                  </a:lnTo>
                  <a:cubicBezTo>
                    <a:pt x="6809" y="852"/>
                    <a:pt x="3344" y="1612"/>
                    <a:pt x="0" y="2584"/>
                  </a:cubicBezTo>
                  <a:lnTo>
                    <a:pt x="1368" y="14955"/>
                  </a:lnTo>
                  <a:lnTo>
                    <a:pt x="7994" y="14955"/>
                  </a:lnTo>
                  <a:lnTo>
                    <a:pt x="10274" y="1"/>
                  </a:lnTo>
                  <a:close/>
                </a:path>
              </a:pathLst>
            </a:custGeom>
            <a:solidFill>
              <a:srgbClr val="8C4C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229;p40"/>
            <p:cNvSpPr/>
            <p:nvPr/>
          </p:nvSpPr>
          <p:spPr>
            <a:xfrm>
              <a:off x="5856880" y="7757701"/>
              <a:ext cx="315923" cy="247764"/>
            </a:xfrm>
            <a:custGeom>
              <a:avLst/>
              <a:gdLst/>
              <a:ahLst/>
              <a:cxnLst/>
              <a:rect l="l" t="t" r="r" b="b"/>
              <a:pathLst>
                <a:path w="11977" h="9393" extrusionOk="0">
                  <a:moveTo>
                    <a:pt x="11977" y="0"/>
                  </a:moveTo>
                  <a:lnTo>
                    <a:pt x="1" y="3526"/>
                  </a:lnTo>
                  <a:lnTo>
                    <a:pt x="669" y="9392"/>
                  </a:lnTo>
                  <a:cubicBezTo>
                    <a:pt x="4013" y="8450"/>
                    <a:pt x="7478" y="7660"/>
                    <a:pt x="10943" y="6809"/>
                  </a:cubicBezTo>
                  <a:lnTo>
                    <a:pt x="11977" y="0"/>
                  </a:lnTo>
                  <a:close/>
                </a:path>
              </a:pathLst>
            </a:custGeom>
            <a:solidFill>
              <a:srgbClr val="6735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230;p40"/>
            <p:cNvSpPr/>
            <p:nvPr/>
          </p:nvSpPr>
          <p:spPr>
            <a:xfrm>
              <a:off x="5678093" y="6086027"/>
              <a:ext cx="215689" cy="360000"/>
            </a:xfrm>
            <a:custGeom>
              <a:avLst/>
              <a:gdLst/>
              <a:ahLst/>
              <a:cxnLst/>
              <a:rect l="l" t="t" r="r" b="b"/>
              <a:pathLst>
                <a:path w="8177" h="13648" extrusionOk="0">
                  <a:moveTo>
                    <a:pt x="7599" y="0"/>
                  </a:moveTo>
                  <a:cubicBezTo>
                    <a:pt x="4742" y="274"/>
                    <a:pt x="2219" y="760"/>
                    <a:pt x="0" y="1490"/>
                  </a:cubicBezTo>
                  <a:cubicBezTo>
                    <a:pt x="2067" y="5867"/>
                    <a:pt x="4742" y="9940"/>
                    <a:pt x="8177" y="13648"/>
                  </a:cubicBezTo>
                  <a:cubicBezTo>
                    <a:pt x="7903" y="9119"/>
                    <a:pt x="7690" y="4560"/>
                    <a:pt x="7599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231;p40"/>
            <p:cNvSpPr/>
            <p:nvPr/>
          </p:nvSpPr>
          <p:spPr>
            <a:xfrm>
              <a:off x="5306065" y="6265605"/>
              <a:ext cx="623801" cy="844291"/>
            </a:xfrm>
            <a:custGeom>
              <a:avLst/>
              <a:gdLst/>
              <a:ahLst/>
              <a:cxnLst/>
              <a:rect l="l" t="t" r="r" b="b"/>
              <a:pathLst>
                <a:path w="23649" h="32008" extrusionOk="0">
                  <a:moveTo>
                    <a:pt x="5472" y="1"/>
                  </a:moveTo>
                  <a:cubicBezTo>
                    <a:pt x="2341" y="3405"/>
                    <a:pt x="669" y="7995"/>
                    <a:pt x="1" y="13557"/>
                  </a:cubicBezTo>
                  <a:cubicBezTo>
                    <a:pt x="6779" y="21187"/>
                    <a:pt x="13375" y="29819"/>
                    <a:pt x="23649" y="32007"/>
                  </a:cubicBezTo>
                  <a:cubicBezTo>
                    <a:pt x="23649" y="31947"/>
                    <a:pt x="23649" y="31916"/>
                    <a:pt x="23649" y="31886"/>
                  </a:cubicBezTo>
                  <a:cubicBezTo>
                    <a:pt x="23588" y="31764"/>
                    <a:pt x="23557" y="31612"/>
                    <a:pt x="23618" y="31491"/>
                  </a:cubicBezTo>
                  <a:cubicBezTo>
                    <a:pt x="23345" y="27144"/>
                    <a:pt x="23102" y="22828"/>
                    <a:pt x="22889" y="18481"/>
                  </a:cubicBezTo>
                  <a:cubicBezTo>
                    <a:pt x="18907" y="17478"/>
                    <a:pt x="14895" y="12342"/>
                    <a:pt x="12433" y="9484"/>
                  </a:cubicBezTo>
                  <a:cubicBezTo>
                    <a:pt x="9819" y="6506"/>
                    <a:pt x="7478" y="3375"/>
                    <a:pt x="5472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232;p40"/>
            <p:cNvSpPr/>
            <p:nvPr/>
          </p:nvSpPr>
          <p:spPr>
            <a:xfrm>
              <a:off x="5913802" y="6083019"/>
              <a:ext cx="118699" cy="338160"/>
            </a:xfrm>
            <a:custGeom>
              <a:avLst/>
              <a:gdLst/>
              <a:ahLst/>
              <a:cxnLst/>
              <a:rect l="l" t="t" r="r" b="b"/>
              <a:pathLst>
                <a:path w="4500" h="12820" extrusionOk="0">
                  <a:moveTo>
                    <a:pt x="913" y="0"/>
                  </a:moveTo>
                  <a:cubicBezTo>
                    <a:pt x="609" y="0"/>
                    <a:pt x="305" y="8"/>
                    <a:pt x="1" y="23"/>
                  </a:cubicBezTo>
                  <a:cubicBezTo>
                    <a:pt x="31" y="4279"/>
                    <a:pt x="183" y="8564"/>
                    <a:pt x="396" y="12820"/>
                  </a:cubicBezTo>
                  <a:cubicBezTo>
                    <a:pt x="1855" y="11817"/>
                    <a:pt x="3375" y="9750"/>
                    <a:pt x="4499" y="8108"/>
                  </a:cubicBezTo>
                  <a:cubicBezTo>
                    <a:pt x="3587" y="4917"/>
                    <a:pt x="2645" y="2212"/>
                    <a:pt x="1824" y="23"/>
                  </a:cubicBezTo>
                  <a:cubicBezTo>
                    <a:pt x="1520" y="8"/>
                    <a:pt x="1217" y="0"/>
                    <a:pt x="913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233;p40"/>
            <p:cNvSpPr/>
            <p:nvPr/>
          </p:nvSpPr>
          <p:spPr>
            <a:xfrm>
              <a:off x="5293245" y="6665698"/>
              <a:ext cx="660677" cy="819417"/>
            </a:xfrm>
            <a:custGeom>
              <a:avLst/>
              <a:gdLst/>
              <a:ahLst/>
              <a:cxnLst/>
              <a:rect l="l" t="t" r="r" b="b"/>
              <a:pathLst>
                <a:path w="25047" h="31065" extrusionOk="0">
                  <a:moveTo>
                    <a:pt x="335" y="0"/>
                  </a:moveTo>
                  <a:lnTo>
                    <a:pt x="335" y="0"/>
                  </a:lnTo>
                  <a:cubicBezTo>
                    <a:pt x="0" y="4256"/>
                    <a:pt x="183" y="9028"/>
                    <a:pt x="730" y="14256"/>
                  </a:cubicBezTo>
                  <a:cubicBezTo>
                    <a:pt x="7204" y="22037"/>
                    <a:pt x="15046" y="30062"/>
                    <a:pt x="25046" y="31065"/>
                  </a:cubicBezTo>
                  <a:cubicBezTo>
                    <a:pt x="24743" y="26536"/>
                    <a:pt x="24469" y="22007"/>
                    <a:pt x="24165" y="17447"/>
                  </a:cubicBezTo>
                  <a:cubicBezTo>
                    <a:pt x="24104" y="17478"/>
                    <a:pt x="24043" y="17508"/>
                    <a:pt x="23983" y="17508"/>
                  </a:cubicBezTo>
                  <a:cubicBezTo>
                    <a:pt x="14286" y="15624"/>
                    <a:pt x="6779" y="7690"/>
                    <a:pt x="335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234;p40"/>
            <p:cNvSpPr/>
            <p:nvPr/>
          </p:nvSpPr>
          <p:spPr>
            <a:xfrm>
              <a:off x="5468840" y="6134139"/>
              <a:ext cx="440188" cy="600537"/>
            </a:xfrm>
            <a:custGeom>
              <a:avLst/>
              <a:gdLst/>
              <a:ahLst/>
              <a:cxnLst/>
              <a:rect l="l" t="t" r="r" b="b"/>
              <a:pathLst>
                <a:path w="16688" h="22767" extrusionOk="0">
                  <a:moveTo>
                    <a:pt x="6900" y="0"/>
                  </a:moveTo>
                  <a:cubicBezTo>
                    <a:pt x="4104" y="1064"/>
                    <a:pt x="1824" y="2493"/>
                    <a:pt x="0" y="4255"/>
                  </a:cubicBezTo>
                  <a:cubicBezTo>
                    <a:pt x="2006" y="7660"/>
                    <a:pt x="4255" y="10882"/>
                    <a:pt x="6900" y="13830"/>
                  </a:cubicBezTo>
                  <a:cubicBezTo>
                    <a:pt x="9362" y="16596"/>
                    <a:pt x="12979" y="21399"/>
                    <a:pt x="16687" y="22766"/>
                  </a:cubicBezTo>
                  <a:cubicBezTo>
                    <a:pt x="16657" y="22219"/>
                    <a:pt x="16627" y="21672"/>
                    <a:pt x="16596" y="21125"/>
                  </a:cubicBezTo>
                  <a:cubicBezTo>
                    <a:pt x="16475" y="18389"/>
                    <a:pt x="16323" y="15593"/>
                    <a:pt x="16140" y="12827"/>
                  </a:cubicBezTo>
                  <a:cubicBezTo>
                    <a:pt x="12219" y="9149"/>
                    <a:pt x="9210" y="4772"/>
                    <a:pt x="6900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235;p40"/>
            <p:cNvSpPr/>
            <p:nvPr/>
          </p:nvSpPr>
          <p:spPr>
            <a:xfrm>
              <a:off x="5961123" y="7012853"/>
              <a:ext cx="186832" cy="473054"/>
            </a:xfrm>
            <a:custGeom>
              <a:avLst/>
              <a:gdLst/>
              <a:ahLst/>
              <a:cxnLst/>
              <a:rect l="l" t="t" r="r" b="b"/>
              <a:pathLst>
                <a:path w="7083" h="17934" extrusionOk="0">
                  <a:moveTo>
                    <a:pt x="6930" y="1"/>
                  </a:moveTo>
                  <a:cubicBezTo>
                    <a:pt x="4711" y="1308"/>
                    <a:pt x="2401" y="2493"/>
                    <a:pt x="0" y="3496"/>
                  </a:cubicBezTo>
                  <a:cubicBezTo>
                    <a:pt x="274" y="8299"/>
                    <a:pt x="578" y="13132"/>
                    <a:pt x="851" y="17934"/>
                  </a:cubicBezTo>
                  <a:cubicBezTo>
                    <a:pt x="2736" y="17022"/>
                    <a:pt x="4559" y="16080"/>
                    <a:pt x="6292" y="15016"/>
                  </a:cubicBezTo>
                  <a:cubicBezTo>
                    <a:pt x="6900" y="9758"/>
                    <a:pt x="7082" y="4742"/>
                    <a:pt x="6930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236;p40"/>
            <p:cNvSpPr/>
            <p:nvPr/>
          </p:nvSpPr>
          <p:spPr>
            <a:xfrm>
              <a:off x="5985153" y="7446604"/>
              <a:ext cx="137928" cy="300677"/>
            </a:xfrm>
            <a:custGeom>
              <a:avLst/>
              <a:gdLst/>
              <a:ahLst/>
              <a:cxnLst/>
              <a:rect l="l" t="t" r="r" b="b"/>
              <a:pathLst>
                <a:path w="5229" h="11399" extrusionOk="0">
                  <a:moveTo>
                    <a:pt x="5229" y="1"/>
                  </a:moveTo>
                  <a:lnTo>
                    <a:pt x="5229" y="1"/>
                  </a:lnTo>
                  <a:cubicBezTo>
                    <a:pt x="3557" y="943"/>
                    <a:pt x="1825" y="1672"/>
                    <a:pt x="1" y="2220"/>
                  </a:cubicBezTo>
                  <a:cubicBezTo>
                    <a:pt x="183" y="5289"/>
                    <a:pt x="335" y="8329"/>
                    <a:pt x="518" y="11399"/>
                  </a:cubicBezTo>
                  <a:cubicBezTo>
                    <a:pt x="1338" y="10913"/>
                    <a:pt x="2311" y="10791"/>
                    <a:pt x="3284" y="10639"/>
                  </a:cubicBezTo>
                  <a:cubicBezTo>
                    <a:pt x="4135" y="7022"/>
                    <a:pt x="4773" y="3466"/>
                    <a:pt x="5229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237;p40"/>
            <p:cNvSpPr/>
            <p:nvPr/>
          </p:nvSpPr>
          <p:spPr>
            <a:xfrm>
              <a:off x="5925039" y="6336164"/>
              <a:ext cx="179604" cy="400120"/>
            </a:xfrm>
            <a:custGeom>
              <a:avLst/>
              <a:gdLst/>
              <a:ahLst/>
              <a:cxnLst/>
              <a:rect l="l" t="t" r="r" b="b"/>
              <a:pathLst>
                <a:path w="6809" h="15169" extrusionOk="0">
                  <a:moveTo>
                    <a:pt x="4499" y="1"/>
                  </a:moveTo>
                  <a:cubicBezTo>
                    <a:pt x="3161" y="1824"/>
                    <a:pt x="1642" y="3557"/>
                    <a:pt x="0" y="4165"/>
                  </a:cubicBezTo>
                  <a:cubicBezTo>
                    <a:pt x="183" y="7843"/>
                    <a:pt x="395" y="11521"/>
                    <a:pt x="578" y="15168"/>
                  </a:cubicBezTo>
                  <a:cubicBezTo>
                    <a:pt x="2918" y="13861"/>
                    <a:pt x="4985" y="12311"/>
                    <a:pt x="6809" y="10639"/>
                  </a:cubicBezTo>
                  <a:cubicBezTo>
                    <a:pt x="6171" y="6718"/>
                    <a:pt x="5350" y="3162"/>
                    <a:pt x="4499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238;p40"/>
            <p:cNvSpPr/>
            <p:nvPr/>
          </p:nvSpPr>
          <p:spPr>
            <a:xfrm>
              <a:off x="5941868" y="6657680"/>
              <a:ext cx="200469" cy="420932"/>
            </a:xfrm>
            <a:custGeom>
              <a:avLst/>
              <a:gdLst/>
              <a:ahLst/>
              <a:cxnLst/>
              <a:rect l="l" t="t" r="r" b="b"/>
              <a:pathLst>
                <a:path w="7600" h="15958" extrusionOk="0">
                  <a:moveTo>
                    <a:pt x="6444" y="0"/>
                  </a:moveTo>
                  <a:cubicBezTo>
                    <a:pt x="4469" y="1611"/>
                    <a:pt x="2341" y="2918"/>
                    <a:pt x="1" y="3830"/>
                  </a:cubicBezTo>
                  <a:cubicBezTo>
                    <a:pt x="1" y="4104"/>
                    <a:pt x="31" y="4377"/>
                    <a:pt x="31" y="4651"/>
                  </a:cubicBezTo>
                  <a:cubicBezTo>
                    <a:pt x="213" y="8420"/>
                    <a:pt x="456" y="12189"/>
                    <a:pt x="669" y="15958"/>
                  </a:cubicBezTo>
                  <a:cubicBezTo>
                    <a:pt x="3101" y="14833"/>
                    <a:pt x="5411" y="13557"/>
                    <a:pt x="7599" y="12159"/>
                  </a:cubicBezTo>
                  <a:cubicBezTo>
                    <a:pt x="7448" y="7842"/>
                    <a:pt x="7022" y="3769"/>
                    <a:pt x="6444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239;p40"/>
            <p:cNvSpPr/>
            <p:nvPr/>
          </p:nvSpPr>
          <p:spPr>
            <a:xfrm>
              <a:off x="5999608" y="7757701"/>
              <a:ext cx="64941" cy="137928"/>
            </a:xfrm>
            <a:custGeom>
              <a:avLst/>
              <a:gdLst/>
              <a:ahLst/>
              <a:cxnLst/>
              <a:rect l="l" t="t" r="r" b="b"/>
              <a:pathLst>
                <a:path w="2462" h="5229" extrusionOk="0">
                  <a:moveTo>
                    <a:pt x="2462" y="0"/>
                  </a:moveTo>
                  <a:lnTo>
                    <a:pt x="2462" y="0"/>
                  </a:lnTo>
                  <a:cubicBezTo>
                    <a:pt x="1672" y="152"/>
                    <a:pt x="851" y="274"/>
                    <a:pt x="0" y="334"/>
                  </a:cubicBezTo>
                  <a:cubicBezTo>
                    <a:pt x="91" y="1976"/>
                    <a:pt x="152" y="3587"/>
                    <a:pt x="243" y="5228"/>
                  </a:cubicBezTo>
                  <a:cubicBezTo>
                    <a:pt x="486" y="5228"/>
                    <a:pt x="730" y="5228"/>
                    <a:pt x="1034" y="5198"/>
                  </a:cubicBezTo>
                  <a:cubicBezTo>
                    <a:pt x="1550" y="3465"/>
                    <a:pt x="2006" y="1733"/>
                    <a:pt x="2462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240;p40"/>
            <p:cNvSpPr/>
            <p:nvPr/>
          </p:nvSpPr>
          <p:spPr>
            <a:xfrm>
              <a:off x="5516926" y="7639820"/>
              <a:ext cx="462661" cy="254200"/>
            </a:xfrm>
            <a:custGeom>
              <a:avLst/>
              <a:gdLst/>
              <a:ahLst/>
              <a:cxnLst/>
              <a:rect l="l" t="t" r="r" b="b"/>
              <a:pathLst>
                <a:path w="17540" h="9637" extrusionOk="0">
                  <a:moveTo>
                    <a:pt x="1" y="1"/>
                  </a:moveTo>
                  <a:cubicBezTo>
                    <a:pt x="7205" y="8573"/>
                    <a:pt x="17053" y="9606"/>
                    <a:pt x="17539" y="9636"/>
                  </a:cubicBezTo>
                  <a:cubicBezTo>
                    <a:pt x="17448" y="8269"/>
                    <a:pt x="17387" y="6870"/>
                    <a:pt x="17296" y="5472"/>
                  </a:cubicBezTo>
                  <a:cubicBezTo>
                    <a:pt x="17266" y="5503"/>
                    <a:pt x="17266" y="5533"/>
                    <a:pt x="17205" y="5563"/>
                  </a:cubicBezTo>
                  <a:cubicBezTo>
                    <a:pt x="16183" y="5888"/>
                    <a:pt x="15124" y="6033"/>
                    <a:pt x="14047" y="6033"/>
                  </a:cubicBezTo>
                  <a:cubicBezTo>
                    <a:pt x="9071" y="6033"/>
                    <a:pt x="3724" y="2925"/>
                    <a:pt x="1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241;p40"/>
            <p:cNvSpPr/>
            <p:nvPr/>
          </p:nvSpPr>
          <p:spPr>
            <a:xfrm>
              <a:off x="5318910" y="7096232"/>
              <a:ext cx="653450" cy="680803"/>
            </a:xfrm>
            <a:custGeom>
              <a:avLst/>
              <a:gdLst/>
              <a:ahLst/>
              <a:cxnLst/>
              <a:rect l="l" t="t" r="r" b="b"/>
              <a:pathLst>
                <a:path w="24773" h="25810" extrusionOk="0">
                  <a:moveTo>
                    <a:pt x="0" y="1"/>
                  </a:moveTo>
                  <a:lnTo>
                    <a:pt x="0" y="1"/>
                  </a:lnTo>
                  <a:cubicBezTo>
                    <a:pt x="152" y="1277"/>
                    <a:pt x="334" y="2584"/>
                    <a:pt x="517" y="3891"/>
                  </a:cubicBezTo>
                  <a:cubicBezTo>
                    <a:pt x="1368" y="9819"/>
                    <a:pt x="3222" y="14378"/>
                    <a:pt x="5532" y="17965"/>
                  </a:cubicBezTo>
                  <a:cubicBezTo>
                    <a:pt x="10367" y="22460"/>
                    <a:pt x="15899" y="25809"/>
                    <a:pt x="21703" y="25809"/>
                  </a:cubicBezTo>
                  <a:cubicBezTo>
                    <a:pt x="22649" y="25809"/>
                    <a:pt x="23602" y="25720"/>
                    <a:pt x="24560" y="25533"/>
                  </a:cubicBezTo>
                  <a:cubicBezTo>
                    <a:pt x="24587" y="25524"/>
                    <a:pt x="24611" y="25520"/>
                    <a:pt x="24633" y="25520"/>
                  </a:cubicBezTo>
                  <a:cubicBezTo>
                    <a:pt x="24687" y="25520"/>
                    <a:pt x="24730" y="25542"/>
                    <a:pt x="24773" y="25563"/>
                  </a:cubicBezTo>
                  <a:cubicBezTo>
                    <a:pt x="24590" y="22311"/>
                    <a:pt x="24377" y="19028"/>
                    <a:pt x="24165" y="15776"/>
                  </a:cubicBezTo>
                  <a:cubicBezTo>
                    <a:pt x="23982" y="15715"/>
                    <a:pt x="23891" y="15503"/>
                    <a:pt x="24013" y="15381"/>
                  </a:cubicBezTo>
                  <a:cubicBezTo>
                    <a:pt x="14590" y="15351"/>
                    <a:pt x="6414" y="7539"/>
                    <a:pt x="0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242;p40"/>
            <p:cNvSpPr/>
            <p:nvPr/>
          </p:nvSpPr>
          <p:spPr>
            <a:xfrm>
              <a:off x="6043685" y="6154160"/>
              <a:ext cx="283057" cy="462661"/>
            </a:xfrm>
            <a:custGeom>
              <a:avLst/>
              <a:gdLst/>
              <a:ahLst/>
              <a:cxnLst/>
              <a:rect l="l" t="t" r="r" b="b"/>
              <a:pathLst>
                <a:path w="10731" h="17540" extrusionOk="0">
                  <a:moveTo>
                    <a:pt x="4591" y="1"/>
                  </a:moveTo>
                  <a:cubicBezTo>
                    <a:pt x="3952" y="1034"/>
                    <a:pt x="3314" y="2068"/>
                    <a:pt x="2615" y="3071"/>
                  </a:cubicBezTo>
                  <a:cubicBezTo>
                    <a:pt x="1885" y="4044"/>
                    <a:pt x="1004" y="5503"/>
                    <a:pt x="1" y="6901"/>
                  </a:cubicBezTo>
                  <a:cubicBezTo>
                    <a:pt x="852" y="10062"/>
                    <a:pt x="1673" y="13618"/>
                    <a:pt x="2341" y="17539"/>
                  </a:cubicBezTo>
                  <a:cubicBezTo>
                    <a:pt x="5624" y="14530"/>
                    <a:pt x="8299" y="11004"/>
                    <a:pt x="10731" y="7144"/>
                  </a:cubicBezTo>
                  <a:cubicBezTo>
                    <a:pt x="9089" y="4196"/>
                    <a:pt x="7053" y="1734"/>
                    <a:pt x="4591" y="1"/>
                  </a:cubicBezTo>
                  <a:close/>
                </a:path>
              </a:pathLst>
            </a:custGeom>
            <a:solidFill>
              <a:srgbClr val="51C0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243;p40"/>
            <p:cNvSpPr/>
            <p:nvPr/>
          </p:nvSpPr>
          <p:spPr>
            <a:xfrm>
              <a:off x="5961915" y="6083626"/>
              <a:ext cx="176413" cy="213288"/>
            </a:xfrm>
            <a:custGeom>
              <a:avLst/>
              <a:gdLst/>
              <a:ahLst/>
              <a:cxnLst/>
              <a:rect l="l" t="t" r="r" b="b"/>
              <a:pathLst>
                <a:path w="6688" h="8086" extrusionOk="0">
                  <a:moveTo>
                    <a:pt x="0" y="0"/>
                  </a:moveTo>
                  <a:cubicBezTo>
                    <a:pt x="821" y="2158"/>
                    <a:pt x="1763" y="4894"/>
                    <a:pt x="2675" y="8085"/>
                  </a:cubicBezTo>
                  <a:cubicBezTo>
                    <a:pt x="3131" y="7477"/>
                    <a:pt x="3496" y="6900"/>
                    <a:pt x="3800" y="6474"/>
                  </a:cubicBezTo>
                  <a:cubicBezTo>
                    <a:pt x="4803" y="5015"/>
                    <a:pt x="5776" y="3526"/>
                    <a:pt x="6688" y="2006"/>
                  </a:cubicBezTo>
                  <a:cubicBezTo>
                    <a:pt x="4712" y="851"/>
                    <a:pt x="2493" y="122"/>
                    <a:pt x="0" y="0"/>
                  </a:cubicBezTo>
                  <a:close/>
                </a:path>
              </a:pathLst>
            </a:custGeom>
            <a:solidFill>
              <a:srgbClr val="51C0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244;p40"/>
            <p:cNvSpPr/>
            <p:nvPr/>
          </p:nvSpPr>
          <p:spPr>
            <a:xfrm>
              <a:off x="6071751" y="7084204"/>
              <a:ext cx="411331" cy="643057"/>
            </a:xfrm>
            <a:custGeom>
              <a:avLst/>
              <a:gdLst/>
              <a:ahLst/>
              <a:cxnLst/>
              <a:rect l="l" t="t" r="r" b="b"/>
              <a:pathLst>
                <a:path w="15594" h="24379" extrusionOk="0">
                  <a:moveTo>
                    <a:pt x="15594" y="1"/>
                  </a:moveTo>
                  <a:lnTo>
                    <a:pt x="15594" y="1"/>
                  </a:lnTo>
                  <a:cubicBezTo>
                    <a:pt x="12189" y="5381"/>
                    <a:pt x="7569" y="10548"/>
                    <a:pt x="1946" y="13740"/>
                  </a:cubicBezTo>
                  <a:cubicBezTo>
                    <a:pt x="1490" y="17205"/>
                    <a:pt x="852" y="20761"/>
                    <a:pt x="1" y="24378"/>
                  </a:cubicBezTo>
                  <a:cubicBezTo>
                    <a:pt x="396" y="24317"/>
                    <a:pt x="791" y="24226"/>
                    <a:pt x="1186" y="24105"/>
                  </a:cubicBezTo>
                  <a:cubicBezTo>
                    <a:pt x="5077" y="22828"/>
                    <a:pt x="8147" y="20153"/>
                    <a:pt x="10882" y="17174"/>
                  </a:cubicBezTo>
                  <a:cubicBezTo>
                    <a:pt x="12068" y="15898"/>
                    <a:pt x="13284" y="14651"/>
                    <a:pt x="14469" y="13375"/>
                  </a:cubicBezTo>
                  <a:cubicBezTo>
                    <a:pt x="15199" y="9606"/>
                    <a:pt x="15594" y="4955"/>
                    <a:pt x="15594" y="1"/>
                  </a:cubicBezTo>
                  <a:close/>
                </a:path>
              </a:pathLst>
            </a:custGeom>
            <a:solidFill>
              <a:srgbClr val="51C0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245;p40"/>
            <p:cNvSpPr/>
            <p:nvPr/>
          </p:nvSpPr>
          <p:spPr>
            <a:xfrm>
              <a:off x="6111844" y="6377049"/>
              <a:ext cx="338371" cy="601354"/>
            </a:xfrm>
            <a:custGeom>
              <a:avLst/>
              <a:gdLst/>
              <a:ahLst/>
              <a:cxnLst/>
              <a:rect l="l" t="t" r="r" b="b"/>
              <a:pathLst>
                <a:path w="12828" h="22798" extrusionOk="0">
                  <a:moveTo>
                    <a:pt x="8815" y="1"/>
                  </a:moveTo>
                  <a:cubicBezTo>
                    <a:pt x="6444" y="3952"/>
                    <a:pt x="3526" y="7752"/>
                    <a:pt x="0" y="10639"/>
                  </a:cubicBezTo>
                  <a:cubicBezTo>
                    <a:pt x="578" y="14408"/>
                    <a:pt x="973" y="18481"/>
                    <a:pt x="1155" y="22798"/>
                  </a:cubicBezTo>
                  <a:cubicBezTo>
                    <a:pt x="5532" y="20001"/>
                    <a:pt x="9454" y="16688"/>
                    <a:pt x="12827" y="12858"/>
                  </a:cubicBezTo>
                  <a:cubicBezTo>
                    <a:pt x="12007" y="8208"/>
                    <a:pt x="10669" y="3770"/>
                    <a:pt x="8815" y="1"/>
                  </a:cubicBezTo>
                  <a:close/>
                </a:path>
              </a:pathLst>
            </a:custGeom>
            <a:solidFill>
              <a:srgbClr val="51C0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246;p40"/>
            <p:cNvSpPr/>
            <p:nvPr/>
          </p:nvSpPr>
          <p:spPr>
            <a:xfrm>
              <a:off x="6026856" y="7527583"/>
              <a:ext cx="404921" cy="367228"/>
            </a:xfrm>
            <a:custGeom>
              <a:avLst/>
              <a:gdLst/>
              <a:ahLst/>
              <a:cxnLst/>
              <a:rect l="l" t="t" r="r" b="b"/>
              <a:pathLst>
                <a:path w="15351" h="13922" extrusionOk="0">
                  <a:moveTo>
                    <a:pt x="15350" y="1"/>
                  </a:moveTo>
                  <a:cubicBezTo>
                    <a:pt x="13891" y="1399"/>
                    <a:pt x="12372" y="2767"/>
                    <a:pt x="10882" y="4013"/>
                  </a:cubicBezTo>
                  <a:cubicBezTo>
                    <a:pt x="7934" y="6475"/>
                    <a:pt x="4955" y="8055"/>
                    <a:pt x="1399" y="8724"/>
                  </a:cubicBezTo>
                  <a:cubicBezTo>
                    <a:pt x="973" y="10457"/>
                    <a:pt x="517" y="12189"/>
                    <a:pt x="1" y="13922"/>
                  </a:cubicBezTo>
                  <a:cubicBezTo>
                    <a:pt x="3557" y="13770"/>
                    <a:pt x="11612" y="12068"/>
                    <a:pt x="15198" y="578"/>
                  </a:cubicBezTo>
                  <a:cubicBezTo>
                    <a:pt x="15259" y="396"/>
                    <a:pt x="15290" y="183"/>
                    <a:pt x="15350" y="1"/>
                  </a:cubicBezTo>
                  <a:close/>
                </a:path>
              </a:pathLst>
            </a:custGeom>
            <a:solidFill>
              <a:srgbClr val="51C0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247;p40"/>
            <p:cNvSpPr/>
            <p:nvPr/>
          </p:nvSpPr>
          <p:spPr>
            <a:xfrm>
              <a:off x="6127064" y="6761106"/>
              <a:ext cx="355226" cy="647831"/>
            </a:xfrm>
            <a:custGeom>
              <a:avLst/>
              <a:gdLst/>
              <a:ahLst/>
              <a:cxnLst/>
              <a:rect l="l" t="t" r="r" b="b"/>
              <a:pathLst>
                <a:path w="13467" h="24560" extrusionOk="0">
                  <a:moveTo>
                    <a:pt x="12554" y="0"/>
                  </a:moveTo>
                  <a:cubicBezTo>
                    <a:pt x="9059" y="3709"/>
                    <a:pt x="5047" y="6931"/>
                    <a:pt x="639" y="9545"/>
                  </a:cubicBezTo>
                  <a:cubicBezTo>
                    <a:pt x="791" y="14286"/>
                    <a:pt x="609" y="19302"/>
                    <a:pt x="1" y="24560"/>
                  </a:cubicBezTo>
                  <a:cubicBezTo>
                    <a:pt x="1855" y="23405"/>
                    <a:pt x="3618" y="22068"/>
                    <a:pt x="5259" y="20457"/>
                  </a:cubicBezTo>
                  <a:cubicBezTo>
                    <a:pt x="8360" y="17326"/>
                    <a:pt x="10883" y="13800"/>
                    <a:pt x="13466" y="10274"/>
                  </a:cubicBezTo>
                  <a:cubicBezTo>
                    <a:pt x="13375" y="6900"/>
                    <a:pt x="13071" y="3405"/>
                    <a:pt x="12554" y="0"/>
                  </a:cubicBezTo>
                  <a:close/>
                </a:path>
              </a:pathLst>
            </a:custGeom>
            <a:solidFill>
              <a:srgbClr val="51C0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248;p40"/>
            <p:cNvSpPr/>
            <p:nvPr/>
          </p:nvSpPr>
          <p:spPr>
            <a:xfrm>
              <a:off x="5929840" y="7105068"/>
              <a:ext cx="53757" cy="387274"/>
            </a:xfrm>
            <a:custGeom>
              <a:avLst/>
              <a:gdLst/>
              <a:ahLst/>
              <a:cxnLst/>
              <a:rect l="l" t="t" r="r" b="b"/>
              <a:pathLst>
                <a:path w="2038" h="14682" extrusionOk="0">
                  <a:moveTo>
                    <a:pt x="1" y="61"/>
                  </a:moveTo>
                  <a:cubicBezTo>
                    <a:pt x="1" y="91"/>
                    <a:pt x="1" y="122"/>
                    <a:pt x="1" y="182"/>
                  </a:cubicBezTo>
                  <a:lnTo>
                    <a:pt x="31" y="182"/>
                  </a:lnTo>
                  <a:cubicBezTo>
                    <a:pt x="59" y="187"/>
                    <a:pt x="83" y="195"/>
                    <a:pt x="106" y="205"/>
                  </a:cubicBezTo>
                  <a:lnTo>
                    <a:pt x="106" y="205"/>
                  </a:lnTo>
                  <a:cubicBezTo>
                    <a:pt x="64" y="165"/>
                    <a:pt x="28" y="116"/>
                    <a:pt x="1" y="61"/>
                  </a:cubicBezTo>
                  <a:close/>
                  <a:moveTo>
                    <a:pt x="106" y="205"/>
                  </a:moveTo>
                  <a:cubicBezTo>
                    <a:pt x="133" y="231"/>
                    <a:pt x="164" y="253"/>
                    <a:pt x="197" y="269"/>
                  </a:cubicBezTo>
                  <a:lnTo>
                    <a:pt x="197" y="269"/>
                  </a:lnTo>
                  <a:cubicBezTo>
                    <a:pt x="174" y="243"/>
                    <a:pt x="143" y="221"/>
                    <a:pt x="106" y="205"/>
                  </a:cubicBezTo>
                  <a:close/>
                  <a:moveTo>
                    <a:pt x="1186" y="0"/>
                  </a:moveTo>
                  <a:cubicBezTo>
                    <a:pt x="943" y="91"/>
                    <a:pt x="730" y="182"/>
                    <a:pt x="487" y="274"/>
                  </a:cubicBezTo>
                  <a:cubicBezTo>
                    <a:pt x="437" y="295"/>
                    <a:pt x="389" y="305"/>
                    <a:pt x="343" y="305"/>
                  </a:cubicBezTo>
                  <a:cubicBezTo>
                    <a:pt x="291" y="305"/>
                    <a:pt x="242" y="292"/>
                    <a:pt x="197" y="269"/>
                  </a:cubicBezTo>
                  <a:lnTo>
                    <a:pt x="197" y="269"/>
                  </a:lnTo>
                  <a:cubicBezTo>
                    <a:pt x="328" y="417"/>
                    <a:pt x="244" y="696"/>
                    <a:pt x="31" y="790"/>
                  </a:cubicBezTo>
                  <a:cubicBezTo>
                    <a:pt x="335" y="5350"/>
                    <a:pt x="609" y="9879"/>
                    <a:pt x="912" y="14408"/>
                  </a:cubicBezTo>
                  <a:cubicBezTo>
                    <a:pt x="1034" y="14438"/>
                    <a:pt x="1156" y="14468"/>
                    <a:pt x="1247" y="14468"/>
                  </a:cubicBezTo>
                  <a:cubicBezTo>
                    <a:pt x="1399" y="14468"/>
                    <a:pt x="1490" y="14590"/>
                    <a:pt x="1520" y="14681"/>
                  </a:cubicBezTo>
                  <a:cubicBezTo>
                    <a:pt x="1703" y="14590"/>
                    <a:pt x="1855" y="14499"/>
                    <a:pt x="2037" y="14438"/>
                  </a:cubicBezTo>
                  <a:cubicBezTo>
                    <a:pt x="1764" y="9605"/>
                    <a:pt x="1460" y="4803"/>
                    <a:pt x="1186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249;p40"/>
            <p:cNvSpPr/>
            <p:nvPr/>
          </p:nvSpPr>
          <p:spPr>
            <a:xfrm>
              <a:off x="5909793" y="6753087"/>
              <a:ext cx="49748" cy="343171"/>
            </a:xfrm>
            <a:custGeom>
              <a:avLst/>
              <a:gdLst/>
              <a:ahLst/>
              <a:cxnLst/>
              <a:rect l="l" t="t" r="r" b="b"/>
              <a:pathLst>
                <a:path w="1886" h="13010" extrusionOk="0">
                  <a:moveTo>
                    <a:pt x="1" y="0"/>
                  </a:moveTo>
                  <a:lnTo>
                    <a:pt x="1" y="0"/>
                  </a:lnTo>
                  <a:cubicBezTo>
                    <a:pt x="214" y="4347"/>
                    <a:pt x="457" y="8663"/>
                    <a:pt x="730" y="13010"/>
                  </a:cubicBezTo>
                  <a:cubicBezTo>
                    <a:pt x="761" y="12919"/>
                    <a:pt x="791" y="12827"/>
                    <a:pt x="913" y="12797"/>
                  </a:cubicBezTo>
                  <a:cubicBezTo>
                    <a:pt x="1247" y="12645"/>
                    <a:pt x="1551" y="12493"/>
                    <a:pt x="1885" y="12311"/>
                  </a:cubicBezTo>
                  <a:cubicBezTo>
                    <a:pt x="1642" y="8572"/>
                    <a:pt x="1429" y="4803"/>
                    <a:pt x="1247" y="1034"/>
                  </a:cubicBezTo>
                  <a:cubicBezTo>
                    <a:pt x="1247" y="760"/>
                    <a:pt x="1217" y="456"/>
                    <a:pt x="1217" y="183"/>
                  </a:cubicBezTo>
                  <a:cubicBezTo>
                    <a:pt x="1065" y="244"/>
                    <a:pt x="913" y="304"/>
                    <a:pt x="791" y="365"/>
                  </a:cubicBezTo>
                  <a:cubicBezTo>
                    <a:pt x="752" y="382"/>
                    <a:pt x="715" y="389"/>
                    <a:pt x="680" y="389"/>
                  </a:cubicBezTo>
                  <a:cubicBezTo>
                    <a:pt x="527" y="389"/>
                    <a:pt x="421" y="241"/>
                    <a:pt x="396" y="92"/>
                  </a:cubicBezTo>
                  <a:cubicBezTo>
                    <a:pt x="244" y="61"/>
                    <a:pt x="122" y="31"/>
                    <a:pt x="1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250;p40"/>
            <p:cNvSpPr/>
            <p:nvPr/>
          </p:nvSpPr>
          <p:spPr>
            <a:xfrm>
              <a:off x="5878535" y="6083257"/>
              <a:ext cx="61750" cy="660229"/>
            </a:xfrm>
            <a:custGeom>
              <a:avLst/>
              <a:gdLst/>
              <a:ahLst/>
              <a:cxnLst/>
              <a:rect l="l" t="t" r="r" b="b"/>
              <a:pathLst>
                <a:path w="2341" h="25030" extrusionOk="0">
                  <a:moveTo>
                    <a:pt x="1065" y="1"/>
                  </a:moveTo>
                  <a:cubicBezTo>
                    <a:pt x="1024" y="1"/>
                    <a:pt x="983" y="4"/>
                    <a:pt x="943" y="14"/>
                  </a:cubicBezTo>
                  <a:cubicBezTo>
                    <a:pt x="608" y="14"/>
                    <a:pt x="335" y="45"/>
                    <a:pt x="0" y="75"/>
                  </a:cubicBezTo>
                  <a:cubicBezTo>
                    <a:pt x="91" y="4634"/>
                    <a:pt x="304" y="9194"/>
                    <a:pt x="578" y="13723"/>
                  </a:cubicBezTo>
                  <a:cubicBezTo>
                    <a:pt x="791" y="13966"/>
                    <a:pt x="1003" y="14239"/>
                    <a:pt x="1216" y="14482"/>
                  </a:cubicBezTo>
                  <a:cubicBezTo>
                    <a:pt x="1428" y="14694"/>
                    <a:pt x="1239" y="14996"/>
                    <a:pt x="1003" y="14996"/>
                  </a:cubicBezTo>
                  <a:cubicBezTo>
                    <a:pt x="933" y="14996"/>
                    <a:pt x="860" y="14970"/>
                    <a:pt x="791" y="14908"/>
                  </a:cubicBezTo>
                  <a:cubicBezTo>
                    <a:pt x="730" y="14847"/>
                    <a:pt x="669" y="14786"/>
                    <a:pt x="639" y="14726"/>
                  </a:cubicBezTo>
                  <a:lnTo>
                    <a:pt x="639" y="14726"/>
                  </a:lnTo>
                  <a:cubicBezTo>
                    <a:pt x="791" y="17522"/>
                    <a:pt x="943" y="20318"/>
                    <a:pt x="1064" y="23054"/>
                  </a:cubicBezTo>
                  <a:cubicBezTo>
                    <a:pt x="1095" y="23601"/>
                    <a:pt x="1125" y="24148"/>
                    <a:pt x="1155" y="24695"/>
                  </a:cubicBezTo>
                  <a:cubicBezTo>
                    <a:pt x="1338" y="24787"/>
                    <a:pt x="1550" y="24878"/>
                    <a:pt x="1733" y="24939"/>
                  </a:cubicBezTo>
                  <a:cubicBezTo>
                    <a:pt x="1824" y="24939"/>
                    <a:pt x="1854" y="24999"/>
                    <a:pt x="1885" y="25030"/>
                  </a:cubicBezTo>
                  <a:cubicBezTo>
                    <a:pt x="2037" y="24939"/>
                    <a:pt x="2189" y="24847"/>
                    <a:pt x="2341" y="24756"/>
                  </a:cubicBezTo>
                  <a:cubicBezTo>
                    <a:pt x="2158" y="21109"/>
                    <a:pt x="1946" y="17431"/>
                    <a:pt x="1763" y="13723"/>
                  </a:cubicBezTo>
                  <a:cubicBezTo>
                    <a:pt x="1550" y="13814"/>
                    <a:pt x="1338" y="13875"/>
                    <a:pt x="1095" y="13905"/>
                  </a:cubicBezTo>
                  <a:cubicBezTo>
                    <a:pt x="1064" y="13912"/>
                    <a:pt x="1034" y="13915"/>
                    <a:pt x="1006" y="13915"/>
                  </a:cubicBezTo>
                  <a:cubicBezTo>
                    <a:pt x="646" y="13915"/>
                    <a:pt x="517" y="13408"/>
                    <a:pt x="912" y="13267"/>
                  </a:cubicBezTo>
                  <a:cubicBezTo>
                    <a:pt x="1186" y="13145"/>
                    <a:pt x="1459" y="12993"/>
                    <a:pt x="1733" y="12811"/>
                  </a:cubicBezTo>
                  <a:cubicBezTo>
                    <a:pt x="1520" y="8525"/>
                    <a:pt x="1368" y="4270"/>
                    <a:pt x="1338" y="14"/>
                  </a:cubicBezTo>
                  <a:cubicBezTo>
                    <a:pt x="1236" y="14"/>
                    <a:pt x="1149" y="1"/>
                    <a:pt x="1065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251;p40"/>
            <p:cNvSpPr/>
            <p:nvPr/>
          </p:nvSpPr>
          <p:spPr>
            <a:xfrm>
              <a:off x="5956296" y="7505136"/>
              <a:ext cx="49748" cy="390493"/>
            </a:xfrm>
            <a:custGeom>
              <a:avLst/>
              <a:gdLst/>
              <a:ahLst/>
              <a:cxnLst/>
              <a:rect l="l" t="t" r="r" b="b"/>
              <a:pathLst>
                <a:path w="1886" h="14804" extrusionOk="0">
                  <a:moveTo>
                    <a:pt x="1095" y="1"/>
                  </a:moveTo>
                  <a:cubicBezTo>
                    <a:pt x="761" y="92"/>
                    <a:pt x="426" y="213"/>
                    <a:pt x="92" y="274"/>
                  </a:cubicBezTo>
                  <a:cubicBezTo>
                    <a:pt x="82" y="284"/>
                    <a:pt x="72" y="288"/>
                    <a:pt x="61" y="288"/>
                  </a:cubicBezTo>
                  <a:cubicBezTo>
                    <a:pt x="41" y="288"/>
                    <a:pt x="21" y="274"/>
                    <a:pt x="1" y="274"/>
                  </a:cubicBezTo>
                  <a:lnTo>
                    <a:pt x="1" y="274"/>
                  </a:lnTo>
                  <a:cubicBezTo>
                    <a:pt x="213" y="3526"/>
                    <a:pt x="426" y="6809"/>
                    <a:pt x="609" y="10061"/>
                  </a:cubicBezTo>
                  <a:cubicBezTo>
                    <a:pt x="821" y="10183"/>
                    <a:pt x="852" y="10457"/>
                    <a:pt x="639" y="10578"/>
                  </a:cubicBezTo>
                  <a:cubicBezTo>
                    <a:pt x="730" y="11976"/>
                    <a:pt x="791" y="13375"/>
                    <a:pt x="882" y="14742"/>
                  </a:cubicBezTo>
                  <a:lnTo>
                    <a:pt x="913" y="14742"/>
                  </a:lnTo>
                  <a:cubicBezTo>
                    <a:pt x="913" y="14742"/>
                    <a:pt x="1277" y="14803"/>
                    <a:pt x="1885" y="14803"/>
                  </a:cubicBezTo>
                  <a:cubicBezTo>
                    <a:pt x="1794" y="13162"/>
                    <a:pt x="1733" y="11551"/>
                    <a:pt x="1642" y="9909"/>
                  </a:cubicBezTo>
                  <a:cubicBezTo>
                    <a:pt x="1551" y="9909"/>
                    <a:pt x="1460" y="9940"/>
                    <a:pt x="1338" y="9940"/>
                  </a:cubicBezTo>
                  <a:cubicBezTo>
                    <a:pt x="1125" y="9940"/>
                    <a:pt x="1004" y="9636"/>
                    <a:pt x="1156" y="9484"/>
                  </a:cubicBezTo>
                  <a:cubicBezTo>
                    <a:pt x="1308" y="9362"/>
                    <a:pt x="1460" y="9271"/>
                    <a:pt x="1612" y="9180"/>
                  </a:cubicBezTo>
                  <a:cubicBezTo>
                    <a:pt x="1429" y="6110"/>
                    <a:pt x="1277" y="3070"/>
                    <a:pt x="1095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252;p40"/>
            <p:cNvSpPr/>
            <p:nvPr/>
          </p:nvSpPr>
          <p:spPr>
            <a:xfrm>
              <a:off x="5450376" y="6246375"/>
              <a:ext cx="459443" cy="506738"/>
            </a:xfrm>
            <a:custGeom>
              <a:avLst/>
              <a:gdLst/>
              <a:ahLst/>
              <a:cxnLst/>
              <a:rect l="l" t="t" r="r" b="b"/>
              <a:pathLst>
                <a:path w="17418" h="19211" extrusionOk="0">
                  <a:moveTo>
                    <a:pt x="700" y="0"/>
                  </a:moveTo>
                  <a:cubicBezTo>
                    <a:pt x="457" y="244"/>
                    <a:pt x="214" y="487"/>
                    <a:pt x="1" y="730"/>
                  </a:cubicBezTo>
                  <a:cubicBezTo>
                    <a:pt x="2038" y="4104"/>
                    <a:pt x="4348" y="7265"/>
                    <a:pt x="6962" y="10244"/>
                  </a:cubicBezTo>
                  <a:cubicBezTo>
                    <a:pt x="9424" y="13071"/>
                    <a:pt x="13436" y="18207"/>
                    <a:pt x="17418" y="19210"/>
                  </a:cubicBezTo>
                  <a:cubicBezTo>
                    <a:pt x="17418" y="18967"/>
                    <a:pt x="17387" y="18755"/>
                    <a:pt x="17387" y="18511"/>
                  </a:cubicBezTo>
                  <a:cubicBezTo>
                    <a:pt x="13679" y="17113"/>
                    <a:pt x="10062" y="12341"/>
                    <a:pt x="7600" y="9605"/>
                  </a:cubicBezTo>
                  <a:cubicBezTo>
                    <a:pt x="4955" y="6627"/>
                    <a:pt x="2706" y="3405"/>
                    <a:pt x="700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253;p40"/>
            <p:cNvSpPr/>
            <p:nvPr/>
          </p:nvSpPr>
          <p:spPr>
            <a:xfrm>
              <a:off x="5909001" y="6734649"/>
              <a:ext cx="19256" cy="20865"/>
            </a:xfrm>
            <a:custGeom>
              <a:avLst/>
              <a:gdLst/>
              <a:ahLst/>
              <a:cxnLst/>
              <a:rect l="l" t="t" r="r" b="b"/>
              <a:pathLst>
                <a:path w="730" h="791" extrusionOk="0">
                  <a:moveTo>
                    <a:pt x="0" y="0"/>
                  </a:moveTo>
                  <a:cubicBezTo>
                    <a:pt x="0" y="244"/>
                    <a:pt x="31" y="487"/>
                    <a:pt x="31" y="699"/>
                  </a:cubicBezTo>
                  <a:cubicBezTo>
                    <a:pt x="152" y="730"/>
                    <a:pt x="304" y="760"/>
                    <a:pt x="426" y="791"/>
                  </a:cubicBezTo>
                  <a:cubicBezTo>
                    <a:pt x="395" y="669"/>
                    <a:pt x="426" y="517"/>
                    <a:pt x="547" y="456"/>
                  </a:cubicBezTo>
                  <a:cubicBezTo>
                    <a:pt x="608" y="426"/>
                    <a:pt x="669" y="365"/>
                    <a:pt x="730" y="335"/>
                  </a:cubicBezTo>
                  <a:cubicBezTo>
                    <a:pt x="699" y="304"/>
                    <a:pt x="669" y="274"/>
                    <a:pt x="578" y="244"/>
                  </a:cubicBezTo>
                  <a:cubicBezTo>
                    <a:pt x="395" y="183"/>
                    <a:pt x="183" y="92"/>
                    <a:pt x="0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254;p40"/>
            <p:cNvSpPr/>
            <p:nvPr/>
          </p:nvSpPr>
          <p:spPr>
            <a:xfrm>
              <a:off x="5302055" y="6623204"/>
              <a:ext cx="628602" cy="504338"/>
            </a:xfrm>
            <a:custGeom>
              <a:avLst/>
              <a:gdLst/>
              <a:ahLst/>
              <a:cxnLst/>
              <a:rect l="l" t="t" r="r" b="b"/>
              <a:pathLst>
                <a:path w="23831" h="19120" extrusionOk="0">
                  <a:moveTo>
                    <a:pt x="183" y="0"/>
                  </a:moveTo>
                  <a:cubicBezTo>
                    <a:pt x="92" y="517"/>
                    <a:pt x="62" y="1064"/>
                    <a:pt x="1" y="1611"/>
                  </a:cubicBezTo>
                  <a:cubicBezTo>
                    <a:pt x="6445" y="9301"/>
                    <a:pt x="13952" y="17235"/>
                    <a:pt x="23649" y="19119"/>
                  </a:cubicBezTo>
                  <a:cubicBezTo>
                    <a:pt x="23709" y="19119"/>
                    <a:pt x="23770" y="19089"/>
                    <a:pt x="23831" y="19058"/>
                  </a:cubicBezTo>
                  <a:cubicBezTo>
                    <a:pt x="23831" y="18846"/>
                    <a:pt x="23801" y="18663"/>
                    <a:pt x="23801" y="18450"/>
                  </a:cubicBezTo>
                  <a:cubicBezTo>
                    <a:pt x="13527" y="16262"/>
                    <a:pt x="6931" y="7599"/>
                    <a:pt x="183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255;p40"/>
            <p:cNvSpPr/>
            <p:nvPr/>
          </p:nvSpPr>
          <p:spPr>
            <a:xfrm>
              <a:off x="5929840" y="7109869"/>
              <a:ext cx="10445" cy="16064"/>
            </a:xfrm>
            <a:custGeom>
              <a:avLst/>
              <a:gdLst/>
              <a:ahLst/>
              <a:cxnLst/>
              <a:rect l="l" t="t" r="r" b="b"/>
              <a:pathLst>
                <a:path w="396" h="609" extrusionOk="0">
                  <a:moveTo>
                    <a:pt x="1" y="0"/>
                  </a:moveTo>
                  <a:cubicBezTo>
                    <a:pt x="1" y="213"/>
                    <a:pt x="31" y="396"/>
                    <a:pt x="31" y="608"/>
                  </a:cubicBezTo>
                  <a:cubicBezTo>
                    <a:pt x="305" y="517"/>
                    <a:pt x="396" y="61"/>
                    <a:pt x="31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256;p40"/>
            <p:cNvSpPr/>
            <p:nvPr/>
          </p:nvSpPr>
          <p:spPr>
            <a:xfrm>
              <a:off x="5313292" y="7041710"/>
              <a:ext cx="642239" cy="460235"/>
            </a:xfrm>
            <a:custGeom>
              <a:avLst/>
              <a:gdLst/>
              <a:ahLst/>
              <a:cxnLst/>
              <a:rect l="l" t="t" r="r" b="b"/>
              <a:pathLst>
                <a:path w="24348" h="17448" extrusionOk="0">
                  <a:moveTo>
                    <a:pt x="0" y="1"/>
                  </a:moveTo>
                  <a:cubicBezTo>
                    <a:pt x="61" y="670"/>
                    <a:pt x="122" y="1369"/>
                    <a:pt x="213" y="2068"/>
                  </a:cubicBezTo>
                  <a:cubicBezTo>
                    <a:pt x="6627" y="9606"/>
                    <a:pt x="14803" y="17418"/>
                    <a:pt x="24226" y="17448"/>
                  </a:cubicBezTo>
                  <a:cubicBezTo>
                    <a:pt x="24256" y="17418"/>
                    <a:pt x="24256" y="17387"/>
                    <a:pt x="24286" y="17387"/>
                  </a:cubicBezTo>
                  <a:cubicBezTo>
                    <a:pt x="24286" y="17357"/>
                    <a:pt x="24317" y="17357"/>
                    <a:pt x="24347" y="17357"/>
                  </a:cubicBezTo>
                  <a:cubicBezTo>
                    <a:pt x="24317" y="17174"/>
                    <a:pt x="24317" y="16992"/>
                    <a:pt x="24317" y="16810"/>
                  </a:cubicBezTo>
                  <a:cubicBezTo>
                    <a:pt x="14286" y="15776"/>
                    <a:pt x="6444" y="7782"/>
                    <a:pt x="0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257;p40"/>
            <p:cNvSpPr/>
            <p:nvPr/>
          </p:nvSpPr>
          <p:spPr>
            <a:xfrm>
              <a:off x="5953896" y="7485089"/>
              <a:ext cx="16064" cy="14455"/>
            </a:xfrm>
            <a:custGeom>
              <a:avLst/>
              <a:gdLst/>
              <a:ahLst/>
              <a:cxnLst/>
              <a:rect l="l" t="t" r="r" b="b"/>
              <a:pathLst>
                <a:path w="609" h="548" extrusionOk="0">
                  <a:moveTo>
                    <a:pt x="0" y="1"/>
                  </a:moveTo>
                  <a:lnTo>
                    <a:pt x="0" y="1"/>
                  </a:lnTo>
                  <a:cubicBezTo>
                    <a:pt x="31" y="183"/>
                    <a:pt x="31" y="365"/>
                    <a:pt x="61" y="548"/>
                  </a:cubicBezTo>
                  <a:cubicBezTo>
                    <a:pt x="244" y="457"/>
                    <a:pt x="426" y="365"/>
                    <a:pt x="608" y="274"/>
                  </a:cubicBezTo>
                  <a:cubicBezTo>
                    <a:pt x="578" y="183"/>
                    <a:pt x="487" y="61"/>
                    <a:pt x="335" y="61"/>
                  </a:cubicBezTo>
                  <a:cubicBezTo>
                    <a:pt x="244" y="61"/>
                    <a:pt x="122" y="31"/>
                    <a:pt x="0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258;p40"/>
            <p:cNvSpPr/>
            <p:nvPr/>
          </p:nvSpPr>
          <p:spPr>
            <a:xfrm>
              <a:off x="5464831" y="7570077"/>
              <a:ext cx="508321" cy="228904"/>
            </a:xfrm>
            <a:custGeom>
              <a:avLst/>
              <a:gdLst/>
              <a:ahLst/>
              <a:cxnLst/>
              <a:rect l="l" t="t" r="r" b="b"/>
              <a:pathLst>
                <a:path w="19271" h="8678" extrusionOk="0">
                  <a:moveTo>
                    <a:pt x="0" y="1"/>
                  </a:moveTo>
                  <a:lnTo>
                    <a:pt x="0" y="1"/>
                  </a:lnTo>
                  <a:cubicBezTo>
                    <a:pt x="638" y="943"/>
                    <a:pt x="1307" y="1824"/>
                    <a:pt x="1976" y="2645"/>
                  </a:cubicBezTo>
                  <a:cubicBezTo>
                    <a:pt x="5699" y="5569"/>
                    <a:pt x="11046" y="8677"/>
                    <a:pt x="16022" y="8677"/>
                  </a:cubicBezTo>
                  <a:cubicBezTo>
                    <a:pt x="17099" y="8677"/>
                    <a:pt x="18158" y="8532"/>
                    <a:pt x="19180" y="8207"/>
                  </a:cubicBezTo>
                  <a:cubicBezTo>
                    <a:pt x="19241" y="8177"/>
                    <a:pt x="19241" y="8147"/>
                    <a:pt x="19271" y="8116"/>
                  </a:cubicBezTo>
                  <a:cubicBezTo>
                    <a:pt x="19271" y="7964"/>
                    <a:pt x="19271" y="7782"/>
                    <a:pt x="19241" y="7599"/>
                  </a:cubicBezTo>
                  <a:cubicBezTo>
                    <a:pt x="19198" y="7578"/>
                    <a:pt x="19155" y="7556"/>
                    <a:pt x="19090" y="7556"/>
                  </a:cubicBezTo>
                  <a:cubicBezTo>
                    <a:pt x="19063" y="7556"/>
                    <a:pt x="19033" y="7560"/>
                    <a:pt x="18997" y="7569"/>
                  </a:cubicBezTo>
                  <a:cubicBezTo>
                    <a:pt x="18043" y="7756"/>
                    <a:pt x="17094" y="7845"/>
                    <a:pt x="16152" y="7845"/>
                  </a:cubicBezTo>
                  <a:cubicBezTo>
                    <a:pt x="10367" y="7845"/>
                    <a:pt x="4835" y="4496"/>
                    <a:pt x="0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259;p40"/>
            <p:cNvSpPr/>
            <p:nvPr/>
          </p:nvSpPr>
          <p:spPr>
            <a:xfrm>
              <a:off x="5972334" y="7770520"/>
              <a:ext cx="5645" cy="13664"/>
            </a:xfrm>
            <a:custGeom>
              <a:avLst/>
              <a:gdLst/>
              <a:ahLst/>
              <a:cxnLst/>
              <a:rect l="l" t="t" r="r" b="b"/>
              <a:pathLst>
                <a:path w="214" h="518" extrusionOk="0">
                  <a:moveTo>
                    <a:pt x="1" y="0"/>
                  </a:moveTo>
                  <a:cubicBezTo>
                    <a:pt x="31" y="183"/>
                    <a:pt x="31" y="365"/>
                    <a:pt x="31" y="517"/>
                  </a:cubicBezTo>
                  <a:cubicBezTo>
                    <a:pt x="213" y="396"/>
                    <a:pt x="213" y="122"/>
                    <a:pt x="1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260;p40"/>
            <p:cNvSpPr/>
            <p:nvPr/>
          </p:nvSpPr>
          <p:spPr>
            <a:xfrm>
              <a:off x="5650819" y="6125303"/>
              <a:ext cx="244572" cy="347181"/>
            </a:xfrm>
            <a:custGeom>
              <a:avLst/>
              <a:gdLst/>
              <a:ahLst/>
              <a:cxnLst/>
              <a:rect l="l" t="t" r="r" b="b"/>
              <a:pathLst>
                <a:path w="9272" h="13162" extrusionOk="0">
                  <a:moveTo>
                    <a:pt x="1034" y="1"/>
                  </a:moveTo>
                  <a:cubicBezTo>
                    <a:pt x="670" y="92"/>
                    <a:pt x="335" y="213"/>
                    <a:pt x="1" y="335"/>
                  </a:cubicBezTo>
                  <a:cubicBezTo>
                    <a:pt x="2311" y="5107"/>
                    <a:pt x="5351" y="9484"/>
                    <a:pt x="9272" y="13162"/>
                  </a:cubicBezTo>
                  <a:lnTo>
                    <a:pt x="9211" y="12159"/>
                  </a:lnTo>
                  <a:cubicBezTo>
                    <a:pt x="5746" y="8451"/>
                    <a:pt x="3101" y="4378"/>
                    <a:pt x="1034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" name="Google Shape;261;p40"/>
            <p:cNvSpPr/>
            <p:nvPr/>
          </p:nvSpPr>
          <p:spPr>
            <a:xfrm>
              <a:off x="5893755" y="6445209"/>
              <a:ext cx="22447" cy="33631"/>
            </a:xfrm>
            <a:custGeom>
              <a:avLst/>
              <a:gdLst/>
              <a:ahLst/>
              <a:cxnLst/>
              <a:rect l="l" t="t" r="r" b="b"/>
              <a:pathLst>
                <a:path w="851" h="1275" extrusionOk="0">
                  <a:moveTo>
                    <a:pt x="1" y="1"/>
                  </a:moveTo>
                  <a:cubicBezTo>
                    <a:pt x="1" y="365"/>
                    <a:pt x="31" y="669"/>
                    <a:pt x="62" y="1004"/>
                  </a:cubicBezTo>
                  <a:cubicBezTo>
                    <a:pt x="92" y="1064"/>
                    <a:pt x="153" y="1125"/>
                    <a:pt x="214" y="1186"/>
                  </a:cubicBezTo>
                  <a:cubicBezTo>
                    <a:pt x="276" y="1248"/>
                    <a:pt x="346" y="1274"/>
                    <a:pt x="413" y="1274"/>
                  </a:cubicBezTo>
                  <a:cubicBezTo>
                    <a:pt x="644" y="1274"/>
                    <a:pt x="851" y="972"/>
                    <a:pt x="639" y="760"/>
                  </a:cubicBezTo>
                  <a:cubicBezTo>
                    <a:pt x="426" y="517"/>
                    <a:pt x="214" y="244"/>
                    <a:pt x="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262;p40"/>
            <p:cNvSpPr/>
            <p:nvPr/>
          </p:nvSpPr>
          <p:spPr>
            <a:xfrm>
              <a:off x="5924221" y="6296888"/>
              <a:ext cx="119490" cy="149138"/>
            </a:xfrm>
            <a:custGeom>
              <a:avLst/>
              <a:gdLst/>
              <a:ahLst/>
              <a:cxnLst/>
              <a:rect l="l" t="t" r="r" b="b"/>
              <a:pathLst>
                <a:path w="4530" h="5654" extrusionOk="0">
                  <a:moveTo>
                    <a:pt x="4135" y="0"/>
                  </a:moveTo>
                  <a:cubicBezTo>
                    <a:pt x="2980" y="1642"/>
                    <a:pt x="1460" y="3709"/>
                    <a:pt x="1" y="4712"/>
                  </a:cubicBezTo>
                  <a:cubicBezTo>
                    <a:pt x="31" y="5016"/>
                    <a:pt x="31" y="5350"/>
                    <a:pt x="31" y="5654"/>
                  </a:cubicBezTo>
                  <a:cubicBezTo>
                    <a:pt x="1673" y="5046"/>
                    <a:pt x="3192" y="3313"/>
                    <a:pt x="4530" y="1490"/>
                  </a:cubicBezTo>
                  <a:cubicBezTo>
                    <a:pt x="4378" y="1003"/>
                    <a:pt x="4256" y="487"/>
                    <a:pt x="4135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263;p40"/>
            <p:cNvSpPr/>
            <p:nvPr/>
          </p:nvSpPr>
          <p:spPr>
            <a:xfrm>
              <a:off x="6032475" y="6136539"/>
              <a:ext cx="132310" cy="199651"/>
            </a:xfrm>
            <a:custGeom>
              <a:avLst/>
              <a:gdLst/>
              <a:ahLst/>
              <a:cxnLst/>
              <a:rect l="l" t="t" r="r" b="b"/>
              <a:pathLst>
                <a:path w="5016" h="7569" extrusionOk="0">
                  <a:moveTo>
                    <a:pt x="4013" y="0"/>
                  </a:moveTo>
                  <a:cubicBezTo>
                    <a:pt x="3101" y="1520"/>
                    <a:pt x="2128" y="3009"/>
                    <a:pt x="1125" y="4468"/>
                  </a:cubicBezTo>
                  <a:cubicBezTo>
                    <a:pt x="821" y="4894"/>
                    <a:pt x="456" y="5471"/>
                    <a:pt x="0" y="6079"/>
                  </a:cubicBezTo>
                  <a:cubicBezTo>
                    <a:pt x="152" y="6566"/>
                    <a:pt x="274" y="7052"/>
                    <a:pt x="426" y="7569"/>
                  </a:cubicBezTo>
                  <a:cubicBezTo>
                    <a:pt x="1429" y="6171"/>
                    <a:pt x="2310" y="4742"/>
                    <a:pt x="3009" y="3739"/>
                  </a:cubicBezTo>
                  <a:cubicBezTo>
                    <a:pt x="3709" y="2736"/>
                    <a:pt x="4377" y="1702"/>
                    <a:pt x="5016" y="669"/>
                  </a:cubicBezTo>
                  <a:cubicBezTo>
                    <a:pt x="4681" y="426"/>
                    <a:pt x="4347" y="213"/>
                    <a:pt x="4013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264;p40"/>
            <p:cNvSpPr/>
            <p:nvPr/>
          </p:nvSpPr>
          <p:spPr>
            <a:xfrm>
              <a:off x="5891909" y="6421153"/>
              <a:ext cx="33157" cy="29807"/>
            </a:xfrm>
            <a:custGeom>
              <a:avLst/>
              <a:gdLst/>
              <a:ahLst/>
              <a:cxnLst/>
              <a:rect l="l" t="t" r="r" b="b"/>
              <a:pathLst>
                <a:path w="1257" h="1130" extrusionOk="0">
                  <a:moveTo>
                    <a:pt x="1226" y="1"/>
                  </a:moveTo>
                  <a:cubicBezTo>
                    <a:pt x="952" y="183"/>
                    <a:pt x="679" y="335"/>
                    <a:pt x="405" y="457"/>
                  </a:cubicBezTo>
                  <a:cubicBezTo>
                    <a:pt x="1" y="601"/>
                    <a:pt x="145" y="1130"/>
                    <a:pt x="526" y="1130"/>
                  </a:cubicBezTo>
                  <a:cubicBezTo>
                    <a:pt x="546" y="1130"/>
                    <a:pt x="566" y="1128"/>
                    <a:pt x="588" y="1125"/>
                  </a:cubicBezTo>
                  <a:cubicBezTo>
                    <a:pt x="831" y="1095"/>
                    <a:pt x="1043" y="1004"/>
                    <a:pt x="1256" y="943"/>
                  </a:cubicBezTo>
                  <a:cubicBezTo>
                    <a:pt x="1256" y="609"/>
                    <a:pt x="1226" y="305"/>
                    <a:pt x="1226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265;p40"/>
            <p:cNvSpPr/>
            <p:nvPr/>
          </p:nvSpPr>
          <p:spPr>
            <a:xfrm>
              <a:off x="5940259" y="6616795"/>
              <a:ext cx="171612" cy="141937"/>
            </a:xfrm>
            <a:custGeom>
              <a:avLst/>
              <a:gdLst/>
              <a:ahLst/>
              <a:cxnLst/>
              <a:rect l="l" t="t" r="r" b="b"/>
              <a:pathLst>
                <a:path w="6506" h="5381" extrusionOk="0">
                  <a:moveTo>
                    <a:pt x="6232" y="0"/>
                  </a:moveTo>
                  <a:cubicBezTo>
                    <a:pt x="4408" y="1672"/>
                    <a:pt x="2341" y="3222"/>
                    <a:pt x="1" y="4529"/>
                  </a:cubicBezTo>
                  <a:cubicBezTo>
                    <a:pt x="31" y="4803"/>
                    <a:pt x="31" y="5076"/>
                    <a:pt x="62" y="5380"/>
                  </a:cubicBezTo>
                  <a:cubicBezTo>
                    <a:pt x="2402" y="4468"/>
                    <a:pt x="4530" y="3161"/>
                    <a:pt x="6505" y="1550"/>
                  </a:cubicBezTo>
                  <a:cubicBezTo>
                    <a:pt x="6414" y="1003"/>
                    <a:pt x="6323" y="517"/>
                    <a:pt x="6232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266;p40"/>
            <p:cNvSpPr/>
            <p:nvPr/>
          </p:nvSpPr>
          <p:spPr>
            <a:xfrm>
              <a:off x="6104617" y="6342574"/>
              <a:ext cx="239771" cy="315132"/>
            </a:xfrm>
            <a:custGeom>
              <a:avLst/>
              <a:gdLst/>
              <a:ahLst/>
              <a:cxnLst/>
              <a:rect l="l" t="t" r="r" b="b"/>
              <a:pathLst>
                <a:path w="9090" h="11947" extrusionOk="0">
                  <a:moveTo>
                    <a:pt x="8421" y="1"/>
                  </a:moveTo>
                  <a:cubicBezTo>
                    <a:pt x="5989" y="3861"/>
                    <a:pt x="3314" y="7387"/>
                    <a:pt x="1" y="10396"/>
                  </a:cubicBezTo>
                  <a:cubicBezTo>
                    <a:pt x="92" y="10913"/>
                    <a:pt x="183" y="11430"/>
                    <a:pt x="274" y="11946"/>
                  </a:cubicBezTo>
                  <a:cubicBezTo>
                    <a:pt x="3800" y="9059"/>
                    <a:pt x="6718" y="5259"/>
                    <a:pt x="9089" y="1308"/>
                  </a:cubicBezTo>
                  <a:cubicBezTo>
                    <a:pt x="8876" y="852"/>
                    <a:pt x="8664" y="426"/>
                    <a:pt x="842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267;p40"/>
            <p:cNvSpPr/>
            <p:nvPr/>
          </p:nvSpPr>
          <p:spPr>
            <a:xfrm>
              <a:off x="5920212" y="6736258"/>
              <a:ext cx="21682" cy="27116"/>
            </a:xfrm>
            <a:custGeom>
              <a:avLst/>
              <a:gdLst/>
              <a:ahLst/>
              <a:cxnLst/>
              <a:rect l="l" t="t" r="r" b="b"/>
              <a:pathLst>
                <a:path w="822" h="1028" extrusionOk="0">
                  <a:moveTo>
                    <a:pt x="761" y="0"/>
                  </a:moveTo>
                  <a:cubicBezTo>
                    <a:pt x="609" y="91"/>
                    <a:pt x="457" y="183"/>
                    <a:pt x="305" y="274"/>
                  </a:cubicBezTo>
                  <a:cubicBezTo>
                    <a:pt x="417" y="441"/>
                    <a:pt x="323" y="737"/>
                    <a:pt x="72" y="737"/>
                  </a:cubicBezTo>
                  <a:cubicBezTo>
                    <a:pt x="49" y="737"/>
                    <a:pt x="26" y="735"/>
                    <a:pt x="1" y="730"/>
                  </a:cubicBezTo>
                  <a:lnTo>
                    <a:pt x="1" y="730"/>
                  </a:lnTo>
                  <a:cubicBezTo>
                    <a:pt x="26" y="879"/>
                    <a:pt x="132" y="1027"/>
                    <a:pt x="285" y="1027"/>
                  </a:cubicBezTo>
                  <a:cubicBezTo>
                    <a:pt x="320" y="1027"/>
                    <a:pt x="357" y="1020"/>
                    <a:pt x="396" y="1003"/>
                  </a:cubicBezTo>
                  <a:cubicBezTo>
                    <a:pt x="548" y="942"/>
                    <a:pt x="670" y="882"/>
                    <a:pt x="822" y="851"/>
                  </a:cubicBezTo>
                  <a:cubicBezTo>
                    <a:pt x="791" y="547"/>
                    <a:pt x="791" y="274"/>
                    <a:pt x="761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268;p40"/>
            <p:cNvSpPr/>
            <p:nvPr/>
          </p:nvSpPr>
          <p:spPr>
            <a:xfrm>
              <a:off x="5919421" y="6743459"/>
              <a:ext cx="11791" cy="12239"/>
            </a:xfrm>
            <a:custGeom>
              <a:avLst/>
              <a:gdLst/>
              <a:ahLst/>
              <a:cxnLst/>
              <a:rect l="l" t="t" r="r" b="b"/>
              <a:pathLst>
                <a:path w="447" h="464" extrusionOk="0">
                  <a:moveTo>
                    <a:pt x="335" y="1"/>
                  </a:moveTo>
                  <a:lnTo>
                    <a:pt x="335" y="1"/>
                  </a:lnTo>
                  <a:cubicBezTo>
                    <a:pt x="274" y="31"/>
                    <a:pt x="213" y="92"/>
                    <a:pt x="152" y="92"/>
                  </a:cubicBezTo>
                  <a:cubicBezTo>
                    <a:pt x="31" y="183"/>
                    <a:pt x="0" y="335"/>
                    <a:pt x="31" y="457"/>
                  </a:cubicBezTo>
                  <a:cubicBezTo>
                    <a:pt x="56" y="462"/>
                    <a:pt x="79" y="464"/>
                    <a:pt x="102" y="464"/>
                  </a:cubicBezTo>
                  <a:cubicBezTo>
                    <a:pt x="353" y="464"/>
                    <a:pt x="447" y="168"/>
                    <a:pt x="335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269;p40"/>
            <p:cNvSpPr/>
            <p:nvPr/>
          </p:nvSpPr>
          <p:spPr>
            <a:xfrm>
              <a:off x="5927439" y="7096232"/>
              <a:ext cx="2427" cy="10445"/>
            </a:xfrm>
            <a:custGeom>
              <a:avLst/>
              <a:gdLst/>
              <a:ahLst/>
              <a:cxnLst/>
              <a:rect l="l" t="t" r="r" b="b"/>
              <a:pathLst>
                <a:path w="92" h="396" extrusionOk="0">
                  <a:moveTo>
                    <a:pt x="61" y="1"/>
                  </a:moveTo>
                  <a:cubicBezTo>
                    <a:pt x="0" y="122"/>
                    <a:pt x="31" y="274"/>
                    <a:pt x="92" y="396"/>
                  </a:cubicBezTo>
                  <a:cubicBezTo>
                    <a:pt x="92" y="274"/>
                    <a:pt x="61" y="122"/>
                    <a:pt x="6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270;p40"/>
            <p:cNvSpPr/>
            <p:nvPr/>
          </p:nvSpPr>
          <p:spPr>
            <a:xfrm>
              <a:off x="5959514" y="6978377"/>
              <a:ext cx="184431" cy="126718"/>
            </a:xfrm>
            <a:custGeom>
              <a:avLst/>
              <a:gdLst/>
              <a:ahLst/>
              <a:cxnLst/>
              <a:rect l="l" t="t" r="r" b="b"/>
              <a:pathLst>
                <a:path w="6992" h="4804" extrusionOk="0">
                  <a:moveTo>
                    <a:pt x="6930" y="1"/>
                  </a:moveTo>
                  <a:cubicBezTo>
                    <a:pt x="4742" y="1399"/>
                    <a:pt x="2432" y="2645"/>
                    <a:pt x="0" y="3770"/>
                  </a:cubicBezTo>
                  <a:cubicBezTo>
                    <a:pt x="0" y="4134"/>
                    <a:pt x="31" y="4469"/>
                    <a:pt x="61" y="4803"/>
                  </a:cubicBezTo>
                  <a:cubicBezTo>
                    <a:pt x="2462" y="3800"/>
                    <a:pt x="4772" y="2615"/>
                    <a:pt x="6991" y="1308"/>
                  </a:cubicBezTo>
                  <a:cubicBezTo>
                    <a:pt x="6961" y="882"/>
                    <a:pt x="6961" y="426"/>
                    <a:pt x="6930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271;p40"/>
            <p:cNvSpPr/>
            <p:nvPr/>
          </p:nvSpPr>
          <p:spPr>
            <a:xfrm>
              <a:off x="6142310" y="6716211"/>
              <a:ext cx="315106" cy="296668"/>
            </a:xfrm>
            <a:custGeom>
              <a:avLst/>
              <a:gdLst/>
              <a:ahLst/>
              <a:cxnLst/>
              <a:rect l="l" t="t" r="r" b="b"/>
              <a:pathLst>
                <a:path w="11946" h="11247" extrusionOk="0">
                  <a:moveTo>
                    <a:pt x="11672" y="0"/>
                  </a:moveTo>
                  <a:cubicBezTo>
                    <a:pt x="8299" y="3830"/>
                    <a:pt x="4377" y="7143"/>
                    <a:pt x="0" y="9940"/>
                  </a:cubicBezTo>
                  <a:cubicBezTo>
                    <a:pt x="31" y="10365"/>
                    <a:pt x="61" y="10821"/>
                    <a:pt x="61" y="11247"/>
                  </a:cubicBezTo>
                  <a:cubicBezTo>
                    <a:pt x="4469" y="8633"/>
                    <a:pt x="8481" y="5411"/>
                    <a:pt x="11946" y="1702"/>
                  </a:cubicBezTo>
                  <a:cubicBezTo>
                    <a:pt x="11885" y="1125"/>
                    <a:pt x="11764" y="547"/>
                    <a:pt x="11672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272;p40"/>
            <p:cNvSpPr/>
            <p:nvPr/>
          </p:nvSpPr>
          <p:spPr>
            <a:xfrm>
              <a:off x="5929048" y="7077794"/>
              <a:ext cx="32075" cy="36032"/>
            </a:xfrm>
            <a:custGeom>
              <a:avLst/>
              <a:gdLst/>
              <a:ahLst/>
              <a:cxnLst/>
              <a:rect l="l" t="t" r="r" b="b"/>
              <a:pathLst>
                <a:path w="1216" h="1366" extrusionOk="0">
                  <a:moveTo>
                    <a:pt x="1155" y="1"/>
                  </a:moveTo>
                  <a:cubicBezTo>
                    <a:pt x="821" y="153"/>
                    <a:pt x="517" y="335"/>
                    <a:pt x="183" y="487"/>
                  </a:cubicBezTo>
                  <a:cubicBezTo>
                    <a:pt x="91" y="548"/>
                    <a:pt x="31" y="609"/>
                    <a:pt x="0" y="700"/>
                  </a:cubicBezTo>
                  <a:cubicBezTo>
                    <a:pt x="0" y="821"/>
                    <a:pt x="31" y="973"/>
                    <a:pt x="31" y="1095"/>
                  </a:cubicBezTo>
                  <a:cubicBezTo>
                    <a:pt x="103" y="1240"/>
                    <a:pt x="233" y="1365"/>
                    <a:pt x="390" y="1365"/>
                  </a:cubicBezTo>
                  <a:cubicBezTo>
                    <a:pt x="431" y="1365"/>
                    <a:pt x="473" y="1357"/>
                    <a:pt x="517" y="1338"/>
                  </a:cubicBezTo>
                  <a:cubicBezTo>
                    <a:pt x="760" y="1247"/>
                    <a:pt x="973" y="1125"/>
                    <a:pt x="1216" y="1034"/>
                  </a:cubicBezTo>
                  <a:cubicBezTo>
                    <a:pt x="1186" y="700"/>
                    <a:pt x="1155" y="365"/>
                    <a:pt x="1155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273;p40"/>
            <p:cNvSpPr/>
            <p:nvPr/>
          </p:nvSpPr>
          <p:spPr>
            <a:xfrm>
              <a:off x="5949095" y="7501918"/>
              <a:ext cx="7227" cy="10445"/>
            </a:xfrm>
            <a:custGeom>
              <a:avLst/>
              <a:gdLst/>
              <a:ahLst/>
              <a:cxnLst/>
              <a:rect l="l" t="t" r="r" b="b"/>
              <a:pathLst>
                <a:path w="274" h="396" extrusionOk="0">
                  <a:moveTo>
                    <a:pt x="122" y="1"/>
                  </a:moveTo>
                  <a:cubicBezTo>
                    <a:pt x="0" y="123"/>
                    <a:pt x="91" y="335"/>
                    <a:pt x="274" y="396"/>
                  </a:cubicBezTo>
                  <a:cubicBezTo>
                    <a:pt x="243" y="274"/>
                    <a:pt x="243" y="123"/>
                    <a:pt x="243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274;p40"/>
            <p:cNvSpPr/>
            <p:nvPr/>
          </p:nvSpPr>
          <p:spPr>
            <a:xfrm>
              <a:off x="5983571" y="7408937"/>
              <a:ext cx="143520" cy="96225"/>
            </a:xfrm>
            <a:custGeom>
              <a:avLst/>
              <a:gdLst/>
              <a:ahLst/>
              <a:cxnLst/>
              <a:rect l="l" t="t" r="r" b="b"/>
              <a:pathLst>
                <a:path w="5441" h="3648" extrusionOk="0">
                  <a:moveTo>
                    <a:pt x="5441" y="0"/>
                  </a:moveTo>
                  <a:lnTo>
                    <a:pt x="5441" y="0"/>
                  </a:lnTo>
                  <a:cubicBezTo>
                    <a:pt x="3708" y="1064"/>
                    <a:pt x="1885" y="2006"/>
                    <a:pt x="0" y="2918"/>
                  </a:cubicBezTo>
                  <a:cubicBezTo>
                    <a:pt x="31" y="3161"/>
                    <a:pt x="31" y="3404"/>
                    <a:pt x="31" y="3648"/>
                  </a:cubicBezTo>
                  <a:cubicBezTo>
                    <a:pt x="1885" y="3100"/>
                    <a:pt x="3617" y="2371"/>
                    <a:pt x="5289" y="1429"/>
                  </a:cubicBezTo>
                  <a:cubicBezTo>
                    <a:pt x="5350" y="942"/>
                    <a:pt x="5380" y="486"/>
                    <a:pt x="5441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275;p40"/>
            <p:cNvSpPr/>
            <p:nvPr/>
          </p:nvSpPr>
          <p:spPr>
            <a:xfrm>
              <a:off x="6123055" y="7032108"/>
              <a:ext cx="359235" cy="414522"/>
            </a:xfrm>
            <a:custGeom>
              <a:avLst/>
              <a:gdLst/>
              <a:ahLst/>
              <a:cxnLst/>
              <a:rect l="l" t="t" r="r" b="b"/>
              <a:pathLst>
                <a:path w="13619" h="15715" extrusionOk="0">
                  <a:moveTo>
                    <a:pt x="13618" y="0"/>
                  </a:moveTo>
                  <a:cubicBezTo>
                    <a:pt x="11004" y="3526"/>
                    <a:pt x="8512" y="7052"/>
                    <a:pt x="5411" y="10152"/>
                  </a:cubicBezTo>
                  <a:cubicBezTo>
                    <a:pt x="3770" y="11794"/>
                    <a:pt x="2007" y="13131"/>
                    <a:pt x="153" y="14286"/>
                  </a:cubicBezTo>
                  <a:cubicBezTo>
                    <a:pt x="92" y="14772"/>
                    <a:pt x="62" y="15228"/>
                    <a:pt x="1" y="15715"/>
                  </a:cubicBezTo>
                  <a:cubicBezTo>
                    <a:pt x="5594" y="12523"/>
                    <a:pt x="10244" y="7356"/>
                    <a:pt x="13618" y="1976"/>
                  </a:cubicBezTo>
                  <a:cubicBezTo>
                    <a:pt x="13618" y="1307"/>
                    <a:pt x="13618" y="669"/>
                    <a:pt x="13618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276;p40"/>
            <p:cNvSpPr/>
            <p:nvPr/>
          </p:nvSpPr>
          <p:spPr>
            <a:xfrm>
              <a:off x="5955505" y="7485907"/>
              <a:ext cx="29675" cy="26826"/>
            </a:xfrm>
            <a:custGeom>
              <a:avLst/>
              <a:gdLst/>
              <a:ahLst/>
              <a:cxnLst/>
              <a:rect l="l" t="t" r="r" b="b"/>
              <a:pathLst>
                <a:path w="1125" h="1017" extrusionOk="0">
                  <a:moveTo>
                    <a:pt x="1064" y="0"/>
                  </a:moveTo>
                  <a:cubicBezTo>
                    <a:pt x="882" y="91"/>
                    <a:pt x="730" y="152"/>
                    <a:pt x="547" y="243"/>
                  </a:cubicBezTo>
                  <a:cubicBezTo>
                    <a:pt x="578" y="426"/>
                    <a:pt x="517" y="608"/>
                    <a:pt x="274" y="608"/>
                  </a:cubicBezTo>
                  <a:cubicBezTo>
                    <a:pt x="243" y="618"/>
                    <a:pt x="213" y="621"/>
                    <a:pt x="183" y="621"/>
                  </a:cubicBezTo>
                  <a:cubicBezTo>
                    <a:pt x="122" y="621"/>
                    <a:pt x="61" y="608"/>
                    <a:pt x="0" y="608"/>
                  </a:cubicBezTo>
                  <a:cubicBezTo>
                    <a:pt x="0" y="730"/>
                    <a:pt x="0" y="851"/>
                    <a:pt x="31" y="1003"/>
                  </a:cubicBezTo>
                  <a:cubicBezTo>
                    <a:pt x="51" y="1003"/>
                    <a:pt x="71" y="1017"/>
                    <a:pt x="91" y="1017"/>
                  </a:cubicBezTo>
                  <a:cubicBezTo>
                    <a:pt x="102" y="1017"/>
                    <a:pt x="112" y="1013"/>
                    <a:pt x="122" y="1003"/>
                  </a:cubicBezTo>
                  <a:cubicBezTo>
                    <a:pt x="456" y="942"/>
                    <a:pt x="791" y="821"/>
                    <a:pt x="1125" y="730"/>
                  </a:cubicBezTo>
                  <a:cubicBezTo>
                    <a:pt x="1095" y="486"/>
                    <a:pt x="1095" y="243"/>
                    <a:pt x="1064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277;p40"/>
            <p:cNvSpPr/>
            <p:nvPr/>
          </p:nvSpPr>
          <p:spPr>
            <a:xfrm>
              <a:off x="5952287" y="7499518"/>
              <a:ext cx="3244" cy="2427"/>
            </a:xfrm>
            <a:custGeom>
              <a:avLst/>
              <a:gdLst/>
              <a:ahLst/>
              <a:cxnLst/>
              <a:rect l="l" t="t" r="r" b="b"/>
              <a:pathLst>
                <a:path w="123" h="92" extrusionOk="0">
                  <a:moveTo>
                    <a:pt x="122" y="1"/>
                  </a:moveTo>
                  <a:cubicBezTo>
                    <a:pt x="92" y="1"/>
                    <a:pt x="61" y="31"/>
                    <a:pt x="61" y="31"/>
                  </a:cubicBezTo>
                  <a:cubicBezTo>
                    <a:pt x="31" y="31"/>
                    <a:pt x="1" y="62"/>
                    <a:pt x="1" y="92"/>
                  </a:cubicBezTo>
                  <a:lnTo>
                    <a:pt x="122" y="92"/>
                  </a:lnTo>
                  <a:cubicBezTo>
                    <a:pt x="122" y="62"/>
                    <a:pt x="122" y="31"/>
                    <a:pt x="122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" name="Google Shape;278;p40"/>
            <p:cNvSpPr/>
            <p:nvPr/>
          </p:nvSpPr>
          <p:spPr>
            <a:xfrm>
              <a:off x="5954687" y="7492317"/>
              <a:ext cx="16064" cy="9997"/>
            </a:xfrm>
            <a:custGeom>
              <a:avLst/>
              <a:gdLst/>
              <a:ahLst/>
              <a:cxnLst/>
              <a:rect l="l" t="t" r="r" b="b"/>
              <a:pathLst>
                <a:path w="609" h="379" extrusionOk="0">
                  <a:moveTo>
                    <a:pt x="578" y="0"/>
                  </a:moveTo>
                  <a:cubicBezTo>
                    <a:pt x="396" y="91"/>
                    <a:pt x="214" y="183"/>
                    <a:pt x="1" y="274"/>
                  </a:cubicBezTo>
                  <a:cubicBezTo>
                    <a:pt x="31" y="304"/>
                    <a:pt x="31" y="335"/>
                    <a:pt x="31" y="365"/>
                  </a:cubicBezTo>
                  <a:cubicBezTo>
                    <a:pt x="92" y="365"/>
                    <a:pt x="153" y="378"/>
                    <a:pt x="214" y="378"/>
                  </a:cubicBezTo>
                  <a:cubicBezTo>
                    <a:pt x="244" y="378"/>
                    <a:pt x="274" y="375"/>
                    <a:pt x="305" y="365"/>
                  </a:cubicBezTo>
                  <a:cubicBezTo>
                    <a:pt x="548" y="365"/>
                    <a:pt x="609" y="183"/>
                    <a:pt x="578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" name="Google Shape;279;p40"/>
            <p:cNvSpPr/>
            <p:nvPr/>
          </p:nvSpPr>
          <p:spPr>
            <a:xfrm>
              <a:off x="5998790" y="7727235"/>
              <a:ext cx="72987" cy="39302"/>
            </a:xfrm>
            <a:custGeom>
              <a:avLst/>
              <a:gdLst/>
              <a:ahLst/>
              <a:cxnLst/>
              <a:rect l="l" t="t" r="r" b="b"/>
              <a:pathLst>
                <a:path w="2767" h="1490" extrusionOk="0">
                  <a:moveTo>
                    <a:pt x="2767" y="0"/>
                  </a:moveTo>
                  <a:lnTo>
                    <a:pt x="2767" y="0"/>
                  </a:lnTo>
                  <a:cubicBezTo>
                    <a:pt x="1794" y="152"/>
                    <a:pt x="821" y="274"/>
                    <a:pt x="1" y="760"/>
                  </a:cubicBezTo>
                  <a:cubicBezTo>
                    <a:pt x="1" y="1003"/>
                    <a:pt x="31" y="1246"/>
                    <a:pt x="31" y="1489"/>
                  </a:cubicBezTo>
                  <a:cubicBezTo>
                    <a:pt x="882" y="1429"/>
                    <a:pt x="1703" y="1307"/>
                    <a:pt x="2463" y="1155"/>
                  </a:cubicBezTo>
                  <a:cubicBezTo>
                    <a:pt x="2584" y="760"/>
                    <a:pt x="2675" y="395"/>
                    <a:pt x="2767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" name="Google Shape;280;p40"/>
            <p:cNvSpPr/>
            <p:nvPr/>
          </p:nvSpPr>
          <p:spPr>
            <a:xfrm>
              <a:off x="6063732" y="7436977"/>
              <a:ext cx="389675" cy="320750"/>
            </a:xfrm>
            <a:custGeom>
              <a:avLst/>
              <a:gdLst/>
              <a:ahLst/>
              <a:cxnLst/>
              <a:rect l="l" t="t" r="r" b="b"/>
              <a:pathLst>
                <a:path w="14773" h="12160" extrusionOk="0">
                  <a:moveTo>
                    <a:pt x="14773" y="1"/>
                  </a:moveTo>
                  <a:lnTo>
                    <a:pt x="14773" y="1"/>
                  </a:lnTo>
                  <a:cubicBezTo>
                    <a:pt x="13588" y="1277"/>
                    <a:pt x="12372" y="2524"/>
                    <a:pt x="11186" y="3800"/>
                  </a:cubicBezTo>
                  <a:cubicBezTo>
                    <a:pt x="8451" y="6779"/>
                    <a:pt x="5381" y="9454"/>
                    <a:pt x="1490" y="10731"/>
                  </a:cubicBezTo>
                  <a:cubicBezTo>
                    <a:pt x="1095" y="10852"/>
                    <a:pt x="700" y="10943"/>
                    <a:pt x="305" y="11004"/>
                  </a:cubicBezTo>
                  <a:cubicBezTo>
                    <a:pt x="213" y="11399"/>
                    <a:pt x="122" y="11794"/>
                    <a:pt x="1" y="12159"/>
                  </a:cubicBezTo>
                  <a:cubicBezTo>
                    <a:pt x="3557" y="11490"/>
                    <a:pt x="6505" y="9910"/>
                    <a:pt x="9484" y="7448"/>
                  </a:cubicBezTo>
                  <a:cubicBezTo>
                    <a:pt x="10974" y="6202"/>
                    <a:pt x="12463" y="4834"/>
                    <a:pt x="13952" y="3436"/>
                  </a:cubicBezTo>
                  <a:cubicBezTo>
                    <a:pt x="14256" y="2402"/>
                    <a:pt x="14530" y="1247"/>
                    <a:pt x="14773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" name="Google Shape;281;p40"/>
            <p:cNvSpPr/>
            <p:nvPr/>
          </p:nvSpPr>
          <p:spPr>
            <a:xfrm>
              <a:off x="5982938" y="7747255"/>
              <a:ext cx="16671" cy="20126"/>
            </a:xfrm>
            <a:custGeom>
              <a:avLst/>
              <a:gdLst/>
              <a:ahLst/>
              <a:cxnLst/>
              <a:rect l="l" t="t" r="r" b="b"/>
              <a:pathLst>
                <a:path w="632" h="763" extrusionOk="0">
                  <a:moveTo>
                    <a:pt x="602" y="1"/>
                  </a:moveTo>
                  <a:cubicBezTo>
                    <a:pt x="450" y="92"/>
                    <a:pt x="298" y="183"/>
                    <a:pt x="146" y="335"/>
                  </a:cubicBezTo>
                  <a:cubicBezTo>
                    <a:pt x="0" y="452"/>
                    <a:pt x="105" y="763"/>
                    <a:pt x="301" y="763"/>
                  </a:cubicBezTo>
                  <a:cubicBezTo>
                    <a:pt x="310" y="763"/>
                    <a:pt x="319" y="762"/>
                    <a:pt x="328" y="761"/>
                  </a:cubicBezTo>
                  <a:cubicBezTo>
                    <a:pt x="450" y="761"/>
                    <a:pt x="541" y="730"/>
                    <a:pt x="632" y="730"/>
                  </a:cubicBezTo>
                  <a:cubicBezTo>
                    <a:pt x="632" y="487"/>
                    <a:pt x="602" y="244"/>
                    <a:pt x="602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" name="Google Shape;282;p40"/>
            <p:cNvSpPr/>
            <p:nvPr/>
          </p:nvSpPr>
          <p:spPr>
            <a:xfrm>
              <a:off x="6713964" y="7863527"/>
              <a:ext cx="232544" cy="337553"/>
            </a:xfrm>
            <a:custGeom>
              <a:avLst/>
              <a:gdLst/>
              <a:ahLst/>
              <a:cxnLst/>
              <a:rect l="l" t="t" r="r" b="b"/>
              <a:pathLst>
                <a:path w="8816" h="12797" extrusionOk="0">
                  <a:moveTo>
                    <a:pt x="8815" y="0"/>
                  </a:moveTo>
                  <a:lnTo>
                    <a:pt x="8815" y="0"/>
                  </a:lnTo>
                  <a:cubicBezTo>
                    <a:pt x="5837" y="730"/>
                    <a:pt x="2858" y="1399"/>
                    <a:pt x="1" y="2219"/>
                  </a:cubicBezTo>
                  <a:lnTo>
                    <a:pt x="1186" y="12797"/>
                  </a:lnTo>
                  <a:lnTo>
                    <a:pt x="6870" y="12797"/>
                  </a:lnTo>
                  <a:lnTo>
                    <a:pt x="8815" y="0"/>
                  </a:lnTo>
                  <a:close/>
                </a:path>
              </a:pathLst>
            </a:custGeom>
            <a:solidFill>
              <a:srgbClr val="8C4C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283;p40"/>
            <p:cNvSpPr/>
            <p:nvPr/>
          </p:nvSpPr>
          <p:spPr>
            <a:xfrm>
              <a:off x="6699535" y="7710379"/>
              <a:ext cx="270211" cy="211706"/>
            </a:xfrm>
            <a:custGeom>
              <a:avLst/>
              <a:gdLst/>
              <a:ahLst/>
              <a:cxnLst/>
              <a:rect l="l" t="t" r="r" b="b"/>
              <a:pathLst>
                <a:path w="10244" h="8026" extrusionOk="0">
                  <a:moveTo>
                    <a:pt x="10244" y="1"/>
                  </a:moveTo>
                  <a:lnTo>
                    <a:pt x="1" y="3010"/>
                  </a:lnTo>
                  <a:lnTo>
                    <a:pt x="548" y="8025"/>
                  </a:lnTo>
                  <a:cubicBezTo>
                    <a:pt x="3405" y="7205"/>
                    <a:pt x="6384" y="6536"/>
                    <a:pt x="9362" y="5806"/>
                  </a:cubicBezTo>
                  <a:lnTo>
                    <a:pt x="10244" y="1"/>
                  </a:lnTo>
                  <a:close/>
                </a:path>
              </a:pathLst>
            </a:custGeom>
            <a:solidFill>
              <a:srgbClr val="6735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284;p40"/>
            <p:cNvSpPr/>
            <p:nvPr/>
          </p:nvSpPr>
          <p:spPr>
            <a:xfrm>
              <a:off x="6546387" y="6280059"/>
              <a:ext cx="184431" cy="307878"/>
            </a:xfrm>
            <a:custGeom>
              <a:avLst/>
              <a:gdLst/>
              <a:ahLst/>
              <a:cxnLst/>
              <a:rect l="l" t="t" r="r" b="b"/>
              <a:pathLst>
                <a:path w="6992" h="11672" extrusionOk="0">
                  <a:moveTo>
                    <a:pt x="6506" y="0"/>
                  </a:moveTo>
                  <a:cubicBezTo>
                    <a:pt x="4044" y="213"/>
                    <a:pt x="1885" y="638"/>
                    <a:pt x="1" y="1246"/>
                  </a:cubicBezTo>
                  <a:cubicBezTo>
                    <a:pt x="1764" y="5015"/>
                    <a:pt x="4044" y="8480"/>
                    <a:pt x="6992" y="11672"/>
                  </a:cubicBezTo>
                  <a:cubicBezTo>
                    <a:pt x="6749" y="7781"/>
                    <a:pt x="6566" y="3891"/>
                    <a:pt x="6506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285;p40"/>
            <p:cNvSpPr/>
            <p:nvPr/>
          </p:nvSpPr>
          <p:spPr>
            <a:xfrm>
              <a:off x="6228090" y="6433181"/>
              <a:ext cx="534012" cy="722401"/>
            </a:xfrm>
            <a:custGeom>
              <a:avLst/>
              <a:gdLst/>
              <a:ahLst/>
              <a:cxnLst/>
              <a:rect l="l" t="t" r="r" b="b"/>
              <a:pathLst>
                <a:path w="20245" h="27387" extrusionOk="0">
                  <a:moveTo>
                    <a:pt x="4682" y="1"/>
                  </a:moveTo>
                  <a:cubicBezTo>
                    <a:pt x="2007" y="2919"/>
                    <a:pt x="578" y="6840"/>
                    <a:pt x="1" y="11612"/>
                  </a:cubicBezTo>
                  <a:cubicBezTo>
                    <a:pt x="5806" y="18147"/>
                    <a:pt x="11430" y="25533"/>
                    <a:pt x="20244" y="27387"/>
                  </a:cubicBezTo>
                  <a:cubicBezTo>
                    <a:pt x="20214" y="27357"/>
                    <a:pt x="20214" y="27326"/>
                    <a:pt x="20214" y="27296"/>
                  </a:cubicBezTo>
                  <a:cubicBezTo>
                    <a:pt x="20153" y="27174"/>
                    <a:pt x="20153" y="27083"/>
                    <a:pt x="20214" y="26961"/>
                  </a:cubicBezTo>
                  <a:cubicBezTo>
                    <a:pt x="19971" y="23253"/>
                    <a:pt x="19758" y="19545"/>
                    <a:pt x="19576" y="15837"/>
                  </a:cubicBezTo>
                  <a:cubicBezTo>
                    <a:pt x="16171" y="14955"/>
                    <a:pt x="12737" y="10578"/>
                    <a:pt x="10639" y="8147"/>
                  </a:cubicBezTo>
                  <a:cubicBezTo>
                    <a:pt x="8390" y="5593"/>
                    <a:pt x="6414" y="2888"/>
                    <a:pt x="4682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286;p40"/>
            <p:cNvSpPr/>
            <p:nvPr/>
          </p:nvSpPr>
          <p:spPr>
            <a:xfrm>
              <a:off x="6747648" y="6277290"/>
              <a:ext cx="101844" cy="289810"/>
            </a:xfrm>
            <a:custGeom>
              <a:avLst/>
              <a:gdLst/>
              <a:ahLst/>
              <a:cxnLst/>
              <a:rect l="l" t="t" r="r" b="b"/>
              <a:pathLst>
                <a:path w="3861" h="10987" extrusionOk="0">
                  <a:moveTo>
                    <a:pt x="1054" y="0"/>
                  </a:moveTo>
                  <a:cubicBezTo>
                    <a:pt x="716" y="0"/>
                    <a:pt x="365" y="14"/>
                    <a:pt x="0" y="14"/>
                  </a:cubicBezTo>
                  <a:cubicBezTo>
                    <a:pt x="61" y="3661"/>
                    <a:pt x="183" y="7339"/>
                    <a:pt x="365" y="10987"/>
                  </a:cubicBezTo>
                  <a:cubicBezTo>
                    <a:pt x="1581" y="10105"/>
                    <a:pt x="2888" y="8342"/>
                    <a:pt x="3860" y="6944"/>
                  </a:cubicBezTo>
                  <a:cubicBezTo>
                    <a:pt x="3101" y="4208"/>
                    <a:pt x="2280" y="1898"/>
                    <a:pt x="1550" y="14"/>
                  </a:cubicBezTo>
                  <a:cubicBezTo>
                    <a:pt x="1388" y="4"/>
                    <a:pt x="1223" y="0"/>
                    <a:pt x="1054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287;p40"/>
            <p:cNvSpPr/>
            <p:nvPr/>
          </p:nvSpPr>
          <p:spPr>
            <a:xfrm>
              <a:off x="6216880" y="6776326"/>
              <a:ext cx="566061" cy="700771"/>
            </a:xfrm>
            <a:custGeom>
              <a:avLst/>
              <a:gdLst/>
              <a:ahLst/>
              <a:cxnLst/>
              <a:rect l="l" t="t" r="r" b="b"/>
              <a:pathLst>
                <a:path w="21460" h="26567" extrusionOk="0">
                  <a:moveTo>
                    <a:pt x="304" y="1"/>
                  </a:moveTo>
                  <a:cubicBezTo>
                    <a:pt x="0" y="3618"/>
                    <a:pt x="183" y="7691"/>
                    <a:pt x="639" y="12159"/>
                  </a:cubicBezTo>
                  <a:cubicBezTo>
                    <a:pt x="6171" y="18846"/>
                    <a:pt x="12888" y="25685"/>
                    <a:pt x="21460" y="26567"/>
                  </a:cubicBezTo>
                  <a:cubicBezTo>
                    <a:pt x="21186" y="22706"/>
                    <a:pt x="20943" y="18816"/>
                    <a:pt x="20700" y="14925"/>
                  </a:cubicBezTo>
                  <a:cubicBezTo>
                    <a:pt x="20639" y="14956"/>
                    <a:pt x="20578" y="14956"/>
                    <a:pt x="20517" y="14956"/>
                  </a:cubicBezTo>
                  <a:cubicBezTo>
                    <a:pt x="12219" y="13375"/>
                    <a:pt x="5806" y="6566"/>
                    <a:pt x="304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288;p40"/>
            <p:cNvSpPr/>
            <p:nvPr/>
          </p:nvSpPr>
          <p:spPr>
            <a:xfrm>
              <a:off x="6366809" y="6320945"/>
              <a:ext cx="376855" cy="513939"/>
            </a:xfrm>
            <a:custGeom>
              <a:avLst/>
              <a:gdLst/>
              <a:ahLst/>
              <a:cxnLst/>
              <a:rect l="l" t="t" r="r" b="b"/>
              <a:pathLst>
                <a:path w="14287" h="19484" extrusionOk="0">
                  <a:moveTo>
                    <a:pt x="5897" y="0"/>
                  </a:moveTo>
                  <a:cubicBezTo>
                    <a:pt x="3526" y="912"/>
                    <a:pt x="1581" y="2128"/>
                    <a:pt x="0" y="3648"/>
                  </a:cubicBezTo>
                  <a:cubicBezTo>
                    <a:pt x="1733" y="6566"/>
                    <a:pt x="3648" y="9332"/>
                    <a:pt x="5927" y="11855"/>
                  </a:cubicBezTo>
                  <a:cubicBezTo>
                    <a:pt x="8025" y="14225"/>
                    <a:pt x="11125" y="18298"/>
                    <a:pt x="14286" y="19484"/>
                  </a:cubicBezTo>
                  <a:cubicBezTo>
                    <a:pt x="14256" y="19028"/>
                    <a:pt x="14225" y="18572"/>
                    <a:pt x="14225" y="18086"/>
                  </a:cubicBezTo>
                  <a:cubicBezTo>
                    <a:pt x="14104" y="15745"/>
                    <a:pt x="13982" y="13344"/>
                    <a:pt x="13830" y="10973"/>
                  </a:cubicBezTo>
                  <a:cubicBezTo>
                    <a:pt x="10487" y="7842"/>
                    <a:pt x="7873" y="4104"/>
                    <a:pt x="5897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" name="Google Shape;289;p40"/>
            <p:cNvSpPr/>
            <p:nvPr/>
          </p:nvSpPr>
          <p:spPr>
            <a:xfrm>
              <a:off x="6787742" y="7072993"/>
              <a:ext cx="160375" cy="404895"/>
            </a:xfrm>
            <a:custGeom>
              <a:avLst/>
              <a:gdLst/>
              <a:ahLst/>
              <a:cxnLst/>
              <a:rect l="l" t="t" r="r" b="b"/>
              <a:pathLst>
                <a:path w="6080" h="15350" extrusionOk="0">
                  <a:moveTo>
                    <a:pt x="5958" y="0"/>
                  </a:moveTo>
                  <a:lnTo>
                    <a:pt x="5958" y="0"/>
                  </a:lnTo>
                  <a:cubicBezTo>
                    <a:pt x="4043" y="1125"/>
                    <a:pt x="2067" y="2128"/>
                    <a:pt x="0" y="3009"/>
                  </a:cubicBezTo>
                  <a:cubicBezTo>
                    <a:pt x="274" y="7113"/>
                    <a:pt x="517" y="11216"/>
                    <a:pt x="760" y="15350"/>
                  </a:cubicBezTo>
                  <a:cubicBezTo>
                    <a:pt x="2371" y="14560"/>
                    <a:pt x="3921" y="13769"/>
                    <a:pt x="5410" y="12858"/>
                  </a:cubicBezTo>
                  <a:cubicBezTo>
                    <a:pt x="5927" y="8359"/>
                    <a:pt x="6079" y="4073"/>
                    <a:pt x="5958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290;p40"/>
            <p:cNvSpPr/>
            <p:nvPr/>
          </p:nvSpPr>
          <p:spPr>
            <a:xfrm>
              <a:off x="6808580" y="7444204"/>
              <a:ext cx="117881" cy="257392"/>
            </a:xfrm>
            <a:custGeom>
              <a:avLst/>
              <a:gdLst/>
              <a:ahLst/>
              <a:cxnLst/>
              <a:rect l="l" t="t" r="r" b="b"/>
              <a:pathLst>
                <a:path w="4469" h="9758" extrusionOk="0">
                  <a:moveTo>
                    <a:pt x="4468" y="0"/>
                  </a:moveTo>
                  <a:cubicBezTo>
                    <a:pt x="3070" y="791"/>
                    <a:pt x="1581" y="1429"/>
                    <a:pt x="0" y="1915"/>
                  </a:cubicBezTo>
                  <a:cubicBezTo>
                    <a:pt x="152" y="4529"/>
                    <a:pt x="304" y="7143"/>
                    <a:pt x="456" y="9757"/>
                  </a:cubicBezTo>
                  <a:cubicBezTo>
                    <a:pt x="1155" y="9332"/>
                    <a:pt x="1976" y="9241"/>
                    <a:pt x="2827" y="9089"/>
                  </a:cubicBezTo>
                  <a:cubicBezTo>
                    <a:pt x="3557" y="5988"/>
                    <a:pt x="4104" y="2949"/>
                    <a:pt x="4468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291;p40"/>
            <p:cNvSpPr/>
            <p:nvPr/>
          </p:nvSpPr>
          <p:spPr>
            <a:xfrm>
              <a:off x="6758067" y="6494113"/>
              <a:ext cx="153965" cy="342380"/>
            </a:xfrm>
            <a:custGeom>
              <a:avLst/>
              <a:gdLst/>
              <a:ahLst/>
              <a:cxnLst/>
              <a:rect l="l" t="t" r="r" b="b"/>
              <a:pathLst>
                <a:path w="5837" h="12980" extrusionOk="0">
                  <a:moveTo>
                    <a:pt x="3830" y="1"/>
                  </a:moveTo>
                  <a:cubicBezTo>
                    <a:pt x="2706" y="1551"/>
                    <a:pt x="1368" y="3040"/>
                    <a:pt x="0" y="3557"/>
                  </a:cubicBezTo>
                  <a:cubicBezTo>
                    <a:pt x="152" y="6718"/>
                    <a:pt x="335" y="9849"/>
                    <a:pt x="487" y="12980"/>
                  </a:cubicBezTo>
                  <a:cubicBezTo>
                    <a:pt x="2493" y="11825"/>
                    <a:pt x="4225" y="10518"/>
                    <a:pt x="5836" y="9089"/>
                  </a:cubicBezTo>
                  <a:cubicBezTo>
                    <a:pt x="5259" y="5745"/>
                    <a:pt x="4560" y="2706"/>
                    <a:pt x="3830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" name="Google Shape;292;p40"/>
            <p:cNvSpPr/>
            <p:nvPr/>
          </p:nvSpPr>
          <p:spPr>
            <a:xfrm>
              <a:off x="6771704" y="6769125"/>
              <a:ext cx="172403" cy="360000"/>
            </a:xfrm>
            <a:custGeom>
              <a:avLst/>
              <a:gdLst/>
              <a:ahLst/>
              <a:cxnLst/>
              <a:rect l="l" t="t" r="r" b="b"/>
              <a:pathLst>
                <a:path w="6536" h="13648" extrusionOk="0">
                  <a:moveTo>
                    <a:pt x="5532" y="0"/>
                  </a:moveTo>
                  <a:cubicBezTo>
                    <a:pt x="3830" y="1368"/>
                    <a:pt x="2006" y="2493"/>
                    <a:pt x="0" y="3253"/>
                  </a:cubicBezTo>
                  <a:cubicBezTo>
                    <a:pt x="0" y="3496"/>
                    <a:pt x="31" y="3739"/>
                    <a:pt x="31" y="3982"/>
                  </a:cubicBezTo>
                  <a:cubicBezTo>
                    <a:pt x="213" y="7204"/>
                    <a:pt x="395" y="10426"/>
                    <a:pt x="578" y="13648"/>
                  </a:cubicBezTo>
                  <a:cubicBezTo>
                    <a:pt x="2645" y="12675"/>
                    <a:pt x="4651" y="11581"/>
                    <a:pt x="6535" y="10396"/>
                  </a:cubicBezTo>
                  <a:cubicBezTo>
                    <a:pt x="6353" y="6687"/>
                    <a:pt x="6018" y="3222"/>
                    <a:pt x="5532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Google Shape;293;p40"/>
            <p:cNvSpPr/>
            <p:nvPr/>
          </p:nvSpPr>
          <p:spPr>
            <a:xfrm>
              <a:off x="6821399" y="7710379"/>
              <a:ext cx="55340" cy="117881"/>
            </a:xfrm>
            <a:custGeom>
              <a:avLst/>
              <a:gdLst/>
              <a:ahLst/>
              <a:cxnLst/>
              <a:rect l="l" t="t" r="r" b="b"/>
              <a:pathLst>
                <a:path w="2098" h="4469" extrusionOk="0">
                  <a:moveTo>
                    <a:pt x="2098" y="1"/>
                  </a:moveTo>
                  <a:lnTo>
                    <a:pt x="2098" y="1"/>
                  </a:lnTo>
                  <a:cubicBezTo>
                    <a:pt x="1429" y="153"/>
                    <a:pt x="730" y="244"/>
                    <a:pt x="1" y="274"/>
                  </a:cubicBezTo>
                  <a:cubicBezTo>
                    <a:pt x="92" y="1673"/>
                    <a:pt x="122" y="3071"/>
                    <a:pt x="213" y="4469"/>
                  </a:cubicBezTo>
                  <a:lnTo>
                    <a:pt x="882" y="4469"/>
                  </a:lnTo>
                  <a:cubicBezTo>
                    <a:pt x="1338" y="2949"/>
                    <a:pt x="1733" y="1490"/>
                    <a:pt x="2098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294;p40"/>
            <p:cNvSpPr/>
            <p:nvPr/>
          </p:nvSpPr>
          <p:spPr>
            <a:xfrm>
              <a:off x="6408486" y="7610171"/>
              <a:ext cx="395293" cy="217298"/>
            </a:xfrm>
            <a:custGeom>
              <a:avLst/>
              <a:gdLst/>
              <a:ahLst/>
              <a:cxnLst/>
              <a:rect l="l" t="t" r="r" b="b"/>
              <a:pathLst>
                <a:path w="14986" h="8238" extrusionOk="0">
                  <a:moveTo>
                    <a:pt x="1" y="0"/>
                  </a:moveTo>
                  <a:lnTo>
                    <a:pt x="1" y="0"/>
                  </a:lnTo>
                  <a:cubicBezTo>
                    <a:pt x="6171" y="7326"/>
                    <a:pt x="14591" y="8177"/>
                    <a:pt x="14986" y="8238"/>
                  </a:cubicBezTo>
                  <a:cubicBezTo>
                    <a:pt x="14925" y="7052"/>
                    <a:pt x="14864" y="5836"/>
                    <a:pt x="14804" y="4651"/>
                  </a:cubicBezTo>
                  <a:cubicBezTo>
                    <a:pt x="14773" y="4681"/>
                    <a:pt x="14773" y="4712"/>
                    <a:pt x="14712" y="4712"/>
                  </a:cubicBezTo>
                  <a:cubicBezTo>
                    <a:pt x="13834" y="4995"/>
                    <a:pt x="12922" y="5122"/>
                    <a:pt x="11995" y="5122"/>
                  </a:cubicBezTo>
                  <a:cubicBezTo>
                    <a:pt x="7756" y="5122"/>
                    <a:pt x="3193" y="2469"/>
                    <a:pt x="1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" name="Google Shape;295;p40"/>
            <p:cNvSpPr/>
            <p:nvPr/>
          </p:nvSpPr>
          <p:spPr>
            <a:xfrm>
              <a:off x="6239327" y="7144345"/>
              <a:ext cx="558860" cy="582811"/>
            </a:xfrm>
            <a:custGeom>
              <a:avLst/>
              <a:gdLst/>
              <a:ahLst/>
              <a:cxnLst/>
              <a:rect l="l" t="t" r="r" b="b"/>
              <a:pathLst>
                <a:path w="21187" h="22095" extrusionOk="0">
                  <a:moveTo>
                    <a:pt x="0" y="0"/>
                  </a:moveTo>
                  <a:lnTo>
                    <a:pt x="0" y="0"/>
                  </a:lnTo>
                  <a:cubicBezTo>
                    <a:pt x="122" y="1095"/>
                    <a:pt x="274" y="2189"/>
                    <a:pt x="426" y="3344"/>
                  </a:cubicBezTo>
                  <a:cubicBezTo>
                    <a:pt x="1155" y="8390"/>
                    <a:pt x="2736" y="12311"/>
                    <a:pt x="4742" y="15350"/>
                  </a:cubicBezTo>
                  <a:cubicBezTo>
                    <a:pt x="8843" y="19216"/>
                    <a:pt x="13573" y="22094"/>
                    <a:pt x="18526" y="22094"/>
                  </a:cubicBezTo>
                  <a:cubicBezTo>
                    <a:pt x="19336" y="22094"/>
                    <a:pt x="20153" y="22017"/>
                    <a:pt x="20973" y="21855"/>
                  </a:cubicBezTo>
                  <a:cubicBezTo>
                    <a:pt x="21000" y="21846"/>
                    <a:pt x="21024" y="21842"/>
                    <a:pt x="21046" y="21842"/>
                  </a:cubicBezTo>
                  <a:cubicBezTo>
                    <a:pt x="21100" y="21842"/>
                    <a:pt x="21143" y="21864"/>
                    <a:pt x="21186" y="21885"/>
                  </a:cubicBezTo>
                  <a:cubicBezTo>
                    <a:pt x="21034" y="19089"/>
                    <a:pt x="20852" y="16293"/>
                    <a:pt x="20639" y="13496"/>
                  </a:cubicBezTo>
                  <a:cubicBezTo>
                    <a:pt x="20487" y="13466"/>
                    <a:pt x="20426" y="13283"/>
                    <a:pt x="20517" y="13162"/>
                  </a:cubicBezTo>
                  <a:cubicBezTo>
                    <a:pt x="12463" y="13131"/>
                    <a:pt x="5472" y="6444"/>
                    <a:pt x="0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" name="Google Shape;296;p40"/>
            <p:cNvSpPr/>
            <p:nvPr/>
          </p:nvSpPr>
          <p:spPr>
            <a:xfrm>
              <a:off x="6859093" y="6338565"/>
              <a:ext cx="242145" cy="395293"/>
            </a:xfrm>
            <a:custGeom>
              <a:avLst/>
              <a:gdLst/>
              <a:ahLst/>
              <a:cxnLst/>
              <a:rect l="l" t="t" r="r" b="b"/>
              <a:pathLst>
                <a:path w="9180" h="14986" extrusionOk="0">
                  <a:moveTo>
                    <a:pt x="3921" y="1"/>
                  </a:moveTo>
                  <a:cubicBezTo>
                    <a:pt x="3374" y="882"/>
                    <a:pt x="2827" y="1764"/>
                    <a:pt x="2219" y="2615"/>
                  </a:cubicBezTo>
                  <a:cubicBezTo>
                    <a:pt x="1611" y="3466"/>
                    <a:pt x="851" y="4682"/>
                    <a:pt x="0" y="5898"/>
                  </a:cubicBezTo>
                  <a:cubicBezTo>
                    <a:pt x="730" y="8603"/>
                    <a:pt x="1429" y="11642"/>
                    <a:pt x="1976" y="14986"/>
                  </a:cubicBezTo>
                  <a:cubicBezTo>
                    <a:pt x="4803" y="12402"/>
                    <a:pt x="7082" y="9393"/>
                    <a:pt x="9180" y="6110"/>
                  </a:cubicBezTo>
                  <a:cubicBezTo>
                    <a:pt x="7782" y="3588"/>
                    <a:pt x="6049" y="1460"/>
                    <a:pt x="3921" y="1"/>
                  </a:cubicBezTo>
                  <a:close/>
                </a:path>
              </a:pathLst>
            </a:custGeom>
            <a:solidFill>
              <a:srgbClr val="51C0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" name="Google Shape;297;p40"/>
            <p:cNvSpPr/>
            <p:nvPr/>
          </p:nvSpPr>
          <p:spPr>
            <a:xfrm>
              <a:off x="6788533" y="6277633"/>
              <a:ext cx="151565" cy="182849"/>
            </a:xfrm>
            <a:custGeom>
              <a:avLst/>
              <a:gdLst/>
              <a:ahLst/>
              <a:cxnLst/>
              <a:rect l="l" t="t" r="r" b="b"/>
              <a:pathLst>
                <a:path w="5746" h="6932" extrusionOk="0">
                  <a:moveTo>
                    <a:pt x="0" y="1"/>
                  </a:moveTo>
                  <a:lnTo>
                    <a:pt x="0" y="1"/>
                  </a:lnTo>
                  <a:cubicBezTo>
                    <a:pt x="730" y="1885"/>
                    <a:pt x="1551" y="4195"/>
                    <a:pt x="2310" y="6931"/>
                  </a:cubicBezTo>
                  <a:cubicBezTo>
                    <a:pt x="2675" y="6384"/>
                    <a:pt x="3010" y="5928"/>
                    <a:pt x="3283" y="5563"/>
                  </a:cubicBezTo>
                  <a:cubicBezTo>
                    <a:pt x="4134" y="4317"/>
                    <a:pt x="4955" y="3040"/>
                    <a:pt x="5745" y="1733"/>
                  </a:cubicBezTo>
                  <a:cubicBezTo>
                    <a:pt x="4073" y="730"/>
                    <a:pt x="2159" y="122"/>
                    <a:pt x="0" y="1"/>
                  </a:cubicBezTo>
                  <a:close/>
                </a:path>
              </a:pathLst>
            </a:custGeom>
            <a:solidFill>
              <a:srgbClr val="51C0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" name="Google Shape;298;p40"/>
            <p:cNvSpPr/>
            <p:nvPr/>
          </p:nvSpPr>
          <p:spPr>
            <a:xfrm>
              <a:off x="6883149" y="7133925"/>
              <a:ext cx="351981" cy="550024"/>
            </a:xfrm>
            <a:custGeom>
              <a:avLst/>
              <a:gdLst/>
              <a:ahLst/>
              <a:cxnLst/>
              <a:rect l="l" t="t" r="r" b="b"/>
              <a:pathLst>
                <a:path w="13344" h="20852" extrusionOk="0">
                  <a:moveTo>
                    <a:pt x="13313" y="0"/>
                  </a:moveTo>
                  <a:cubicBezTo>
                    <a:pt x="10426" y="4590"/>
                    <a:pt x="6474" y="9028"/>
                    <a:pt x="1641" y="11763"/>
                  </a:cubicBezTo>
                  <a:cubicBezTo>
                    <a:pt x="1277" y="14712"/>
                    <a:pt x="730" y="17751"/>
                    <a:pt x="0" y="20852"/>
                  </a:cubicBezTo>
                  <a:cubicBezTo>
                    <a:pt x="334" y="20791"/>
                    <a:pt x="669" y="20730"/>
                    <a:pt x="1003" y="20639"/>
                  </a:cubicBezTo>
                  <a:cubicBezTo>
                    <a:pt x="4347" y="19545"/>
                    <a:pt x="6961" y="17265"/>
                    <a:pt x="9301" y="14712"/>
                  </a:cubicBezTo>
                  <a:cubicBezTo>
                    <a:pt x="10304" y="13618"/>
                    <a:pt x="11338" y="12554"/>
                    <a:pt x="12371" y="11459"/>
                  </a:cubicBezTo>
                  <a:cubicBezTo>
                    <a:pt x="12979" y="8207"/>
                    <a:pt x="13344" y="4256"/>
                    <a:pt x="13313" y="0"/>
                  </a:cubicBezTo>
                  <a:close/>
                </a:path>
              </a:pathLst>
            </a:custGeom>
            <a:solidFill>
              <a:srgbClr val="51C0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299;p40"/>
            <p:cNvSpPr/>
            <p:nvPr/>
          </p:nvSpPr>
          <p:spPr>
            <a:xfrm>
              <a:off x="6917624" y="6529406"/>
              <a:ext cx="289440" cy="513939"/>
            </a:xfrm>
            <a:custGeom>
              <a:avLst/>
              <a:gdLst/>
              <a:ahLst/>
              <a:cxnLst/>
              <a:rect l="l" t="t" r="r" b="b"/>
              <a:pathLst>
                <a:path w="10973" h="19484" extrusionOk="0">
                  <a:moveTo>
                    <a:pt x="7538" y="0"/>
                  </a:moveTo>
                  <a:cubicBezTo>
                    <a:pt x="5502" y="3374"/>
                    <a:pt x="3009" y="6626"/>
                    <a:pt x="0" y="9088"/>
                  </a:cubicBezTo>
                  <a:cubicBezTo>
                    <a:pt x="486" y="12310"/>
                    <a:pt x="821" y="15806"/>
                    <a:pt x="973" y="19484"/>
                  </a:cubicBezTo>
                  <a:cubicBezTo>
                    <a:pt x="4742" y="17113"/>
                    <a:pt x="8055" y="14256"/>
                    <a:pt x="10973" y="10973"/>
                  </a:cubicBezTo>
                  <a:cubicBezTo>
                    <a:pt x="10243" y="6991"/>
                    <a:pt x="9119" y="3222"/>
                    <a:pt x="7538" y="0"/>
                  </a:cubicBezTo>
                  <a:close/>
                </a:path>
              </a:pathLst>
            </a:custGeom>
            <a:solidFill>
              <a:srgbClr val="51C0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" name="Google Shape;300;p40"/>
            <p:cNvSpPr/>
            <p:nvPr/>
          </p:nvSpPr>
          <p:spPr>
            <a:xfrm>
              <a:off x="6844664" y="7513946"/>
              <a:ext cx="346363" cy="314314"/>
            </a:xfrm>
            <a:custGeom>
              <a:avLst/>
              <a:gdLst/>
              <a:ahLst/>
              <a:cxnLst/>
              <a:rect l="l" t="t" r="r" b="b"/>
              <a:pathLst>
                <a:path w="13131" h="11916" extrusionOk="0">
                  <a:moveTo>
                    <a:pt x="13131" y="1"/>
                  </a:moveTo>
                  <a:lnTo>
                    <a:pt x="13131" y="1"/>
                  </a:lnTo>
                  <a:cubicBezTo>
                    <a:pt x="11885" y="1186"/>
                    <a:pt x="10608" y="2341"/>
                    <a:pt x="9301" y="3405"/>
                  </a:cubicBezTo>
                  <a:cubicBezTo>
                    <a:pt x="6778" y="5502"/>
                    <a:pt x="4225" y="6870"/>
                    <a:pt x="1216" y="7448"/>
                  </a:cubicBezTo>
                  <a:cubicBezTo>
                    <a:pt x="851" y="8937"/>
                    <a:pt x="456" y="10396"/>
                    <a:pt x="0" y="11916"/>
                  </a:cubicBezTo>
                  <a:cubicBezTo>
                    <a:pt x="3040" y="11764"/>
                    <a:pt x="9909" y="10305"/>
                    <a:pt x="13009" y="487"/>
                  </a:cubicBezTo>
                  <a:cubicBezTo>
                    <a:pt x="13040" y="335"/>
                    <a:pt x="13101" y="153"/>
                    <a:pt x="13131" y="1"/>
                  </a:cubicBezTo>
                  <a:close/>
                </a:path>
              </a:pathLst>
            </a:custGeom>
            <a:solidFill>
              <a:srgbClr val="51C0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" name="Google Shape;301;p40"/>
            <p:cNvSpPr/>
            <p:nvPr/>
          </p:nvSpPr>
          <p:spPr>
            <a:xfrm>
              <a:off x="6930444" y="6857305"/>
              <a:ext cx="303895" cy="554059"/>
            </a:xfrm>
            <a:custGeom>
              <a:avLst/>
              <a:gdLst/>
              <a:ahLst/>
              <a:cxnLst/>
              <a:rect l="l" t="t" r="r" b="b"/>
              <a:pathLst>
                <a:path w="11521" h="21005" extrusionOk="0">
                  <a:moveTo>
                    <a:pt x="10730" y="1"/>
                  </a:moveTo>
                  <a:cubicBezTo>
                    <a:pt x="7751" y="3192"/>
                    <a:pt x="4317" y="5928"/>
                    <a:pt x="548" y="8177"/>
                  </a:cubicBezTo>
                  <a:cubicBezTo>
                    <a:pt x="669" y="12220"/>
                    <a:pt x="517" y="16536"/>
                    <a:pt x="0" y="21004"/>
                  </a:cubicBezTo>
                  <a:cubicBezTo>
                    <a:pt x="1581" y="20032"/>
                    <a:pt x="3101" y="18907"/>
                    <a:pt x="4499" y="17509"/>
                  </a:cubicBezTo>
                  <a:cubicBezTo>
                    <a:pt x="7143" y="14834"/>
                    <a:pt x="9302" y="11825"/>
                    <a:pt x="11520" y="8816"/>
                  </a:cubicBezTo>
                  <a:cubicBezTo>
                    <a:pt x="11429" y="5898"/>
                    <a:pt x="11186" y="2919"/>
                    <a:pt x="10730" y="1"/>
                  </a:cubicBezTo>
                  <a:close/>
                </a:path>
              </a:pathLst>
            </a:custGeom>
            <a:solidFill>
              <a:srgbClr val="51C0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" name="Google Shape;302;p40"/>
            <p:cNvSpPr/>
            <p:nvPr/>
          </p:nvSpPr>
          <p:spPr>
            <a:xfrm>
              <a:off x="6761259" y="7152363"/>
              <a:ext cx="46530" cy="331143"/>
            </a:xfrm>
            <a:custGeom>
              <a:avLst/>
              <a:gdLst/>
              <a:ahLst/>
              <a:cxnLst/>
              <a:rect l="l" t="t" r="r" b="b"/>
              <a:pathLst>
                <a:path w="1764" h="12554" extrusionOk="0">
                  <a:moveTo>
                    <a:pt x="1004" y="0"/>
                  </a:moveTo>
                  <a:cubicBezTo>
                    <a:pt x="822" y="61"/>
                    <a:pt x="639" y="152"/>
                    <a:pt x="427" y="244"/>
                  </a:cubicBezTo>
                  <a:cubicBezTo>
                    <a:pt x="394" y="255"/>
                    <a:pt x="362" y="260"/>
                    <a:pt x="331" y="260"/>
                  </a:cubicBezTo>
                  <a:cubicBezTo>
                    <a:pt x="191" y="260"/>
                    <a:pt x="76" y="155"/>
                    <a:pt x="1" y="31"/>
                  </a:cubicBezTo>
                  <a:cubicBezTo>
                    <a:pt x="1" y="61"/>
                    <a:pt x="1" y="92"/>
                    <a:pt x="1" y="152"/>
                  </a:cubicBezTo>
                  <a:lnTo>
                    <a:pt x="31" y="152"/>
                  </a:lnTo>
                  <a:cubicBezTo>
                    <a:pt x="335" y="213"/>
                    <a:pt x="275" y="578"/>
                    <a:pt x="62" y="669"/>
                  </a:cubicBezTo>
                  <a:cubicBezTo>
                    <a:pt x="305" y="4560"/>
                    <a:pt x="548" y="8450"/>
                    <a:pt x="791" y="12341"/>
                  </a:cubicBezTo>
                  <a:cubicBezTo>
                    <a:pt x="913" y="12341"/>
                    <a:pt x="974" y="12371"/>
                    <a:pt x="1095" y="12371"/>
                  </a:cubicBezTo>
                  <a:cubicBezTo>
                    <a:pt x="1217" y="12371"/>
                    <a:pt x="1278" y="12463"/>
                    <a:pt x="1308" y="12554"/>
                  </a:cubicBezTo>
                  <a:lnTo>
                    <a:pt x="1764" y="12341"/>
                  </a:lnTo>
                  <a:cubicBezTo>
                    <a:pt x="1521" y="8207"/>
                    <a:pt x="1247" y="4104"/>
                    <a:pt x="1004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" name="Google Shape;303;p40"/>
            <p:cNvSpPr/>
            <p:nvPr/>
          </p:nvSpPr>
          <p:spPr>
            <a:xfrm>
              <a:off x="6744430" y="6850895"/>
              <a:ext cx="42521" cy="293476"/>
            </a:xfrm>
            <a:custGeom>
              <a:avLst/>
              <a:gdLst/>
              <a:ahLst/>
              <a:cxnLst/>
              <a:rect l="l" t="t" r="r" b="b"/>
              <a:pathLst>
                <a:path w="1612" h="11126" extrusionOk="0">
                  <a:moveTo>
                    <a:pt x="1" y="1"/>
                  </a:moveTo>
                  <a:lnTo>
                    <a:pt x="1" y="1"/>
                  </a:lnTo>
                  <a:cubicBezTo>
                    <a:pt x="183" y="3709"/>
                    <a:pt x="396" y="7417"/>
                    <a:pt x="609" y="11125"/>
                  </a:cubicBezTo>
                  <a:cubicBezTo>
                    <a:pt x="639" y="11065"/>
                    <a:pt x="700" y="10974"/>
                    <a:pt x="761" y="10943"/>
                  </a:cubicBezTo>
                  <a:cubicBezTo>
                    <a:pt x="1065" y="10822"/>
                    <a:pt x="1338" y="10670"/>
                    <a:pt x="1612" y="10548"/>
                  </a:cubicBezTo>
                  <a:cubicBezTo>
                    <a:pt x="1429" y="7326"/>
                    <a:pt x="1247" y="4104"/>
                    <a:pt x="1065" y="882"/>
                  </a:cubicBezTo>
                  <a:cubicBezTo>
                    <a:pt x="1065" y="639"/>
                    <a:pt x="1034" y="396"/>
                    <a:pt x="1034" y="153"/>
                  </a:cubicBezTo>
                  <a:cubicBezTo>
                    <a:pt x="913" y="213"/>
                    <a:pt x="791" y="274"/>
                    <a:pt x="669" y="305"/>
                  </a:cubicBezTo>
                  <a:cubicBezTo>
                    <a:pt x="637" y="315"/>
                    <a:pt x="607" y="320"/>
                    <a:pt x="578" y="320"/>
                  </a:cubicBezTo>
                  <a:cubicBezTo>
                    <a:pt x="447" y="320"/>
                    <a:pt x="360" y="212"/>
                    <a:pt x="335" y="62"/>
                  </a:cubicBezTo>
                  <a:cubicBezTo>
                    <a:pt x="213" y="62"/>
                    <a:pt x="122" y="31"/>
                    <a:pt x="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" name="Google Shape;304;p40"/>
            <p:cNvSpPr/>
            <p:nvPr/>
          </p:nvSpPr>
          <p:spPr>
            <a:xfrm>
              <a:off x="6717973" y="6278081"/>
              <a:ext cx="52940" cy="564821"/>
            </a:xfrm>
            <a:custGeom>
              <a:avLst/>
              <a:gdLst/>
              <a:ahLst/>
              <a:cxnLst/>
              <a:rect l="l" t="t" r="r" b="b"/>
              <a:pathLst>
                <a:path w="2007" h="21413" extrusionOk="0">
                  <a:moveTo>
                    <a:pt x="905" y="1"/>
                  </a:moveTo>
                  <a:cubicBezTo>
                    <a:pt x="869" y="1"/>
                    <a:pt x="831" y="4"/>
                    <a:pt x="791" y="14"/>
                  </a:cubicBezTo>
                  <a:cubicBezTo>
                    <a:pt x="517" y="14"/>
                    <a:pt x="274" y="45"/>
                    <a:pt x="1" y="75"/>
                  </a:cubicBezTo>
                  <a:cubicBezTo>
                    <a:pt x="61" y="3966"/>
                    <a:pt x="274" y="7856"/>
                    <a:pt x="487" y="11747"/>
                  </a:cubicBezTo>
                  <a:cubicBezTo>
                    <a:pt x="669" y="11929"/>
                    <a:pt x="852" y="12173"/>
                    <a:pt x="1034" y="12355"/>
                  </a:cubicBezTo>
                  <a:cubicBezTo>
                    <a:pt x="1226" y="12547"/>
                    <a:pt x="1039" y="12814"/>
                    <a:pt x="833" y="12814"/>
                  </a:cubicBezTo>
                  <a:cubicBezTo>
                    <a:pt x="777" y="12814"/>
                    <a:pt x="721" y="12795"/>
                    <a:pt x="669" y="12750"/>
                  </a:cubicBezTo>
                  <a:cubicBezTo>
                    <a:pt x="609" y="12689"/>
                    <a:pt x="578" y="12659"/>
                    <a:pt x="517" y="12598"/>
                  </a:cubicBezTo>
                  <a:lnTo>
                    <a:pt x="517" y="12598"/>
                  </a:lnTo>
                  <a:cubicBezTo>
                    <a:pt x="669" y="14999"/>
                    <a:pt x="791" y="17370"/>
                    <a:pt x="912" y="19711"/>
                  </a:cubicBezTo>
                  <a:cubicBezTo>
                    <a:pt x="943" y="20197"/>
                    <a:pt x="973" y="20653"/>
                    <a:pt x="973" y="21139"/>
                  </a:cubicBezTo>
                  <a:cubicBezTo>
                    <a:pt x="1156" y="21200"/>
                    <a:pt x="1308" y="21291"/>
                    <a:pt x="1490" y="21322"/>
                  </a:cubicBezTo>
                  <a:cubicBezTo>
                    <a:pt x="1551" y="21352"/>
                    <a:pt x="1581" y="21382"/>
                    <a:pt x="1612" y="21413"/>
                  </a:cubicBezTo>
                  <a:cubicBezTo>
                    <a:pt x="1733" y="21352"/>
                    <a:pt x="1855" y="21261"/>
                    <a:pt x="2007" y="21170"/>
                  </a:cubicBezTo>
                  <a:cubicBezTo>
                    <a:pt x="1855" y="18039"/>
                    <a:pt x="1672" y="14908"/>
                    <a:pt x="1520" y="11747"/>
                  </a:cubicBezTo>
                  <a:cubicBezTo>
                    <a:pt x="1308" y="11808"/>
                    <a:pt x="1125" y="11869"/>
                    <a:pt x="943" y="11899"/>
                  </a:cubicBezTo>
                  <a:cubicBezTo>
                    <a:pt x="920" y="11902"/>
                    <a:pt x="898" y="11904"/>
                    <a:pt x="877" y="11904"/>
                  </a:cubicBezTo>
                  <a:cubicBezTo>
                    <a:pt x="535" y="11904"/>
                    <a:pt x="447" y="11465"/>
                    <a:pt x="791" y="11321"/>
                  </a:cubicBezTo>
                  <a:cubicBezTo>
                    <a:pt x="1004" y="11261"/>
                    <a:pt x="1247" y="11109"/>
                    <a:pt x="1490" y="10957"/>
                  </a:cubicBezTo>
                  <a:cubicBezTo>
                    <a:pt x="1308" y="7309"/>
                    <a:pt x="1186" y="3662"/>
                    <a:pt x="1125" y="14"/>
                  </a:cubicBezTo>
                  <a:cubicBezTo>
                    <a:pt x="1044" y="14"/>
                    <a:pt x="977" y="1"/>
                    <a:pt x="905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" name="Google Shape;305;p40"/>
            <p:cNvSpPr/>
            <p:nvPr/>
          </p:nvSpPr>
          <p:spPr>
            <a:xfrm>
              <a:off x="6783732" y="7493899"/>
              <a:ext cx="42494" cy="334361"/>
            </a:xfrm>
            <a:custGeom>
              <a:avLst/>
              <a:gdLst/>
              <a:ahLst/>
              <a:cxnLst/>
              <a:rect l="l" t="t" r="r" b="b"/>
              <a:pathLst>
                <a:path w="1611" h="12676" extrusionOk="0">
                  <a:moveTo>
                    <a:pt x="942" y="1"/>
                  </a:moveTo>
                  <a:cubicBezTo>
                    <a:pt x="669" y="92"/>
                    <a:pt x="395" y="183"/>
                    <a:pt x="91" y="244"/>
                  </a:cubicBezTo>
                  <a:cubicBezTo>
                    <a:pt x="81" y="254"/>
                    <a:pt x="71" y="258"/>
                    <a:pt x="61" y="258"/>
                  </a:cubicBezTo>
                  <a:cubicBezTo>
                    <a:pt x="41" y="258"/>
                    <a:pt x="20" y="244"/>
                    <a:pt x="0" y="244"/>
                  </a:cubicBezTo>
                  <a:lnTo>
                    <a:pt x="0" y="244"/>
                  </a:lnTo>
                  <a:cubicBezTo>
                    <a:pt x="182" y="3041"/>
                    <a:pt x="365" y="5837"/>
                    <a:pt x="547" y="8633"/>
                  </a:cubicBezTo>
                  <a:cubicBezTo>
                    <a:pt x="699" y="8724"/>
                    <a:pt x="730" y="8937"/>
                    <a:pt x="578" y="9059"/>
                  </a:cubicBezTo>
                  <a:cubicBezTo>
                    <a:pt x="638" y="10244"/>
                    <a:pt x="699" y="11430"/>
                    <a:pt x="760" y="12646"/>
                  </a:cubicBezTo>
                  <a:lnTo>
                    <a:pt x="790" y="12646"/>
                  </a:lnTo>
                  <a:cubicBezTo>
                    <a:pt x="790" y="12646"/>
                    <a:pt x="1094" y="12676"/>
                    <a:pt x="1611" y="12676"/>
                  </a:cubicBezTo>
                  <a:cubicBezTo>
                    <a:pt x="1550" y="11278"/>
                    <a:pt x="1489" y="9880"/>
                    <a:pt x="1429" y="8481"/>
                  </a:cubicBezTo>
                  <a:cubicBezTo>
                    <a:pt x="1337" y="8512"/>
                    <a:pt x="1277" y="8512"/>
                    <a:pt x="1185" y="8512"/>
                  </a:cubicBezTo>
                  <a:cubicBezTo>
                    <a:pt x="1174" y="8513"/>
                    <a:pt x="1164" y="8514"/>
                    <a:pt x="1153" y="8514"/>
                  </a:cubicBezTo>
                  <a:cubicBezTo>
                    <a:pt x="964" y="8514"/>
                    <a:pt x="888" y="8262"/>
                    <a:pt x="1003" y="8147"/>
                  </a:cubicBezTo>
                  <a:cubicBezTo>
                    <a:pt x="1125" y="8025"/>
                    <a:pt x="1277" y="7934"/>
                    <a:pt x="1398" y="7873"/>
                  </a:cubicBezTo>
                  <a:cubicBezTo>
                    <a:pt x="1246" y="5259"/>
                    <a:pt x="1094" y="2645"/>
                    <a:pt x="942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" name="Google Shape;306;p40"/>
            <p:cNvSpPr/>
            <p:nvPr/>
          </p:nvSpPr>
          <p:spPr>
            <a:xfrm>
              <a:off x="6351563" y="6417143"/>
              <a:ext cx="392893" cy="433778"/>
            </a:xfrm>
            <a:custGeom>
              <a:avLst/>
              <a:gdLst/>
              <a:ahLst/>
              <a:cxnLst/>
              <a:rect l="l" t="t" r="r" b="b"/>
              <a:pathLst>
                <a:path w="14895" h="16445" extrusionOk="0">
                  <a:moveTo>
                    <a:pt x="609" y="1"/>
                  </a:moveTo>
                  <a:cubicBezTo>
                    <a:pt x="396" y="213"/>
                    <a:pt x="183" y="426"/>
                    <a:pt x="1" y="639"/>
                  </a:cubicBezTo>
                  <a:cubicBezTo>
                    <a:pt x="1733" y="3496"/>
                    <a:pt x="3709" y="6201"/>
                    <a:pt x="5958" y="8755"/>
                  </a:cubicBezTo>
                  <a:cubicBezTo>
                    <a:pt x="8056" y="11186"/>
                    <a:pt x="11490" y="15563"/>
                    <a:pt x="14895" y="16445"/>
                  </a:cubicBezTo>
                  <a:cubicBezTo>
                    <a:pt x="14895" y="16232"/>
                    <a:pt x="14895" y="16050"/>
                    <a:pt x="14864" y="15837"/>
                  </a:cubicBezTo>
                  <a:cubicBezTo>
                    <a:pt x="11703" y="14651"/>
                    <a:pt x="8603" y="10578"/>
                    <a:pt x="6505" y="8208"/>
                  </a:cubicBezTo>
                  <a:cubicBezTo>
                    <a:pt x="4226" y="5685"/>
                    <a:pt x="2311" y="2919"/>
                    <a:pt x="609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" name="Google Shape;307;p40"/>
            <p:cNvSpPr/>
            <p:nvPr/>
          </p:nvSpPr>
          <p:spPr>
            <a:xfrm>
              <a:off x="6743638" y="6834857"/>
              <a:ext cx="16064" cy="17673"/>
            </a:xfrm>
            <a:custGeom>
              <a:avLst/>
              <a:gdLst/>
              <a:ahLst/>
              <a:cxnLst/>
              <a:rect l="l" t="t" r="r" b="b"/>
              <a:pathLst>
                <a:path w="609" h="670" extrusionOk="0">
                  <a:moveTo>
                    <a:pt x="0" y="1"/>
                  </a:moveTo>
                  <a:cubicBezTo>
                    <a:pt x="0" y="214"/>
                    <a:pt x="31" y="396"/>
                    <a:pt x="31" y="609"/>
                  </a:cubicBezTo>
                  <a:cubicBezTo>
                    <a:pt x="152" y="639"/>
                    <a:pt x="243" y="670"/>
                    <a:pt x="365" y="670"/>
                  </a:cubicBezTo>
                  <a:cubicBezTo>
                    <a:pt x="335" y="578"/>
                    <a:pt x="365" y="457"/>
                    <a:pt x="487" y="396"/>
                  </a:cubicBezTo>
                  <a:cubicBezTo>
                    <a:pt x="517" y="366"/>
                    <a:pt x="578" y="335"/>
                    <a:pt x="608" y="305"/>
                  </a:cubicBezTo>
                  <a:cubicBezTo>
                    <a:pt x="578" y="274"/>
                    <a:pt x="578" y="214"/>
                    <a:pt x="517" y="214"/>
                  </a:cubicBezTo>
                  <a:cubicBezTo>
                    <a:pt x="335" y="153"/>
                    <a:pt x="183" y="62"/>
                    <a:pt x="0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" name="Google Shape;308;p40"/>
            <p:cNvSpPr/>
            <p:nvPr/>
          </p:nvSpPr>
          <p:spPr>
            <a:xfrm>
              <a:off x="6224898" y="6739450"/>
              <a:ext cx="537995" cy="431378"/>
            </a:xfrm>
            <a:custGeom>
              <a:avLst/>
              <a:gdLst/>
              <a:ahLst/>
              <a:cxnLst/>
              <a:rect l="l" t="t" r="r" b="b"/>
              <a:pathLst>
                <a:path w="20396" h="16354" extrusionOk="0">
                  <a:moveTo>
                    <a:pt x="122" y="1"/>
                  </a:moveTo>
                  <a:cubicBezTo>
                    <a:pt x="91" y="457"/>
                    <a:pt x="31" y="913"/>
                    <a:pt x="0" y="1399"/>
                  </a:cubicBezTo>
                  <a:cubicBezTo>
                    <a:pt x="5502" y="7964"/>
                    <a:pt x="11915" y="14773"/>
                    <a:pt x="20213" y="16354"/>
                  </a:cubicBezTo>
                  <a:cubicBezTo>
                    <a:pt x="20274" y="16354"/>
                    <a:pt x="20335" y="16354"/>
                    <a:pt x="20396" y="16323"/>
                  </a:cubicBezTo>
                  <a:lnTo>
                    <a:pt x="20365" y="15776"/>
                  </a:lnTo>
                  <a:cubicBezTo>
                    <a:pt x="11551" y="13922"/>
                    <a:pt x="5927" y="6536"/>
                    <a:pt x="122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" name="Google Shape;309;p40"/>
            <p:cNvSpPr/>
            <p:nvPr/>
          </p:nvSpPr>
          <p:spPr>
            <a:xfrm>
              <a:off x="6762076" y="7155581"/>
              <a:ext cx="8019" cy="14455"/>
            </a:xfrm>
            <a:custGeom>
              <a:avLst/>
              <a:gdLst/>
              <a:ahLst/>
              <a:cxnLst/>
              <a:rect l="l" t="t" r="r" b="b"/>
              <a:pathLst>
                <a:path w="304" h="548" extrusionOk="0">
                  <a:moveTo>
                    <a:pt x="0" y="0"/>
                  </a:moveTo>
                  <a:cubicBezTo>
                    <a:pt x="0" y="0"/>
                    <a:pt x="0" y="0"/>
                    <a:pt x="0" y="30"/>
                  </a:cubicBezTo>
                  <a:cubicBezTo>
                    <a:pt x="1" y="31"/>
                    <a:pt x="2" y="31"/>
                    <a:pt x="2" y="31"/>
                  </a:cubicBezTo>
                  <a:lnTo>
                    <a:pt x="2" y="31"/>
                  </a:lnTo>
                  <a:lnTo>
                    <a:pt x="0" y="0"/>
                  </a:lnTo>
                  <a:close/>
                  <a:moveTo>
                    <a:pt x="2" y="31"/>
                  </a:moveTo>
                  <a:lnTo>
                    <a:pt x="31" y="547"/>
                  </a:lnTo>
                  <a:cubicBezTo>
                    <a:pt x="243" y="456"/>
                    <a:pt x="304" y="93"/>
                    <a:pt x="2" y="3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" name="Google Shape;310;p40"/>
            <p:cNvSpPr/>
            <p:nvPr/>
          </p:nvSpPr>
          <p:spPr>
            <a:xfrm>
              <a:off x="6233709" y="7097050"/>
              <a:ext cx="550024" cy="394476"/>
            </a:xfrm>
            <a:custGeom>
              <a:avLst/>
              <a:gdLst/>
              <a:ahLst/>
              <a:cxnLst/>
              <a:rect l="l" t="t" r="r" b="b"/>
              <a:pathLst>
                <a:path w="20852" h="14955" extrusionOk="0">
                  <a:moveTo>
                    <a:pt x="1" y="0"/>
                  </a:moveTo>
                  <a:lnTo>
                    <a:pt x="1" y="0"/>
                  </a:lnTo>
                  <a:cubicBezTo>
                    <a:pt x="61" y="578"/>
                    <a:pt x="122" y="1186"/>
                    <a:pt x="213" y="1793"/>
                  </a:cubicBezTo>
                  <a:cubicBezTo>
                    <a:pt x="5685" y="8237"/>
                    <a:pt x="12676" y="14924"/>
                    <a:pt x="20730" y="14955"/>
                  </a:cubicBezTo>
                  <a:cubicBezTo>
                    <a:pt x="20761" y="14924"/>
                    <a:pt x="20761" y="14894"/>
                    <a:pt x="20791" y="14894"/>
                  </a:cubicBezTo>
                  <a:cubicBezTo>
                    <a:pt x="20791" y="14894"/>
                    <a:pt x="20822" y="14894"/>
                    <a:pt x="20852" y="14864"/>
                  </a:cubicBezTo>
                  <a:cubicBezTo>
                    <a:pt x="20822" y="14712"/>
                    <a:pt x="20822" y="14560"/>
                    <a:pt x="20822" y="14408"/>
                  </a:cubicBezTo>
                  <a:cubicBezTo>
                    <a:pt x="12250" y="13526"/>
                    <a:pt x="5533" y="6687"/>
                    <a:pt x="1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" name="Google Shape;311;p40"/>
            <p:cNvSpPr/>
            <p:nvPr/>
          </p:nvSpPr>
          <p:spPr>
            <a:xfrm>
              <a:off x="6782123" y="7477070"/>
              <a:ext cx="13637" cy="12055"/>
            </a:xfrm>
            <a:custGeom>
              <a:avLst/>
              <a:gdLst/>
              <a:ahLst/>
              <a:cxnLst/>
              <a:rect l="l" t="t" r="r" b="b"/>
              <a:pathLst>
                <a:path w="517" h="457" extrusionOk="0">
                  <a:moveTo>
                    <a:pt x="0" y="1"/>
                  </a:moveTo>
                  <a:lnTo>
                    <a:pt x="0" y="1"/>
                  </a:lnTo>
                  <a:cubicBezTo>
                    <a:pt x="31" y="153"/>
                    <a:pt x="31" y="305"/>
                    <a:pt x="31" y="457"/>
                  </a:cubicBezTo>
                  <a:cubicBezTo>
                    <a:pt x="213" y="396"/>
                    <a:pt x="365" y="305"/>
                    <a:pt x="517" y="244"/>
                  </a:cubicBezTo>
                  <a:cubicBezTo>
                    <a:pt x="487" y="153"/>
                    <a:pt x="426" y="61"/>
                    <a:pt x="304" y="61"/>
                  </a:cubicBezTo>
                  <a:cubicBezTo>
                    <a:pt x="213" y="31"/>
                    <a:pt x="122" y="31"/>
                    <a:pt x="0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" name="Google Shape;312;p40"/>
            <p:cNvSpPr/>
            <p:nvPr/>
          </p:nvSpPr>
          <p:spPr>
            <a:xfrm>
              <a:off x="6363591" y="7549239"/>
              <a:ext cx="435387" cy="196064"/>
            </a:xfrm>
            <a:custGeom>
              <a:avLst/>
              <a:gdLst/>
              <a:ahLst/>
              <a:cxnLst/>
              <a:rect l="l" t="t" r="r" b="b"/>
              <a:pathLst>
                <a:path w="16506" h="7433" extrusionOk="0">
                  <a:moveTo>
                    <a:pt x="1" y="0"/>
                  </a:moveTo>
                  <a:cubicBezTo>
                    <a:pt x="548" y="821"/>
                    <a:pt x="1125" y="1581"/>
                    <a:pt x="1703" y="2280"/>
                  </a:cubicBezTo>
                  <a:cubicBezTo>
                    <a:pt x="4896" y="4774"/>
                    <a:pt x="9460" y="7432"/>
                    <a:pt x="13699" y="7432"/>
                  </a:cubicBezTo>
                  <a:cubicBezTo>
                    <a:pt x="14625" y="7432"/>
                    <a:pt x="15536" y="7305"/>
                    <a:pt x="16414" y="7022"/>
                  </a:cubicBezTo>
                  <a:cubicBezTo>
                    <a:pt x="16475" y="7022"/>
                    <a:pt x="16475" y="6991"/>
                    <a:pt x="16506" y="6961"/>
                  </a:cubicBezTo>
                  <a:cubicBezTo>
                    <a:pt x="16506" y="6809"/>
                    <a:pt x="16475" y="6687"/>
                    <a:pt x="16475" y="6535"/>
                  </a:cubicBezTo>
                  <a:cubicBezTo>
                    <a:pt x="16432" y="6514"/>
                    <a:pt x="16389" y="6492"/>
                    <a:pt x="16335" y="6492"/>
                  </a:cubicBezTo>
                  <a:cubicBezTo>
                    <a:pt x="16313" y="6492"/>
                    <a:pt x="16289" y="6496"/>
                    <a:pt x="16262" y="6505"/>
                  </a:cubicBezTo>
                  <a:cubicBezTo>
                    <a:pt x="15442" y="6667"/>
                    <a:pt x="14625" y="6744"/>
                    <a:pt x="13815" y="6744"/>
                  </a:cubicBezTo>
                  <a:cubicBezTo>
                    <a:pt x="8861" y="6744"/>
                    <a:pt x="4128" y="3866"/>
                    <a:pt x="1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" name="Google Shape;313;p40"/>
            <p:cNvSpPr/>
            <p:nvPr/>
          </p:nvSpPr>
          <p:spPr>
            <a:xfrm>
              <a:off x="6798161" y="7721616"/>
              <a:ext cx="4827" cy="11237"/>
            </a:xfrm>
            <a:custGeom>
              <a:avLst/>
              <a:gdLst/>
              <a:ahLst/>
              <a:cxnLst/>
              <a:rect l="l" t="t" r="r" b="b"/>
              <a:pathLst>
                <a:path w="183" h="426" extrusionOk="0">
                  <a:moveTo>
                    <a:pt x="0" y="0"/>
                  </a:moveTo>
                  <a:lnTo>
                    <a:pt x="31" y="426"/>
                  </a:lnTo>
                  <a:cubicBezTo>
                    <a:pt x="183" y="304"/>
                    <a:pt x="152" y="91"/>
                    <a:pt x="0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" name="Google Shape;314;p40"/>
            <p:cNvSpPr/>
            <p:nvPr/>
          </p:nvSpPr>
          <p:spPr>
            <a:xfrm>
              <a:off x="6522357" y="6312926"/>
              <a:ext cx="209279" cy="297459"/>
            </a:xfrm>
            <a:custGeom>
              <a:avLst/>
              <a:gdLst/>
              <a:ahLst/>
              <a:cxnLst/>
              <a:rect l="l" t="t" r="r" b="b"/>
              <a:pathLst>
                <a:path w="7934" h="11277" extrusionOk="0">
                  <a:moveTo>
                    <a:pt x="912" y="0"/>
                  </a:moveTo>
                  <a:cubicBezTo>
                    <a:pt x="608" y="122"/>
                    <a:pt x="304" y="213"/>
                    <a:pt x="0" y="304"/>
                  </a:cubicBezTo>
                  <a:cubicBezTo>
                    <a:pt x="1976" y="4408"/>
                    <a:pt x="4590" y="8146"/>
                    <a:pt x="7933" y="11277"/>
                  </a:cubicBezTo>
                  <a:cubicBezTo>
                    <a:pt x="7933" y="10973"/>
                    <a:pt x="7903" y="10700"/>
                    <a:pt x="7903" y="10426"/>
                  </a:cubicBezTo>
                  <a:cubicBezTo>
                    <a:pt x="4955" y="7234"/>
                    <a:pt x="2675" y="3769"/>
                    <a:pt x="912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" name="Google Shape;315;p40"/>
            <p:cNvSpPr/>
            <p:nvPr/>
          </p:nvSpPr>
          <p:spPr>
            <a:xfrm>
              <a:off x="6730792" y="6587911"/>
              <a:ext cx="19387" cy="27802"/>
            </a:xfrm>
            <a:custGeom>
              <a:avLst/>
              <a:gdLst/>
              <a:ahLst/>
              <a:cxnLst/>
              <a:rect l="l" t="t" r="r" b="b"/>
              <a:pathLst>
                <a:path w="735" h="1054" extrusionOk="0">
                  <a:moveTo>
                    <a:pt x="1" y="1"/>
                  </a:moveTo>
                  <a:cubicBezTo>
                    <a:pt x="1" y="275"/>
                    <a:pt x="31" y="578"/>
                    <a:pt x="31" y="852"/>
                  </a:cubicBezTo>
                  <a:cubicBezTo>
                    <a:pt x="92" y="882"/>
                    <a:pt x="123" y="943"/>
                    <a:pt x="183" y="974"/>
                  </a:cubicBezTo>
                  <a:cubicBezTo>
                    <a:pt x="240" y="1030"/>
                    <a:pt x="303" y="1054"/>
                    <a:pt x="363" y="1054"/>
                  </a:cubicBezTo>
                  <a:cubicBezTo>
                    <a:pt x="563" y="1054"/>
                    <a:pt x="735" y="796"/>
                    <a:pt x="548" y="609"/>
                  </a:cubicBezTo>
                  <a:cubicBezTo>
                    <a:pt x="366" y="427"/>
                    <a:pt x="183" y="214"/>
                    <a:pt x="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" name="Google Shape;316;p40"/>
            <p:cNvSpPr/>
            <p:nvPr/>
          </p:nvSpPr>
          <p:spPr>
            <a:xfrm>
              <a:off x="6756458" y="6460455"/>
              <a:ext cx="102661" cy="127482"/>
            </a:xfrm>
            <a:custGeom>
              <a:avLst/>
              <a:gdLst/>
              <a:ahLst/>
              <a:cxnLst/>
              <a:rect l="l" t="t" r="r" b="b"/>
              <a:pathLst>
                <a:path w="3892" h="4833" extrusionOk="0">
                  <a:moveTo>
                    <a:pt x="3526" y="0"/>
                  </a:moveTo>
                  <a:cubicBezTo>
                    <a:pt x="2554" y="1398"/>
                    <a:pt x="1247" y="3161"/>
                    <a:pt x="1" y="4043"/>
                  </a:cubicBezTo>
                  <a:lnTo>
                    <a:pt x="61" y="4833"/>
                  </a:lnTo>
                  <a:cubicBezTo>
                    <a:pt x="1429" y="4316"/>
                    <a:pt x="2767" y="2827"/>
                    <a:pt x="3891" y="1277"/>
                  </a:cubicBezTo>
                  <a:cubicBezTo>
                    <a:pt x="3770" y="851"/>
                    <a:pt x="3648" y="395"/>
                    <a:pt x="3526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" name="Google Shape;317;p40"/>
            <p:cNvSpPr/>
            <p:nvPr/>
          </p:nvSpPr>
          <p:spPr>
            <a:xfrm>
              <a:off x="6849465" y="6323345"/>
              <a:ext cx="113080" cy="170794"/>
            </a:xfrm>
            <a:custGeom>
              <a:avLst/>
              <a:gdLst/>
              <a:ahLst/>
              <a:cxnLst/>
              <a:rect l="l" t="t" r="r" b="b"/>
              <a:pathLst>
                <a:path w="4287" h="6475" extrusionOk="0">
                  <a:moveTo>
                    <a:pt x="3435" y="0"/>
                  </a:moveTo>
                  <a:cubicBezTo>
                    <a:pt x="2645" y="1307"/>
                    <a:pt x="1824" y="2584"/>
                    <a:pt x="973" y="3830"/>
                  </a:cubicBezTo>
                  <a:cubicBezTo>
                    <a:pt x="700" y="4195"/>
                    <a:pt x="365" y="4651"/>
                    <a:pt x="0" y="5198"/>
                  </a:cubicBezTo>
                  <a:cubicBezTo>
                    <a:pt x="122" y="5593"/>
                    <a:pt x="244" y="6049"/>
                    <a:pt x="365" y="6475"/>
                  </a:cubicBezTo>
                  <a:cubicBezTo>
                    <a:pt x="1216" y="5259"/>
                    <a:pt x="1976" y="4043"/>
                    <a:pt x="2584" y="3192"/>
                  </a:cubicBezTo>
                  <a:cubicBezTo>
                    <a:pt x="3192" y="2341"/>
                    <a:pt x="3739" y="1459"/>
                    <a:pt x="4286" y="578"/>
                  </a:cubicBezTo>
                  <a:cubicBezTo>
                    <a:pt x="4013" y="365"/>
                    <a:pt x="3739" y="183"/>
                    <a:pt x="3435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" name="Google Shape;318;p40"/>
            <p:cNvSpPr/>
            <p:nvPr/>
          </p:nvSpPr>
          <p:spPr>
            <a:xfrm>
              <a:off x="6729711" y="6567073"/>
              <a:ext cx="28382" cy="25032"/>
            </a:xfrm>
            <a:custGeom>
              <a:avLst/>
              <a:gdLst/>
              <a:ahLst/>
              <a:cxnLst/>
              <a:rect l="l" t="t" r="r" b="b"/>
              <a:pathLst>
                <a:path w="1076" h="949" extrusionOk="0">
                  <a:moveTo>
                    <a:pt x="1015" y="1"/>
                  </a:moveTo>
                  <a:cubicBezTo>
                    <a:pt x="802" y="153"/>
                    <a:pt x="559" y="274"/>
                    <a:pt x="315" y="365"/>
                  </a:cubicBezTo>
                  <a:cubicBezTo>
                    <a:pt x="1" y="509"/>
                    <a:pt x="90" y="948"/>
                    <a:pt x="432" y="948"/>
                  </a:cubicBezTo>
                  <a:cubicBezTo>
                    <a:pt x="453" y="948"/>
                    <a:pt x="475" y="946"/>
                    <a:pt x="498" y="943"/>
                  </a:cubicBezTo>
                  <a:cubicBezTo>
                    <a:pt x="680" y="913"/>
                    <a:pt x="863" y="852"/>
                    <a:pt x="1075" y="791"/>
                  </a:cubicBezTo>
                  <a:lnTo>
                    <a:pt x="1015" y="1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" name="Google Shape;319;p40"/>
            <p:cNvSpPr/>
            <p:nvPr/>
          </p:nvSpPr>
          <p:spPr>
            <a:xfrm>
              <a:off x="6770886" y="6733832"/>
              <a:ext cx="146764" cy="121099"/>
            </a:xfrm>
            <a:custGeom>
              <a:avLst/>
              <a:gdLst/>
              <a:ahLst/>
              <a:cxnLst/>
              <a:rect l="l" t="t" r="r" b="b"/>
              <a:pathLst>
                <a:path w="5564" h="4591" extrusionOk="0">
                  <a:moveTo>
                    <a:pt x="5320" y="1"/>
                  </a:moveTo>
                  <a:cubicBezTo>
                    <a:pt x="3739" y="1460"/>
                    <a:pt x="2007" y="2767"/>
                    <a:pt x="1" y="3892"/>
                  </a:cubicBezTo>
                  <a:cubicBezTo>
                    <a:pt x="1" y="4135"/>
                    <a:pt x="31" y="4378"/>
                    <a:pt x="31" y="4591"/>
                  </a:cubicBezTo>
                  <a:cubicBezTo>
                    <a:pt x="2037" y="3831"/>
                    <a:pt x="3861" y="2706"/>
                    <a:pt x="5563" y="1338"/>
                  </a:cubicBezTo>
                  <a:cubicBezTo>
                    <a:pt x="5472" y="882"/>
                    <a:pt x="5411" y="457"/>
                    <a:pt x="5320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" name="Google Shape;320;p40"/>
            <p:cNvSpPr/>
            <p:nvPr/>
          </p:nvSpPr>
          <p:spPr>
            <a:xfrm>
              <a:off x="6911188" y="6499731"/>
              <a:ext cx="205296" cy="269420"/>
            </a:xfrm>
            <a:custGeom>
              <a:avLst/>
              <a:gdLst/>
              <a:ahLst/>
              <a:cxnLst/>
              <a:rect l="l" t="t" r="r" b="b"/>
              <a:pathLst>
                <a:path w="7783" h="10214" extrusionOk="0">
                  <a:moveTo>
                    <a:pt x="7205" y="0"/>
                  </a:moveTo>
                  <a:cubicBezTo>
                    <a:pt x="5107" y="3283"/>
                    <a:pt x="2828" y="6292"/>
                    <a:pt x="1" y="8876"/>
                  </a:cubicBezTo>
                  <a:cubicBezTo>
                    <a:pt x="92" y="9332"/>
                    <a:pt x="153" y="9757"/>
                    <a:pt x="244" y="10213"/>
                  </a:cubicBezTo>
                  <a:cubicBezTo>
                    <a:pt x="3253" y="7751"/>
                    <a:pt x="5746" y="4499"/>
                    <a:pt x="7782" y="1125"/>
                  </a:cubicBezTo>
                  <a:cubicBezTo>
                    <a:pt x="7600" y="730"/>
                    <a:pt x="7418" y="365"/>
                    <a:pt x="7205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" name="Google Shape;321;p40"/>
            <p:cNvSpPr/>
            <p:nvPr/>
          </p:nvSpPr>
          <p:spPr>
            <a:xfrm>
              <a:off x="6753266" y="6836466"/>
              <a:ext cx="18438" cy="22896"/>
            </a:xfrm>
            <a:custGeom>
              <a:avLst/>
              <a:gdLst/>
              <a:ahLst/>
              <a:cxnLst/>
              <a:rect l="l" t="t" r="r" b="b"/>
              <a:pathLst>
                <a:path w="699" h="868" extrusionOk="0">
                  <a:moveTo>
                    <a:pt x="0" y="609"/>
                  </a:moveTo>
                  <a:cubicBezTo>
                    <a:pt x="0" y="639"/>
                    <a:pt x="0" y="639"/>
                    <a:pt x="0" y="639"/>
                  </a:cubicBezTo>
                  <a:cubicBezTo>
                    <a:pt x="2" y="639"/>
                    <a:pt x="4" y="639"/>
                    <a:pt x="6" y="640"/>
                  </a:cubicBezTo>
                  <a:lnTo>
                    <a:pt x="6" y="640"/>
                  </a:lnTo>
                  <a:cubicBezTo>
                    <a:pt x="4" y="629"/>
                    <a:pt x="2" y="619"/>
                    <a:pt x="0" y="609"/>
                  </a:cubicBezTo>
                  <a:close/>
                  <a:moveTo>
                    <a:pt x="669" y="1"/>
                  </a:moveTo>
                  <a:cubicBezTo>
                    <a:pt x="517" y="61"/>
                    <a:pt x="395" y="153"/>
                    <a:pt x="243" y="244"/>
                  </a:cubicBezTo>
                  <a:cubicBezTo>
                    <a:pt x="387" y="388"/>
                    <a:pt x="285" y="641"/>
                    <a:pt x="41" y="641"/>
                  </a:cubicBezTo>
                  <a:cubicBezTo>
                    <a:pt x="30" y="641"/>
                    <a:pt x="18" y="641"/>
                    <a:pt x="6" y="640"/>
                  </a:cubicBezTo>
                  <a:lnTo>
                    <a:pt x="6" y="640"/>
                  </a:lnTo>
                  <a:cubicBezTo>
                    <a:pt x="37" y="773"/>
                    <a:pt x="121" y="867"/>
                    <a:pt x="243" y="867"/>
                  </a:cubicBezTo>
                  <a:cubicBezTo>
                    <a:pt x="272" y="867"/>
                    <a:pt x="302" y="862"/>
                    <a:pt x="334" y="852"/>
                  </a:cubicBezTo>
                  <a:cubicBezTo>
                    <a:pt x="456" y="821"/>
                    <a:pt x="578" y="760"/>
                    <a:pt x="699" y="700"/>
                  </a:cubicBezTo>
                  <a:cubicBezTo>
                    <a:pt x="699" y="487"/>
                    <a:pt x="669" y="244"/>
                    <a:pt x="669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" name="Google Shape;322;p40"/>
            <p:cNvSpPr/>
            <p:nvPr/>
          </p:nvSpPr>
          <p:spPr>
            <a:xfrm>
              <a:off x="6752448" y="6842876"/>
              <a:ext cx="11079" cy="10525"/>
            </a:xfrm>
            <a:custGeom>
              <a:avLst/>
              <a:gdLst/>
              <a:ahLst/>
              <a:cxnLst/>
              <a:rect l="l" t="t" r="r" b="b"/>
              <a:pathLst>
                <a:path w="420" h="399" extrusionOk="0">
                  <a:moveTo>
                    <a:pt x="305" y="1"/>
                  </a:moveTo>
                  <a:lnTo>
                    <a:pt x="305" y="1"/>
                  </a:lnTo>
                  <a:cubicBezTo>
                    <a:pt x="244" y="31"/>
                    <a:pt x="213" y="62"/>
                    <a:pt x="153" y="92"/>
                  </a:cubicBezTo>
                  <a:cubicBezTo>
                    <a:pt x="31" y="153"/>
                    <a:pt x="1" y="274"/>
                    <a:pt x="31" y="366"/>
                  </a:cubicBezTo>
                  <a:cubicBezTo>
                    <a:pt x="31" y="396"/>
                    <a:pt x="31" y="396"/>
                    <a:pt x="31" y="396"/>
                  </a:cubicBezTo>
                  <a:cubicBezTo>
                    <a:pt x="45" y="397"/>
                    <a:pt x="59" y="398"/>
                    <a:pt x="72" y="398"/>
                  </a:cubicBezTo>
                  <a:cubicBezTo>
                    <a:pt x="317" y="398"/>
                    <a:pt x="420" y="145"/>
                    <a:pt x="305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" name="Google Shape;323;p40"/>
            <p:cNvSpPr/>
            <p:nvPr/>
          </p:nvSpPr>
          <p:spPr>
            <a:xfrm>
              <a:off x="6759676" y="7144345"/>
              <a:ext cx="1609" cy="8836"/>
            </a:xfrm>
            <a:custGeom>
              <a:avLst/>
              <a:gdLst/>
              <a:ahLst/>
              <a:cxnLst/>
              <a:rect l="l" t="t" r="r" b="b"/>
              <a:pathLst>
                <a:path w="61" h="335" extrusionOk="0">
                  <a:moveTo>
                    <a:pt x="61" y="0"/>
                  </a:moveTo>
                  <a:cubicBezTo>
                    <a:pt x="0" y="122"/>
                    <a:pt x="0" y="213"/>
                    <a:pt x="61" y="335"/>
                  </a:cubicBezTo>
                  <a:cubicBezTo>
                    <a:pt x="61" y="213"/>
                    <a:pt x="61" y="122"/>
                    <a:pt x="61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" name="Google Shape;324;p40"/>
            <p:cNvSpPr/>
            <p:nvPr/>
          </p:nvSpPr>
          <p:spPr>
            <a:xfrm>
              <a:off x="6786924" y="7043319"/>
              <a:ext cx="157975" cy="108253"/>
            </a:xfrm>
            <a:custGeom>
              <a:avLst/>
              <a:gdLst/>
              <a:ahLst/>
              <a:cxnLst/>
              <a:rect l="l" t="t" r="r" b="b"/>
              <a:pathLst>
                <a:path w="5989" h="4104" extrusionOk="0">
                  <a:moveTo>
                    <a:pt x="5958" y="1"/>
                  </a:moveTo>
                  <a:cubicBezTo>
                    <a:pt x="4074" y="1186"/>
                    <a:pt x="2098" y="2280"/>
                    <a:pt x="1" y="3253"/>
                  </a:cubicBezTo>
                  <a:cubicBezTo>
                    <a:pt x="1" y="3527"/>
                    <a:pt x="31" y="3830"/>
                    <a:pt x="31" y="4104"/>
                  </a:cubicBezTo>
                  <a:cubicBezTo>
                    <a:pt x="2098" y="3253"/>
                    <a:pt x="4074" y="2250"/>
                    <a:pt x="5989" y="1125"/>
                  </a:cubicBezTo>
                  <a:cubicBezTo>
                    <a:pt x="5989" y="761"/>
                    <a:pt x="5958" y="365"/>
                    <a:pt x="5958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" name="Google Shape;325;p40"/>
            <p:cNvSpPr/>
            <p:nvPr/>
          </p:nvSpPr>
          <p:spPr>
            <a:xfrm>
              <a:off x="6943263" y="6818820"/>
              <a:ext cx="270237" cy="254200"/>
            </a:xfrm>
            <a:custGeom>
              <a:avLst/>
              <a:gdLst/>
              <a:ahLst/>
              <a:cxnLst/>
              <a:rect l="l" t="t" r="r" b="b"/>
              <a:pathLst>
                <a:path w="10245" h="9637" extrusionOk="0">
                  <a:moveTo>
                    <a:pt x="10001" y="1"/>
                  </a:moveTo>
                  <a:cubicBezTo>
                    <a:pt x="7113" y="3284"/>
                    <a:pt x="3770" y="6110"/>
                    <a:pt x="1" y="8512"/>
                  </a:cubicBezTo>
                  <a:cubicBezTo>
                    <a:pt x="31" y="8876"/>
                    <a:pt x="62" y="9272"/>
                    <a:pt x="62" y="9636"/>
                  </a:cubicBezTo>
                  <a:cubicBezTo>
                    <a:pt x="3831" y="7387"/>
                    <a:pt x="7265" y="4651"/>
                    <a:pt x="10244" y="1460"/>
                  </a:cubicBezTo>
                  <a:cubicBezTo>
                    <a:pt x="10153" y="974"/>
                    <a:pt x="10092" y="487"/>
                    <a:pt x="1000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" name="Google Shape;326;p40"/>
            <p:cNvSpPr/>
            <p:nvPr/>
          </p:nvSpPr>
          <p:spPr>
            <a:xfrm>
              <a:off x="6761258" y="7129098"/>
              <a:ext cx="26483" cy="30123"/>
            </a:xfrm>
            <a:custGeom>
              <a:avLst/>
              <a:gdLst/>
              <a:ahLst/>
              <a:cxnLst/>
              <a:rect l="l" t="t" r="r" b="b"/>
              <a:pathLst>
                <a:path w="1004" h="1142" extrusionOk="0">
                  <a:moveTo>
                    <a:pt x="974" y="1"/>
                  </a:moveTo>
                  <a:cubicBezTo>
                    <a:pt x="700" y="123"/>
                    <a:pt x="427" y="275"/>
                    <a:pt x="153" y="396"/>
                  </a:cubicBezTo>
                  <a:cubicBezTo>
                    <a:pt x="62" y="427"/>
                    <a:pt x="31" y="518"/>
                    <a:pt x="1" y="578"/>
                  </a:cubicBezTo>
                  <a:cubicBezTo>
                    <a:pt x="1" y="700"/>
                    <a:pt x="1" y="791"/>
                    <a:pt x="1" y="913"/>
                  </a:cubicBezTo>
                  <a:cubicBezTo>
                    <a:pt x="76" y="1037"/>
                    <a:pt x="191" y="1142"/>
                    <a:pt x="331" y="1142"/>
                  </a:cubicBezTo>
                  <a:cubicBezTo>
                    <a:pt x="362" y="1142"/>
                    <a:pt x="394" y="1137"/>
                    <a:pt x="427" y="1126"/>
                  </a:cubicBezTo>
                  <a:cubicBezTo>
                    <a:pt x="639" y="1034"/>
                    <a:pt x="822" y="943"/>
                    <a:pt x="1004" y="852"/>
                  </a:cubicBezTo>
                  <a:cubicBezTo>
                    <a:pt x="1004" y="578"/>
                    <a:pt x="974" y="275"/>
                    <a:pt x="974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" name="Google Shape;327;p40"/>
            <p:cNvSpPr/>
            <p:nvPr/>
          </p:nvSpPr>
          <p:spPr>
            <a:xfrm>
              <a:off x="6778114" y="7491499"/>
              <a:ext cx="5618" cy="8863"/>
            </a:xfrm>
            <a:custGeom>
              <a:avLst/>
              <a:gdLst/>
              <a:ahLst/>
              <a:cxnLst/>
              <a:rect l="l" t="t" r="r" b="b"/>
              <a:pathLst>
                <a:path w="213" h="336" extrusionOk="0">
                  <a:moveTo>
                    <a:pt x="91" y="1"/>
                  </a:moveTo>
                  <a:cubicBezTo>
                    <a:pt x="0" y="122"/>
                    <a:pt x="61" y="305"/>
                    <a:pt x="213" y="335"/>
                  </a:cubicBezTo>
                  <a:cubicBezTo>
                    <a:pt x="213" y="214"/>
                    <a:pt x="213" y="122"/>
                    <a:pt x="213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" name="Google Shape;328;p40"/>
            <p:cNvSpPr/>
            <p:nvPr/>
          </p:nvSpPr>
          <p:spPr>
            <a:xfrm>
              <a:off x="6807762" y="7412129"/>
              <a:ext cx="122708" cy="82614"/>
            </a:xfrm>
            <a:custGeom>
              <a:avLst/>
              <a:gdLst/>
              <a:ahLst/>
              <a:cxnLst/>
              <a:rect l="l" t="t" r="r" b="b"/>
              <a:pathLst>
                <a:path w="4652" h="3132" extrusionOk="0">
                  <a:moveTo>
                    <a:pt x="4651" y="1"/>
                  </a:moveTo>
                  <a:lnTo>
                    <a:pt x="4651" y="1"/>
                  </a:lnTo>
                  <a:cubicBezTo>
                    <a:pt x="3162" y="912"/>
                    <a:pt x="1612" y="1703"/>
                    <a:pt x="1" y="2493"/>
                  </a:cubicBezTo>
                  <a:cubicBezTo>
                    <a:pt x="1" y="2706"/>
                    <a:pt x="31" y="2919"/>
                    <a:pt x="31" y="3131"/>
                  </a:cubicBezTo>
                  <a:cubicBezTo>
                    <a:pt x="1581" y="2645"/>
                    <a:pt x="3101" y="2007"/>
                    <a:pt x="4499" y="1216"/>
                  </a:cubicBezTo>
                  <a:cubicBezTo>
                    <a:pt x="4560" y="791"/>
                    <a:pt x="4591" y="396"/>
                    <a:pt x="465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" name="Google Shape;329;p40"/>
            <p:cNvSpPr/>
            <p:nvPr/>
          </p:nvSpPr>
          <p:spPr>
            <a:xfrm>
              <a:off x="6926434" y="7089822"/>
              <a:ext cx="307905" cy="354408"/>
            </a:xfrm>
            <a:custGeom>
              <a:avLst/>
              <a:gdLst/>
              <a:ahLst/>
              <a:cxnLst/>
              <a:rect l="l" t="t" r="r" b="b"/>
              <a:pathLst>
                <a:path w="11673" h="13436" extrusionOk="0">
                  <a:moveTo>
                    <a:pt x="11672" y="1"/>
                  </a:moveTo>
                  <a:cubicBezTo>
                    <a:pt x="9454" y="3010"/>
                    <a:pt x="7295" y="6019"/>
                    <a:pt x="4651" y="8694"/>
                  </a:cubicBezTo>
                  <a:cubicBezTo>
                    <a:pt x="3253" y="10092"/>
                    <a:pt x="1733" y="11217"/>
                    <a:pt x="152" y="12220"/>
                  </a:cubicBezTo>
                  <a:cubicBezTo>
                    <a:pt x="92" y="12615"/>
                    <a:pt x="61" y="13010"/>
                    <a:pt x="0" y="13435"/>
                  </a:cubicBezTo>
                  <a:cubicBezTo>
                    <a:pt x="4833" y="10700"/>
                    <a:pt x="8785" y="6262"/>
                    <a:pt x="11672" y="1672"/>
                  </a:cubicBezTo>
                  <a:cubicBezTo>
                    <a:pt x="11672" y="1125"/>
                    <a:pt x="11672" y="548"/>
                    <a:pt x="11672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330;p40"/>
            <p:cNvSpPr/>
            <p:nvPr/>
          </p:nvSpPr>
          <p:spPr>
            <a:xfrm>
              <a:off x="6783732" y="7477888"/>
              <a:ext cx="24874" cy="23265"/>
            </a:xfrm>
            <a:custGeom>
              <a:avLst/>
              <a:gdLst/>
              <a:ahLst/>
              <a:cxnLst/>
              <a:rect l="l" t="t" r="r" b="b"/>
              <a:pathLst>
                <a:path w="943" h="882" extrusionOk="0">
                  <a:moveTo>
                    <a:pt x="912" y="0"/>
                  </a:moveTo>
                  <a:cubicBezTo>
                    <a:pt x="760" y="61"/>
                    <a:pt x="608" y="152"/>
                    <a:pt x="456" y="213"/>
                  </a:cubicBezTo>
                  <a:cubicBezTo>
                    <a:pt x="486" y="365"/>
                    <a:pt x="426" y="517"/>
                    <a:pt x="243" y="517"/>
                  </a:cubicBezTo>
                  <a:lnTo>
                    <a:pt x="0" y="517"/>
                  </a:lnTo>
                  <a:cubicBezTo>
                    <a:pt x="0" y="638"/>
                    <a:pt x="0" y="730"/>
                    <a:pt x="0" y="851"/>
                  </a:cubicBezTo>
                  <a:cubicBezTo>
                    <a:pt x="30" y="851"/>
                    <a:pt x="61" y="882"/>
                    <a:pt x="91" y="882"/>
                  </a:cubicBezTo>
                  <a:cubicBezTo>
                    <a:pt x="395" y="790"/>
                    <a:pt x="669" y="699"/>
                    <a:pt x="942" y="638"/>
                  </a:cubicBezTo>
                  <a:cubicBezTo>
                    <a:pt x="942" y="426"/>
                    <a:pt x="912" y="213"/>
                    <a:pt x="912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331;p40"/>
            <p:cNvSpPr/>
            <p:nvPr/>
          </p:nvSpPr>
          <p:spPr>
            <a:xfrm>
              <a:off x="6780514" y="7489098"/>
              <a:ext cx="3218" cy="2427"/>
            </a:xfrm>
            <a:custGeom>
              <a:avLst/>
              <a:gdLst/>
              <a:ahLst/>
              <a:cxnLst/>
              <a:rect l="l" t="t" r="r" b="b"/>
              <a:pathLst>
                <a:path w="122" h="92" extrusionOk="0">
                  <a:moveTo>
                    <a:pt x="92" y="1"/>
                  </a:moveTo>
                  <a:cubicBezTo>
                    <a:pt x="92" y="31"/>
                    <a:pt x="61" y="31"/>
                    <a:pt x="61" y="31"/>
                  </a:cubicBezTo>
                  <a:cubicBezTo>
                    <a:pt x="31" y="31"/>
                    <a:pt x="31" y="61"/>
                    <a:pt x="0" y="92"/>
                  </a:cubicBezTo>
                  <a:lnTo>
                    <a:pt x="122" y="92"/>
                  </a:lnTo>
                  <a:cubicBezTo>
                    <a:pt x="122" y="61"/>
                    <a:pt x="122" y="31"/>
                    <a:pt x="92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332;p40"/>
            <p:cNvSpPr/>
            <p:nvPr/>
          </p:nvSpPr>
          <p:spPr>
            <a:xfrm>
              <a:off x="6782914" y="7483480"/>
              <a:ext cx="13664" cy="8045"/>
            </a:xfrm>
            <a:custGeom>
              <a:avLst/>
              <a:gdLst/>
              <a:ahLst/>
              <a:cxnLst/>
              <a:rect l="l" t="t" r="r" b="b"/>
              <a:pathLst>
                <a:path w="518" h="305" extrusionOk="0">
                  <a:moveTo>
                    <a:pt x="487" y="1"/>
                  </a:moveTo>
                  <a:lnTo>
                    <a:pt x="487" y="1"/>
                  </a:lnTo>
                  <a:cubicBezTo>
                    <a:pt x="335" y="62"/>
                    <a:pt x="183" y="153"/>
                    <a:pt x="1" y="214"/>
                  </a:cubicBezTo>
                  <a:cubicBezTo>
                    <a:pt x="31" y="244"/>
                    <a:pt x="31" y="274"/>
                    <a:pt x="31" y="305"/>
                  </a:cubicBezTo>
                  <a:lnTo>
                    <a:pt x="274" y="305"/>
                  </a:lnTo>
                  <a:cubicBezTo>
                    <a:pt x="457" y="305"/>
                    <a:pt x="517" y="153"/>
                    <a:pt x="487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333;p40"/>
            <p:cNvSpPr/>
            <p:nvPr/>
          </p:nvSpPr>
          <p:spPr>
            <a:xfrm>
              <a:off x="6820608" y="7683923"/>
              <a:ext cx="62541" cy="33710"/>
            </a:xfrm>
            <a:custGeom>
              <a:avLst/>
              <a:gdLst/>
              <a:ahLst/>
              <a:cxnLst/>
              <a:rect l="l" t="t" r="r" b="b"/>
              <a:pathLst>
                <a:path w="2371" h="1278" extrusionOk="0">
                  <a:moveTo>
                    <a:pt x="2371" y="1"/>
                  </a:moveTo>
                  <a:cubicBezTo>
                    <a:pt x="1550" y="153"/>
                    <a:pt x="699" y="244"/>
                    <a:pt x="0" y="669"/>
                  </a:cubicBezTo>
                  <a:cubicBezTo>
                    <a:pt x="0" y="882"/>
                    <a:pt x="31" y="1095"/>
                    <a:pt x="31" y="1277"/>
                  </a:cubicBezTo>
                  <a:cubicBezTo>
                    <a:pt x="760" y="1247"/>
                    <a:pt x="1459" y="1125"/>
                    <a:pt x="2128" y="1004"/>
                  </a:cubicBezTo>
                  <a:cubicBezTo>
                    <a:pt x="2219" y="669"/>
                    <a:pt x="2280" y="335"/>
                    <a:pt x="237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" name="Google Shape;334;p40"/>
            <p:cNvSpPr/>
            <p:nvPr/>
          </p:nvSpPr>
          <p:spPr>
            <a:xfrm>
              <a:off x="6876713" y="7436185"/>
              <a:ext cx="332779" cy="274220"/>
            </a:xfrm>
            <a:custGeom>
              <a:avLst/>
              <a:gdLst/>
              <a:ahLst/>
              <a:cxnLst/>
              <a:rect l="l" t="t" r="r" b="b"/>
              <a:pathLst>
                <a:path w="12616" h="10396" extrusionOk="0">
                  <a:moveTo>
                    <a:pt x="12615" y="0"/>
                  </a:moveTo>
                  <a:lnTo>
                    <a:pt x="12615" y="0"/>
                  </a:lnTo>
                  <a:cubicBezTo>
                    <a:pt x="11582" y="1095"/>
                    <a:pt x="10548" y="2159"/>
                    <a:pt x="9545" y="3253"/>
                  </a:cubicBezTo>
                  <a:cubicBezTo>
                    <a:pt x="7205" y="5806"/>
                    <a:pt x="4591" y="8086"/>
                    <a:pt x="1247" y="9180"/>
                  </a:cubicBezTo>
                  <a:cubicBezTo>
                    <a:pt x="913" y="9271"/>
                    <a:pt x="578" y="9332"/>
                    <a:pt x="244" y="9393"/>
                  </a:cubicBezTo>
                  <a:cubicBezTo>
                    <a:pt x="153" y="9727"/>
                    <a:pt x="92" y="10061"/>
                    <a:pt x="1" y="10396"/>
                  </a:cubicBezTo>
                  <a:cubicBezTo>
                    <a:pt x="3010" y="9818"/>
                    <a:pt x="5563" y="8450"/>
                    <a:pt x="8086" y="6353"/>
                  </a:cubicBezTo>
                  <a:cubicBezTo>
                    <a:pt x="9393" y="5289"/>
                    <a:pt x="10670" y="4134"/>
                    <a:pt x="11916" y="2918"/>
                  </a:cubicBezTo>
                  <a:cubicBezTo>
                    <a:pt x="12190" y="2037"/>
                    <a:pt x="12402" y="1064"/>
                    <a:pt x="12615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" name="Google Shape;335;p40"/>
            <p:cNvSpPr/>
            <p:nvPr/>
          </p:nvSpPr>
          <p:spPr>
            <a:xfrm>
              <a:off x="6807129" y="7701569"/>
              <a:ext cx="14297" cy="16934"/>
            </a:xfrm>
            <a:custGeom>
              <a:avLst/>
              <a:gdLst/>
              <a:ahLst/>
              <a:cxnLst/>
              <a:rect l="l" t="t" r="r" b="b"/>
              <a:pathLst>
                <a:path w="542" h="642" extrusionOk="0">
                  <a:moveTo>
                    <a:pt x="511" y="0"/>
                  </a:moveTo>
                  <a:cubicBezTo>
                    <a:pt x="390" y="61"/>
                    <a:pt x="238" y="152"/>
                    <a:pt x="116" y="274"/>
                  </a:cubicBezTo>
                  <a:cubicBezTo>
                    <a:pt x="1" y="389"/>
                    <a:pt x="77" y="641"/>
                    <a:pt x="240" y="641"/>
                  </a:cubicBezTo>
                  <a:cubicBezTo>
                    <a:pt x="249" y="641"/>
                    <a:pt x="259" y="640"/>
                    <a:pt x="268" y="639"/>
                  </a:cubicBezTo>
                  <a:cubicBezTo>
                    <a:pt x="359" y="639"/>
                    <a:pt x="450" y="639"/>
                    <a:pt x="542" y="608"/>
                  </a:cubicBezTo>
                  <a:lnTo>
                    <a:pt x="511" y="0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6" name="Google Shape;336;p40"/>
          <p:cNvGrpSpPr/>
          <p:nvPr/>
        </p:nvGrpSpPr>
        <p:grpSpPr>
          <a:xfrm>
            <a:off x="6789213" y="1221136"/>
            <a:ext cx="2012471" cy="2391463"/>
            <a:chOff x="11016213" y="5853720"/>
            <a:chExt cx="2012471" cy="2391463"/>
          </a:xfrm>
        </p:grpSpPr>
        <p:sp>
          <p:nvSpPr>
            <p:cNvPr id="337" name="Google Shape;337;p40"/>
            <p:cNvSpPr/>
            <p:nvPr/>
          </p:nvSpPr>
          <p:spPr>
            <a:xfrm>
              <a:off x="11596703" y="7707979"/>
              <a:ext cx="271820" cy="394502"/>
            </a:xfrm>
            <a:custGeom>
              <a:avLst/>
              <a:gdLst/>
              <a:ahLst/>
              <a:cxnLst/>
              <a:rect l="l" t="t" r="r" b="b"/>
              <a:pathLst>
                <a:path w="10305" h="14956" extrusionOk="0">
                  <a:moveTo>
                    <a:pt x="10305" y="1"/>
                  </a:moveTo>
                  <a:lnTo>
                    <a:pt x="10305" y="1"/>
                  </a:lnTo>
                  <a:cubicBezTo>
                    <a:pt x="6809" y="852"/>
                    <a:pt x="3344" y="1642"/>
                    <a:pt x="0" y="2584"/>
                  </a:cubicBezTo>
                  <a:lnTo>
                    <a:pt x="1368" y="14955"/>
                  </a:lnTo>
                  <a:lnTo>
                    <a:pt x="8025" y="14955"/>
                  </a:lnTo>
                  <a:lnTo>
                    <a:pt x="10305" y="1"/>
                  </a:lnTo>
                  <a:close/>
                </a:path>
              </a:pathLst>
            </a:custGeom>
            <a:solidFill>
              <a:srgbClr val="8C4C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38;p40"/>
            <p:cNvSpPr/>
            <p:nvPr/>
          </p:nvSpPr>
          <p:spPr>
            <a:xfrm>
              <a:off x="11579874" y="7529192"/>
              <a:ext cx="315897" cy="246973"/>
            </a:xfrm>
            <a:custGeom>
              <a:avLst/>
              <a:gdLst/>
              <a:ahLst/>
              <a:cxnLst/>
              <a:rect l="l" t="t" r="r" b="b"/>
              <a:pathLst>
                <a:path w="11976" h="9363" extrusionOk="0">
                  <a:moveTo>
                    <a:pt x="11976" y="0"/>
                  </a:moveTo>
                  <a:lnTo>
                    <a:pt x="0" y="3496"/>
                  </a:lnTo>
                  <a:lnTo>
                    <a:pt x="638" y="9362"/>
                  </a:lnTo>
                  <a:cubicBezTo>
                    <a:pt x="3982" y="8420"/>
                    <a:pt x="7447" y="7630"/>
                    <a:pt x="10943" y="6779"/>
                  </a:cubicBezTo>
                  <a:lnTo>
                    <a:pt x="11976" y="0"/>
                  </a:lnTo>
                  <a:close/>
                </a:path>
              </a:pathLst>
            </a:custGeom>
            <a:solidFill>
              <a:srgbClr val="6735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339;p40"/>
            <p:cNvSpPr/>
            <p:nvPr/>
          </p:nvSpPr>
          <p:spPr>
            <a:xfrm>
              <a:off x="11400269" y="5856727"/>
              <a:ext cx="215689" cy="360000"/>
            </a:xfrm>
            <a:custGeom>
              <a:avLst/>
              <a:gdLst/>
              <a:ahLst/>
              <a:cxnLst/>
              <a:rect l="l" t="t" r="r" b="b"/>
              <a:pathLst>
                <a:path w="8177" h="13648" extrusionOk="0">
                  <a:moveTo>
                    <a:pt x="7630" y="0"/>
                  </a:moveTo>
                  <a:cubicBezTo>
                    <a:pt x="4742" y="274"/>
                    <a:pt x="2219" y="760"/>
                    <a:pt x="1" y="1490"/>
                  </a:cubicBezTo>
                  <a:cubicBezTo>
                    <a:pt x="2098" y="5867"/>
                    <a:pt x="4742" y="9940"/>
                    <a:pt x="8177" y="13648"/>
                  </a:cubicBezTo>
                  <a:cubicBezTo>
                    <a:pt x="7934" y="9119"/>
                    <a:pt x="7691" y="4560"/>
                    <a:pt x="7630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" name="Google Shape;340;p40"/>
            <p:cNvSpPr/>
            <p:nvPr/>
          </p:nvSpPr>
          <p:spPr>
            <a:xfrm>
              <a:off x="11029059" y="6037123"/>
              <a:ext cx="623801" cy="843473"/>
            </a:xfrm>
            <a:custGeom>
              <a:avLst/>
              <a:gdLst/>
              <a:ahLst/>
              <a:cxnLst/>
              <a:rect l="l" t="t" r="r" b="b"/>
              <a:pathLst>
                <a:path w="23649" h="31977" extrusionOk="0">
                  <a:moveTo>
                    <a:pt x="5441" y="0"/>
                  </a:moveTo>
                  <a:cubicBezTo>
                    <a:pt x="2341" y="3405"/>
                    <a:pt x="669" y="7964"/>
                    <a:pt x="0" y="13526"/>
                  </a:cubicBezTo>
                  <a:cubicBezTo>
                    <a:pt x="6779" y="21156"/>
                    <a:pt x="13344" y="29818"/>
                    <a:pt x="23648" y="31976"/>
                  </a:cubicBezTo>
                  <a:cubicBezTo>
                    <a:pt x="23618" y="31946"/>
                    <a:pt x="23618" y="31916"/>
                    <a:pt x="23618" y="31855"/>
                  </a:cubicBezTo>
                  <a:cubicBezTo>
                    <a:pt x="23557" y="31733"/>
                    <a:pt x="23557" y="31612"/>
                    <a:pt x="23587" y="31460"/>
                  </a:cubicBezTo>
                  <a:cubicBezTo>
                    <a:pt x="23344" y="27143"/>
                    <a:pt x="23101" y="22797"/>
                    <a:pt x="22888" y="18450"/>
                  </a:cubicBezTo>
                  <a:cubicBezTo>
                    <a:pt x="18876" y="17447"/>
                    <a:pt x="14894" y="12310"/>
                    <a:pt x="12402" y="9484"/>
                  </a:cubicBezTo>
                  <a:cubicBezTo>
                    <a:pt x="9818" y="6505"/>
                    <a:pt x="7478" y="3344"/>
                    <a:pt x="5441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" name="Google Shape;341;p40"/>
            <p:cNvSpPr/>
            <p:nvPr/>
          </p:nvSpPr>
          <p:spPr>
            <a:xfrm>
              <a:off x="11635979" y="5853720"/>
              <a:ext cx="119490" cy="338160"/>
            </a:xfrm>
            <a:custGeom>
              <a:avLst/>
              <a:gdLst/>
              <a:ahLst/>
              <a:cxnLst/>
              <a:rect l="l" t="t" r="r" b="b"/>
              <a:pathLst>
                <a:path w="4530" h="12820" extrusionOk="0">
                  <a:moveTo>
                    <a:pt x="936" y="0"/>
                  </a:moveTo>
                  <a:cubicBezTo>
                    <a:pt x="632" y="0"/>
                    <a:pt x="320" y="8"/>
                    <a:pt x="1" y="23"/>
                  </a:cubicBezTo>
                  <a:cubicBezTo>
                    <a:pt x="62" y="4309"/>
                    <a:pt x="214" y="8564"/>
                    <a:pt x="396" y="12820"/>
                  </a:cubicBezTo>
                  <a:cubicBezTo>
                    <a:pt x="1855" y="11816"/>
                    <a:pt x="3375" y="9780"/>
                    <a:pt x="4530" y="8108"/>
                  </a:cubicBezTo>
                  <a:cubicBezTo>
                    <a:pt x="3618" y="4947"/>
                    <a:pt x="2676" y="2211"/>
                    <a:pt x="1825" y="23"/>
                  </a:cubicBezTo>
                  <a:cubicBezTo>
                    <a:pt x="1536" y="8"/>
                    <a:pt x="1239" y="0"/>
                    <a:pt x="936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" name="Google Shape;342;p40"/>
            <p:cNvSpPr/>
            <p:nvPr/>
          </p:nvSpPr>
          <p:spPr>
            <a:xfrm>
              <a:off x="11016213" y="6437190"/>
              <a:ext cx="660677" cy="819417"/>
            </a:xfrm>
            <a:custGeom>
              <a:avLst/>
              <a:gdLst/>
              <a:ahLst/>
              <a:cxnLst/>
              <a:rect l="l" t="t" r="r" b="b"/>
              <a:pathLst>
                <a:path w="25047" h="31065" extrusionOk="0">
                  <a:moveTo>
                    <a:pt x="335" y="1"/>
                  </a:moveTo>
                  <a:lnTo>
                    <a:pt x="335" y="1"/>
                  </a:lnTo>
                  <a:cubicBezTo>
                    <a:pt x="1" y="4226"/>
                    <a:pt x="183" y="8998"/>
                    <a:pt x="730" y="14226"/>
                  </a:cubicBezTo>
                  <a:cubicBezTo>
                    <a:pt x="7205" y="22037"/>
                    <a:pt x="15047" y="30031"/>
                    <a:pt x="25047" y="31065"/>
                  </a:cubicBezTo>
                  <a:cubicBezTo>
                    <a:pt x="24743" y="26506"/>
                    <a:pt x="24439" y="21977"/>
                    <a:pt x="24166" y="17448"/>
                  </a:cubicBezTo>
                  <a:cubicBezTo>
                    <a:pt x="24105" y="17478"/>
                    <a:pt x="24044" y="17478"/>
                    <a:pt x="23953" y="17478"/>
                  </a:cubicBezTo>
                  <a:cubicBezTo>
                    <a:pt x="14257" y="15624"/>
                    <a:pt x="6779" y="7660"/>
                    <a:pt x="335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" name="Google Shape;343;p40"/>
            <p:cNvSpPr/>
            <p:nvPr/>
          </p:nvSpPr>
          <p:spPr>
            <a:xfrm>
              <a:off x="11191017" y="5905631"/>
              <a:ext cx="440188" cy="600537"/>
            </a:xfrm>
            <a:custGeom>
              <a:avLst/>
              <a:gdLst/>
              <a:ahLst/>
              <a:cxnLst/>
              <a:rect l="l" t="t" r="r" b="b"/>
              <a:pathLst>
                <a:path w="16688" h="22767" extrusionOk="0">
                  <a:moveTo>
                    <a:pt x="6900" y="0"/>
                  </a:moveTo>
                  <a:cubicBezTo>
                    <a:pt x="4104" y="1034"/>
                    <a:pt x="1854" y="2462"/>
                    <a:pt x="0" y="4256"/>
                  </a:cubicBezTo>
                  <a:cubicBezTo>
                    <a:pt x="2006" y="7630"/>
                    <a:pt x="4286" y="10882"/>
                    <a:pt x="6900" y="13830"/>
                  </a:cubicBezTo>
                  <a:cubicBezTo>
                    <a:pt x="9362" y="16596"/>
                    <a:pt x="12979" y="21368"/>
                    <a:pt x="16687" y="22767"/>
                  </a:cubicBezTo>
                  <a:cubicBezTo>
                    <a:pt x="16657" y="22219"/>
                    <a:pt x="16627" y="21672"/>
                    <a:pt x="16627" y="21125"/>
                  </a:cubicBezTo>
                  <a:cubicBezTo>
                    <a:pt x="16475" y="18359"/>
                    <a:pt x="16323" y="15593"/>
                    <a:pt x="16171" y="12797"/>
                  </a:cubicBezTo>
                  <a:cubicBezTo>
                    <a:pt x="12250" y="9149"/>
                    <a:pt x="9210" y="4772"/>
                    <a:pt x="6900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" name="Google Shape;344;p40"/>
            <p:cNvSpPr/>
            <p:nvPr/>
          </p:nvSpPr>
          <p:spPr>
            <a:xfrm>
              <a:off x="11683300" y="6783553"/>
              <a:ext cx="186832" cy="473054"/>
            </a:xfrm>
            <a:custGeom>
              <a:avLst/>
              <a:gdLst/>
              <a:ahLst/>
              <a:cxnLst/>
              <a:rect l="l" t="t" r="r" b="b"/>
              <a:pathLst>
                <a:path w="7083" h="17934" extrusionOk="0">
                  <a:moveTo>
                    <a:pt x="6930" y="0"/>
                  </a:moveTo>
                  <a:lnTo>
                    <a:pt x="6930" y="0"/>
                  </a:lnTo>
                  <a:cubicBezTo>
                    <a:pt x="4712" y="1338"/>
                    <a:pt x="2401" y="2493"/>
                    <a:pt x="0" y="3496"/>
                  </a:cubicBezTo>
                  <a:cubicBezTo>
                    <a:pt x="274" y="8329"/>
                    <a:pt x="578" y="13131"/>
                    <a:pt x="882" y="17934"/>
                  </a:cubicBezTo>
                  <a:cubicBezTo>
                    <a:pt x="2736" y="17022"/>
                    <a:pt x="4560" y="16110"/>
                    <a:pt x="6292" y="15016"/>
                  </a:cubicBezTo>
                  <a:cubicBezTo>
                    <a:pt x="6900" y="9788"/>
                    <a:pt x="7082" y="4742"/>
                    <a:pt x="6930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" name="Google Shape;345;p40"/>
            <p:cNvSpPr/>
            <p:nvPr/>
          </p:nvSpPr>
          <p:spPr>
            <a:xfrm>
              <a:off x="11707356" y="7217305"/>
              <a:ext cx="137902" cy="300677"/>
            </a:xfrm>
            <a:custGeom>
              <a:avLst/>
              <a:gdLst/>
              <a:ahLst/>
              <a:cxnLst/>
              <a:rect l="l" t="t" r="r" b="b"/>
              <a:pathLst>
                <a:path w="5228" h="11399" extrusionOk="0">
                  <a:moveTo>
                    <a:pt x="5228" y="0"/>
                  </a:moveTo>
                  <a:cubicBezTo>
                    <a:pt x="3587" y="943"/>
                    <a:pt x="1824" y="1703"/>
                    <a:pt x="0" y="2250"/>
                  </a:cubicBezTo>
                  <a:cubicBezTo>
                    <a:pt x="182" y="5289"/>
                    <a:pt x="365" y="8359"/>
                    <a:pt x="517" y="11399"/>
                  </a:cubicBezTo>
                  <a:cubicBezTo>
                    <a:pt x="1337" y="10913"/>
                    <a:pt x="2310" y="10821"/>
                    <a:pt x="3283" y="10639"/>
                  </a:cubicBezTo>
                  <a:cubicBezTo>
                    <a:pt x="4134" y="7022"/>
                    <a:pt x="4803" y="3466"/>
                    <a:pt x="5228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" name="Google Shape;346;p40"/>
            <p:cNvSpPr/>
            <p:nvPr/>
          </p:nvSpPr>
          <p:spPr>
            <a:xfrm>
              <a:off x="11648007" y="6106865"/>
              <a:ext cx="179631" cy="400094"/>
            </a:xfrm>
            <a:custGeom>
              <a:avLst/>
              <a:gdLst/>
              <a:ahLst/>
              <a:cxnLst/>
              <a:rect l="l" t="t" r="r" b="b"/>
              <a:pathLst>
                <a:path w="6810" h="15168" extrusionOk="0">
                  <a:moveTo>
                    <a:pt x="4469" y="1"/>
                  </a:moveTo>
                  <a:cubicBezTo>
                    <a:pt x="3162" y="1824"/>
                    <a:pt x="1612" y="3587"/>
                    <a:pt x="1" y="4165"/>
                  </a:cubicBezTo>
                  <a:cubicBezTo>
                    <a:pt x="183" y="7873"/>
                    <a:pt x="366" y="11521"/>
                    <a:pt x="578" y="15168"/>
                  </a:cubicBezTo>
                  <a:cubicBezTo>
                    <a:pt x="2888" y="13861"/>
                    <a:pt x="4955" y="12341"/>
                    <a:pt x="6809" y="10639"/>
                  </a:cubicBezTo>
                  <a:cubicBezTo>
                    <a:pt x="6141" y="6718"/>
                    <a:pt x="5350" y="3162"/>
                    <a:pt x="4469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" name="Google Shape;347;p40"/>
            <p:cNvSpPr/>
            <p:nvPr/>
          </p:nvSpPr>
          <p:spPr>
            <a:xfrm>
              <a:off x="11664044" y="6428380"/>
              <a:ext cx="201260" cy="420932"/>
            </a:xfrm>
            <a:custGeom>
              <a:avLst/>
              <a:gdLst/>
              <a:ahLst/>
              <a:cxnLst/>
              <a:rect l="l" t="t" r="r" b="b"/>
              <a:pathLst>
                <a:path w="7630" h="15958" extrusionOk="0">
                  <a:moveTo>
                    <a:pt x="6445" y="0"/>
                  </a:moveTo>
                  <a:cubicBezTo>
                    <a:pt x="4499" y="1611"/>
                    <a:pt x="2341" y="2918"/>
                    <a:pt x="1" y="3830"/>
                  </a:cubicBezTo>
                  <a:cubicBezTo>
                    <a:pt x="31" y="4104"/>
                    <a:pt x="31" y="4377"/>
                    <a:pt x="61" y="4651"/>
                  </a:cubicBezTo>
                  <a:cubicBezTo>
                    <a:pt x="244" y="8420"/>
                    <a:pt x="457" y="12189"/>
                    <a:pt x="669" y="15958"/>
                  </a:cubicBezTo>
                  <a:cubicBezTo>
                    <a:pt x="3101" y="14833"/>
                    <a:pt x="5442" y="13557"/>
                    <a:pt x="7630" y="12158"/>
                  </a:cubicBezTo>
                  <a:cubicBezTo>
                    <a:pt x="7448" y="7842"/>
                    <a:pt x="7022" y="3769"/>
                    <a:pt x="6445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" name="Google Shape;348;p40"/>
            <p:cNvSpPr/>
            <p:nvPr/>
          </p:nvSpPr>
          <p:spPr>
            <a:xfrm>
              <a:off x="11722576" y="7529192"/>
              <a:ext cx="64176" cy="137480"/>
            </a:xfrm>
            <a:custGeom>
              <a:avLst/>
              <a:gdLst/>
              <a:ahLst/>
              <a:cxnLst/>
              <a:rect l="l" t="t" r="r" b="b"/>
              <a:pathLst>
                <a:path w="2433" h="5212" extrusionOk="0">
                  <a:moveTo>
                    <a:pt x="2432" y="0"/>
                  </a:moveTo>
                  <a:lnTo>
                    <a:pt x="2432" y="0"/>
                  </a:lnTo>
                  <a:cubicBezTo>
                    <a:pt x="1642" y="152"/>
                    <a:pt x="852" y="244"/>
                    <a:pt x="1" y="335"/>
                  </a:cubicBezTo>
                  <a:cubicBezTo>
                    <a:pt x="92" y="1946"/>
                    <a:pt x="153" y="3587"/>
                    <a:pt x="213" y="5198"/>
                  </a:cubicBezTo>
                  <a:cubicBezTo>
                    <a:pt x="294" y="5208"/>
                    <a:pt x="375" y="5212"/>
                    <a:pt x="459" y="5212"/>
                  </a:cubicBezTo>
                  <a:cubicBezTo>
                    <a:pt x="625" y="5212"/>
                    <a:pt x="801" y="5198"/>
                    <a:pt x="1004" y="5198"/>
                  </a:cubicBezTo>
                  <a:cubicBezTo>
                    <a:pt x="1551" y="3435"/>
                    <a:pt x="2007" y="1703"/>
                    <a:pt x="2432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" name="Google Shape;349;p40"/>
            <p:cNvSpPr/>
            <p:nvPr/>
          </p:nvSpPr>
          <p:spPr>
            <a:xfrm>
              <a:off x="11239921" y="7411338"/>
              <a:ext cx="461844" cy="254174"/>
            </a:xfrm>
            <a:custGeom>
              <a:avLst/>
              <a:gdLst/>
              <a:ahLst/>
              <a:cxnLst/>
              <a:rect l="l" t="t" r="r" b="b"/>
              <a:pathLst>
                <a:path w="17509" h="9636" extrusionOk="0">
                  <a:moveTo>
                    <a:pt x="0" y="0"/>
                  </a:moveTo>
                  <a:lnTo>
                    <a:pt x="0" y="0"/>
                  </a:lnTo>
                  <a:cubicBezTo>
                    <a:pt x="7174" y="8572"/>
                    <a:pt x="17022" y="9575"/>
                    <a:pt x="17508" y="9636"/>
                  </a:cubicBezTo>
                  <a:cubicBezTo>
                    <a:pt x="17447" y="8237"/>
                    <a:pt x="17356" y="6839"/>
                    <a:pt x="17296" y="5471"/>
                  </a:cubicBezTo>
                  <a:cubicBezTo>
                    <a:pt x="17265" y="5471"/>
                    <a:pt x="17235" y="5532"/>
                    <a:pt x="17204" y="5532"/>
                  </a:cubicBezTo>
                  <a:cubicBezTo>
                    <a:pt x="16182" y="5857"/>
                    <a:pt x="15122" y="6002"/>
                    <a:pt x="14045" y="6002"/>
                  </a:cubicBezTo>
                  <a:cubicBezTo>
                    <a:pt x="9069" y="6002"/>
                    <a:pt x="3723" y="2899"/>
                    <a:pt x="0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" name="Google Shape;350;p40"/>
            <p:cNvSpPr/>
            <p:nvPr/>
          </p:nvSpPr>
          <p:spPr>
            <a:xfrm>
              <a:off x="11041878" y="6866932"/>
              <a:ext cx="653476" cy="681041"/>
            </a:xfrm>
            <a:custGeom>
              <a:avLst/>
              <a:gdLst/>
              <a:ahLst/>
              <a:cxnLst/>
              <a:rect l="l" t="t" r="r" b="b"/>
              <a:pathLst>
                <a:path w="24774" h="25819" extrusionOk="0">
                  <a:moveTo>
                    <a:pt x="1" y="1"/>
                  </a:moveTo>
                  <a:lnTo>
                    <a:pt x="1" y="1"/>
                  </a:lnTo>
                  <a:cubicBezTo>
                    <a:pt x="153" y="1277"/>
                    <a:pt x="305" y="2584"/>
                    <a:pt x="487" y="3922"/>
                  </a:cubicBezTo>
                  <a:cubicBezTo>
                    <a:pt x="1338" y="9818"/>
                    <a:pt x="3192" y="14408"/>
                    <a:pt x="5533" y="17964"/>
                  </a:cubicBezTo>
                  <a:cubicBezTo>
                    <a:pt x="10333" y="22451"/>
                    <a:pt x="15849" y="25819"/>
                    <a:pt x="21640" y="25819"/>
                  </a:cubicBezTo>
                  <a:cubicBezTo>
                    <a:pt x="22596" y="25819"/>
                    <a:pt x="23560" y="25727"/>
                    <a:pt x="24530" y="25533"/>
                  </a:cubicBezTo>
                  <a:cubicBezTo>
                    <a:pt x="24621" y="25533"/>
                    <a:pt x="24712" y="25533"/>
                    <a:pt x="24773" y="25594"/>
                  </a:cubicBezTo>
                  <a:cubicBezTo>
                    <a:pt x="24560" y="22311"/>
                    <a:pt x="24348" y="19059"/>
                    <a:pt x="24135" y="15776"/>
                  </a:cubicBezTo>
                  <a:cubicBezTo>
                    <a:pt x="23952" y="15746"/>
                    <a:pt x="23861" y="15533"/>
                    <a:pt x="23983" y="15381"/>
                  </a:cubicBezTo>
                  <a:cubicBezTo>
                    <a:pt x="14560" y="15350"/>
                    <a:pt x="6384" y="7569"/>
                    <a:pt x="1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" name="Google Shape;351;p40"/>
            <p:cNvSpPr/>
            <p:nvPr/>
          </p:nvSpPr>
          <p:spPr>
            <a:xfrm>
              <a:off x="11765862" y="5924860"/>
              <a:ext cx="283057" cy="462661"/>
            </a:xfrm>
            <a:custGeom>
              <a:avLst/>
              <a:gdLst/>
              <a:ahLst/>
              <a:cxnLst/>
              <a:rect l="l" t="t" r="r" b="b"/>
              <a:pathLst>
                <a:path w="10731" h="17540" extrusionOk="0">
                  <a:moveTo>
                    <a:pt x="4591" y="1"/>
                  </a:moveTo>
                  <a:cubicBezTo>
                    <a:pt x="3952" y="1034"/>
                    <a:pt x="3314" y="2098"/>
                    <a:pt x="2615" y="3071"/>
                  </a:cubicBezTo>
                  <a:cubicBezTo>
                    <a:pt x="1916" y="4074"/>
                    <a:pt x="1034" y="5502"/>
                    <a:pt x="1" y="6901"/>
                  </a:cubicBezTo>
                  <a:cubicBezTo>
                    <a:pt x="882" y="10062"/>
                    <a:pt x="1673" y="13618"/>
                    <a:pt x="2341" y="17539"/>
                  </a:cubicBezTo>
                  <a:cubicBezTo>
                    <a:pt x="5624" y="14530"/>
                    <a:pt x="8299" y="11004"/>
                    <a:pt x="10731" y="7174"/>
                  </a:cubicBezTo>
                  <a:cubicBezTo>
                    <a:pt x="9089" y="4195"/>
                    <a:pt x="7083" y="1733"/>
                    <a:pt x="4591" y="1"/>
                  </a:cubicBezTo>
                  <a:close/>
                </a:path>
              </a:pathLst>
            </a:custGeom>
            <a:solidFill>
              <a:srgbClr val="51C0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" name="Google Shape;352;p40"/>
            <p:cNvSpPr/>
            <p:nvPr/>
          </p:nvSpPr>
          <p:spPr>
            <a:xfrm>
              <a:off x="11684091" y="5854327"/>
              <a:ext cx="177204" cy="213288"/>
            </a:xfrm>
            <a:custGeom>
              <a:avLst/>
              <a:gdLst/>
              <a:ahLst/>
              <a:cxnLst/>
              <a:rect l="l" t="t" r="r" b="b"/>
              <a:pathLst>
                <a:path w="6718" h="8086" extrusionOk="0">
                  <a:moveTo>
                    <a:pt x="1" y="0"/>
                  </a:moveTo>
                  <a:lnTo>
                    <a:pt x="1" y="0"/>
                  </a:lnTo>
                  <a:cubicBezTo>
                    <a:pt x="852" y="2188"/>
                    <a:pt x="1794" y="4924"/>
                    <a:pt x="2706" y="8085"/>
                  </a:cubicBezTo>
                  <a:cubicBezTo>
                    <a:pt x="3131" y="7477"/>
                    <a:pt x="3496" y="6900"/>
                    <a:pt x="3800" y="6474"/>
                  </a:cubicBezTo>
                  <a:cubicBezTo>
                    <a:pt x="4834" y="5046"/>
                    <a:pt x="5806" y="3556"/>
                    <a:pt x="6718" y="2037"/>
                  </a:cubicBezTo>
                  <a:cubicBezTo>
                    <a:pt x="4742" y="851"/>
                    <a:pt x="2523" y="152"/>
                    <a:pt x="1" y="0"/>
                  </a:cubicBezTo>
                  <a:close/>
                </a:path>
              </a:pathLst>
            </a:custGeom>
            <a:solidFill>
              <a:srgbClr val="51C0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" name="Google Shape;353;p40"/>
            <p:cNvSpPr/>
            <p:nvPr/>
          </p:nvSpPr>
          <p:spPr>
            <a:xfrm>
              <a:off x="11793927" y="6854904"/>
              <a:ext cx="411331" cy="643031"/>
            </a:xfrm>
            <a:custGeom>
              <a:avLst/>
              <a:gdLst/>
              <a:ahLst/>
              <a:cxnLst/>
              <a:rect l="l" t="t" r="r" b="b"/>
              <a:pathLst>
                <a:path w="15594" h="24378" extrusionOk="0">
                  <a:moveTo>
                    <a:pt x="15594" y="1"/>
                  </a:moveTo>
                  <a:cubicBezTo>
                    <a:pt x="12189" y="5381"/>
                    <a:pt x="7569" y="10578"/>
                    <a:pt x="1946" y="13739"/>
                  </a:cubicBezTo>
                  <a:cubicBezTo>
                    <a:pt x="1521" y="17205"/>
                    <a:pt x="852" y="20761"/>
                    <a:pt x="1" y="24378"/>
                  </a:cubicBezTo>
                  <a:cubicBezTo>
                    <a:pt x="396" y="24317"/>
                    <a:pt x="791" y="24256"/>
                    <a:pt x="1186" y="24104"/>
                  </a:cubicBezTo>
                  <a:cubicBezTo>
                    <a:pt x="5107" y="22858"/>
                    <a:pt x="8177" y="20183"/>
                    <a:pt x="10913" y="17205"/>
                  </a:cubicBezTo>
                  <a:cubicBezTo>
                    <a:pt x="12068" y="15928"/>
                    <a:pt x="13284" y="14682"/>
                    <a:pt x="14469" y="13405"/>
                  </a:cubicBezTo>
                  <a:cubicBezTo>
                    <a:pt x="15199" y="9606"/>
                    <a:pt x="15594" y="4955"/>
                    <a:pt x="15594" y="1"/>
                  </a:cubicBezTo>
                  <a:close/>
                </a:path>
              </a:pathLst>
            </a:custGeom>
            <a:solidFill>
              <a:srgbClr val="51C0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" name="Google Shape;354;p40"/>
            <p:cNvSpPr/>
            <p:nvPr/>
          </p:nvSpPr>
          <p:spPr>
            <a:xfrm>
              <a:off x="11834021" y="6147750"/>
              <a:ext cx="339162" cy="601354"/>
            </a:xfrm>
            <a:custGeom>
              <a:avLst/>
              <a:gdLst/>
              <a:ahLst/>
              <a:cxnLst/>
              <a:rect l="l" t="t" r="r" b="b"/>
              <a:pathLst>
                <a:path w="12858" h="22798" extrusionOk="0">
                  <a:moveTo>
                    <a:pt x="8846" y="1"/>
                  </a:moveTo>
                  <a:cubicBezTo>
                    <a:pt x="6444" y="3952"/>
                    <a:pt x="3526" y="7752"/>
                    <a:pt x="1" y="10639"/>
                  </a:cubicBezTo>
                  <a:cubicBezTo>
                    <a:pt x="578" y="14408"/>
                    <a:pt x="1004" y="18481"/>
                    <a:pt x="1186" y="22797"/>
                  </a:cubicBezTo>
                  <a:cubicBezTo>
                    <a:pt x="5563" y="20001"/>
                    <a:pt x="9454" y="16688"/>
                    <a:pt x="12858" y="12858"/>
                  </a:cubicBezTo>
                  <a:cubicBezTo>
                    <a:pt x="12007" y="8208"/>
                    <a:pt x="10700" y="3770"/>
                    <a:pt x="8846" y="1"/>
                  </a:cubicBezTo>
                  <a:close/>
                </a:path>
              </a:pathLst>
            </a:custGeom>
            <a:solidFill>
              <a:srgbClr val="51C0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" name="Google Shape;355;p40"/>
            <p:cNvSpPr/>
            <p:nvPr/>
          </p:nvSpPr>
          <p:spPr>
            <a:xfrm>
              <a:off x="11749033" y="7299075"/>
              <a:ext cx="405712" cy="367228"/>
            </a:xfrm>
            <a:custGeom>
              <a:avLst/>
              <a:gdLst/>
              <a:ahLst/>
              <a:cxnLst/>
              <a:rect l="l" t="t" r="r" b="b"/>
              <a:pathLst>
                <a:path w="15381" h="13922" extrusionOk="0">
                  <a:moveTo>
                    <a:pt x="15381" y="1"/>
                  </a:moveTo>
                  <a:lnTo>
                    <a:pt x="15381" y="1"/>
                  </a:lnTo>
                  <a:cubicBezTo>
                    <a:pt x="13891" y="1399"/>
                    <a:pt x="12402" y="2736"/>
                    <a:pt x="10882" y="3983"/>
                  </a:cubicBezTo>
                  <a:cubicBezTo>
                    <a:pt x="7934" y="6445"/>
                    <a:pt x="4955" y="8025"/>
                    <a:pt x="1429" y="8724"/>
                  </a:cubicBezTo>
                  <a:cubicBezTo>
                    <a:pt x="1004" y="10427"/>
                    <a:pt x="548" y="12159"/>
                    <a:pt x="1" y="13922"/>
                  </a:cubicBezTo>
                  <a:cubicBezTo>
                    <a:pt x="3557" y="13740"/>
                    <a:pt x="11612" y="12068"/>
                    <a:pt x="15198" y="578"/>
                  </a:cubicBezTo>
                  <a:cubicBezTo>
                    <a:pt x="15259" y="396"/>
                    <a:pt x="15320" y="183"/>
                    <a:pt x="15381" y="1"/>
                  </a:cubicBezTo>
                  <a:close/>
                </a:path>
              </a:pathLst>
            </a:custGeom>
            <a:solidFill>
              <a:srgbClr val="51C0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" name="Google Shape;356;p40"/>
            <p:cNvSpPr/>
            <p:nvPr/>
          </p:nvSpPr>
          <p:spPr>
            <a:xfrm>
              <a:off x="11849267" y="6531806"/>
              <a:ext cx="355199" cy="647831"/>
            </a:xfrm>
            <a:custGeom>
              <a:avLst/>
              <a:gdLst/>
              <a:ahLst/>
              <a:cxnLst/>
              <a:rect l="l" t="t" r="r" b="b"/>
              <a:pathLst>
                <a:path w="13466" h="24560" extrusionOk="0">
                  <a:moveTo>
                    <a:pt x="12554" y="0"/>
                  </a:moveTo>
                  <a:cubicBezTo>
                    <a:pt x="9088" y="3739"/>
                    <a:pt x="5076" y="6930"/>
                    <a:pt x="638" y="9575"/>
                  </a:cubicBezTo>
                  <a:cubicBezTo>
                    <a:pt x="790" y="14286"/>
                    <a:pt x="608" y="19332"/>
                    <a:pt x="0" y="24560"/>
                  </a:cubicBezTo>
                  <a:cubicBezTo>
                    <a:pt x="1885" y="23405"/>
                    <a:pt x="3648" y="22098"/>
                    <a:pt x="5259" y="20456"/>
                  </a:cubicBezTo>
                  <a:cubicBezTo>
                    <a:pt x="8359" y="17356"/>
                    <a:pt x="10882" y="13830"/>
                    <a:pt x="13465" y="10304"/>
                  </a:cubicBezTo>
                  <a:cubicBezTo>
                    <a:pt x="13374" y="6900"/>
                    <a:pt x="13101" y="3405"/>
                    <a:pt x="12554" y="0"/>
                  </a:cubicBezTo>
                  <a:close/>
                </a:path>
              </a:pathLst>
            </a:custGeom>
            <a:solidFill>
              <a:srgbClr val="51C0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" name="Google Shape;357;p40"/>
            <p:cNvSpPr/>
            <p:nvPr/>
          </p:nvSpPr>
          <p:spPr>
            <a:xfrm>
              <a:off x="11652016" y="6875742"/>
              <a:ext cx="54549" cy="388092"/>
            </a:xfrm>
            <a:custGeom>
              <a:avLst/>
              <a:gdLst/>
              <a:ahLst/>
              <a:cxnLst/>
              <a:rect l="l" t="t" r="r" b="b"/>
              <a:pathLst>
                <a:path w="2068" h="14713" extrusionOk="0">
                  <a:moveTo>
                    <a:pt x="1" y="62"/>
                  </a:moveTo>
                  <a:cubicBezTo>
                    <a:pt x="1" y="123"/>
                    <a:pt x="1" y="153"/>
                    <a:pt x="1" y="183"/>
                  </a:cubicBezTo>
                  <a:lnTo>
                    <a:pt x="31" y="183"/>
                  </a:lnTo>
                  <a:cubicBezTo>
                    <a:pt x="57" y="190"/>
                    <a:pt x="81" y="198"/>
                    <a:pt x="103" y="208"/>
                  </a:cubicBezTo>
                  <a:lnTo>
                    <a:pt x="103" y="208"/>
                  </a:lnTo>
                  <a:cubicBezTo>
                    <a:pt x="61" y="165"/>
                    <a:pt x="27" y="115"/>
                    <a:pt x="1" y="62"/>
                  </a:cubicBezTo>
                  <a:close/>
                  <a:moveTo>
                    <a:pt x="103" y="208"/>
                  </a:moveTo>
                  <a:cubicBezTo>
                    <a:pt x="136" y="242"/>
                    <a:pt x="174" y="272"/>
                    <a:pt x="215" y="293"/>
                  </a:cubicBezTo>
                  <a:lnTo>
                    <a:pt x="215" y="293"/>
                  </a:lnTo>
                  <a:cubicBezTo>
                    <a:pt x="188" y="259"/>
                    <a:pt x="151" y="230"/>
                    <a:pt x="103" y="208"/>
                  </a:cubicBezTo>
                  <a:close/>
                  <a:moveTo>
                    <a:pt x="1186" y="1"/>
                  </a:moveTo>
                  <a:cubicBezTo>
                    <a:pt x="943" y="123"/>
                    <a:pt x="730" y="214"/>
                    <a:pt x="517" y="305"/>
                  </a:cubicBezTo>
                  <a:cubicBezTo>
                    <a:pt x="467" y="324"/>
                    <a:pt x="420" y="332"/>
                    <a:pt x="375" y="332"/>
                  </a:cubicBezTo>
                  <a:cubicBezTo>
                    <a:pt x="317" y="332"/>
                    <a:pt x="263" y="318"/>
                    <a:pt x="215" y="293"/>
                  </a:cubicBezTo>
                  <a:lnTo>
                    <a:pt x="215" y="293"/>
                  </a:lnTo>
                  <a:cubicBezTo>
                    <a:pt x="345" y="456"/>
                    <a:pt x="248" y="728"/>
                    <a:pt x="62" y="822"/>
                  </a:cubicBezTo>
                  <a:cubicBezTo>
                    <a:pt x="335" y="5351"/>
                    <a:pt x="639" y="9910"/>
                    <a:pt x="943" y="14439"/>
                  </a:cubicBezTo>
                  <a:cubicBezTo>
                    <a:pt x="1034" y="14439"/>
                    <a:pt x="1156" y="14469"/>
                    <a:pt x="1277" y="14500"/>
                  </a:cubicBezTo>
                  <a:cubicBezTo>
                    <a:pt x="1429" y="14500"/>
                    <a:pt x="1490" y="14591"/>
                    <a:pt x="1521" y="14712"/>
                  </a:cubicBezTo>
                  <a:cubicBezTo>
                    <a:pt x="1703" y="14621"/>
                    <a:pt x="1885" y="14530"/>
                    <a:pt x="2068" y="14439"/>
                  </a:cubicBezTo>
                  <a:cubicBezTo>
                    <a:pt x="1764" y="9636"/>
                    <a:pt x="1460" y="4834"/>
                    <a:pt x="1186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" name="Google Shape;358;p40"/>
            <p:cNvSpPr/>
            <p:nvPr/>
          </p:nvSpPr>
          <p:spPr>
            <a:xfrm>
              <a:off x="11632787" y="6523788"/>
              <a:ext cx="48930" cy="343171"/>
            </a:xfrm>
            <a:custGeom>
              <a:avLst/>
              <a:gdLst/>
              <a:ahLst/>
              <a:cxnLst/>
              <a:rect l="l" t="t" r="r" b="b"/>
              <a:pathLst>
                <a:path w="1855" h="13010" extrusionOk="0">
                  <a:moveTo>
                    <a:pt x="0" y="0"/>
                  </a:moveTo>
                  <a:lnTo>
                    <a:pt x="0" y="0"/>
                  </a:lnTo>
                  <a:cubicBezTo>
                    <a:pt x="183" y="4347"/>
                    <a:pt x="426" y="8693"/>
                    <a:pt x="699" y="13010"/>
                  </a:cubicBezTo>
                  <a:cubicBezTo>
                    <a:pt x="730" y="12949"/>
                    <a:pt x="791" y="12858"/>
                    <a:pt x="882" y="12827"/>
                  </a:cubicBezTo>
                  <a:cubicBezTo>
                    <a:pt x="1216" y="12675"/>
                    <a:pt x="1520" y="12493"/>
                    <a:pt x="1854" y="12341"/>
                  </a:cubicBezTo>
                  <a:cubicBezTo>
                    <a:pt x="1642" y="8572"/>
                    <a:pt x="1429" y="4803"/>
                    <a:pt x="1246" y="1034"/>
                  </a:cubicBezTo>
                  <a:cubicBezTo>
                    <a:pt x="1216" y="760"/>
                    <a:pt x="1216" y="487"/>
                    <a:pt x="1186" y="213"/>
                  </a:cubicBezTo>
                  <a:cubicBezTo>
                    <a:pt x="1034" y="274"/>
                    <a:pt x="912" y="335"/>
                    <a:pt x="760" y="395"/>
                  </a:cubicBezTo>
                  <a:cubicBezTo>
                    <a:pt x="728" y="405"/>
                    <a:pt x="697" y="409"/>
                    <a:pt x="668" y="409"/>
                  </a:cubicBezTo>
                  <a:cubicBezTo>
                    <a:pt x="504" y="409"/>
                    <a:pt x="391" y="272"/>
                    <a:pt x="365" y="92"/>
                  </a:cubicBezTo>
                  <a:cubicBezTo>
                    <a:pt x="243" y="92"/>
                    <a:pt x="122" y="31"/>
                    <a:pt x="0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" name="Google Shape;359;p40"/>
            <p:cNvSpPr/>
            <p:nvPr/>
          </p:nvSpPr>
          <p:spPr>
            <a:xfrm>
              <a:off x="11601503" y="5854327"/>
              <a:ext cx="61776" cy="660651"/>
            </a:xfrm>
            <a:custGeom>
              <a:avLst/>
              <a:gdLst/>
              <a:ahLst/>
              <a:cxnLst/>
              <a:rect l="l" t="t" r="r" b="b"/>
              <a:pathLst>
                <a:path w="2342" h="25046" extrusionOk="0">
                  <a:moveTo>
                    <a:pt x="913" y="0"/>
                  </a:moveTo>
                  <a:cubicBezTo>
                    <a:pt x="609" y="30"/>
                    <a:pt x="305" y="61"/>
                    <a:pt x="1" y="91"/>
                  </a:cubicBezTo>
                  <a:cubicBezTo>
                    <a:pt x="62" y="4651"/>
                    <a:pt x="305" y="9210"/>
                    <a:pt x="548" y="13739"/>
                  </a:cubicBezTo>
                  <a:cubicBezTo>
                    <a:pt x="761" y="13982"/>
                    <a:pt x="973" y="14225"/>
                    <a:pt x="1217" y="14468"/>
                  </a:cubicBezTo>
                  <a:cubicBezTo>
                    <a:pt x="1426" y="14700"/>
                    <a:pt x="1227" y="14986"/>
                    <a:pt x="986" y="14986"/>
                  </a:cubicBezTo>
                  <a:cubicBezTo>
                    <a:pt x="911" y="14986"/>
                    <a:pt x="833" y="14958"/>
                    <a:pt x="761" y="14894"/>
                  </a:cubicBezTo>
                  <a:cubicBezTo>
                    <a:pt x="700" y="14863"/>
                    <a:pt x="670" y="14803"/>
                    <a:pt x="609" y="14742"/>
                  </a:cubicBezTo>
                  <a:lnTo>
                    <a:pt x="609" y="14742"/>
                  </a:lnTo>
                  <a:cubicBezTo>
                    <a:pt x="761" y="17538"/>
                    <a:pt x="913" y="20304"/>
                    <a:pt x="1065" y="23070"/>
                  </a:cubicBezTo>
                  <a:cubicBezTo>
                    <a:pt x="1065" y="23617"/>
                    <a:pt x="1125" y="24164"/>
                    <a:pt x="1125" y="24712"/>
                  </a:cubicBezTo>
                  <a:cubicBezTo>
                    <a:pt x="1338" y="24772"/>
                    <a:pt x="1521" y="24894"/>
                    <a:pt x="1733" y="24924"/>
                  </a:cubicBezTo>
                  <a:cubicBezTo>
                    <a:pt x="1794" y="24955"/>
                    <a:pt x="1825" y="24985"/>
                    <a:pt x="1855" y="25046"/>
                  </a:cubicBezTo>
                  <a:cubicBezTo>
                    <a:pt x="2037" y="24955"/>
                    <a:pt x="2159" y="24833"/>
                    <a:pt x="2341" y="24742"/>
                  </a:cubicBezTo>
                  <a:cubicBezTo>
                    <a:pt x="2129" y="21095"/>
                    <a:pt x="1946" y="17417"/>
                    <a:pt x="1764" y="13739"/>
                  </a:cubicBezTo>
                  <a:cubicBezTo>
                    <a:pt x="1521" y="13830"/>
                    <a:pt x="1308" y="13891"/>
                    <a:pt x="1065" y="13921"/>
                  </a:cubicBezTo>
                  <a:cubicBezTo>
                    <a:pt x="1044" y="13924"/>
                    <a:pt x="1023" y="13926"/>
                    <a:pt x="1003" y="13926"/>
                  </a:cubicBezTo>
                  <a:cubicBezTo>
                    <a:pt x="625" y="13926"/>
                    <a:pt x="507" y="13397"/>
                    <a:pt x="882" y="13252"/>
                  </a:cubicBezTo>
                  <a:cubicBezTo>
                    <a:pt x="1156" y="13161"/>
                    <a:pt x="1429" y="12979"/>
                    <a:pt x="1703" y="12797"/>
                  </a:cubicBezTo>
                  <a:cubicBezTo>
                    <a:pt x="1521" y="8541"/>
                    <a:pt x="1369" y="4286"/>
                    <a:pt x="1308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" name="Google Shape;360;p40"/>
            <p:cNvSpPr/>
            <p:nvPr/>
          </p:nvSpPr>
          <p:spPr>
            <a:xfrm>
              <a:off x="11678473" y="7276628"/>
              <a:ext cx="49748" cy="389675"/>
            </a:xfrm>
            <a:custGeom>
              <a:avLst/>
              <a:gdLst/>
              <a:ahLst/>
              <a:cxnLst/>
              <a:rect l="l" t="t" r="r" b="b"/>
              <a:pathLst>
                <a:path w="1886" h="14773" extrusionOk="0">
                  <a:moveTo>
                    <a:pt x="1095" y="1"/>
                  </a:moveTo>
                  <a:cubicBezTo>
                    <a:pt x="761" y="92"/>
                    <a:pt x="457" y="183"/>
                    <a:pt x="122" y="274"/>
                  </a:cubicBezTo>
                  <a:cubicBezTo>
                    <a:pt x="62" y="274"/>
                    <a:pt x="31" y="274"/>
                    <a:pt x="1" y="244"/>
                  </a:cubicBezTo>
                  <a:lnTo>
                    <a:pt x="1" y="244"/>
                  </a:lnTo>
                  <a:cubicBezTo>
                    <a:pt x="214" y="3527"/>
                    <a:pt x="426" y="6779"/>
                    <a:pt x="639" y="10062"/>
                  </a:cubicBezTo>
                  <a:cubicBezTo>
                    <a:pt x="821" y="10153"/>
                    <a:pt x="852" y="10426"/>
                    <a:pt x="670" y="10578"/>
                  </a:cubicBezTo>
                  <a:cubicBezTo>
                    <a:pt x="730" y="11946"/>
                    <a:pt x="821" y="13344"/>
                    <a:pt x="882" y="14743"/>
                  </a:cubicBezTo>
                  <a:lnTo>
                    <a:pt x="913" y="14743"/>
                  </a:lnTo>
                  <a:cubicBezTo>
                    <a:pt x="913" y="14743"/>
                    <a:pt x="1277" y="14773"/>
                    <a:pt x="1885" y="14773"/>
                  </a:cubicBezTo>
                  <a:cubicBezTo>
                    <a:pt x="1825" y="13162"/>
                    <a:pt x="1764" y="11521"/>
                    <a:pt x="1673" y="9910"/>
                  </a:cubicBezTo>
                  <a:cubicBezTo>
                    <a:pt x="1551" y="9910"/>
                    <a:pt x="1460" y="9910"/>
                    <a:pt x="1369" y="9940"/>
                  </a:cubicBezTo>
                  <a:cubicBezTo>
                    <a:pt x="1125" y="9940"/>
                    <a:pt x="1004" y="9636"/>
                    <a:pt x="1186" y="9484"/>
                  </a:cubicBezTo>
                  <a:cubicBezTo>
                    <a:pt x="1308" y="9363"/>
                    <a:pt x="1460" y="9241"/>
                    <a:pt x="1612" y="9150"/>
                  </a:cubicBezTo>
                  <a:cubicBezTo>
                    <a:pt x="1460" y="6110"/>
                    <a:pt x="1277" y="3040"/>
                    <a:pt x="1095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" name="Google Shape;361;p40"/>
            <p:cNvSpPr/>
            <p:nvPr/>
          </p:nvSpPr>
          <p:spPr>
            <a:xfrm>
              <a:off x="11172579" y="6017867"/>
              <a:ext cx="460235" cy="505947"/>
            </a:xfrm>
            <a:custGeom>
              <a:avLst/>
              <a:gdLst/>
              <a:ahLst/>
              <a:cxnLst/>
              <a:rect l="l" t="t" r="r" b="b"/>
              <a:pathLst>
                <a:path w="17448" h="19181" extrusionOk="0">
                  <a:moveTo>
                    <a:pt x="730" y="1"/>
                  </a:moveTo>
                  <a:cubicBezTo>
                    <a:pt x="486" y="244"/>
                    <a:pt x="243" y="487"/>
                    <a:pt x="0" y="730"/>
                  </a:cubicBezTo>
                  <a:cubicBezTo>
                    <a:pt x="2037" y="4074"/>
                    <a:pt x="4377" y="7235"/>
                    <a:pt x="6961" y="10214"/>
                  </a:cubicBezTo>
                  <a:cubicBezTo>
                    <a:pt x="9453" y="13040"/>
                    <a:pt x="13435" y="18177"/>
                    <a:pt x="17447" y="19180"/>
                  </a:cubicBezTo>
                  <a:cubicBezTo>
                    <a:pt x="17417" y="18968"/>
                    <a:pt x="17417" y="18724"/>
                    <a:pt x="17386" y="18512"/>
                  </a:cubicBezTo>
                  <a:cubicBezTo>
                    <a:pt x="13678" y="17113"/>
                    <a:pt x="10061" y="12341"/>
                    <a:pt x="7599" y="9575"/>
                  </a:cubicBezTo>
                  <a:cubicBezTo>
                    <a:pt x="4985" y="6627"/>
                    <a:pt x="2705" y="3375"/>
                    <a:pt x="730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" name="Google Shape;362;p40"/>
            <p:cNvSpPr/>
            <p:nvPr/>
          </p:nvSpPr>
          <p:spPr>
            <a:xfrm>
              <a:off x="11631178" y="6506141"/>
              <a:ext cx="19256" cy="20865"/>
            </a:xfrm>
            <a:custGeom>
              <a:avLst/>
              <a:gdLst/>
              <a:ahLst/>
              <a:cxnLst/>
              <a:rect l="l" t="t" r="r" b="b"/>
              <a:pathLst>
                <a:path w="730" h="791" extrusionOk="0">
                  <a:moveTo>
                    <a:pt x="0" y="1"/>
                  </a:moveTo>
                  <a:lnTo>
                    <a:pt x="0" y="1"/>
                  </a:lnTo>
                  <a:cubicBezTo>
                    <a:pt x="31" y="213"/>
                    <a:pt x="31" y="457"/>
                    <a:pt x="61" y="669"/>
                  </a:cubicBezTo>
                  <a:cubicBezTo>
                    <a:pt x="183" y="700"/>
                    <a:pt x="304" y="761"/>
                    <a:pt x="426" y="791"/>
                  </a:cubicBezTo>
                  <a:cubicBezTo>
                    <a:pt x="396" y="639"/>
                    <a:pt x="426" y="517"/>
                    <a:pt x="578" y="426"/>
                  </a:cubicBezTo>
                  <a:cubicBezTo>
                    <a:pt x="639" y="396"/>
                    <a:pt x="669" y="365"/>
                    <a:pt x="730" y="335"/>
                  </a:cubicBezTo>
                  <a:cubicBezTo>
                    <a:pt x="700" y="274"/>
                    <a:pt x="669" y="244"/>
                    <a:pt x="608" y="213"/>
                  </a:cubicBezTo>
                  <a:cubicBezTo>
                    <a:pt x="396" y="183"/>
                    <a:pt x="213" y="61"/>
                    <a:pt x="0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" name="Google Shape;363;p40"/>
            <p:cNvSpPr/>
            <p:nvPr/>
          </p:nvSpPr>
          <p:spPr>
            <a:xfrm>
              <a:off x="11025049" y="6393905"/>
              <a:ext cx="628602" cy="504654"/>
            </a:xfrm>
            <a:custGeom>
              <a:avLst/>
              <a:gdLst/>
              <a:ahLst/>
              <a:cxnLst/>
              <a:rect l="l" t="t" r="r" b="b"/>
              <a:pathLst>
                <a:path w="23831" h="19132" extrusionOk="0">
                  <a:moveTo>
                    <a:pt x="152" y="0"/>
                  </a:moveTo>
                  <a:cubicBezTo>
                    <a:pt x="92" y="547"/>
                    <a:pt x="31" y="1064"/>
                    <a:pt x="0" y="1642"/>
                  </a:cubicBezTo>
                  <a:cubicBezTo>
                    <a:pt x="6444" y="9301"/>
                    <a:pt x="13922" y="17265"/>
                    <a:pt x="23618" y="19119"/>
                  </a:cubicBezTo>
                  <a:cubicBezTo>
                    <a:pt x="23644" y="19128"/>
                    <a:pt x="23669" y="19132"/>
                    <a:pt x="23691" y="19132"/>
                  </a:cubicBezTo>
                  <a:cubicBezTo>
                    <a:pt x="23745" y="19132"/>
                    <a:pt x="23788" y="19110"/>
                    <a:pt x="23831" y="19089"/>
                  </a:cubicBezTo>
                  <a:cubicBezTo>
                    <a:pt x="23800" y="18876"/>
                    <a:pt x="23800" y="18663"/>
                    <a:pt x="23770" y="18450"/>
                  </a:cubicBezTo>
                  <a:cubicBezTo>
                    <a:pt x="13496" y="16292"/>
                    <a:pt x="6931" y="7630"/>
                    <a:pt x="152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" name="Google Shape;364;p40"/>
            <p:cNvSpPr/>
            <p:nvPr/>
          </p:nvSpPr>
          <p:spPr>
            <a:xfrm>
              <a:off x="11652834" y="6880570"/>
              <a:ext cx="9628" cy="16855"/>
            </a:xfrm>
            <a:custGeom>
              <a:avLst/>
              <a:gdLst/>
              <a:ahLst/>
              <a:cxnLst/>
              <a:rect l="l" t="t" r="r" b="b"/>
              <a:pathLst>
                <a:path w="365" h="639" extrusionOk="0">
                  <a:moveTo>
                    <a:pt x="0" y="0"/>
                  </a:moveTo>
                  <a:cubicBezTo>
                    <a:pt x="0" y="213"/>
                    <a:pt x="0" y="426"/>
                    <a:pt x="31" y="639"/>
                  </a:cubicBezTo>
                  <a:cubicBezTo>
                    <a:pt x="304" y="517"/>
                    <a:pt x="365" y="92"/>
                    <a:pt x="0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" name="Google Shape;365;p40"/>
            <p:cNvSpPr/>
            <p:nvPr/>
          </p:nvSpPr>
          <p:spPr>
            <a:xfrm>
              <a:off x="11035469" y="6812410"/>
              <a:ext cx="642239" cy="460235"/>
            </a:xfrm>
            <a:custGeom>
              <a:avLst/>
              <a:gdLst/>
              <a:ahLst/>
              <a:cxnLst/>
              <a:rect l="l" t="t" r="r" b="b"/>
              <a:pathLst>
                <a:path w="24348" h="17448" extrusionOk="0">
                  <a:moveTo>
                    <a:pt x="0" y="1"/>
                  </a:moveTo>
                  <a:lnTo>
                    <a:pt x="0" y="1"/>
                  </a:lnTo>
                  <a:cubicBezTo>
                    <a:pt x="61" y="700"/>
                    <a:pt x="152" y="1369"/>
                    <a:pt x="244" y="2068"/>
                  </a:cubicBezTo>
                  <a:cubicBezTo>
                    <a:pt x="6627" y="9636"/>
                    <a:pt x="14803" y="17417"/>
                    <a:pt x="24226" y="17448"/>
                  </a:cubicBezTo>
                  <a:cubicBezTo>
                    <a:pt x="24256" y="17448"/>
                    <a:pt x="24256" y="17417"/>
                    <a:pt x="24287" y="17387"/>
                  </a:cubicBezTo>
                  <a:cubicBezTo>
                    <a:pt x="24317" y="17387"/>
                    <a:pt x="24317" y="17387"/>
                    <a:pt x="24347" y="17357"/>
                  </a:cubicBezTo>
                  <a:cubicBezTo>
                    <a:pt x="24347" y="17205"/>
                    <a:pt x="24317" y="17022"/>
                    <a:pt x="24317" y="16840"/>
                  </a:cubicBezTo>
                  <a:cubicBezTo>
                    <a:pt x="14317" y="15806"/>
                    <a:pt x="6475" y="7812"/>
                    <a:pt x="0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" name="Google Shape;366;p40"/>
            <p:cNvSpPr/>
            <p:nvPr/>
          </p:nvSpPr>
          <p:spPr>
            <a:xfrm>
              <a:off x="11676890" y="7256581"/>
              <a:ext cx="15246" cy="13664"/>
            </a:xfrm>
            <a:custGeom>
              <a:avLst/>
              <a:gdLst/>
              <a:ahLst/>
              <a:cxnLst/>
              <a:rect l="l" t="t" r="r" b="b"/>
              <a:pathLst>
                <a:path w="578" h="518" extrusionOk="0">
                  <a:moveTo>
                    <a:pt x="0" y="1"/>
                  </a:moveTo>
                  <a:cubicBezTo>
                    <a:pt x="0" y="183"/>
                    <a:pt x="30" y="335"/>
                    <a:pt x="30" y="518"/>
                  </a:cubicBezTo>
                  <a:cubicBezTo>
                    <a:pt x="213" y="426"/>
                    <a:pt x="395" y="366"/>
                    <a:pt x="578" y="274"/>
                  </a:cubicBezTo>
                  <a:cubicBezTo>
                    <a:pt x="547" y="153"/>
                    <a:pt x="486" y="62"/>
                    <a:pt x="334" y="31"/>
                  </a:cubicBezTo>
                  <a:cubicBezTo>
                    <a:pt x="213" y="31"/>
                    <a:pt x="122" y="1"/>
                    <a:pt x="0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" name="Google Shape;367;p40"/>
            <p:cNvSpPr/>
            <p:nvPr/>
          </p:nvSpPr>
          <p:spPr>
            <a:xfrm>
              <a:off x="11187799" y="7340778"/>
              <a:ext cx="508347" cy="228904"/>
            </a:xfrm>
            <a:custGeom>
              <a:avLst/>
              <a:gdLst/>
              <a:ahLst/>
              <a:cxnLst/>
              <a:rect l="l" t="t" r="r" b="b"/>
              <a:pathLst>
                <a:path w="19272" h="8678" extrusionOk="0">
                  <a:moveTo>
                    <a:pt x="1" y="0"/>
                  </a:moveTo>
                  <a:cubicBezTo>
                    <a:pt x="609" y="973"/>
                    <a:pt x="1277" y="1855"/>
                    <a:pt x="1976" y="2675"/>
                  </a:cubicBezTo>
                  <a:cubicBezTo>
                    <a:pt x="5699" y="5574"/>
                    <a:pt x="11045" y="8677"/>
                    <a:pt x="16021" y="8677"/>
                  </a:cubicBezTo>
                  <a:cubicBezTo>
                    <a:pt x="17098" y="8677"/>
                    <a:pt x="18158" y="8532"/>
                    <a:pt x="19180" y="8207"/>
                  </a:cubicBezTo>
                  <a:cubicBezTo>
                    <a:pt x="19211" y="8207"/>
                    <a:pt x="19241" y="8146"/>
                    <a:pt x="19272" y="8146"/>
                  </a:cubicBezTo>
                  <a:cubicBezTo>
                    <a:pt x="19241" y="7964"/>
                    <a:pt x="19241" y="7782"/>
                    <a:pt x="19241" y="7630"/>
                  </a:cubicBezTo>
                  <a:cubicBezTo>
                    <a:pt x="19180" y="7569"/>
                    <a:pt x="19089" y="7569"/>
                    <a:pt x="18998" y="7569"/>
                  </a:cubicBezTo>
                  <a:cubicBezTo>
                    <a:pt x="18028" y="7763"/>
                    <a:pt x="17064" y="7855"/>
                    <a:pt x="16108" y="7855"/>
                  </a:cubicBezTo>
                  <a:cubicBezTo>
                    <a:pt x="10317" y="7855"/>
                    <a:pt x="4801" y="4487"/>
                    <a:pt x="1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" name="Google Shape;368;p40"/>
            <p:cNvSpPr/>
            <p:nvPr/>
          </p:nvSpPr>
          <p:spPr>
            <a:xfrm>
              <a:off x="11695328" y="7542012"/>
              <a:ext cx="5618" cy="13664"/>
            </a:xfrm>
            <a:custGeom>
              <a:avLst/>
              <a:gdLst/>
              <a:ahLst/>
              <a:cxnLst/>
              <a:rect l="l" t="t" r="r" b="b"/>
              <a:pathLst>
                <a:path w="213" h="518" extrusionOk="0">
                  <a:moveTo>
                    <a:pt x="0" y="1"/>
                  </a:moveTo>
                  <a:cubicBezTo>
                    <a:pt x="0" y="153"/>
                    <a:pt x="0" y="335"/>
                    <a:pt x="31" y="517"/>
                  </a:cubicBezTo>
                  <a:cubicBezTo>
                    <a:pt x="213" y="365"/>
                    <a:pt x="182" y="92"/>
                    <a:pt x="0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" name="Google Shape;369;p40"/>
            <p:cNvSpPr/>
            <p:nvPr/>
          </p:nvSpPr>
          <p:spPr>
            <a:xfrm>
              <a:off x="11373021" y="5896003"/>
              <a:ext cx="244546" cy="347181"/>
            </a:xfrm>
            <a:custGeom>
              <a:avLst/>
              <a:gdLst/>
              <a:ahLst/>
              <a:cxnLst/>
              <a:rect l="l" t="t" r="r" b="b"/>
              <a:pathLst>
                <a:path w="9271" h="13162" extrusionOk="0">
                  <a:moveTo>
                    <a:pt x="1034" y="1"/>
                  </a:moveTo>
                  <a:cubicBezTo>
                    <a:pt x="699" y="122"/>
                    <a:pt x="334" y="213"/>
                    <a:pt x="0" y="365"/>
                  </a:cubicBezTo>
                  <a:cubicBezTo>
                    <a:pt x="2310" y="5107"/>
                    <a:pt x="5350" y="9484"/>
                    <a:pt x="9271" y="13162"/>
                  </a:cubicBezTo>
                  <a:cubicBezTo>
                    <a:pt x="9240" y="12828"/>
                    <a:pt x="9240" y="12493"/>
                    <a:pt x="9210" y="12159"/>
                  </a:cubicBezTo>
                  <a:cubicBezTo>
                    <a:pt x="5775" y="8451"/>
                    <a:pt x="3131" y="4378"/>
                    <a:pt x="1034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" name="Google Shape;370;p40"/>
            <p:cNvSpPr/>
            <p:nvPr/>
          </p:nvSpPr>
          <p:spPr>
            <a:xfrm>
              <a:off x="11615932" y="6216701"/>
              <a:ext cx="23186" cy="32919"/>
            </a:xfrm>
            <a:custGeom>
              <a:avLst/>
              <a:gdLst/>
              <a:ahLst/>
              <a:cxnLst/>
              <a:rect l="l" t="t" r="r" b="b"/>
              <a:pathLst>
                <a:path w="879" h="1248" extrusionOk="0">
                  <a:moveTo>
                    <a:pt x="1" y="1"/>
                  </a:moveTo>
                  <a:lnTo>
                    <a:pt x="1" y="1"/>
                  </a:lnTo>
                  <a:cubicBezTo>
                    <a:pt x="31" y="335"/>
                    <a:pt x="31" y="670"/>
                    <a:pt x="62" y="1004"/>
                  </a:cubicBezTo>
                  <a:cubicBezTo>
                    <a:pt x="123" y="1065"/>
                    <a:pt x="153" y="1125"/>
                    <a:pt x="214" y="1156"/>
                  </a:cubicBezTo>
                  <a:cubicBezTo>
                    <a:pt x="286" y="1220"/>
                    <a:pt x="364" y="1248"/>
                    <a:pt x="439" y="1248"/>
                  </a:cubicBezTo>
                  <a:cubicBezTo>
                    <a:pt x="680" y="1248"/>
                    <a:pt x="879" y="962"/>
                    <a:pt x="670" y="730"/>
                  </a:cubicBezTo>
                  <a:cubicBezTo>
                    <a:pt x="426" y="487"/>
                    <a:pt x="214" y="244"/>
                    <a:pt x="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" name="Google Shape;371;p40"/>
            <p:cNvSpPr/>
            <p:nvPr/>
          </p:nvSpPr>
          <p:spPr>
            <a:xfrm>
              <a:off x="11646398" y="6067589"/>
              <a:ext cx="119490" cy="149138"/>
            </a:xfrm>
            <a:custGeom>
              <a:avLst/>
              <a:gdLst/>
              <a:ahLst/>
              <a:cxnLst/>
              <a:rect l="l" t="t" r="r" b="b"/>
              <a:pathLst>
                <a:path w="4530" h="5654" extrusionOk="0">
                  <a:moveTo>
                    <a:pt x="4135" y="0"/>
                  </a:moveTo>
                  <a:cubicBezTo>
                    <a:pt x="2980" y="1672"/>
                    <a:pt x="1460" y="3708"/>
                    <a:pt x="1" y="4712"/>
                  </a:cubicBezTo>
                  <a:cubicBezTo>
                    <a:pt x="31" y="5046"/>
                    <a:pt x="31" y="5350"/>
                    <a:pt x="62" y="5654"/>
                  </a:cubicBezTo>
                  <a:cubicBezTo>
                    <a:pt x="1673" y="5076"/>
                    <a:pt x="3223" y="3313"/>
                    <a:pt x="4530" y="1490"/>
                  </a:cubicBezTo>
                  <a:cubicBezTo>
                    <a:pt x="4408" y="1003"/>
                    <a:pt x="4256" y="487"/>
                    <a:pt x="4135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" name="Google Shape;372;p40"/>
            <p:cNvSpPr/>
            <p:nvPr/>
          </p:nvSpPr>
          <p:spPr>
            <a:xfrm>
              <a:off x="11755442" y="5908031"/>
              <a:ext cx="131518" cy="198860"/>
            </a:xfrm>
            <a:custGeom>
              <a:avLst/>
              <a:gdLst/>
              <a:ahLst/>
              <a:cxnLst/>
              <a:rect l="l" t="t" r="r" b="b"/>
              <a:pathLst>
                <a:path w="4986" h="7539" extrusionOk="0">
                  <a:moveTo>
                    <a:pt x="3983" y="1"/>
                  </a:moveTo>
                  <a:cubicBezTo>
                    <a:pt x="3071" y="1520"/>
                    <a:pt x="2129" y="3010"/>
                    <a:pt x="1095" y="4438"/>
                  </a:cubicBezTo>
                  <a:cubicBezTo>
                    <a:pt x="791" y="4864"/>
                    <a:pt x="426" y="5441"/>
                    <a:pt x="1" y="6049"/>
                  </a:cubicBezTo>
                  <a:cubicBezTo>
                    <a:pt x="122" y="6536"/>
                    <a:pt x="274" y="7052"/>
                    <a:pt x="396" y="7539"/>
                  </a:cubicBezTo>
                  <a:cubicBezTo>
                    <a:pt x="1429" y="6140"/>
                    <a:pt x="2311" y="4712"/>
                    <a:pt x="3010" y="3709"/>
                  </a:cubicBezTo>
                  <a:cubicBezTo>
                    <a:pt x="3709" y="2736"/>
                    <a:pt x="4347" y="1672"/>
                    <a:pt x="4986" y="639"/>
                  </a:cubicBezTo>
                  <a:cubicBezTo>
                    <a:pt x="4651" y="426"/>
                    <a:pt x="4347" y="183"/>
                    <a:pt x="3983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" name="Google Shape;373;p40"/>
            <p:cNvSpPr/>
            <p:nvPr/>
          </p:nvSpPr>
          <p:spPr>
            <a:xfrm>
              <a:off x="11614930" y="6191853"/>
              <a:ext cx="33104" cy="29807"/>
            </a:xfrm>
            <a:custGeom>
              <a:avLst/>
              <a:gdLst/>
              <a:ahLst/>
              <a:cxnLst/>
              <a:rect l="l" t="t" r="r" b="b"/>
              <a:pathLst>
                <a:path w="1255" h="1130" extrusionOk="0">
                  <a:moveTo>
                    <a:pt x="1194" y="1"/>
                  </a:moveTo>
                  <a:cubicBezTo>
                    <a:pt x="920" y="213"/>
                    <a:pt x="647" y="365"/>
                    <a:pt x="404" y="456"/>
                  </a:cubicBezTo>
                  <a:cubicBezTo>
                    <a:pt x="0" y="629"/>
                    <a:pt x="116" y="1130"/>
                    <a:pt x="517" y="1130"/>
                  </a:cubicBezTo>
                  <a:cubicBezTo>
                    <a:pt x="539" y="1130"/>
                    <a:pt x="562" y="1128"/>
                    <a:pt x="586" y="1125"/>
                  </a:cubicBezTo>
                  <a:cubicBezTo>
                    <a:pt x="799" y="1095"/>
                    <a:pt x="1012" y="1034"/>
                    <a:pt x="1255" y="943"/>
                  </a:cubicBezTo>
                  <a:cubicBezTo>
                    <a:pt x="1224" y="639"/>
                    <a:pt x="1224" y="305"/>
                    <a:pt x="1194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" name="Google Shape;374;p40"/>
            <p:cNvSpPr/>
            <p:nvPr/>
          </p:nvSpPr>
          <p:spPr>
            <a:xfrm>
              <a:off x="11663253" y="6387495"/>
              <a:ext cx="170794" cy="141937"/>
            </a:xfrm>
            <a:custGeom>
              <a:avLst/>
              <a:gdLst/>
              <a:ahLst/>
              <a:cxnLst/>
              <a:rect l="l" t="t" r="r" b="b"/>
              <a:pathLst>
                <a:path w="6475" h="5381" extrusionOk="0">
                  <a:moveTo>
                    <a:pt x="6231" y="0"/>
                  </a:moveTo>
                  <a:cubicBezTo>
                    <a:pt x="4377" y="1702"/>
                    <a:pt x="2310" y="3222"/>
                    <a:pt x="0" y="4529"/>
                  </a:cubicBezTo>
                  <a:cubicBezTo>
                    <a:pt x="0" y="4803"/>
                    <a:pt x="31" y="5107"/>
                    <a:pt x="31" y="5380"/>
                  </a:cubicBezTo>
                  <a:cubicBezTo>
                    <a:pt x="2371" y="4468"/>
                    <a:pt x="4529" y="3161"/>
                    <a:pt x="6475" y="1550"/>
                  </a:cubicBezTo>
                  <a:cubicBezTo>
                    <a:pt x="6414" y="1034"/>
                    <a:pt x="6323" y="517"/>
                    <a:pt x="6231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" name="Google Shape;375;p40"/>
            <p:cNvSpPr/>
            <p:nvPr/>
          </p:nvSpPr>
          <p:spPr>
            <a:xfrm>
              <a:off x="11827611" y="6114092"/>
              <a:ext cx="239745" cy="314314"/>
            </a:xfrm>
            <a:custGeom>
              <a:avLst/>
              <a:gdLst/>
              <a:ahLst/>
              <a:cxnLst/>
              <a:rect l="l" t="t" r="r" b="b"/>
              <a:pathLst>
                <a:path w="9089" h="11916" extrusionOk="0">
                  <a:moveTo>
                    <a:pt x="8390" y="0"/>
                  </a:moveTo>
                  <a:cubicBezTo>
                    <a:pt x="5958" y="3830"/>
                    <a:pt x="3283" y="7356"/>
                    <a:pt x="0" y="10365"/>
                  </a:cubicBezTo>
                  <a:cubicBezTo>
                    <a:pt x="92" y="10882"/>
                    <a:pt x="183" y="11399"/>
                    <a:pt x="244" y="11915"/>
                  </a:cubicBezTo>
                  <a:cubicBezTo>
                    <a:pt x="3769" y="9028"/>
                    <a:pt x="6687" y="5228"/>
                    <a:pt x="9089" y="1277"/>
                  </a:cubicBezTo>
                  <a:cubicBezTo>
                    <a:pt x="8846" y="851"/>
                    <a:pt x="8633" y="395"/>
                    <a:pt x="8390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" name="Google Shape;376;p40"/>
            <p:cNvSpPr/>
            <p:nvPr/>
          </p:nvSpPr>
          <p:spPr>
            <a:xfrm>
              <a:off x="11642415" y="6506959"/>
              <a:ext cx="21656" cy="27644"/>
            </a:xfrm>
            <a:custGeom>
              <a:avLst/>
              <a:gdLst/>
              <a:ahLst/>
              <a:cxnLst/>
              <a:rect l="l" t="t" r="r" b="b"/>
              <a:pathLst>
                <a:path w="821" h="1048" extrusionOk="0">
                  <a:moveTo>
                    <a:pt x="790" y="0"/>
                  </a:moveTo>
                  <a:cubicBezTo>
                    <a:pt x="608" y="91"/>
                    <a:pt x="486" y="213"/>
                    <a:pt x="304" y="304"/>
                  </a:cubicBezTo>
                  <a:cubicBezTo>
                    <a:pt x="449" y="478"/>
                    <a:pt x="318" y="762"/>
                    <a:pt x="68" y="762"/>
                  </a:cubicBezTo>
                  <a:cubicBezTo>
                    <a:pt x="56" y="762"/>
                    <a:pt x="43" y="761"/>
                    <a:pt x="30" y="760"/>
                  </a:cubicBezTo>
                  <a:lnTo>
                    <a:pt x="0" y="760"/>
                  </a:lnTo>
                  <a:cubicBezTo>
                    <a:pt x="26" y="914"/>
                    <a:pt x="139" y="1047"/>
                    <a:pt x="302" y="1047"/>
                  </a:cubicBezTo>
                  <a:cubicBezTo>
                    <a:pt x="332" y="1047"/>
                    <a:pt x="363" y="1043"/>
                    <a:pt x="395" y="1033"/>
                  </a:cubicBezTo>
                  <a:cubicBezTo>
                    <a:pt x="547" y="973"/>
                    <a:pt x="699" y="912"/>
                    <a:pt x="821" y="851"/>
                  </a:cubicBezTo>
                  <a:cubicBezTo>
                    <a:pt x="821" y="578"/>
                    <a:pt x="790" y="304"/>
                    <a:pt x="790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" name="Google Shape;377;p40"/>
            <p:cNvSpPr/>
            <p:nvPr/>
          </p:nvSpPr>
          <p:spPr>
            <a:xfrm>
              <a:off x="11641597" y="6514951"/>
              <a:ext cx="12661" cy="12107"/>
            </a:xfrm>
            <a:custGeom>
              <a:avLst/>
              <a:gdLst/>
              <a:ahLst/>
              <a:cxnLst/>
              <a:rect l="l" t="t" r="r" b="b"/>
              <a:pathLst>
                <a:path w="480" h="459" extrusionOk="0">
                  <a:moveTo>
                    <a:pt x="335" y="1"/>
                  </a:moveTo>
                  <a:cubicBezTo>
                    <a:pt x="274" y="31"/>
                    <a:pt x="244" y="62"/>
                    <a:pt x="183" y="92"/>
                  </a:cubicBezTo>
                  <a:cubicBezTo>
                    <a:pt x="31" y="183"/>
                    <a:pt x="1" y="305"/>
                    <a:pt x="31" y="427"/>
                  </a:cubicBezTo>
                  <a:cubicBezTo>
                    <a:pt x="31" y="457"/>
                    <a:pt x="61" y="457"/>
                    <a:pt x="61" y="457"/>
                  </a:cubicBezTo>
                  <a:cubicBezTo>
                    <a:pt x="74" y="458"/>
                    <a:pt x="87" y="459"/>
                    <a:pt x="99" y="459"/>
                  </a:cubicBezTo>
                  <a:cubicBezTo>
                    <a:pt x="349" y="459"/>
                    <a:pt x="480" y="175"/>
                    <a:pt x="335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" name="Google Shape;378;p40"/>
            <p:cNvSpPr/>
            <p:nvPr/>
          </p:nvSpPr>
          <p:spPr>
            <a:xfrm>
              <a:off x="11650407" y="6866932"/>
              <a:ext cx="1635" cy="10445"/>
            </a:xfrm>
            <a:custGeom>
              <a:avLst/>
              <a:gdLst/>
              <a:ahLst/>
              <a:cxnLst/>
              <a:rect l="l" t="t" r="r" b="b"/>
              <a:pathLst>
                <a:path w="62" h="396" extrusionOk="0">
                  <a:moveTo>
                    <a:pt x="31" y="1"/>
                  </a:moveTo>
                  <a:cubicBezTo>
                    <a:pt x="1" y="153"/>
                    <a:pt x="1" y="274"/>
                    <a:pt x="62" y="396"/>
                  </a:cubicBezTo>
                  <a:cubicBezTo>
                    <a:pt x="62" y="274"/>
                    <a:pt x="62" y="153"/>
                    <a:pt x="3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" name="Google Shape;379;p40"/>
            <p:cNvSpPr/>
            <p:nvPr/>
          </p:nvSpPr>
          <p:spPr>
            <a:xfrm>
              <a:off x="11681691" y="6749078"/>
              <a:ext cx="184431" cy="126691"/>
            </a:xfrm>
            <a:custGeom>
              <a:avLst/>
              <a:gdLst/>
              <a:ahLst/>
              <a:cxnLst/>
              <a:rect l="l" t="t" r="r" b="b"/>
              <a:pathLst>
                <a:path w="6992" h="4803" extrusionOk="0">
                  <a:moveTo>
                    <a:pt x="6961" y="0"/>
                  </a:moveTo>
                  <a:cubicBezTo>
                    <a:pt x="4773" y="1399"/>
                    <a:pt x="2432" y="2675"/>
                    <a:pt x="0" y="3800"/>
                  </a:cubicBezTo>
                  <a:cubicBezTo>
                    <a:pt x="31" y="4134"/>
                    <a:pt x="31" y="4469"/>
                    <a:pt x="61" y="4803"/>
                  </a:cubicBezTo>
                  <a:cubicBezTo>
                    <a:pt x="2462" y="3800"/>
                    <a:pt x="4803" y="2645"/>
                    <a:pt x="6991" y="1307"/>
                  </a:cubicBezTo>
                  <a:cubicBezTo>
                    <a:pt x="6991" y="882"/>
                    <a:pt x="6961" y="456"/>
                    <a:pt x="6961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" name="Google Shape;380;p40"/>
            <p:cNvSpPr/>
            <p:nvPr/>
          </p:nvSpPr>
          <p:spPr>
            <a:xfrm>
              <a:off x="11865305" y="6486912"/>
              <a:ext cx="315106" cy="297459"/>
            </a:xfrm>
            <a:custGeom>
              <a:avLst/>
              <a:gdLst/>
              <a:ahLst/>
              <a:cxnLst/>
              <a:rect l="l" t="t" r="r" b="b"/>
              <a:pathLst>
                <a:path w="11946" h="11277" extrusionOk="0">
                  <a:moveTo>
                    <a:pt x="11672" y="0"/>
                  </a:moveTo>
                  <a:cubicBezTo>
                    <a:pt x="8268" y="3830"/>
                    <a:pt x="4377" y="7143"/>
                    <a:pt x="0" y="9939"/>
                  </a:cubicBezTo>
                  <a:cubicBezTo>
                    <a:pt x="0" y="10395"/>
                    <a:pt x="30" y="10821"/>
                    <a:pt x="30" y="11277"/>
                  </a:cubicBezTo>
                  <a:cubicBezTo>
                    <a:pt x="4468" y="8632"/>
                    <a:pt x="8450" y="5441"/>
                    <a:pt x="11946" y="1702"/>
                  </a:cubicBezTo>
                  <a:cubicBezTo>
                    <a:pt x="11854" y="1125"/>
                    <a:pt x="11763" y="578"/>
                    <a:pt x="11672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" name="Google Shape;381;p40"/>
            <p:cNvSpPr/>
            <p:nvPr/>
          </p:nvSpPr>
          <p:spPr>
            <a:xfrm>
              <a:off x="11651225" y="6849286"/>
              <a:ext cx="32101" cy="35319"/>
            </a:xfrm>
            <a:custGeom>
              <a:avLst/>
              <a:gdLst/>
              <a:ahLst/>
              <a:cxnLst/>
              <a:rect l="l" t="t" r="r" b="b"/>
              <a:pathLst>
                <a:path w="1217" h="1339" extrusionOk="0">
                  <a:moveTo>
                    <a:pt x="1155" y="1"/>
                  </a:moveTo>
                  <a:cubicBezTo>
                    <a:pt x="821" y="153"/>
                    <a:pt x="517" y="335"/>
                    <a:pt x="183" y="487"/>
                  </a:cubicBezTo>
                  <a:cubicBezTo>
                    <a:pt x="92" y="518"/>
                    <a:pt x="61" y="609"/>
                    <a:pt x="0" y="670"/>
                  </a:cubicBezTo>
                  <a:cubicBezTo>
                    <a:pt x="31" y="822"/>
                    <a:pt x="31" y="943"/>
                    <a:pt x="31" y="1065"/>
                  </a:cubicBezTo>
                  <a:cubicBezTo>
                    <a:pt x="101" y="1229"/>
                    <a:pt x="225" y="1339"/>
                    <a:pt x="390" y="1339"/>
                  </a:cubicBezTo>
                  <a:cubicBezTo>
                    <a:pt x="439" y="1339"/>
                    <a:pt x="492" y="1329"/>
                    <a:pt x="547" y="1308"/>
                  </a:cubicBezTo>
                  <a:cubicBezTo>
                    <a:pt x="760" y="1217"/>
                    <a:pt x="1003" y="1126"/>
                    <a:pt x="1216" y="1004"/>
                  </a:cubicBezTo>
                  <a:cubicBezTo>
                    <a:pt x="1186" y="670"/>
                    <a:pt x="1186" y="335"/>
                    <a:pt x="1155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" name="Google Shape;382;p40"/>
            <p:cNvSpPr/>
            <p:nvPr/>
          </p:nvSpPr>
          <p:spPr>
            <a:xfrm>
              <a:off x="11671272" y="7272618"/>
              <a:ext cx="7227" cy="10445"/>
            </a:xfrm>
            <a:custGeom>
              <a:avLst/>
              <a:gdLst/>
              <a:ahLst/>
              <a:cxnLst/>
              <a:rect l="l" t="t" r="r" b="b"/>
              <a:pathLst>
                <a:path w="274" h="396" extrusionOk="0">
                  <a:moveTo>
                    <a:pt x="122" y="1"/>
                  </a:moveTo>
                  <a:cubicBezTo>
                    <a:pt x="0" y="153"/>
                    <a:pt x="91" y="366"/>
                    <a:pt x="274" y="396"/>
                  </a:cubicBezTo>
                  <a:cubicBezTo>
                    <a:pt x="274" y="274"/>
                    <a:pt x="243" y="153"/>
                    <a:pt x="243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" name="Google Shape;383;p40"/>
            <p:cNvSpPr/>
            <p:nvPr/>
          </p:nvSpPr>
          <p:spPr>
            <a:xfrm>
              <a:off x="11706539" y="7179611"/>
              <a:ext cx="142729" cy="97043"/>
            </a:xfrm>
            <a:custGeom>
              <a:avLst/>
              <a:gdLst/>
              <a:ahLst/>
              <a:cxnLst/>
              <a:rect l="l" t="t" r="r" b="b"/>
              <a:pathLst>
                <a:path w="5411" h="3679" extrusionOk="0">
                  <a:moveTo>
                    <a:pt x="5411" y="1"/>
                  </a:moveTo>
                  <a:lnTo>
                    <a:pt x="5411" y="1"/>
                  </a:lnTo>
                  <a:cubicBezTo>
                    <a:pt x="3679" y="1095"/>
                    <a:pt x="1855" y="2007"/>
                    <a:pt x="1" y="2919"/>
                  </a:cubicBezTo>
                  <a:cubicBezTo>
                    <a:pt x="1" y="3162"/>
                    <a:pt x="1" y="3405"/>
                    <a:pt x="31" y="3679"/>
                  </a:cubicBezTo>
                  <a:cubicBezTo>
                    <a:pt x="1855" y="3132"/>
                    <a:pt x="3618" y="2372"/>
                    <a:pt x="5259" y="1429"/>
                  </a:cubicBezTo>
                  <a:cubicBezTo>
                    <a:pt x="5320" y="943"/>
                    <a:pt x="5350" y="487"/>
                    <a:pt x="541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" name="Google Shape;384;p40"/>
            <p:cNvSpPr/>
            <p:nvPr/>
          </p:nvSpPr>
          <p:spPr>
            <a:xfrm>
              <a:off x="11845258" y="6803600"/>
              <a:ext cx="360000" cy="413731"/>
            </a:xfrm>
            <a:custGeom>
              <a:avLst/>
              <a:gdLst/>
              <a:ahLst/>
              <a:cxnLst/>
              <a:rect l="l" t="t" r="r" b="b"/>
              <a:pathLst>
                <a:path w="13648" h="15685" extrusionOk="0">
                  <a:moveTo>
                    <a:pt x="13617" y="0"/>
                  </a:moveTo>
                  <a:cubicBezTo>
                    <a:pt x="11034" y="3526"/>
                    <a:pt x="8511" y="7052"/>
                    <a:pt x="5411" y="10152"/>
                  </a:cubicBezTo>
                  <a:cubicBezTo>
                    <a:pt x="3800" y="11794"/>
                    <a:pt x="2037" y="13101"/>
                    <a:pt x="152" y="14256"/>
                  </a:cubicBezTo>
                  <a:cubicBezTo>
                    <a:pt x="91" y="14742"/>
                    <a:pt x="61" y="15198"/>
                    <a:pt x="0" y="15684"/>
                  </a:cubicBezTo>
                  <a:cubicBezTo>
                    <a:pt x="5623" y="12523"/>
                    <a:pt x="10243" y="7326"/>
                    <a:pt x="13648" y="1946"/>
                  </a:cubicBezTo>
                  <a:cubicBezTo>
                    <a:pt x="13648" y="1307"/>
                    <a:pt x="13648" y="639"/>
                    <a:pt x="13617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" name="Google Shape;385;p40"/>
            <p:cNvSpPr/>
            <p:nvPr/>
          </p:nvSpPr>
          <p:spPr>
            <a:xfrm>
              <a:off x="11677682" y="7256581"/>
              <a:ext cx="29675" cy="27301"/>
            </a:xfrm>
            <a:custGeom>
              <a:avLst/>
              <a:gdLst/>
              <a:ahLst/>
              <a:cxnLst/>
              <a:rect l="l" t="t" r="r" b="b"/>
              <a:pathLst>
                <a:path w="1125" h="1035" extrusionOk="0">
                  <a:moveTo>
                    <a:pt x="1064" y="1"/>
                  </a:moveTo>
                  <a:cubicBezTo>
                    <a:pt x="912" y="92"/>
                    <a:pt x="730" y="183"/>
                    <a:pt x="548" y="274"/>
                  </a:cubicBezTo>
                  <a:cubicBezTo>
                    <a:pt x="608" y="426"/>
                    <a:pt x="517" y="639"/>
                    <a:pt x="304" y="639"/>
                  </a:cubicBezTo>
                  <a:cubicBezTo>
                    <a:pt x="213" y="639"/>
                    <a:pt x="92" y="609"/>
                    <a:pt x="0" y="609"/>
                  </a:cubicBezTo>
                  <a:cubicBezTo>
                    <a:pt x="0" y="761"/>
                    <a:pt x="31" y="882"/>
                    <a:pt x="31" y="1004"/>
                  </a:cubicBezTo>
                  <a:cubicBezTo>
                    <a:pt x="61" y="1034"/>
                    <a:pt x="92" y="1034"/>
                    <a:pt x="152" y="1034"/>
                  </a:cubicBezTo>
                  <a:cubicBezTo>
                    <a:pt x="456" y="943"/>
                    <a:pt x="791" y="852"/>
                    <a:pt x="1125" y="761"/>
                  </a:cubicBezTo>
                  <a:cubicBezTo>
                    <a:pt x="1095" y="487"/>
                    <a:pt x="1095" y="244"/>
                    <a:pt x="1064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" name="Google Shape;386;p40"/>
            <p:cNvSpPr/>
            <p:nvPr/>
          </p:nvSpPr>
          <p:spPr>
            <a:xfrm>
              <a:off x="11674464" y="7270218"/>
              <a:ext cx="3244" cy="2427"/>
            </a:xfrm>
            <a:custGeom>
              <a:avLst/>
              <a:gdLst/>
              <a:ahLst/>
              <a:cxnLst/>
              <a:rect l="l" t="t" r="r" b="b"/>
              <a:pathLst>
                <a:path w="123" h="92" extrusionOk="0">
                  <a:moveTo>
                    <a:pt x="122" y="1"/>
                  </a:moveTo>
                  <a:cubicBezTo>
                    <a:pt x="92" y="31"/>
                    <a:pt x="92" y="31"/>
                    <a:pt x="62" y="31"/>
                  </a:cubicBezTo>
                  <a:cubicBezTo>
                    <a:pt x="31" y="61"/>
                    <a:pt x="31" y="92"/>
                    <a:pt x="1" y="92"/>
                  </a:cubicBezTo>
                  <a:lnTo>
                    <a:pt x="122" y="92"/>
                  </a:lnTo>
                  <a:cubicBezTo>
                    <a:pt x="122" y="61"/>
                    <a:pt x="122" y="31"/>
                    <a:pt x="122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" name="Google Shape;387;p40"/>
            <p:cNvSpPr/>
            <p:nvPr/>
          </p:nvSpPr>
          <p:spPr>
            <a:xfrm>
              <a:off x="11677682" y="7263808"/>
              <a:ext cx="16064" cy="9654"/>
            </a:xfrm>
            <a:custGeom>
              <a:avLst/>
              <a:gdLst/>
              <a:ahLst/>
              <a:cxnLst/>
              <a:rect l="l" t="t" r="r" b="b"/>
              <a:pathLst>
                <a:path w="609" h="366" extrusionOk="0">
                  <a:moveTo>
                    <a:pt x="548" y="0"/>
                  </a:moveTo>
                  <a:lnTo>
                    <a:pt x="548" y="0"/>
                  </a:lnTo>
                  <a:cubicBezTo>
                    <a:pt x="365" y="92"/>
                    <a:pt x="183" y="183"/>
                    <a:pt x="0" y="244"/>
                  </a:cubicBezTo>
                  <a:cubicBezTo>
                    <a:pt x="0" y="274"/>
                    <a:pt x="0" y="304"/>
                    <a:pt x="0" y="335"/>
                  </a:cubicBezTo>
                  <a:cubicBezTo>
                    <a:pt x="92" y="335"/>
                    <a:pt x="183" y="365"/>
                    <a:pt x="304" y="365"/>
                  </a:cubicBezTo>
                  <a:cubicBezTo>
                    <a:pt x="517" y="365"/>
                    <a:pt x="608" y="152"/>
                    <a:pt x="548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" name="Google Shape;388;p40"/>
            <p:cNvSpPr/>
            <p:nvPr/>
          </p:nvSpPr>
          <p:spPr>
            <a:xfrm>
              <a:off x="11720967" y="7497909"/>
              <a:ext cx="72987" cy="40120"/>
            </a:xfrm>
            <a:custGeom>
              <a:avLst/>
              <a:gdLst/>
              <a:ahLst/>
              <a:cxnLst/>
              <a:rect l="l" t="t" r="r" b="b"/>
              <a:pathLst>
                <a:path w="2767" h="1521" extrusionOk="0">
                  <a:moveTo>
                    <a:pt x="2767" y="1"/>
                  </a:moveTo>
                  <a:cubicBezTo>
                    <a:pt x="1794" y="183"/>
                    <a:pt x="821" y="275"/>
                    <a:pt x="1" y="761"/>
                  </a:cubicBezTo>
                  <a:cubicBezTo>
                    <a:pt x="31" y="1004"/>
                    <a:pt x="31" y="1247"/>
                    <a:pt x="62" y="1521"/>
                  </a:cubicBezTo>
                  <a:cubicBezTo>
                    <a:pt x="913" y="1460"/>
                    <a:pt x="1703" y="1338"/>
                    <a:pt x="2493" y="1186"/>
                  </a:cubicBezTo>
                  <a:cubicBezTo>
                    <a:pt x="2584" y="791"/>
                    <a:pt x="2676" y="396"/>
                    <a:pt x="2767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" name="Google Shape;389;p40"/>
            <p:cNvSpPr/>
            <p:nvPr/>
          </p:nvSpPr>
          <p:spPr>
            <a:xfrm>
              <a:off x="11786726" y="7208495"/>
              <a:ext cx="388883" cy="320724"/>
            </a:xfrm>
            <a:custGeom>
              <a:avLst/>
              <a:gdLst/>
              <a:ahLst/>
              <a:cxnLst/>
              <a:rect l="l" t="t" r="r" b="b"/>
              <a:pathLst>
                <a:path w="14743" h="12159" extrusionOk="0">
                  <a:moveTo>
                    <a:pt x="14742" y="0"/>
                  </a:moveTo>
                  <a:lnTo>
                    <a:pt x="14742" y="0"/>
                  </a:lnTo>
                  <a:cubicBezTo>
                    <a:pt x="13557" y="1277"/>
                    <a:pt x="12341" y="2523"/>
                    <a:pt x="11186" y="3800"/>
                  </a:cubicBezTo>
                  <a:cubicBezTo>
                    <a:pt x="8450" y="6778"/>
                    <a:pt x="5380" y="9453"/>
                    <a:pt x="1459" y="10699"/>
                  </a:cubicBezTo>
                  <a:cubicBezTo>
                    <a:pt x="1064" y="10851"/>
                    <a:pt x="669" y="10912"/>
                    <a:pt x="274" y="10973"/>
                  </a:cubicBezTo>
                  <a:cubicBezTo>
                    <a:pt x="183" y="11368"/>
                    <a:pt x="91" y="11763"/>
                    <a:pt x="0" y="12158"/>
                  </a:cubicBezTo>
                  <a:cubicBezTo>
                    <a:pt x="3526" y="11459"/>
                    <a:pt x="6505" y="9879"/>
                    <a:pt x="9453" y="7417"/>
                  </a:cubicBezTo>
                  <a:cubicBezTo>
                    <a:pt x="10973" y="6170"/>
                    <a:pt x="12462" y="4833"/>
                    <a:pt x="13921" y="3435"/>
                  </a:cubicBezTo>
                  <a:cubicBezTo>
                    <a:pt x="14225" y="2401"/>
                    <a:pt x="14499" y="1246"/>
                    <a:pt x="14742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" name="Google Shape;390;p40"/>
            <p:cNvSpPr/>
            <p:nvPr/>
          </p:nvSpPr>
          <p:spPr>
            <a:xfrm>
              <a:off x="11704930" y="7517955"/>
              <a:ext cx="17673" cy="20891"/>
            </a:xfrm>
            <a:custGeom>
              <a:avLst/>
              <a:gdLst/>
              <a:ahLst/>
              <a:cxnLst/>
              <a:rect l="l" t="t" r="r" b="b"/>
              <a:pathLst>
                <a:path w="670" h="792" extrusionOk="0">
                  <a:moveTo>
                    <a:pt x="609" y="1"/>
                  </a:moveTo>
                  <a:cubicBezTo>
                    <a:pt x="457" y="92"/>
                    <a:pt x="305" y="214"/>
                    <a:pt x="183" y="335"/>
                  </a:cubicBezTo>
                  <a:cubicBezTo>
                    <a:pt x="1" y="487"/>
                    <a:pt x="122" y="791"/>
                    <a:pt x="366" y="791"/>
                  </a:cubicBezTo>
                  <a:cubicBezTo>
                    <a:pt x="457" y="761"/>
                    <a:pt x="548" y="761"/>
                    <a:pt x="670" y="761"/>
                  </a:cubicBezTo>
                  <a:cubicBezTo>
                    <a:pt x="639" y="518"/>
                    <a:pt x="639" y="244"/>
                    <a:pt x="609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" name="Google Shape;391;p40"/>
            <p:cNvSpPr/>
            <p:nvPr/>
          </p:nvSpPr>
          <p:spPr>
            <a:xfrm>
              <a:off x="12508309" y="7907630"/>
              <a:ext cx="232518" cy="337553"/>
            </a:xfrm>
            <a:custGeom>
              <a:avLst/>
              <a:gdLst/>
              <a:ahLst/>
              <a:cxnLst/>
              <a:rect l="l" t="t" r="r" b="b"/>
              <a:pathLst>
                <a:path w="8815" h="12797" extrusionOk="0">
                  <a:moveTo>
                    <a:pt x="8815" y="0"/>
                  </a:moveTo>
                  <a:cubicBezTo>
                    <a:pt x="5836" y="699"/>
                    <a:pt x="2858" y="1368"/>
                    <a:pt x="0" y="2189"/>
                  </a:cubicBezTo>
                  <a:lnTo>
                    <a:pt x="1155" y="12797"/>
                  </a:lnTo>
                  <a:lnTo>
                    <a:pt x="6839" y="12797"/>
                  </a:lnTo>
                  <a:lnTo>
                    <a:pt x="8815" y="0"/>
                  </a:lnTo>
                  <a:close/>
                </a:path>
              </a:pathLst>
            </a:custGeom>
            <a:solidFill>
              <a:srgbClr val="8C4C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" name="Google Shape;392;p40"/>
            <p:cNvSpPr/>
            <p:nvPr/>
          </p:nvSpPr>
          <p:spPr>
            <a:xfrm>
              <a:off x="12493881" y="7753691"/>
              <a:ext cx="270211" cy="211679"/>
            </a:xfrm>
            <a:custGeom>
              <a:avLst/>
              <a:gdLst/>
              <a:ahLst/>
              <a:cxnLst/>
              <a:rect l="l" t="t" r="r" b="b"/>
              <a:pathLst>
                <a:path w="10244" h="8025" extrusionOk="0">
                  <a:moveTo>
                    <a:pt x="10244" y="0"/>
                  </a:moveTo>
                  <a:lnTo>
                    <a:pt x="0" y="3009"/>
                  </a:lnTo>
                  <a:lnTo>
                    <a:pt x="547" y="8025"/>
                  </a:lnTo>
                  <a:cubicBezTo>
                    <a:pt x="3405" y="7204"/>
                    <a:pt x="6383" y="6535"/>
                    <a:pt x="9362" y="5836"/>
                  </a:cubicBezTo>
                  <a:lnTo>
                    <a:pt x="10244" y="0"/>
                  </a:lnTo>
                  <a:close/>
                </a:path>
              </a:pathLst>
            </a:custGeom>
            <a:solidFill>
              <a:srgbClr val="6735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" name="Google Shape;393;p40"/>
            <p:cNvSpPr/>
            <p:nvPr/>
          </p:nvSpPr>
          <p:spPr>
            <a:xfrm>
              <a:off x="12340733" y="6323345"/>
              <a:ext cx="183640" cy="307905"/>
            </a:xfrm>
            <a:custGeom>
              <a:avLst/>
              <a:gdLst/>
              <a:ahLst/>
              <a:cxnLst/>
              <a:rect l="l" t="t" r="r" b="b"/>
              <a:pathLst>
                <a:path w="6962" h="11673" extrusionOk="0">
                  <a:moveTo>
                    <a:pt x="6505" y="0"/>
                  </a:moveTo>
                  <a:cubicBezTo>
                    <a:pt x="4043" y="213"/>
                    <a:pt x="1885" y="639"/>
                    <a:pt x="1" y="1277"/>
                  </a:cubicBezTo>
                  <a:cubicBezTo>
                    <a:pt x="1764" y="5016"/>
                    <a:pt x="4013" y="8511"/>
                    <a:pt x="6961" y="11672"/>
                  </a:cubicBezTo>
                  <a:cubicBezTo>
                    <a:pt x="6749" y="7782"/>
                    <a:pt x="6566" y="3891"/>
                    <a:pt x="6505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" name="Google Shape;394;p40"/>
            <p:cNvSpPr/>
            <p:nvPr/>
          </p:nvSpPr>
          <p:spPr>
            <a:xfrm>
              <a:off x="12022436" y="6477284"/>
              <a:ext cx="533195" cy="721609"/>
            </a:xfrm>
            <a:custGeom>
              <a:avLst/>
              <a:gdLst/>
              <a:ahLst/>
              <a:cxnLst/>
              <a:rect l="l" t="t" r="r" b="b"/>
              <a:pathLst>
                <a:path w="20214" h="27357" extrusionOk="0">
                  <a:moveTo>
                    <a:pt x="4651" y="0"/>
                  </a:moveTo>
                  <a:cubicBezTo>
                    <a:pt x="2007" y="2888"/>
                    <a:pt x="548" y="6809"/>
                    <a:pt x="1" y="11581"/>
                  </a:cubicBezTo>
                  <a:cubicBezTo>
                    <a:pt x="5806" y="18116"/>
                    <a:pt x="11429" y="25533"/>
                    <a:pt x="20214" y="27356"/>
                  </a:cubicBezTo>
                  <a:cubicBezTo>
                    <a:pt x="20214" y="27326"/>
                    <a:pt x="20214" y="27296"/>
                    <a:pt x="20214" y="27265"/>
                  </a:cubicBezTo>
                  <a:cubicBezTo>
                    <a:pt x="20153" y="27174"/>
                    <a:pt x="20153" y="27052"/>
                    <a:pt x="20183" y="26931"/>
                  </a:cubicBezTo>
                  <a:cubicBezTo>
                    <a:pt x="19971" y="23223"/>
                    <a:pt x="19758" y="19514"/>
                    <a:pt x="19575" y="15806"/>
                  </a:cubicBezTo>
                  <a:cubicBezTo>
                    <a:pt x="16171" y="14925"/>
                    <a:pt x="12736" y="10548"/>
                    <a:pt x="10609" y="8116"/>
                  </a:cubicBezTo>
                  <a:cubicBezTo>
                    <a:pt x="8390" y="5563"/>
                    <a:pt x="6384" y="2858"/>
                    <a:pt x="4651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" name="Google Shape;395;p40"/>
            <p:cNvSpPr/>
            <p:nvPr/>
          </p:nvSpPr>
          <p:spPr>
            <a:xfrm>
              <a:off x="12541967" y="6320575"/>
              <a:ext cx="101870" cy="289810"/>
            </a:xfrm>
            <a:custGeom>
              <a:avLst/>
              <a:gdLst/>
              <a:ahLst/>
              <a:cxnLst/>
              <a:rect l="l" t="t" r="r" b="b"/>
              <a:pathLst>
                <a:path w="3862" h="10987" extrusionOk="0">
                  <a:moveTo>
                    <a:pt x="1048" y="1"/>
                  </a:moveTo>
                  <a:cubicBezTo>
                    <a:pt x="703" y="1"/>
                    <a:pt x="345" y="14"/>
                    <a:pt x="1" y="14"/>
                  </a:cubicBezTo>
                  <a:cubicBezTo>
                    <a:pt x="31" y="3692"/>
                    <a:pt x="183" y="7340"/>
                    <a:pt x="335" y="10987"/>
                  </a:cubicBezTo>
                  <a:cubicBezTo>
                    <a:pt x="1582" y="10106"/>
                    <a:pt x="2889" y="8373"/>
                    <a:pt x="3861" y="6944"/>
                  </a:cubicBezTo>
                  <a:cubicBezTo>
                    <a:pt x="3071" y="4209"/>
                    <a:pt x="2281" y="1899"/>
                    <a:pt x="1551" y="14"/>
                  </a:cubicBezTo>
                  <a:cubicBezTo>
                    <a:pt x="1389" y="4"/>
                    <a:pt x="1220" y="1"/>
                    <a:pt x="1048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" name="Google Shape;396;p40"/>
            <p:cNvSpPr/>
            <p:nvPr/>
          </p:nvSpPr>
          <p:spPr>
            <a:xfrm>
              <a:off x="12011225" y="6819638"/>
              <a:ext cx="565243" cy="701562"/>
            </a:xfrm>
            <a:custGeom>
              <a:avLst/>
              <a:gdLst/>
              <a:ahLst/>
              <a:cxnLst/>
              <a:rect l="l" t="t" r="r" b="b"/>
              <a:pathLst>
                <a:path w="21429" h="26597" extrusionOk="0">
                  <a:moveTo>
                    <a:pt x="304" y="0"/>
                  </a:moveTo>
                  <a:lnTo>
                    <a:pt x="304" y="0"/>
                  </a:lnTo>
                  <a:cubicBezTo>
                    <a:pt x="0" y="3617"/>
                    <a:pt x="152" y="7690"/>
                    <a:pt x="638" y="12189"/>
                  </a:cubicBezTo>
                  <a:cubicBezTo>
                    <a:pt x="6170" y="18846"/>
                    <a:pt x="12888" y="25715"/>
                    <a:pt x="21429" y="26596"/>
                  </a:cubicBezTo>
                  <a:cubicBezTo>
                    <a:pt x="21186" y="22706"/>
                    <a:pt x="20943" y="18815"/>
                    <a:pt x="20669" y="14925"/>
                  </a:cubicBezTo>
                  <a:cubicBezTo>
                    <a:pt x="20648" y="14946"/>
                    <a:pt x="20611" y="14967"/>
                    <a:pt x="20570" y="14967"/>
                  </a:cubicBezTo>
                  <a:cubicBezTo>
                    <a:pt x="20553" y="14967"/>
                    <a:pt x="20535" y="14964"/>
                    <a:pt x="20517" y="14955"/>
                  </a:cubicBezTo>
                  <a:cubicBezTo>
                    <a:pt x="12219" y="13374"/>
                    <a:pt x="5806" y="6566"/>
                    <a:pt x="304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" name="Google Shape;397;p40"/>
            <p:cNvSpPr/>
            <p:nvPr/>
          </p:nvSpPr>
          <p:spPr>
            <a:xfrm>
              <a:off x="12161155" y="6365021"/>
              <a:ext cx="376829" cy="513966"/>
            </a:xfrm>
            <a:custGeom>
              <a:avLst/>
              <a:gdLst/>
              <a:ahLst/>
              <a:cxnLst/>
              <a:rect l="l" t="t" r="r" b="b"/>
              <a:pathLst>
                <a:path w="14286" h="19485" extrusionOk="0">
                  <a:moveTo>
                    <a:pt x="5897" y="1"/>
                  </a:moveTo>
                  <a:cubicBezTo>
                    <a:pt x="3526" y="882"/>
                    <a:pt x="1581" y="2098"/>
                    <a:pt x="0" y="3618"/>
                  </a:cubicBezTo>
                  <a:cubicBezTo>
                    <a:pt x="1733" y="6536"/>
                    <a:pt x="3648" y="9302"/>
                    <a:pt x="5897" y="11825"/>
                  </a:cubicBezTo>
                  <a:cubicBezTo>
                    <a:pt x="7994" y="14196"/>
                    <a:pt x="11125" y="18269"/>
                    <a:pt x="14286" y="19485"/>
                  </a:cubicBezTo>
                  <a:cubicBezTo>
                    <a:pt x="14256" y="18998"/>
                    <a:pt x="14225" y="18542"/>
                    <a:pt x="14195" y="18056"/>
                  </a:cubicBezTo>
                  <a:cubicBezTo>
                    <a:pt x="14104" y="15716"/>
                    <a:pt x="13952" y="13345"/>
                    <a:pt x="13830" y="10943"/>
                  </a:cubicBezTo>
                  <a:cubicBezTo>
                    <a:pt x="10487" y="7813"/>
                    <a:pt x="7873" y="4074"/>
                    <a:pt x="5897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" name="Google Shape;398;p40"/>
            <p:cNvSpPr/>
            <p:nvPr/>
          </p:nvSpPr>
          <p:spPr>
            <a:xfrm>
              <a:off x="12582061" y="7116279"/>
              <a:ext cx="159584" cy="404921"/>
            </a:xfrm>
            <a:custGeom>
              <a:avLst/>
              <a:gdLst/>
              <a:ahLst/>
              <a:cxnLst/>
              <a:rect l="l" t="t" r="r" b="b"/>
              <a:pathLst>
                <a:path w="6050" h="15351" extrusionOk="0">
                  <a:moveTo>
                    <a:pt x="5958" y="1"/>
                  </a:moveTo>
                  <a:lnTo>
                    <a:pt x="5958" y="1"/>
                  </a:lnTo>
                  <a:cubicBezTo>
                    <a:pt x="4043" y="1125"/>
                    <a:pt x="2068" y="2128"/>
                    <a:pt x="1" y="3010"/>
                  </a:cubicBezTo>
                  <a:cubicBezTo>
                    <a:pt x="244" y="7113"/>
                    <a:pt x="517" y="11247"/>
                    <a:pt x="761" y="15350"/>
                  </a:cubicBezTo>
                  <a:cubicBezTo>
                    <a:pt x="2372" y="14560"/>
                    <a:pt x="3922" y="13770"/>
                    <a:pt x="5381" y="12858"/>
                  </a:cubicBezTo>
                  <a:cubicBezTo>
                    <a:pt x="5898" y="8359"/>
                    <a:pt x="6050" y="4074"/>
                    <a:pt x="5958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" name="Google Shape;399;p40"/>
            <p:cNvSpPr/>
            <p:nvPr/>
          </p:nvSpPr>
          <p:spPr>
            <a:xfrm>
              <a:off x="12602925" y="7487489"/>
              <a:ext cx="117881" cy="257392"/>
            </a:xfrm>
            <a:custGeom>
              <a:avLst/>
              <a:gdLst/>
              <a:ahLst/>
              <a:cxnLst/>
              <a:rect l="l" t="t" r="r" b="b"/>
              <a:pathLst>
                <a:path w="4469" h="9758" extrusionOk="0">
                  <a:moveTo>
                    <a:pt x="4468" y="1"/>
                  </a:moveTo>
                  <a:lnTo>
                    <a:pt x="4468" y="1"/>
                  </a:lnTo>
                  <a:cubicBezTo>
                    <a:pt x="3040" y="791"/>
                    <a:pt x="1550" y="1460"/>
                    <a:pt x="0" y="1916"/>
                  </a:cubicBezTo>
                  <a:cubicBezTo>
                    <a:pt x="152" y="4530"/>
                    <a:pt x="304" y="7144"/>
                    <a:pt x="456" y="9758"/>
                  </a:cubicBezTo>
                  <a:cubicBezTo>
                    <a:pt x="1155" y="9332"/>
                    <a:pt x="1976" y="9241"/>
                    <a:pt x="2796" y="9119"/>
                  </a:cubicBezTo>
                  <a:cubicBezTo>
                    <a:pt x="3526" y="6019"/>
                    <a:pt x="4103" y="2949"/>
                    <a:pt x="4468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" name="Google Shape;400;p40"/>
            <p:cNvSpPr/>
            <p:nvPr/>
          </p:nvSpPr>
          <p:spPr>
            <a:xfrm>
              <a:off x="12551595" y="6537425"/>
              <a:ext cx="153965" cy="342354"/>
            </a:xfrm>
            <a:custGeom>
              <a:avLst/>
              <a:gdLst/>
              <a:ahLst/>
              <a:cxnLst/>
              <a:rect l="l" t="t" r="r" b="b"/>
              <a:pathLst>
                <a:path w="5837" h="12979" extrusionOk="0">
                  <a:moveTo>
                    <a:pt x="3861" y="0"/>
                  </a:moveTo>
                  <a:cubicBezTo>
                    <a:pt x="2706" y="1550"/>
                    <a:pt x="1399" y="3040"/>
                    <a:pt x="1" y="3556"/>
                  </a:cubicBezTo>
                  <a:cubicBezTo>
                    <a:pt x="183" y="6717"/>
                    <a:pt x="335" y="9848"/>
                    <a:pt x="517" y="12979"/>
                  </a:cubicBezTo>
                  <a:cubicBezTo>
                    <a:pt x="2493" y="11854"/>
                    <a:pt x="4256" y="10547"/>
                    <a:pt x="5837" y="9088"/>
                  </a:cubicBezTo>
                  <a:cubicBezTo>
                    <a:pt x="5290" y="5745"/>
                    <a:pt x="4590" y="2705"/>
                    <a:pt x="3861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" name="Google Shape;401;p40"/>
            <p:cNvSpPr/>
            <p:nvPr/>
          </p:nvSpPr>
          <p:spPr>
            <a:xfrm>
              <a:off x="12566023" y="6812410"/>
              <a:ext cx="171612" cy="360026"/>
            </a:xfrm>
            <a:custGeom>
              <a:avLst/>
              <a:gdLst/>
              <a:ahLst/>
              <a:cxnLst/>
              <a:rect l="l" t="t" r="r" b="b"/>
              <a:pathLst>
                <a:path w="6506" h="13649" extrusionOk="0">
                  <a:moveTo>
                    <a:pt x="5502" y="1"/>
                  </a:moveTo>
                  <a:cubicBezTo>
                    <a:pt x="3831" y="1369"/>
                    <a:pt x="2007" y="2493"/>
                    <a:pt x="1" y="3283"/>
                  </a:cubicBezTo>
                  <a:cubicBezTo>
                    <a:pt x="1" y="3496"/>
                    <a:pt x="31" y="3739"/>
                    <a:pt x="31" y="3983"/>
                  </a:cubicBezTo>
                  <a:cubicBezTo>
                    <a:pt x="183" y="7204"/>
                    <a:pt x="366" y="10426"/>
                    <a:pt x="578" y="13648"/>
                  </a:cubicBezTo>
                  <a:cubicBezTo>
                    <a:pt x="2645" y="12676"/>
                    <a:pt x="4621" y="11612"/>
                    <a:pt x="6506" y="10396"/>
                  </a:cubicBezTo>
                  <a:cubicBezTo>
                    <a:pt x="6354" y="6718"/>
                    <a:pt x="6019" y="3223"/>
                    <a:pt x="5502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" name="Google Shape;402;p40"/>
            <p:cNvSpPr/>
            <p:nvPr/>
          </p:nvSpPr>
          <p:spPr>
            <a:xfrm>
              <a:off x="12615745" y="7753691"/>
              <a:ext cx="55340" cy="117881"/>
            </a:xfrm>
            <a:custGeom>
              <a:avLst/>
              <a:gdLst/>
              <a:ahLst/>
              <a:cxnLst/>
              <a:rect l="l" t="t" r="r" b="b"/>
              <a:pathLst>
                <a:path w="2098" h="4469" extrusionOk="0">
                  <a:moveTo>
                    <a:pt x="2098" y="0"/>
                  </a:moveTo>
                  <a:cubicBezTo>
                    <a:pt x="1399" y="152"/>
                    <a:pt x="730" y="243"/>
                    <a:pt x="0" y="304"/>
                  </a:cubicBezTo>
                  <a:cubicBezTo>
                    <a:pt x="61" y="1672"/>
                    <a:pt x="122" y="3070"/>
                    <a:pt x="183" y="4468"/>
                  </a:cubicBezTo>
                  <a:lnTo>
                    <a:pt x="851" y="4468"/>
                  </a:lnTo>
                  <a:cubicBezTo>
                    <a:pt x="1307" y="2979"/>
                    <a:pt x="1703" y="1490"/>
                    <a:pt x="2098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" name="Google Shape;403;p40"/>
            <p:cNvSpPr/>
            <p:nvPr/>
          </p:nvSpPr>
          <p:spPr>
            <a:xfrm>
              <a:off x="12202831" y="7653457"/>
              <a:ext cx="395293" cy="217298"/>
            </a:xfrm>
            <a:custGeom>
              <a:avLst/>
              <a:gdLst/>
              <a:ahLst/>
              <a:cxnLst/>
              <a:rect l="l" t="t" r="r" b="b"/>
              <a:pathLst>
                <a:path w="14986" h="8238" extrusionOk="0">
                  <a:moveTo>
                    <a:pt x="1" y="1"/>
                  </a:moveTo>
                  <a:lnTo>
                    <a:pt x="1" y="1"/>
                  </a:lnTo>
                  <a:cubicBezTo>
                    <a:pt x="6141" y="7326"/>
                    <a:pt x="14560" y="8207"/>
                    <a:pt x="14986" y="8238"/>
                  </a:cubicBezTo>
                  <a:cubicBezTo>
                    <a:pt x="14925" y="7052"/>
                    <a:pt x="14864" y="5867"/>
                    <a:pt x="14803" y="4682"/>
                  </a:cubicBezTo>
                  <a:cubicBezTo>
                    <a:pt x="14773" y="4682"/>
                    <a:pt x="14743" y="4712"/>
                    <a:pt x="14712" y="4742"/>
                  </a:cubicBezTo>
                  <a:cubicBezTo>
                    <a:pt x="13841" y="5017"/>
                    <a:pt x="12938" y="5140"/>
                    <a:pt x="12022" y="5140"/>
                  </a:cubicBezTo>
                  <a:cubicBezTo>
                    <a:pt x="7756" y="5140"/>
                    <a:pt x="3178" y="2477"/>
                    <a:pt x="1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" name="Google Shape;404;p40"/>
            <p:cNvSpPr/>
            <p:nvPr/>
          </p:nvSpPr>
          <p:spPr>
            <a:xfrm>
              <a:off x="12032855" y="7187630"/>
              <a:ext cx="559651" cy="582811"/>
            </a:xfrm>
            <a:custGeom>
              <a:avLst/>
              <a:gdLst/>
              <a:ahLst/>
              <a:cxnLst/>
              <a:rect l="l" t="t" r="r" b="b"/>
              <a:pathLst>
                <a:path w="21217" h="22095" extrusionOk="0">
                  <a:moveTo>
                    <a:pt x="1" y="1"/>
                  </a:moveTo>
                  <a:cubicBezTo>
                    <a:pt x="153" y="1095"/>
                    <a:pt x="274" y="2189"/>
                    <a:pt x="457" y="3344"/>
                  </a:cubicBezTo>
                  <a:cubicBezTo>
                    <a:pt x="1156" y="8390"/>
                    <a:pt x="2767" y="12311"/>
                    <a:pt x="4742" y="15351"/>
                  </a:cubicBezTo>
                  <a:cubicBezTo>
                    <a:pt x="8870" y="19217"/>
                    <a:pt x="13603" y="22095"/>
                    <a:pt x="18556" y="22095"/>
                  </a:cubicBezTo>
                  <a:cubicBezTo>
                    <a:pt x="19367" y="22095"/>
                    <a:pt x="20183" y="22018"/>
                    <a:pt x="21004" y="21855"/>
                  </a:cubicBezTo>
                  <a:cubicBezTo>
                    <a:pt x="21031" y="21846"/>
                    <a:pt x="21055" y="21843"/>
                    <a:pt x="21077" y="21843"/>
                  </a:cubicBezTo>
                  <a:cubicBezTo>
                    <a:pt x="21131" y="21843"/>
                    <a:pt x="21174" y="21864"/>
                    <a:pt x="21217" y="21886"/>
                  </a:cubicBezTo>
                  <a:cubicBezTo>
                    <a:pt x="21035" y="19089"/>
                    <a:pt x="20852" y="16293"/>
                    <a:pt x="20670" y="13496"/>
                  </a:cubicBezTo>
                  <a:cubicBezTo>
                    <a:pt x="20518" y="13466"/>
                    <a:pt x="20427" y="13284"/>
                    <a:pt x="20548" y="13162"/>
                  </a:cubicBezTo>
                  <a:cubicBezTo>
                    <a:pt x="12493" y="13132"/>
                    <a:pt x="5472" y="6445"/>
                    <a:pt x="1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" name="Google Shape;405;p40"/>
            <p:cNvSpPr/>
            <p:nvPr/>
          </p:nvSpPr>
          <p:spPr>
            <a:xfrm>
              <a:off x="12653412" y="6381877"/>
              <a:ext cx="242172" cy="395293"/>
            </a:xfrm>
            <a:custGeom>
              <a:avLst/>
              <a:gdLst/>
              <a:ahLst/>
              <a:cxnLst/>
              <a:rect l="l" t="t" r="r" b="b"/>
              <a:pathLst>
                <a:path w="9181" h="14986" extrusionOk="0">
                  <a:moveTo>
                    <a:pt x="3922" y="0"/>
                  </a:moveTo>
                  <a:cubicBezTo>
                    <a:pt x="3375" y="882"/>
                    <a:pt x="2828" y="1763"/>
                    <a:pt x="2220" y="2614"/>
                  </a:cubicBezTo>
                  <a:cubicBezTo>
                    <a:pt x="1612" y="3465"/>
                    <a:pt x="852" y="4681"/>
                    <a:pt x="1" y="5897"/>
                  </a:cubicBezTo>
                  <a:cubicBezTo>
                    <a:pt x="730" y="8602"/>
                    <a:pt x="1430" y="11642"/>
                    <a:pt x="1977" y="14985"/>
                  </a:cubicBezTo>
                  <a:cubicBezTo>
                    <a:pt x="4804" y="12432"/>
                    <a:pt x="7083" y="9393"/>
                    <a:pt x="9180" y="6110"/>
                  </a:cubicBezTo>
                  <a:cubicBezTo>
                    <a:pt x="7752" y="3587"/>
                    <a:pt x="6019" y="1459"/>
                    <a:pt x="3922" y="0"/>
                  </a:cubicBezTo>
                  <a:close/>
                </a:path>
              </a:pathLst>
            </a:custGeom>
            <a:solidFill>
              <a:srgbClr val="51C0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" name="Google Shape;406;p40"/>
            <p:cNvSpPr/>
            <p:nvPr/>
          </p:nvSpPr>
          <p:spPr>
            <a:xfrm>
              <a:off x="12582878" y="6320945"/>
              <a:ext cx="151539" cy="182822"/>
            </a:xfrm>
            <a:custGeom>
              <a:avLst/>
              <a:gdLst/>
              <a:ahLst/>
              <a:cxnLst/>
              <a:rect l="l" t="t" r="r" b="b"/>
              <a:pathLst>
                <a:path w="5745" h="6931" extrusionOk="0">
                  <a:moveTo>
                    <a:pt x="0" y="0"/>
                  </a:moveTo>
                  <a:lnTo>
                    <a:pt x="0" y="0"/>
                  </a:lnTo>
                  <a:cubicBezTo>
                    <a:pt x="730" y="1885"/>
                    <a:pt x="1520" y="4195"/>
                    <a:pt x="2310" y="6930"/>
                  </a:cubicBezTo>
                  <a:cubicBezTo>
                    <a:pt x="2675" y="6414"/>
                    <a:pt x="3009" y="5927"/>
                    <a:pt x="3253" y="5563"/>
                  </a:cubicBezTo>
                  <a:cubicBezTo>
                    <a:pt x="4134" y="4316"/>
                    <a:pt x="4955" y="3040"/>
                    <a:pt x="5745" y="1733"/>
                  </a:cubicBezTo>
                  <a:cubicBezTo>
                    <a:pt x="4043" y="730"/>
                    <a:pt x="2158" y="122"/>
                    <a:pt x="0" y="0"/>
                  </a:cubicBezTo>
                  <a:close/>
                </a:path>
              </a:pathLst>
            </a:custGeom>
            <a:solidFill>
              <a:srgbClr val="51C0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" name="Google Shape;407;p40"/>
            <p:cNvSpPr/>
            <p:nvPr/>
          </p:nvSpPr>
          <p:spPr>
            <a:xfrm>
              <a:off x="12676677" y="7177211"/>
              <a:ext cx="352008" cy="550050"/>
            </a:xfrm>
            <a:custGeom>
              <a:avLst/>
              <a:gdLst/>
              <a:ahLst/>
              <a:cxnLst/>
              <a:rect l="l" t="t" r="r" b="b"/>
              <a:pathLst>
                <a:path w="13345" h="20853" extrusionOk="0">
                  <a:moveTo>
                    <a:pt x="13344" y="1"/>
                  </a:moveTo>
                  <a:cubicBezTo>
                    <a:pt x="10426" y="4590"/>
                    <a:pt x="6475" y="9059"/>
                    <a:pt x="1672" y="11764"/>
                  </a:cubicBezTo>
                  <a:cubicBezTo>
                    <a:pt x="1307" y="14712"/>
                    <a:pt x="730" y="17752"/>
                    <a:pt x="0" y="20852"/>
                  </a:cubicBezTo>
                  <a:cubicBezTo>
                    <a:pt x="365" y="20791"/>
                    <a:pt x="700" y="20730"/>
                    <a:pt x="1034" y="20639"/>
                  </a:cubicBezTo>
                  <a:cubicBezTo>
                    <a:pt x="4377" y="19545"/>
                    <a:pt x="6991" y="17265"/>
                    <a:pt x="9332" y="14712"/>
                  </a:cubicBezTo>
                  <a:cubicBezTo>
                    <a:pt x="10335" y="13618"/>
                    <a:pt x="11368" y="12554"/>
                    <a:pt x="12402" y="11460"/>
                  </a:cubicBezTo>
                  <a:cubicBezTo>
                    <a:pt x="13010" y="8238"/>
                    <a:pt x="13344" y="4256"/>
                    <a:pt x="13344" y="1"/>
                  </a:cubicBezTo>
                  <a:close/>
                </a:path>
              </a:pathLst>
            </a:custGeom>
            <a:solidFill>
              <a:srgbClr val="51C0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" name="Google Shape;408;p40"/>
            <p:cNvSpPr/>
            <p:nvPr/>
          </p:nvSpPr>
          <p:spPr>
            <a:xfrm>
              <a:off x="12711152" y="6572691"/>
              <a:ext cx="290258" cy="513939"/>
            </a:xfrm>
            <a:custGeom>
              <a:avLst/>
              <a:gdLst/>
              <a:ahLst/>
              <a:cxnLst/>
              <a:rect l="l" t="t" r="r" b="b"/>
              <a:pathLst>
                <a:path w="11004" h="19484" extrusionOk="0">
                  <a:moveTo>
                    <a:pt x="7569" y="0"/>
                  </a:moveTo>
                  <a:cubicBezTo>
                    <a:pt x="5532" y="3374"/>
                    <a:pt x="3010" y="6627"/>
                    <a:pt x="0" y="9089"/>
                  </a:cubicBezTo>
                  <a:cubicBezTo>
                    <a:pt x="517" y="12311"/>
                    <a:pt x="852" y="15806"/>
                    <a:pt x="1004" y="19484"/>
                  </a:cubicBezTo>
                  <a:cubicBezTo>
                    <a:pt x="4742" y="17113"/>
                    <a:pt x="8086" y="14256"/>
                    <a:pt x="11004" y="10973"/>
                  </a:cubicBezTo>
                  <a:cubicBezTo>
                    <a:pt x="10274" y="7022"/>
                    <a:pt x="9150" y="3222"/>
                    <a:pt x="7569" y="0"/>
                  </a:cubicBezTo>
                  <a:close/>
                </a:path>
              </a:pathLst>
            </a:custGeom>
            <a:solidFill>
              <a:srgbClr val="51C0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" name="Google Shape;409;p40"/>
            <p:cNvSpPr/>
            <p:nvPr/>
          </p:nvSpPr>
          <p:spPr>
            <a:xfrm>
              <a:off x="12638192" y="7557258"/>
              <a:ext cx="347181" cy="314314"/>
            </a:xfrm>
            <a:custGeom>
              <a:avLst/>
              <a:gdLst/>
              <a:ahLst/>
              <a:cxnLst/>
              <a:rect l="l" t="t" r="r" b="b"/>
              <a:pathLst>
                <a:path w="13162" h="11916" extrusionOk="0">
                  <a:moveTo>
                    <a:pt x="13162" y="0"/>
                  </a:moveTo>
                  <a:lnTo>
                    <a:pt x="13162" y="0"/>
                  </a:lnTo>
                  <a:cubicBezTo>
                    <a:pt x="11885" y="1186"/>
                    <a:pt x="10609" y="2341"/>
                    <a:pt x="9332" y="3405"/>
                  </a:cubicBezTo>
                  <a:cubicBezTo>
                    <a:pt x="6809" y="5502"/>
                    <a:pt x="4256" y="6870"/>
                    <a:pt x="1216" y="7447"/>
                  </a:cubicBezTo>
                  <a:cubicBezTo>
                    <a:pt x="852" y="8937"/>
                    <a:pt x="456" y="10426"/>
                    <a:pt x="0" y="11915"/>
                  </a:cubicBezTo>
                  <a:cubicBezTo>
                    <a:pt x="3040" y="11763"/>
                    <a:pt x="9940" y="10335"/>
                    <a:pt x="13010" y="487"/>
                  </a:cubicBezTo>
                  <a:cubicBezTo>
                    <a:pt x="13071" y="335"/>
                    <a:pt x="13101" y="152"/>
                    <a:pt x="13162" y="0"/>
                  </a:cubicBezTo>
                  <a:close/>
                </a:path>
              </a:pathLst>
            </a:custGeom>
            <a:solidFill>
              <a:srgbClr val="51C0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" name="Google Shape;410;p40"/>
            <p:cNvSpPr/>
            <p:nvPr/>
          </p:nvSpPr>
          <p:spPr>
            <a:xfrm>
              <a:off x="12723972" y="6900616"/>
              <a:ext cx="303895" cy="554824"/>
            </a:xfrm>
            <a:custGeom>
              <a:avLst/>
              <a:gdLst/>
              <a:ahLst/>
              <a:cxnLst/>
              <a:rect l="l" t="t" r="r" b="b"/>
              <a:pathLst>
                <a:path w="11521" h="21034" extrusionOk="0">
                  <a:moveTo>
                    <a:pt x="10761" y="0"/>
                  </a:moveTo>
                  <a:cubicBezTo>
                    <a:pt x="7782" y="3192"/>
                    <a:pt x="4347" y="5927"/>
                    <a:pt x="578" y="8177"/>
                  </a:cubicBezTo>
                  <a:cubicBezTo>
                    <a:pt x="670" y="12250"/>
                    <a:pt x="518" y="16535"/>
                    <a:pt x="1" y="21034"/>
                  </a:cubicBezTo>
                  <a:cubicBezTo>
                    <a:pt x="1612" y="20031"/>
                    <a:pt x="3132" y="18906"/>
                    <a:pt x="4499" y="17508"/>
                  </a:cubicBezTo>
                  <a:cubicBezTo>
                    <a:pt x="7174" y="14833"/>
                    <a:pt x="9332" y="11824"/>
                    <a:pt x="11521" y="8815"/>
                  </a:cubicBezTo>
                  <a:cubicBezTo>
                    <a:pt x="11460" y="5897"/>
                    <a:pt x="11217" y="2918"/>
                    <a:pt x="10761" y="0"/>
                  </a:cubicBezTo>
                  <a:close/>
                </a:path>
              </a:pathLst>
            </a:custGeom>
            <a:solidFill>
              <a:srgbClr val="51C0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" name="Google Shape;411;p40"/>
            <p:cNvSpPr/>
            <p:nvPr/>
          </p:nvSpPr>
          <p:spPr>
            <a:xfrm>
              <a:off x="12555604" y="7195649"/>
              <a:ext cx="46530" cy="331170"/>
            </a:xfrm>
            <a:custGeom>
              <a:avLst/>
              <a:gdLst/>
              <a:ahLst/>
              <a:cxnLst/>
              <a:rect l="l" t="t" r="r" b="b"/>
              <a:pathLst>
                <a:path w="1764" h="12555" extrusionOk="0">
                  <a:moveTo>
                    <a:pt x="1" y="31"/>
                  </a:moveTo>
                  <a:cubicBezTo>
                    <a:pt x="1" y="92"/>
                    <a:pt x="1" y="122"/>
                    <a:pt x="1" y="153"/>
                  </a:cubicBezTo>
                  <a:lnTo>
                    <a:pt x="31" y="153"/>
                  </a:lnTo>
                  <a:cubicBezTo>
                    <a:pt x="60" y="158"/>
                    <a:pt x="85" y="167"/>
                    <a:pt x="107" y="177"/>
                  </a:cubicBezTo>
                  <a:lnTo>
                    <a:pt x="107" y="177"/>
                  </a:lnTo>
                  <a:cubicBezTo>
                    <a:pt x="66" y="140"/>
                    <a:pt x="30" y="90"/>
                    <a:pt x="1" y="31"/>
                  </a:cubicBezTo>
                  <a:close/>
                  <a:moveTo>
                    <a:pt x="107" y="177"/>
                  </a:moveTo>
                  <a:cubicBezTo>
                    <a:pt x="129" y="198"/>
                    <a:pt x="153" y="215"/>
                    <a:pt x="178" y="228"/>
                  </a:cubicBezTo>
                  <a:lnTo>
                    <a:pt x="178" y="228"/>
                  </a:lnTo>
                  <a:cubicBezTo>
                    <a:pt x="159" y="208"/>
                    <a:pt x="136" y="191"/>
                    <a:pt x="107" y="177"/>
                  </a:cubicBezTo>
                  <a:close/>
                  <a:moveTo>
                    <a:pt x="1004" y="1"/>
                  </a:moveTo>
                  <a:cubicBezTo>
                    <a:pt x="821" y="62"/>
                    <a:pt x="609" y="153"/>
                    <a:pt x="426" y="244"/>
                  </a:cubicBezTo>
                  <a:cubicBezTo>
                    <a:pt x="388" y="257"/>
                    <a:pt x="351" y="263"/>
                    <a:pt x="316" y="263"/>
                  </a:cubicBezTo>
                  <a:cubicBezTo>
                    <a:pt x="267" y="263"/>
                    <a:pt x="221" y="251"/>
                    <a:pt x="178" y="228"/>
                  </a:cubicBezTo>
                  <a:lnTo>
                    <a:pt x="178" y="228"/>
                  </a:lnTo>
                  <a:cubicBezTo>
                    <a:pt x="301" y="358"/>
                    <a:pt x="222" y="598"/>
                    <a:pt x="31" y="670"/>
                  </a:cubicBezTo>
                  <a:cubicBezTo>
                    <a:pt x="305" y="4560"/>
                    <a:pt x="548" y="8451"/>
                    <a:pt x="791" y="12341"/>
                  </a:cubicBezTo>
                  <a:cubicBezTo>
                    <a:pt x="882" y="12341"/>
                    <a:pt x="973" y="12372"/>
                    <a:pt x="1065" y="12372"/>
                  </a:cubicBezTo>
                  <a:cubicBezTo>
                    <a:pt x="1217" y="12372"/>
                    <a:pt x="1277" y="12463"/>
                    <a:pt x="1308" y="12554"/>
                  </a:cubicBezTo>
                  <a:lnTo>
                    <a:pt x="1764" y="12341"/>
                  </a:lnTo>
                  <a:cubicBezTo>
                    <a:pt x="1520" y="8238"/>
                    <a:pt x="1247" y="4104"/>
                    <a:pt x="1004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" name="Google Shape;412;p40"/>
            <p:cNvSpPr/>
            <p:nvPr/>
          </p:nvSpPr>
          <p:spPr>
            <a:xfrm>
              <a:off x="12538775" y="6894207"/>
              <a:ext cx="42521" cy="293450"/>
            </a:xfrm>
            <a:custGeom>
              <a:avLst/>
              <a:gdLst/>
              <a:ahLst/>
              <a:cxnLst/>
              <a:rect l="l" t="t" r="r" b="b"/>
              <a:pathLst>
                <a:path w="1612" h="11125" extrusionOk="0">
                  <a:moveTo>
                    <a:pt x="0" y="0"/>
                  </a:moveTo>
                  <a:lnTo>
                    <a:pt x="0" y="0"/>
                  </a:lnTo>
                  <a:cubicBezTo>
                    <a:pt x="183" y="3708"/>
                    <a:pt x="396" y="7417"/>
                    <a:pt x="608" y="11125"/>
                  </a:cubicBezTo>
                  <a:cubicBezTo>
                    <a:pt x="639" y="11064"/>
                    <a:pt x="669" y="11003"/>
                    <a:pt x="760" y="10942"/>
                  </a:cubicBezTo>
                  <a:cubicBezTo>
                    <a:pt x="1064" y="10821"/>
                    <a:pt x="1307" y="10669"/>
                    <a:pt x="1611" y="10547"/>
                  </a:cubicBezTo>
                  <a:cubicBezTo>
                    <a:pt x="1399" y="7325"/>
                    <a:pt x="1216" y="4103"/>
                    <a:pt x="1064" y="882"/>
                  </a:cubicBezTo>
                  <a:cubicBezTo>
                    <a:pt x="1064" y="638"/>
                    <a:pt x="1034" y="395"/>
                    <a:pt x="1034" y="182"/>
                  </a:cubicBezTo>
                  <a:cubicBezTo>
                    <a:pt x="912" y="213"/>
                    <a:pt x="791" y="274"/>
                    <a:pt x="669" y="304"/>
                  </a:cubicBezTo>
                  <a:cubicBezTo>
                    <a:pt x="636" y="315"/>
                    <a:pt x="605" y="320"/>
                    <a:pt x="577" y="320"/>
                  </a:cubicBezTo>
                  <a:cubicBezTo>
                    <a:pt x="446" y="320"/>
                    <a:pt x="360" y="216"/>
                    <a:pt x="335" y="91"/>
                  </a:cubicBezTo>
                  <a:cubicBezTo>
                    <a:pt x="213" y="61"/>
                    <a:pt x="92" y="30"/>
                    <a:pt x="0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" name="Google Shape;413;p40"/>
            <p:cNvSpPr/>
            <p:nvPr/>
          </p:nvSpPr>
          <p:spPr>
            <a:xfrm>
              <a:off x="12512318" y="6321393"/>
              <a:ext cx="52940" cy="564821"/>
            </a:xfrm>
            <a:custGeom>
              <a:avLst/>
              <a:gdLst/>
              <a:ahLst/>
              <a:cxnLst/>
              <a:rect l="l" t="t" r="r" b="b"/>
              <a:pathLst>
                <a:path w="2007" h="21413" extrusionOk="0">
                  <a:moveTo>
                    <a:pt x="904" y="0"/>
                  </a:moveTo>
                  <a:cubicBezTo>
                    <a:pt x="868" y="0"/>
                    <a:pt x="831" y="4"/>
                    <a:pt x="791" y="14"/>
                  </a:cubicBezTo>
                  <a:cubicBezTo>
                    <a:pt x="517" y="14"/>
                    <a:pt x="244" y="44"/>
                    <a:pt x="0" y="74"/>
                  </a:cubicBezTo>
                  <a:cubicBezTo>
                    <a:pt x="61" y="3965"/>
                    <a:pt x="244" y="7886"/>
                    <a:pt x="487" y="11746"/>
                  </a:cubicBezTo>
                  <a:cubicBezTo>
                    <a:pt x="669" y="11959"/>
                    <a:pt x="821" y="12172"/>
                    <a:pt x="1034" y="12354"/>
                  </a:cubicBezTo>
                  <a:cubicBezTo>
                    <a:pt x="1223" y="12567"/>
                    <a:pt x="1044" y="12817"/>
                    <a:pt x="841" y="12817"/>
                  </a:cubicBezTo>
                  <a:cubicBezTo>
                    <a:pt x="783" y="12817"/>
                    <a:pt x="723" y="12797"/>
                    <a:pt x="669" y="12749"/>
                  </a:cubicBezTo>
                  <a:cubicBezTo>
                    <a:pt x="608" y="12689"/>
                    <a:pt x="578" y="12658"/>
                    <a:pt x="517" y="12597"/>
                  </a:cubicBezTo>
                  <a:lnTo>
                    <a:pt x="517" y="12597"/>
                  </a:lnTo>
                  <a:cubicBezTo>
                    <a:pt x="669" y="14999"/>
                    <a:pt x="791" y="17370"/>
                    <a:pt x="912" y="19740"/>
                  </a:cubicBezTo>
                  <a:cubicBezTo>
                    <a:pt x="912" y="20196"/>
                    <a:pt x="943" y="20652"/>
                    <a:pt x="973" y="21139"/>
                  </a:cubicBezTo>
                  <a:cubicBezTo>
                    <a:pt x="1155" y="21199"/>
                    <a:pt x="1307" y="21291"/>
                    <a:pt x="1490" y="21321"/>
                  </a:cubicBezTo>
                  <a:cubicBezTo>
                    <a:pt x="1520" y="21351"/>
                    <a:pt x="1551" y="21382"/>
                    <a:pt x="1581" y="21412"/>
                  </a:cubicBezTo>
                  <a:cubicBezTo>
                    <a:pt x="1733" y="21351"/>
                    <a:pt x="1854" y="21260"/>
                    <a:pt x="2006" y="21169"/>
                  </a:cubicBezTo>
                  <a:cubicBezTo>
                    <a:pt x="1824" y="18038"/>
                    <a:pt x="1672" y="14907"/>
                    <a:pt x="1490" y="11746"/>
                  </a:cubicBezTo>
                  <a:cubicBezTo>
                    <a:pt x="1307" y="11838"/>
                    <a:pt x="1125" y="11868"/>
                    <a:pt x="912" y="11898"/>
                  </a:cubicBezTo>
                  <a:cubicBezTo>
                    <a:pt x="891" y="11902"/>
                    <a:pt x="870" y="11904"/>
                    <a:pt x="851" y="11904"/>
                  </a:cubicBezTo>
                  <a:cubicBezTo>
                    <a:pt x="531" y="11904"/>
                    <a:pt x="417" y="11466"/>
                    <a:pt x="760" y="11351"/>
                  </a:cubicBezTo>
                  <a:cubicBezTo>
                    <a:pt x="1003" y="11260"/>
                    <a:pt x="1247" y="11108"/>
                    <a:pt x="1459" y="10956"/>
                  </a:cubicBezTo>
                  <a:cubicBezTo>
                    <a:pt x="1307" y="7309"/>
                    <a:pt x="1155" y="3661"/>
                    <a:pt x="1125" y="14"/>
                  </a:cubicBezTo>
                  <a:cubicBezTo>
                    <a:pt x="1044" y="14"/>
                    <a:pt x="976" y="0"/>
                    <a:pt x="904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" name="Google Shape;414;p40"/>
            <p:cNvSpPr/>
            <p:nvPr/>
          </p:nvSpPr>
          <p:spPr>
            <a:xfrm>
              <a:off x="12578051" y="7538002"/>
              <a:ext cx="42521" cy="333570"/>
            </a:xfrm>
            <a:custGeom>
              <a:avLst/>
              <a:gdLst/>
              <a:ahLst/>
              <a:cxnLst/>
              <a:rect l="l" t="t" r="r" b="b"/>
              <a:pathLst>
                <a:path w="1612" h="12646" extrusionOk="0">
                  <a:moveTo>
                    <a:pt x="943" y="1"/>
                  </a:moveTo>
                  <a:cubicBezTo>
                    <a:pt x="669" y="62"/>
                    <a:pt x="396" y="153"/>
                    <a:pt x="92" y="213"/>
                  </a:cubicBezTo>
                  <a:cubicBezTo>
                    <a:pt x="82" y="224"/>
                    <a:pt x="72" y="227"/>
                    <a:pt x="62" y="227"/>
                  </a:cubicBezTo>
                  <a:cubicBezTo>
                    <a:pt x="41" y="227"/>
                    <a:pt x="21" y="213"/>
                    <a:pt x="1" y="213"/>
                  </a:cubicBezTo>
                  <a:lnTo>
                    <a:pt x="1" y="213"/>
                  </a:lnTo>
                  <a:cubicBezTo>
                    <a:pt x="183" y="3010"/>
                    <a:pt x="366" y="5806"/>
                    <a:pt x="548" y="8603"/>
                  </a:cubicBezTo>
                  <a:cubicBezTo>
                    <a:pt x="700" y="8694"/>
                    <a:pt x="730" y="8907"/>
                    <a:pt x="578" y="9028"/>
                  </a:cubicBezTo>
                  <a:cubicBezTo>
                    <a:pt x="639" y="10244"/>
                    <a:pt x="700" y="11429"/>
                    <a:pt x="761" y="12615"/>
                  </a:cubicBezTo>
                  <a:lnTo>
                    <a:pt x="791" y="12615"/>
                  </a:lnTo>
                  <a:cubicBezTo>
                    <a:pt x="791" y="12615"/>
                    <a:pt x="1095" y="12645"/>
                    <a:pt x="1612" y="12645"/>
                  </a:cubicBezTo>
                  <a:cubicBezTo>
                    <a:pt x="1551" y="11247"/>
                    <a:pt x="1490" y="9849"/>
                    <a:pt x="1429" y="8481"/>
                  </a:cubicBezTo>
                  <a:lnTo>
                    <a:pt x="1156" y="8481"/>
                  </a:lnTo>
                  <a:cubicBezTo>
                    <a:pt x="1146" y="8483"/>
                    <a:pt x="1137" y="8483"/>
                    <a:pt x="1128" y="8483"/>
                  </a:cubicBezTo>
                  <a:cubicBezTo>
                    <a:pt x="962" y="8483"/>
                    <a:pt x="860" y="8232"/>
                    <a:pt x="1004" y="8116"/>
                  </a:cubicBezTo>
                  <a:cubicBezTo>
                    <a:pt x="1125" y="7995"/>
                    <a:pt x="1247" y="7934"/>
                    <a:pt x="1399" y="7843"/>
                  </a:cubicBezTo>
                  <a:cubicBezTo>
                    <a:pt x="1247" y="5229"/>
                    <a:pt x="1095" y="2615"/>
                    <a:pt x="943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" name="Google Shape;415;p40"/>
            <p:cNvSpPr/>
            <p:nvPr/>
          </p:nvSpPr>
          <p:spPr>
            <a:xfrm>
              <a:off x="12145117" y="6460455"/>
              <a:ext cx="393684" cy="433778"/>
            </a:xfrm>
            <a:custGeom>
              <a:avLst/>
              <a:gdLst/>
              <a:ahLst/>
              <a:cxnLst/>
              <a:rect l="l" t="t" r="r" b="b"/>
              <a:pathLst>
                <a:path w="14925" h="16445" extrusionOk="0">
                  <a:moveTo>
                    <a:pt x="608" y="0"/>
                  </a:moveTo>
                  <a:cubicBezTo>
                    <a:pt x="395" y="213"/>
                    <a:pt x="213" y="426"/>
                    <a:pt x="0" y="638"/>
                  </a:cubicBezTo>
                  <a:cubicBezTo>
                    <a:pt x="1733" y="3496"/>
                    <a:pt x="3739" y="6201"/>
                    <a:pt x="5958" y="8754"/>
                  </a:cubicBezTo>
                  <a:cubicBezTo>
                    <a:pt x="8085" y="11186"/>
                    <a:pt x="11520" y="15563"/>
                    <a:pt x="14924" y="16444"/>
                  </a:cubicBezTo>
                  <a:cubicBezTo>
                    <a:pt x="14924" y="16231"/>
                    <a:pt x="14894" y="16049"/>
                    <a:pt x="14894" y="15867"/>
                  </a:cubicBezTo>
                  <a:cubicBezTo>
                    <a:pt x="11733" y="14651"/>
                    <a:pt x="8632" y="10578"/>
                    <a:pt x="6505" y="8207"/>
                  </a:cubicBezTo>
                  <a:cubicBezTo>
                    <a:pt x="4256" y="5684"/>
                    <a:pt x="2341" y="2918"/>
                    <a:pt x="608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" name="Google Shape;416;p40"/>
            <p:cNvSpPr/>
            <p:nvPr/>
          </p:nvSpPr>
          <p:spPr>
            <a:xfrm>
              <a:off x="12537984" y="6878169"/>
              <a:ext cx="16038" cy="17647"/>
            </a:xfrm>
            <a:custGeom>
              <a:avLst/>
              <a:gdLst/>
              <a:ahLst/>
              <a:cxnLst/>
              <a:rect l="l" t="t" r="r" b="b"/>
              <a:pathLst>
                <a:path w="608" h="669" extrusionOk="0">
                  <a:moveTo>
                    <a:pt x="0" y="0"/>
                  </a:moveTo>
                  <a:cubicBezTo>
                    <a:pt x="0" y="213"/>
                    <a:pt x="30" y="395"/>
                    <a:pt x="30" y="608"/>
                  </a:cubicBezTo>
                  <a:cubicBezTo>
                    <a:pt x="122" y="638"/>
                    <a:pt x="243" y="669"/>
                    <a:pt x="334" y="669"/>
                  </a:cubicBezTo>
                  <a:cubicBezTo>
                    <a:pt x="334" y="578"/>
                    <a:pt x="365" y="456"/>
                    <a:pt x="486" y="395"/>
                  </a:cubicBezTo>
                  <a:cubicBezTo>
                    <a:pt x="517" y="365"/>
                    <a:pt x="547" y="335"/>
                    <a:pt x="608" y="304"/>
                  </a:cubicBezTo>
                  <a:cubicBezTo>
                    <a:pt x="578" y="274"/>
                    <a:pt x="547" y="213"/>
                    <a:pt x="486" y="213"/>
                  </a:cubicBezTo>
                  <a:cubicBezTo>
                    <a:pt x="334" y="183"/>
                    <a:pt x="152" y="91"/>
                    <a:pt x="0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" name="Google Shape;417;p40"/>
            <p:cNvSpPr/>
            <p:nvPr/>
          </p:nvSpPr>
          <p:spPr>
            <a:xfrm>
              <a:off x="12019217" y="6782762"/>
              <a:ext cx="537204" cy="431694"/>
            </a:xfrm>
            <a:custGeom>
              <a:avLst/>
              <a:gdLst/>
              <a:ahLst/>
              <a:cxnLst/>
              <a:rect l="l" t="t" r="r" b="b"/>
              <a:pathLst>
                <a:path w="20366" h="16366" extrusionOk="0">
                  <a:moveTo>
                    <a:pt x="123" y="0"/>
                  </a:moveTo>
                  <a:cubicBezTo>
                    <a:pt x="62" y="456"/>
                    <a:pt x="31" y="912"/>
                    <a:pt x="1" y="1398"/>
                  </a:cubicBezTo>
                  <a:cubicBezTo>
                    <a:pt x="5503" y="7964"/>
                    <a:pt x="11916" y="14772"/>
                    <a:pt x="20214" y="16353"/>
                  </a:cubicBezTo>
                  <a:cubicBezTo>
                    <a:pt x="20232" y="16362"/>
                    <a:pt x="20250" y="16365"/>
                    <a:pt x="20267" y="16365"/>
                  </a:cubicBezTo>
                  <a:cubicBezTo>
                    <a:pt x="20308" y="16365"/>
                    <a:pt x="20345" y="16344"/>
                    <a:pt x="20366" y="16323"/>
                  </a:cubicBezTo>
                  <a:lnTo>
                    <a:pt x="20336" y="15775"/>
                  </a:lnTo>
                  <a:cubicBezTo>
                    <a:pt x="11551" y="13921"/>
                    <a:pt x="5928" y="6535"/>
                    <a:pt x="123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" name="Google Shape;418;p40"/>
            <p:cNvSpPr/>
            <p:nvPr/>
          </p:nvSpPr>
          <p:spPr>
            <a:xfrm>
              <a:off x="12555604" y="7198867"/>
              <a:ext cx="8836" cy="14455"/>
            </a:xfrm>
            <a:custGeom>
              <a:avLst/>
              <a:gdLst/>
              <a:ahLst/>
              <a:cxnLst/>
              <a:rect l="l" t="t" r="r" b="b"/>
              <a:pathLst>
                <a:path w="335" h="548" extrusionOk="0">
                  <a:moveTo>
                    <a:pt x="1" y="0"/>
                  </a:moveTo>
                  <a:cubicBezTo>
                    <a:pt x="1" y="2"/>
                    <a:pt x="1" y="4"/>
                    <a:pt x="1" y="5"/>
                  </a:cubicBezTo>
                  <a:lnTo>
                    <a:pt x="1" y="5"/>
                  </a:lnTo>
                  <a:lnTo>
                    <a:pt x="1" y="0"/>
                  </a:lnTo>
                  <a:close/>
                  <a:moveTo>
                    <a:pt x="1" y="5"/>
                  </a:moveTo>
                  <a:lnTo>
                    <a:pt x="31" y="548"/>
                  </a:lnTo>
                  <a:cubicBezTo>
                    <a:pt x="274" y="456"/>
                    <a:pt x="335" y="92"/>
                    <a:pt x="31" y="31"/>
                  </a:cubicBezTo>
                  <a:cubicBezTo>
                    <a:pt x="31" y="31"/>
                    <a:pt x="4" y="31"/>
                    <a:pt x="1" y="5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" name="Google Shape;419;p40"/>
            <p:cNvSpPr/>
            <p:nvPr/>
          </p:nvSpPr>
          <p:spPr>
            <a:xfrm>
              <a:off x="12028054" y="7140335"/>
              <a:ext cx="549232" cy="394502"/>
            </a:xfrm>
            <a:custGeom>
              <a:avLst/>
              <a:gdLst/>
              <a:ahLst/>
              <a:cxnLst/>
              <a:rect l="l" t="t" r="r" b="b"/>
              <a:pathLst>
                <a:path w="20822" h="14956" extrusionOk="0">
                  <a:moveTo>
                    <a:pt x="0" y="1"/>
                  </a:moveTo>
                  <a:lnTo>
                    <a:pt x="0" y="1"/>
                  </a:lnTo>
                  <a:cubicBezTo>
                    <a:pt x="61" y="608"/>
                    <a:pt x="122" y="1186"/>
                    <a:pt x="183" y="1794"/>
                  </a:cubicBezTo>
                  <a:cubicBezTo>
                    <a:pt x="5654" y="8268"/>
                    <a:pt x="12675" y="14925"/>
                    <a:pt x="20730" y="14955"/>
                  </a:cubicBezTo>
                  <a:cubicBezTo>
                    <a:pt x="20761" y="14955"/>
                    <a:pt x="20761" y="14925"/>
                    <a:pt x="20791" y="14894"/>
                  </a:cubicBezTo>
                  <a:lnTo>
                    <a:pt x="20821" y="14894"/>
                  </a:lnTo>
                  <a:cubicBezTo>
                    <a:pt x="20821" y="14712"/>
                    <a:pt x="20821" y="14590"/>
                    <a:pt x="20791" y="14408"/>
                  </a:cubicBezTo>
                  <a:cubicBezTo>
                    <a:pt x="12250" y="13557"/>
                    <a:pt x="5532" y="6688"/>
                    <a:pt x="0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" name="Google Shape;420;p40"/>
            <p:cNvSpPr/>
            <p:nvPr/>
          </p:nvSpPr>
          <p:spPr>
            <a:xfrm>
              <a:off x="12576469" y="7520382"/>
              <a:ext cx="13637" cy="12028"/>
            </a:xfrm>
            <a:custGeom>
              <a:avLst/>
              <a:gdLst/>
              <a:ahLst/>
              <a:cxnLst/>
              <a:rect l="l" t="t" r="r" b="b"/>
              <a:pathLst>
                <a:path w="517" h="456" extrusionOk="0">
                  <a:moveTo>
                    <a:pt x="0" y="0"/>
                  </a:moveTo>
                  <a:cubicBezTo>
                    <a:pt x="0" y="152"/>
                    <a:pt x="30" y="304"/>
                    <a:pt x="30" y="456"/>
                  </a:cubicBezTo>
                  <a:cubicBezTo>
                    <a:pt x="182" y="395"/>
                    <a:pt x="334" y="334"/>
                    <a:pt x="517" y="243"/>
                  </a:cubicBezTo>
                  <a:cubicBezTo>
                    <a:pt x="486" y="152"/>
                    <a:pt x="426" y="61"/>
                    <a:pt x="274" y="61"/>
                  </a:cubicBezTo>
                  <a:cubicBezTo>
                    <a:pt x="182" y="61"/>
                    <a:pt x="91" y="30"/>
                    <a:pt x="0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" name="Google Shape;421;p40"/>
            <p:cNvSpPr/>
            <p:nvPr/>
          </p:nvSpPr>
          <p:spPr>
            <a:xfrm>
              <a:off x="12157937" y="7592525"/>
              <a:ext cx="435387" cy="196512"/>
            </a:xfrm>
            <a:custGeom>
              <a:avLst/>
              <a:gdLst/>
              <a:ahLst/>
              <a:cxnLst/>
              <a:rect l="l" t="t" r="r" b="b"/>
              <a:pathLst>
                <a:path w="16506" h="7450" extrusionOk="0">
                  <a:moveTo>
                    <a:pt x="0" y="1"/>
                  </a:moveTo>
                  <a:cubicBezTo>
                    <a:pt x="548" y="821"/>
                    <a:pt x="1095" y="1612"/>
                    <a:pt x="1703" y="2311"/>
                  </a:cubicBezTo>
                  <a:cubicBezTo>
                    <a:pt x="4880" y="4787"/>
                    <a:pt x="9478" y="7450"/>
                    <a:pt x="13734" y="7450"/>
                  </a:cubicBezTo>
                  <a:cubicBezTo>
                    <a:pt x="14649" y="7450"/>
                    <a:pt x="15548" y="7327"/>
                    <a:pt x="16414" y="7052"/>
                  </a:cubicBezTo>
                  <a:cubicBezTo>
                    <a:pt x="16445" y="7022"/>
                    <a:pt x="16475" y="6992"/>
                    <a:pt x="16505" y="6992"/>
                  </a:cubicBezTo>
                  <a:cubicBezTo>
                    <a:pt x="16475" y="6840"/>
                    <a:pt x="16475" y="6688"/>
                    <a:pt x="16475" y="6536"/>
                  </a:cubicBezTo>
                  <a:cubicBezTo>
                    <a:pt x="16432" y="6514"/>
                    <a:pt x="16389" y="6493"/>
                    <a:pt x="16335" y="6493"/>
                  </a:cubicBezTo>
                  <a:cubicBezTo>
                    <a:pt x="16313" y="6493"/>
                    <a:pt x="16289" y="6496"/>
                    <a:pt x="16262" y="6505"/>
                  </a:cubicBezTo>
                  <a:cubicBezTo>
                    <a:pt x="15441" y="6668"/>
                    <a:pt x="14625" y="6745"/>
                    <a:pt x="13814" y="6745"/>
                  </a:cubicBezTo>
                  <a:cubicBezTo>
                    <a:pt x="8861" y="6745"/>
                    <a:pt x="4128" y="3867"/>
                    <a:pt x="0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" name="Google Shape;422;p40"/>
            <p:cNvSpPr/>
            <p:nvPr/>
          </p:nvSpPr>
          <p:spPr>
            <a:xfrm>
              <a:off x="12592480" y="7764902"/>
              <a:ext cx="4853" cy="12055"/>
            </a:xfrm>
            <a:custGeom>
              <a:avLst/>
              <a:gdLst/>
              <a:ahLst/>
              <a:cxnLst/>
              <a:rect l="l" t="t" r="r" b="b"/>
              <a:pathLst>
                <a:path w="184" h="457" extrusionOk="0">
                  <a:moveTo>
                    <a:pt x="1" y="1"/>
                  </a:moveTo>
                  <a:lnTo>
                    <a:pt x="31" y="457"/>
                  </a:lnTo>
                  <a:cubicBezTo>
                    <a:pt x="183" y="305"/>
                    <a:pt x="153" y="92"/>
                    <a:pt x="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" name="Google Shape;423;p40"/>
            <p:cNvSpPr/>
            <p:nvPr/>
          </p:nvSpPr>
          <p:spPr>
            <a:xfrm>
              <a:off x="12316677" y="6357029"/>
              <a:ext cx="209279" cy="296668"/>
            </a:xfrm>
            <a:custGeom>
              <a:avLst/>
              <a:gdLst/>
              <a:ahLst/>
              <a:cxnLst/>
              <a:rect l="l" t="t" r="r" b="b"/>
              <a:pathLst>
                <a:path w="7934" h="11247" extrusionOk="0">
                  <a:moveTo>
                    <a:pt x="913" y="0"/>
                  </a:moveTo>
                  <a:cubicBezTo>
                    <a:pt x="609" y="91"/>
                    <a:pt x="305" y="182"/>
                    <a:pt x="1" y="304"/>
                  </a:cubicBezTo>
                  <a:cubicBezTo>
                    <a:pt x="1977" y="4377"/>
                    <a:pt x="4591" y="8116"/>
                    <a:pt x="7934" y="11246"/>
                  </a:cubicBezTo>
                  <a:cubicBezTo>
                    <a:pt x="7904" y="10973"/>
                    <a:pt x="7904" y="10669"/>
                    <a:pt x="7873" y="10395"/>
                  </a:cubicBezTo>
                  <a:cubicBezTo>
                    <a:pt x="4955" y="7234"/>
                    <a:pt x="2676" y="3739"/>
                    <a:pt x="913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" name="Google Shape;424;p40"/>
            <p:cNvSpPr/>
            <p:nvPr/>
          </p:nvSpPr>
          <p:spPr>
            <a:xfrm>
              <a:off x="12524347" y="6631223"/>
              <a:ext cx="20232" cy="28250"/>
            </a:xfrm>
            <a:custGeom>
              <a:avLst/>
              <a:gdLst/>
              <a:ahLst/>
              <a:cxnLst/>
              <a:rect l="l" t="t" r="r" b="b"/>
              <a:pathLst>
                <a:path w="767" h="1071" extrusionOk="0">
                  <a:moveTo>
                    <a:pt x="0" y="0"/>
                  </a:moveTo>
                  <a:cubicBezTo>
                    <a:pt x="31" y="274"/>
                    <a:pt x="61" y="578"/>
                    <a:pt x="61" y="851"/>
                  </a:cubicBezTo>
                  <a:cubicBezTo>
                    <a:pt x="122" y="882"/>
                    <a:pt x="152" y="943"/>
                    <a:pt x="213" y="1003"/>
                  </a:cubicBezTo>
                  <a:cubicBezTo>
                    <a:pt x="267" y="1051"/>
                    <a:pt x="327" y="1071"/>
                    <a:pt x="385" y="1071"/>
                  </a:cubicBezTo>
                  <a:cubicBezTo>
                    <a:pt x="588" y="1071"/>
                    <a:pt x="767" y="821"/>
                    <a:pt x="578" y="608"/>
                  </a:cubicBezTo>
                  <a:cubicBezTo>
                    <a:pt x="365" y="426"/>
                    <a:pt x="213" y="213"/>
                    <a:pt x="0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" name="Google Shape;425;p40"/>
            <p:cNvSpPr/>
            <p:nvPr/>
          </p:nvSpPr>
          <p:spPr>
            <a:xfrm>
              <a:off x="12550803" y="6503741"/>
              <a:ext cx="102635" cy="127509"/>
            </a:xfrm>
            <a:custGeom>
              <a:avLst/>
              <a:gdLst/>
              <a:ahLst/>
              <a:cxnLst/>
              <a:rect l="l" t="t" r="r" b="b"/>
              <a:pathLst>
                <a:path w="3891" h="4834" extrusionOk="0">
                  <a:moveTo>
                    <a:pt x="3526" y="0"/>
                  </a:moveTo>
                  <a:cubicBezTo>
                    <a:pt x="2554" y="1429"/>
                    <a:pt x="1247" y="3162"/>
                    <a:pt x="0" y="4043"/>
                  </a:cubicBezTo>
                  <a:lnTo>
                    <a:pt x="31" y="4833"/>
                  </a:lnTo>
                  <a:cubicBezTo>
                    <a:pt x="1429" y="4317"/>
                    <a:pt x="2736" y="2827"/>
                    <a:pt x="3891" y="1277"/>
                  </a:cubicBezTo>
                  <a:cubicBezTo>
                    <a:pt x="3769" y="852"/>
                    <a:pt x="3648" y="396"/>
                    <a:pt x="3526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" name="Google Shape;426;p40"/>
            <p:cNvSpPr/>
            <p:nvPr/>
          </p:nvSpPr>
          <p:spPr>
            <a:xfrm>
              <a:off x="12643810" y="6366630"/>
              <a:ext cx="113054" cy="170794"/>
            </a:xfrm>
            <a:custGeom>
              <a:avLst/>
              <a:gdLst/>
              <a:ahLst/>
              <a:cxnLst/>
              <a:rect l="l" t="t" r="r" b="b"/>
              <a:pathLst>
                <a:path w="4286" h="6475" extrusionOk="0">
                  <a:moveTo>
                    <a:pt x="3435" y="1"/>
                  </a:moveTo>
                  <a:cubicBezTo>
                    <a:pt x="2645" y="1308"/>
                    <a:pt x="1824" y="2584"/>
                    <a:pt x="943" y="3831"/>
                  </a:cubicBezTo>
                  <a:cubicBezTo>
                    <a:pt x="699" y="4195"/>
                    <a:pt x="365" y="4682"/>
                    <a:pt x="0" y="5198"/>
                  </a:cubicBezTo>
                  <a:cubicBezTo>
                    <a:pt x="122" y="5594"/>
                    <a:pt x="243" y="6050"/>
                    <a:pt x="365" y="6475"/>
                  </a:cubicBezTo>
                  <a:cubicBezTo>
                    <a:pt x="1216" y="5259"/>
                    <a:pt x="1976" y="4043"/>
                    <a:pt x="2584" y="3192"/>
                  </a:cubicBezTo>
                  <a:cubicBezTo>
                    <a:pt x="3192" y="2341"/>
                    <a:pt x="3739" y="1460"/>
                    <a:pt x="4286" y="578"/>
                  </a:cubicBezTo>
                  <a:cubicBezTo>
                    <a:pt x="4012" y="366"/>
                    <a:pt x="3709" y="183"/>
                    <a:pt x="3435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" name="Google Shape;427;p40"/>
            <p:cNvSpPr/>
            <p:nvPr/>
          </p:nvSpPr>
          <p:spPr>
            <a:xfrm>
              <a:off x="12523291" y="6610385"/>
              <a:ext cx="28329" cy="25006"/>
            </a:xfrm>
            <a:custGeom>
              <a:avLst/>
              <a:gdLst/>
              <a:ahLst/>
              <a:cxnLst/>
              <a:rect l="l" t="t" r="r" b="b"/>
              <a:pathLst>
                <a:path w="1074" h="948" extrusionOk="0">
                  <a:moveTo>
                    <a:pt x="1043" y="0"/>
                  </a:moveTo>
                  <a:cubicBezTo>
                    <a:pt x="800" y="152"/>
                    <a:pt x="587" y="274"/>
                    <a:pt x="344" y="365"/>
                  </a:cubicBezTo>
                  <a:cubicBezTo>
                    <a:pt x="1" y="508"/>
                    <a:pt x="116" y="948"/>
                    <a:pt x="435" y="948"/>
                  </a:cubicBezTo>
                  <a:cubicBezTo>
                    <a:pt x="454" y="948"/>
                    <a:pt x="475" y="946"/>
                    <a:pt x="496" y="942"/>
                  </a:cubicBezTo>
                  <a:cubicBezTo>
                    <a:pt x="709" y="912"/>
                    <a:pt x="891" y="851"/>
                    <a:pt x="1074" y="790"/>
                  </a:cubicBezTo>
                  <a:lnTo>
                    <a:pt x="1043" y="0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" name="Google Shape;428;p40"/>
            <p:cNvSpPr/>
            <p:nvPr/>
          </p:nvSpPr>
          <p:spPr>
            <a:xfrm>
              <a:off x="12564440" y="6777143"/>
              <a:ext cx="146738" cy="121890"/>
            </a:xfrm>
            <a:custGeom>
              <a:avLst/>
              <a:gdLst/>
              <a:ahLst/>
              <a:cxnLst/>
              <a:rect l="l" t="t" r="r" b="b"/>
              <a:pathLst>
                <a:path w="5563" h="4621" extrusionOk="0">
                  <a:moveTo>
                    <a:pt x="5350" y="0"/>
                  </a:moveTo>
                  <a:cubicBezTo>
                    <a:pt x="3769" y="1459"/>
                    <a:pt x="2006" y="2766"/>
                    <a:pt x="0" y="3891"/>
                  </a:cubicBezTo>
                  <a:cubicBezTo>
                    <a:pt x="30" y="4134"/>
                    <a:pt x="30" y="4377"/>
                    <a:pt x="61" y="4620"/>
                  </a:cubicBezTo>
                  <a:cubicBezTo>
                    <a:pt x="2067" y="3830"/>
                    <a:pt x="3891" y="2706"/>
                    <a:pt x="5562" y="1338"/>
                  </a:cubicBezTo>
                  <a:cubicBezTo>
                    <a:pt x="5502" y="882"/>
                    <a:pt x="5411" y="456"/>
                    <a:pt x="5350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" name="Google Shape;429;p40"/>
            <p:cNvSpPr/>
            <p:nvPr/>
          </p:nvSpPr>
          <p:spPr>
            <a:xfrm>
              <a:off x="12705534" y="6543017"/>
              <a:ext cx="205270" cy="269420"/>
            </a:xfrm>
            <a:custGeom>
              <a:avLst/>
              <a:gdLst/>
              <a:ahLst/>
              <a:cxnLst/>
              <a:rect l="l" t="t" r="r" b="b"/>
              <a:pathLst>
                <a:path w="7782" h="10214" extrusionOk="0">
                  <a:moveTo>
                    <a:pt x="7204" y="1"/>
                  </a:moveTo>
                  <a:cubicBezTo>
                    <a:pt x="5107" y="3284"/>
                    <a:pt x="2828" y="6323"/>
                    <a:pt x="1" y="8876"/>
                  </a:cubicBezTo>
                  <a:cubicBezTo>
                    <a:pt x="92" y="9332"/>
                    <a:pt x="153" y="9758"/>
                    <a:pt x="213" y="10214"/>
                  </a:cubicBezTo>
                  <a:cubicBezTo>
                    <a:pt x="3223" y="7752"/>
                    <a:pt x="5745" y="4499"/>
                    <a:pt x="7782" y="1125"/>
                  </a:cubicBezTo>
                  <a:cubicBezTo>
                    <a:pt x="7600" y="730"/>
                    <a:pt x="7387" y="366"/>
                    <a:pt x="7204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" name="Google Shape;430;p40"/>
            <p:cNvSpPr/>
            <p:nvPr/>
          </p:nvSpPr>
          <p:spPr>
            <a:xfrm>
              <a:off x="12547585" y="6879752"/>
              <a:ext cx="18464" cy="22896"/>
            </a:xfrm>
            <a:custGeom>
              <a:avLst/>
              <a:gdLst/>
              <a:ahLst/>
              <a:cxnLst/>
              <a:rect l="l" t="t" r="r" b="b"/>
              <a:pathLst>
                <a:path w="700" h="868" extrusionOk="0">
                  <a:moveTo>
                    <a:pt x="669" y="1"/>
                  </a:moveTo>
                  <a:cubicBezTo>
                    <a:pt x="517" y="62"/>
                    <a:pt x="396" y="153"/>
                    <a:pt x="244" y="244"/>
                  </a:cubicBezTo>
                  <a:cubicBezTo>
                    <a:pt x="359" y="388"/>
                    <a:pt x="256" y="642"/>
                    <a:pt x="38" y="642"/>
                  </a:cubicBezTo>
                  <a:cubicBezTo>
                    <a:pt x="26" y="642"/>
                    <a:pt x="13" y="641"/>
                    <a:pt x="1" y="639"/>
                  </a:cubicBezTo>
                  <a:lnTo>
                    <a:pt x="1" y="639"/>
                  </a:lnTo>
                  <a:cubicBezTo>
                    <a:pt x="26" y="764"/>
                    <a:pt x="112" y="868"/>
                    <a:pt x="243" y="868"/>
                  </a:cubicBezTo>
                  <a:cubicBezTo>
                    <a:pt x="271" y="868"/>
                    <a:pt x="302" y="863"/>
                    <a:pt x="335" y="852"/>
                  </a:cubicBezTo>
                  <a:cubicBezTo>
                    <a:pt x="457" y="822"/>
                    <a:pt x="578" y="761"/>
                    <a:pt x="700" y="730"/>
                  </a:cubicBezTo>
                  <a:cubicBezTo>
                    <a:pt x="669" y="487"/>
                    <a:pt x="669" y="244"/>
                    <a:pt x="669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" name="Google Shape;431;p40"/>
            <p:cNvSpPr/>
            <p:nvPr/>
          </p:nvSpPr>
          <p:spPr>
            <a:xfrm>
              <a:off x="12546794" y="6886188"/>
              <a:ext cx="10287" cy="10498"/>
            </a:xfrm>
            <a:custGeom>
              <a:avLst/>
              <a:gdLst/>
              <a:ahLst/>
              <a:cxnLst/>
              <a:rect l="l" t="t" r="r" b="b"/>
              <a:pathLst>
                <a:path w="390" h="398" extrusionOk="0">
                  <a:moveTo>
                    <a:pt x="274" y="0"/>
                  </a:moveTo>
                  <a:cubicBezTo>
                    <a:pt x="244" y="31"/>
                    <a:pt x="183" y="61"/>
                    <a:pt x="152" y="91"/>
                  </a:cubicBezTo>
                  <a:cubicBezTo>
                    <a:pt x="31" y="152"/>
                    <a:pt x="0" y="274"/>
                    <a:pt x="31" y="395"/>
                  </a:cubicBezTo>
                  <a:cubicBezTo>
                    <a:pt x="43" y="397"/>
                    <a:pt x="56" y="398"/>
                    <a:pt x="68" y="398"/>
                  </a:cubicBezTo>
                  <a:cubicBezTo>
                    <a:pt x="286" y="398"/>
                    <a:pt x="389" y="144"/>
                    <a:pt x="274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" name="Google Shape;432;p40"/>
            <p:cNvSpPr/>
            <p:nvPr/>
          </p:nvSpPr>
          <p:spPr>
            <a:xfrm>
              <a:off x="12553995" y="7187630"/>
              <a:ext cx="1635" cy="8863"/>
            </a:xfrm>
            <a:custGeom>
              <a:avLst/>
              <a:gdLst/>
              <a:ahLst/>
              <a:cxnLst/>
              <a:rect l="l" t="t" r="r" b="b"/>
              <a:pathLst>
                <a:path w="62" h="336" extrusionOk="0">
                  <a:moveTo>
                    <a:pt x="31" y="1"/>
                  </a:moveTo>
                  <a:cubicBezTo>
                    <a:pt x="1" y="122"/>
                    <a:pt x="1" y="244"/>
                    <a:pt x="62" y="335"/>
                  </a:cubicBezTo>
                  <a:cubicBezTo>
                    <a:pt x="62" y="244"/>
                    <a:pt x="62" y="122"/>
                    <a:pt x="3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" name="Google Shape;433;p40"/>
            <p:cNvSpPr/>
            <p:nvPr/>
          </p:nvSpPr>
          <p:spPr>
            <a:xfrm>
              <a:off x="12581269" y="7086631"/>
              <a:ext cx="157975" cy="109045"/>
            </a:xfrm>
            <a:custGeom>
              <a:avLst/>
              <a:gdLst/>
              <a:ahLst/>
              <a:cxnLst/>
              <a:rect l="l" t="t" r="r" b="b"/>
              <a:pathLst>
                <a:path w="5989" h="4134" extrusionOk="0">
                  <a:moveTo>
                    <a:pt x="5928" y="0"/>
                  </a:moveTo>
                  <a:cubicBezTo>
                    <a:pt x="4043" y="1216"/>
                    <a:pt x="2067" y="2280"/>
                    <a:pt x="0" y="3252"/>
                  </a:cubicBezTo>
                  <a:cubicBezTo>
                    <a:pt x="0" y="3526"/>
                    <a:pt x="31" y="3830"/>
                    <a:pt x="31" y="4134"/>
                  </a:cubicBezTo>
                  <a:cubicBezTo>
                    <a:pt x="2098" y="3252"/>
                    <a:pt x="4073" y="2249"/>
                    <a:pt x="5988" y="1125"/>
                  </a:cubicBezTo>
                  <a:cubicBezTo>
                    <a:pt x="5958" y="760"/>
                    <a:pt x="5958" y="395"/>
                    <a:pt x="5928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" name="Google Shape;434;p40"/>
            <p:cNvSpPr/>
            <p:nvPr/>
          </p:nvSpPr>
          <p:spPr>
            <a:xfrm>
              <a:off x="12737609" y="6862132"/>
              <a:ext cx="270211" cy="254174"/>
            </a:xfrm>
            <a:custGeom>
              <a:avLst/>
              <a:gdLst/>
              <a:ahLst/>
              <a:cxnLst/>
              <a:rect l="l" t="t" r="r" b="b"/>
              <a:pathLst>
                <a:path w="10244" h="9636" extrusionOk="0">
                  <a:moveTo>
                    <a:pt x="10001" y="0"/>
                  </a:moveTo>
                  <a:cubicBezTo>
                    <a:pt x="7083" y="3283"/>
                    <a:pt x="3739" y="6140"/>
                    <a:pt x="1" y="8511"/>
                  </a:cubicBezTo>
                  <a:cubicBezTo>
                    <a:pt x="31" y="8906"/>
                    <a:pt x="31" y="9271"/>
                    <a:pt x="61" y="9636"/>
                  </a:cubicBezTo>
                  <a:cubicBezTo>
                    <a:pt x="3830" y="7386"/>
                    <a:pt x="7265" y="4651"/>
                    <a:pt x="10244" y="1459"/>
                  </a:cubicBezTo>
                  <a:cubicBezTo>
                    <a:pt x="10153" y="973"/>
                    <a:pt x="10062" y="487"/>
                    <a:pt x="10001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" name="Google Shape;435;p40"/>
            <p:cNvSpPr/>
            <p:nvPr/>
          </p:nvSpPr>
          <p:spPr>
            <a:xfrm>
              <a:off x="12554813" y="7172410"/>
              <a:ext cx="27274" cy="30176"/>
            </a:xfrm>
            <a:custGeom>
              <a:avLst/>
              <a:gdLst/>
              <a:ahLst/>
              <a:cxnLst/>
              <a:rect l="l" t="t" r="r" b="b"/>
              <a:pathLst>
                <a:path w="1034" h="1144" extrusionOk="0">
                  <a:moveTo>
                    <a:pt x="1003" y="0"/>
                  </a:moveTo>
                  <a:cubicBezTo>
                    <a:pt x="699" y="122"/>
                    <a:pt x="456" y="274"/>
                    <a:pt x="152" y="395"/>
                  </a:cubicBezTo>
                  <a:cubicBezTo>
                    <a:pt x="92" y="456"/>
                    <a:pt x="31" y="517"/>
                    <a:pt x="0" y="578"/>
                  </a:cubicBezTo>
                  <a:cubicBezTo>
                    <a:pt x="31" y="699"/>
                    <a:pt x="31" y="791"/>
                    <a:pt x="31" y="912"/>
                  </a:cubicBezTo>
                  <a:cubicBezTo>
                    <a:pt x="103" y="1057"/>
                    <a:pt x="213" y="1144"/>
                    <a:pt x="346" y="1144"/>
                  </a:cubicBezTo>
                  <a:cubicBezTo>
                    <a:pt x="381" y="1144"/>
                    <a:pt x="418" y="1138"/>
                    <a:pt x="456" y="1125"/>
                  </a:cubicBezTo>
                  <a:cubicBezTo>
                    <a:pt x="669" y="1034"/>
                    <a:pt x="851" y="943"/>
                    <a:pt x="1034" y="882"/>
                  </a:cubicBezTo>
                  <a:cubicBezTo>
                    <a:pt x="1034" y="578"/>
                    <a:pt x="1003" y="274"/>
                    <a:pt x="1003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" name="Google Shape;436;p40"/>
            <p:cNvSpPr/>
            <p:nvPr/>
          </p:nvSpPr>
          <p:spPr>
            <a:xfrm>
              <a:off x="12571641" y="7534811"/>
              <a:ext cx="6436" cy="8836"/>
            </a:xfrm>
            <a:custGeom>
              <a:avLst/>
              <a:gdLst/>
              <a:ahLst/>
              <a:cxnLst/>
              <a:rect l="l" t="t" r="r" b="b"/>
              <a:pathLst>
                <a:path w="244" h="335" extrusionOk="0">
                  <a:moveTo>
                    <a:pt x="122" y="0"/>
                  </a:moveTo>
                  <a:cubicBezTo>
                    <a:pt x="1" y="122"/>
                    <a:pt x="92" y="304"/>
                    <a:pt x="244" y="334"/>
                  </a:cubicBezTo>
                  <a:cubicBezTo>
                    <a:pt x="244" y="243"/>
                    <a:pt x="244" y="122"/>
                    <a:pt x="213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" name="Google Shape;437;p40"/>
            <p:cNvSpPr/>
            <p:nvPr/>
          </p:nvSpPr>
          <p:spPr>
            <a:xfrm>
              <a:off x="12602107" y="7455414"/>
              <a:ext cx="121890" cy="82614"/>
            </a:xfrm>
            <a:custGeom>
              <a:avLst/>
              <a:gdLst/>
              <a:ahLst/>
              <a:cxnLst/>
              <a:rect l="l" t="t" r="r" b="b"/>
              <a:pathLst>
                <a:path w="4621" h="3132" extrusionOk="0">
                  <a:moveTo>
                    <a:pt x="4621" y="1"/>
                  </a:moveTo>
                  <a:cubicBezTo>
                    <a:pt x="3162" y="913"/>
                    <a:pt x="1581" y="1703"/>
                    <a:pt x="1" y="2493"/>
                  </a:cubicBezTo>
                  <a:cubicBezTo>
                    <a:pt x="1" y="2706"/>
                    <a:pt x="1" y="2919"/>
                    <a:pt x="31" y="3132"/>
                  </a:cubicBezTo>
                  <a:cubicBezTo>
                    <a:pt x="1581" y="2676"/>
                    <a:pt x="3071" y="2007"/>
                    <a:pt x="4499" y="1217"/>
                  </a:cubicBezTo>
                  <a:cubicBezTo>
                    <a:pt x="4560" y="791"/>
                    <a:pt x="4590" y="396"/>
                    <a:pt x="462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" name="Google Shape;438;p40"/>
            <p:cNvSpPr/>
            <p:nvPr/>
          </p:nvSpPr>
          <p:spPr>
            <a:xfrm>
              <a:off x="12720780" y="7133108"/>
              <a:ext cx="307905" cy="354408"/>
            </a:xfrm>
            <a:custGeom>
              <a:avLst/>
              <a:gdLst/>
              <a:ahLst/>
              <a:cxnLst/>
              <a:rect l="l" t="t" r="r" b="b"/>
              <a:pathLst>
                <a:path w="11673" h="13436" extrusionOk="0">
                  <a:moveTo>
                    <a:pt x="11642" y="1"/>
                  </a:moveTo>
                  <a:cubicBezTo>
                    <a:pt x="9453" y="3010"/>
                    <a:pt x="7295" y="6019"/>
                    <a:pt x="4620" y="8694"/>
                  </a:cubicBezTo>
                  <a:cubicBezTo>
                    <a:pt x="3253" y="10092"/>
                    <a:pt x="1733" y="11217"/>
                    <a:pt x="122" y="12220"/>
                  </a:cubicBezTo>
                  <a:cubicBezTo>
                    <a:pt x="91" y="12615"/>
                    <a:pt x="61" y="13010"/>
                    <a:pt x="0" y="13436"/>
                  </a:cubicBezTo>
                  <a:cubicBezTo>
                    <a:pt x="4803" y="10731"/>
                    <a:pt x="8754" y="6262"/>
                    <a:pt x="11672" y="1673"/>
                  </a:cubicBezTo>
                  <a:cubicBezTo>
                    <a:pt x="11672" y="1126"/>
                    <a:pt x="11672" y="548"/>
                    <a:pt x="11642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" name="Google Shape;439;p40"/>
            <p:cNvSpPr/>
            <p:nvPr/>
          </p:nvSpPr>
          <p:spPr>
            <a:xfrm>
              <a:off x="12577260" y="7521174"/>
              <a:ext cx="25665" cy="23265"/>
            </a:xfrm>
            <a:custGeom>
              <a:avLst/>
              <a:gdLst/>
              <a:ahLst/>
              <a:cxnLst/>
              <a:rect l="l" t="t" r="r" b="b"/>
              <a:pathLst>
                <a:path w="973" h="882" extrusionOk="0">
                  <a:moveTo>
                    <a:pt x="943" y="0"/>
                  </a:moveTo>
                  <a:cubicBezTo>
                    <a:pt x="791" y="61"/>
                    <a:pt x="639" y="152"/>
                    <a:pt x="487" y="213"/>
                  </a:cubicBezTo>
                  <a:cubicBezTo>
                    <a:pt x="517" y="365"/>
                    <a:pt x="456" y="517"/>
                    <a:pt x="244" y="548"/>
                  </a:cubicBezTo>
                  <a:cubicBezTo>
                    <a:pt x="183" y="548"/>
                    <a:pt x="92" y="517"/>
                    <a:pt x="0" y="517"/>
                  </a:cubicBezTo>
                  <a:cubicBezTo>
                    <a:pt x="31" y="639"/>
                    <a:pt x="31" y="730"/>
                    <a:pt x="31" y="851"/>
                  </a:cubicBezTo>
                  <a:cubicBezTo>
                    <a:pt x="61" y="851"/>
                    <a:pt x="92" y="882"/>
                    <a:pt x="122" y="882"/>
                  </a:cubicBezTo>
                  <a:cubicBezTo>
                    <a:pt x="396" y="791"/>
                    <a:pt x="699" y="700"/>
                    <a:pt x="973" y="639"/>
                  </a:cubicBezTo>
                  <a:cubicBezTo>
                    <a:pt x="943" y="426"/>
                    <a:pt x="943" y="213"/>
                    <a:pt x="943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" name="Google Shape;440;p40"/>
            <p:cNvSpPr/>
            <p:nvPr/>
          </p:nvSpPr>
          <p:spPr>
            <a:xfrm>
              <a:off x="12574860" y="7532384"/>
              <a:ext cx="2427" cy="2453"/>
            </a:xfrm>
            <a:custGeom>
              <a:avLst/>
              <a:gdLst/>
              <a:ahLst/>
              <a:cxnLst/>
              <a:rect l="l" t="t" r="r" b="b"/>
              <a:pathLst>
                <a:path w="92" h="93" extrusionOk="0">
                  <a:moveTo>
                    <a:pt x="91" y="1"/>
                  </a:moveTo>
                  <a:cubicBezTo>
                    <a:pt x="91" y="31"/>
                    <a:pt x="61" y="31"/>
                    <a:pt x="61" y="31"/>
                  </a:cubicBezTo>
                  <a:cubicBezTo>
                    <a:pt x="31" y="62"/>
                    <a:pt x="31" y="62"/>
                    <a:pt x="0" y="92"/>
                  </a:cubicBezTo>
                  <a:lnTo>
                    <a:pt x="91" y="92"/>
                  </a:lnTo>
                  <a:cubicBezTo>
                    <a:pt x="91" y="62"/>
                    <a:pt x="91" y="31"/>
                    <a:pt x="9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" name="Google Shape;441;p40"/>
            <p:cNvSpPr/>
            <p:nvPr/>
          </p:nvSpPr>
          <p:spPr>
            <a:xfrm>
              <a:off x="12577260" y="7526792"/>
              <a:ext cx="13637" cy="8836"/>
            </a:xfrm>
            <a:custGeom>
              <a:avLst/>
              <a:gdLst/>
              <a:ahLst/>
              <a:cxnLst/>
              <a:rect l="l" t="t" r="r" b="b"/>
              <a:pathLst>
                <a:path w="517" h="335" extrusionOk="0">
                  <a:moveTo>
                    <a:pt x="487" y="0"/>
                  </a:moveTo>
                  <a:lnTo>
                    <a:pt x="487" y="0"/>
                  </a:lnTo>
                  <a:cubicBezTo>
                    <a:pt x="335" y="91"/>
                    <a:pt x="152" y="152"/>
                    <a:pt x="0" y="213"/>
                  </a:cubicBezTo>
                  <a:cubicBezTo>
                    <a:pt x="0" y="243"/>
                    <a:pt x="0" y="274"/>
                    <a:pt x="0" y="304"/>
                  </a:cubicBezTo>
                  <a:cubicBezTo>
                    <a:pt x="92" y="304"/>
                    <a:pt x="183" y="335"/>
                    <a:pt x="244" y="335"/>
                  </a:cubicBezTo>
                  <a:cubicBezTo>
                    <a:pt x="456" y="304"/>
                    <a:pt x="517" y="152"/>
                    <a:pt x="487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" name="Google Shape;442;p40"/>
            <p:cNvSpPr/>
            <p:nvPr/>
          </p:nvSpPr>
          <p:spPr>
            <a:xfrm>
              <a:off x="12614927" y="7727235"/>
              <a:ext cx="61776" cy="34502"/>
            </a:xfrm>
            <a:custGeom>
              <a:avLst/>
              <a:gdLst/>
              <a:ahLst/>
              <a:cxnLst/>
              <a:rect l="l" t="t" r="r" b="b"/>
              <a:pathLst>
                <a:path w="2342" h="1308" extrusionOk="0">
                  <a:moveTo>
                    <a:pt x="2341" y="0"/>
                  </a:moveTo>
                  <a:lnTo>
                    <a:pt x="2341" y="0"/>
                  </a:lnTo>
                  <a:cubicBezTo>
                    <a:pt x="1521" y="152"/>
                    <a:pt x="700" y="243"/>
                    <a:pt x="1" y="669"/>
                  </a:cubicBezTo>
                  <a:cubicBezTo>
                    <a:pt x="1" y="882"/>
                    <a:pt x="31" y="1094"/>
                    <a:pt x="31" y="1307"/>
                  </a:cubicBezTo>
                  <a:cubicBezTo>
                    <a:pt x="761" y="1246"/>
                    <a:pt x="1430" y="1155"/>
                    <a:pt x="2129" y="1003"/>
                  </a:cubicBezTo>
                  <a:cubicBezTo>
                    <a:pt x="2189" y="669"/>
                    <a:pt x="2281" y="334"/>
                    <a:pt x="2341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" name="Google Shape;443;p40"/>
            <p:cNvSpPr/>
            <p:nvPr/>
          </p:nvSpPr>
          <p:spPr>
            <a:xfrm>
              <a:off x="12671058" y="7479471"/>
              <a:ext cx="332752" cy="274247"/>
            </a:xfrm>
            <a:custGeom>
              <a:avLst/>
              <a:gdLst/>
              <a:ahLst/>
              <a:cxnLst/>
              <a:rect l="l" t="t" r="r" b="b"/>
              <a:pathLst>
                <a:path w="12615" h="10397" extrusionOk="0">
                  <a:moveTo>
                    <a:pt x="12615" y="1"/>
                  </a:moveTo>
                  <a:cubicBezTo>
                    <a:pt x="11581" y="1095"/>
                    <a:pt x="10548" y="2159"/>
                    <a:pt x="9545" y="3253"/>
                  </a:cubicBezTo>
                  <a:cubicBezTo>
                    <a:pt x="7204" y="5806"/>
                    <a:pt x="4590" y="8086"/>
                    <a:pt x="1247" y="9180"/>
                  </a:cubicBezTo>
                  <a:cubicBezTo>
                    <a:pt x="913" y="9271"/>
                    <a:pt x="578" y="9363"/>
                    <a:pt x="213" y="9393"/>
                  </a:cubicBezTo>
                  <a:cubicBezTo>
                    <a:pt x="153" y="9727"/>
                    <a:pt x="61" y="10062"/>
                    <a:pt x="1" y="10396"/>
                  </a:cubicBezTo>
                  <a:cubicBezTo>
                    <a:pt x="3010" y="9819"/>
                    <a:pt x="5563" y="8451"/>
                    <a:pt x="8086" y="6354"/>
                  </a:cubicBezTo>
                  <a:cubicBezTo>
                    <a:pt x="9363" y="5290"/>
                    <a:pt x="10670" y="4135"/>
                    <a:pt x="11916" y="2949"/>
                  </a:cubicBezTo>
                  <a:cubicBezTo>
                    <a:pt x="12189" y="2037"/>
                    <a:pt x="12402" y="1065"/>
                    <a:pt x="12615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" name="Google Shape;444;p40"/>
            <p:cNvSpPr/>
            <p:nvPr/>
          </p:nvSpPr>
          <p:spPr>
            <a:xfrm>
              <a:off x="12600709" y="7744855"/>
              <a:ext cx="15062" cy="16934"/>
            </a:xfrm>
            <a:custGeom>
              <a:avLst/>
              <a:gdLst/>
              <a:ahLst/>
              <a:cxnLst/>
              <a:rect l="l" t="t" r="r" b="b"/>
              <a:pathLst>
                <a:path w="571" h="642" extrusionOk="0">
                  <a:moveTo>
                    <a:pt x="540" y="1"/>
                  </a:moveTo>
                  <a:cubicBezTo>
                    <a:pt x="388" y="92"/>
                    <a:pt x="266" y="153"/>
                    <a:pt x="145" y="274"/>
                  </a:cubicBezTo>
                  <a:cubicBezTo>
                    <a:pt x="1" y="390"/>
                    <a:pt x="103" y="641"/>
                    <a:pt x="269" y="641"/>
                  </a:cubicBezTo>
                  <a:cubicBezTo>
                    <a:pt x="278" y="641"/>
                    <a:pt x="287" y="641"/>
                    <a:pt x="297" y="639"/>
                  </a:cubicBezTo>
                  <a:lnTo>
                    <a:pt x="570" y="639"/>
                  </a:lnTo>
                  <a:lnTo>
                    <a:pt x="540" y="1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45" name="Google Shape;445;p40"/>
          <p:cNvSpPr/>
          <p:nvPr/>
        </p:nvSpPr>
        <p:spPr>
          <a:xfrm>
            <a:off x="490225" y="449803"/>
            <a:ext cx="1170794" cy="679970"/>
          </a:xfrm>
          <a:custGeom>
            <a:avLst/>
            <a:gdLst/>
            <a:ahLst/>
            <a:cxnLst/>
            <a:rect l="l" t="t" r="r" b="b"/>
            <a:pathLst>
              <a:path w="61218" h="35554" extrusionOk="0">
                <a:moveTo>
                  <a:pt x="19770" y="1"/>
                </a:moveTo>
                <a:cubicBezTo>
                  <a:pt x="19565" y="1"/>
                  <a:pt x="19358" y="8"/>
                  <a:pt x="19150" y="22"/>
                </a:cubicBezTo>
                <a:cubicBezTo>
                  <a:pt x="14256" y="386"/>
                  <a:pt x="10578" y="4642"/>
                  <a:pt x="10913" y="9535"/>
                </a:cubicBezTo>
                <a:cubicBezTo>
                  <a:pt x="10913" y="9657"/>
                  <a:pt x="10943" y="9748"/>
                  <a:pt x="10943" y="9839"/>
                </a:cubicBezTo>
                <a:cubicBezTo>
                  <a:pt x="10424" y="9736"/>
                  <a:pt x="9904" y="9688"/>
                  <a:pt x="9366" y="9688"/>
                </a:cubicBezTo>
                <a:cubicBezTo>
                  <a:pt x="9116" y="9688"/>
                  <a:pt x="8862" y="9699"/>
                  <a:pt x="8602" y="9718"/>
                </a:cubicBezTo>
                <a:cubicBezTo>
                  <a:pt x="3709" y="10052"/>
                  <a:pt x="0" y="14308"/>
                  <a:pt x="365" y="19201"/>
                </a:cubicBezTo>
                <a:cubicBezTo>
                  <a:pt x="685" y="23917"/>
                  <a:pt x="4602" y="27490"/>
                  <a:pt x="9258" y="27490"/>
                </a:cubicBezTo>
                <a:cubicBezTo>
                  <a:pt x="9464" y="27490"/>
                  <a:pt x="9671" y="27483"/>
                  <a:pt x="9879" y="27469"/>
                </a:cubicBezTo>
                <a:cubicBezTo>
                  <a:pt x="10335" y="27438"/>
                  <a:pt x="10791" y="27378"/>
                  <a:pt x="11217" y="27256"/>
                </a:cubicBezTo>
                <a:cubicBezTo>
                  <a:pt x="12486" y="32103"/>
                  <a:pt x="16878" y="35554"/>
                  <a:pt x="21974" y="35554"/>
                </a:cubicBezTo>
                <a:cubicBezTo>
                  <a:pt x="22246" y="35554"/>
                  <a:pt x="22521" y="35544"/>
                  <a:pt x="22797" y="35524"/>
                </a:cubicBezTo>
                <a:cubicBezTo>
                  <a:pt x="26870" y="35250"/>
                  <a:pt x="30275" y="32818"/>
                  <a:pt x="31977" y="29445"/>
                </a:cubicBezTo>
                <a:cubicBezTo>
                  <a:pt x="33299" y="32348"/>
                  <a:pt x="36226" y="34328"/>
                  <a:pt x="39549" y="34328"/>
                </a:cubicBezTo>
                <a:cubicBezTo>
                  <a:pt x="39739" y="34328"/>
                  <a:pt x="39930" y="34321"/>
                  <a:pt x="40123" y="34308"/>
                </a:cubicBezTo>
                <a:cubicBezTo>
                  <a:pt x="43010" y="34095"/>
                  <a:pt x="45412" y="32454"/>
                  <a:pt x="46749" y="30113"/>
                </a:cubicBezTo>
                <a:cubicBezTo>
                  <a:pt x="48147" y="31001"/>
                  <a:pt x="49831" y="31507"/>
                  <a:pt x="51589" y="31507"/>
                </a:cubicBezTo>
                <a:cubicBezTo>
                  <a:pt x="51819" y="31507"/>
                  <a:pt x="52049" y="31499"/>
                  <a:pt x="52281" y="31481"/>
                </a:cubicBezTo>
                <a:cubicBezTo>
                  <a:pt x="57388" y="31116"/>
                  <a:pt x="61217" y="26709"/>
                  <a:pt x="60853" y="21633"/>
                </a:cubicBezTo>
                <a:cubicBezTo>
                  <a:pt x="60518" y="17013"/>
                  <a:pt x="56810" y="13426"/>
                  <a:pt x="52311" y="13092"/>
                </a:cubicBezTo>
                <a:cubicBezTo>
                  <a:pt x="52342" y="12666"/>
                  <a:pt x="52372" y="12241"/>
                  <a:pt x="52342" y="11815"/>
                </a:cubicBezTo>
                <a:cubicBezTo>
                  <a:pt x="52021" y="7445"/>
                  <a:pt x="48378" y="4137"/>
                  <a:pt x="44062" y="4137"/>
                </a:cubicBezTo>
                <a:cubicBezTo>
                  <a:pt x="43875" y="4137"/>
                  <a:pt x="43686" y="4143"/>
                  <a:pt x="43497" y="4155"/>
                </a:cubicBezTo>
                <a:cubicBezTo>
                  <a:pt x="41916" y="4277"/>
                  <a:pt x="40457" y="4855"/>
                  <a:pt x="39241" y="5736"/>
                </a:cubicBezTo>
                <a:cubicBezTo>
                  <a:pt x="37384" y="4316"/>
                  <a:pt x="35062" y="3485"/>
                  <a:pt x="32581" y="3485"/>
                </a:cubicBezTo>
                <a:cubicBezTo>
                  <a:pt x="32300" y="3485"/>
                  <a:pt x="32018" y="3496"/>
                  <a:pt x="31734" y="3517"/>
                </a:cubicBezTo>
                <a:cubicBezTo>
                  <a:pt x="30244" y="3608"/>
                  <a:pt x="28846" y="4003"/>
                  <a:pt x="27600" y="4611"/>
                </a:cubicBezTo>
                <a:cubicBezTo>
                  <a:pt x="26082" y="1834"/>
                  <a:pt x="23108" y="1"/>
                  <a:pt x="19770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46" name="Google Shape;446;p40"/>
          <p:cNvGrpSpPr/>
          <p:nvPr/>
        </p:nvGrpSpPr>
        <p:grpSpPr>
          <a:xfrm>
            <a:off x="-1208" y="3506288"/>
            <a:ext cx="9144294" cy="1637222"/>
            <a:chOff x="6554550" y="3707188"/>
            <a:chExt cx="7127831" cy="1637222"/>
          </a:xfrm>
        </p:grpSpPr>
        <p:sp>
          <p:nvSpPr>
            <p:cNvPr id="447" name="Google Shape;447;p40"/>
            <p:cNvSpPr/>
            <p:nvPr/>
          </p:nvSpPr>
          <p:spPr>
            <a:xfrm>
              <a:off x="6554550" y="3707188"/>
              <a:ext cx="7122500" cy="468875"/>
            </a:xfrm>
            <a:custGeom>
              <a:avLst/>
              <a:gdLst/>
              <a:ahLst/>
              <a:cxnLst/>
              <a:rect l="l" t="t" r="r" b="b"/>
              <a:pathLst>
                <a:path w="284900" h="18755" extrusionOk="0">
                  <a:moveTo>
                    <a:pt x="1" y="0"/>
                  </a:moveTo>
                  <a:lnTo>
                    <a:pt x="1" y="18754"/>
                  </a:lnTo>
                  <a:lnTo>
                    <a:pt x="284900" y="18754"/>
                  </a:lnTo>
                  <a:lnTo>
                    <a:pt x="284900" y="0"/>
                  </a:lnTo>
                  <a:close/>
                </a:path>
              </a:pathLst>
            </a:custGeom>
            <a:solidFill>
              <a:srgbClr val="51C0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" name="Google Shape;448;p40"/>
            <p:cNvSpPr/>
            <p:nvPr/>
          </p:nvSpPr>
          <p:spPr>
            <a:xfrm>
              <a:off x="6554550" y="4172238"/>
              <a:ext cx="7124025" cy="496225"/>
            </a:xfrm>
            <a:custGeom>
              <a:avLst/>
              <a:gdLst/>
              <a:ahLst/>
              <a:cxnLst/>
              <a:rect l="l" t="t" r="r" b="b"/>
              <a:pathLst>
                <a:path w="284961" h="19849" extrusionOk="0">
                  <a:moveTo>
                    <a:pt x="1" y="0"/>
                  </a:moveTo>
                  <a:lnTo>
                    <a:pt x="1" y="19849"/>
                  </a:lnTo>
                  <a:lnTo>
                    <a:pt x="284960" y="16475"/>
                  </a:lnTo>
                  <a:lnTo>
                    <a:pt x="284960" y="0"/>
                  </a:lnTo>
                  <a:close/>
                </a:path>
              </a:pathLst>
            </a:custGeom>
            <a:solidFill>
              <a:srgbClr val="51C0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" name="Google Shape;449;p40"/>
            <p:cNvSpPr/>
            <p:nvPr/>
          </p:nvSpPr>
          <p:spPr>
            <a:xfrm>
              <a:off x="6554556" y="4217140"/>
              <a:ext cx="7124025" cy="635279"/>
            </a:xfrm>
            <a:custGeom>
              <a:avLst/>
              <a:gdLst/>
              <a:ahLst/>
              <a:cxnLst/>
              <a:rect l="l" t="t" r="r" b="b"/>
              <a:pathLst>
                <a:path w="284961" h="6476" extrusionOk="0">
                  <a:moveTo>
                    <a:pt x="284960" y="1"/>
                  </a:moveTo>
                  <a:lnTo>
                    <a:pt x="1" y="3375"/>
                  </a:lnTo>
                  <a:lnTo>
                    <a:pt x="1" y="6475"/>
                  </a:lnTo>
                  <a:lnTo>
                    <a:pt x="284960" y="6475"/>
                  </a:lnTo>
                  <a:lnTo>
                    <a:pt x="284960" y="1"/>
                  </a:ln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" name="Google Shape;450;p40"/>
            <p:cNvSpPr/>
            <p:nvPr/>
          </p:nvSpPr>
          <p:spPr>
            <a:xfrm>
              <a:off x="6554556" y="4623505"/>
              <a:ext cx="7127825" cy="588345"/>
            </a:xfrm>
            <a:custGeom>
              <a:avLst/>
              <a:gdLst/>
              <a:ahLst/>
              <a:cxnLst/>
              <a:rect l="l" t="t" r="r" b="b"/>
              <a:pathLst>
                <a:path w="285113" h="18815" extrusionOk="0">
                  <a:moveTo>
                    <a:pt x="1" y="0"/>
                  </a:moveTo>
                  <a:lnTo>
                    <a:pt x="1" y="4711"/>
                  </a:lnTo>
                  <a:cubicBezTo>
                    <a:pt x="83923" y="10243"/>
                    <a:pt x="167876" y="10517"/>
                    <a:pt x="252467" y="16353"/>
                  </a:cubicBezTo>
                  <a:cubicBezTo>
                    <a:pt x="263380" y="17052"/>
                    <a:pt x="274261" y="17903"/>
                    <a:pt x="285112" y="18815"/>
                  </a:cubicBezTo>
                  <a:lnTo>
                    <a:pt x="285112" y="0"/>
                  </a:lnTo>
                  <a:close/>
                </a:path>
              </a:pathLst>
            </a:custGeom>
            <a:solidFill>
              <a:srgbClr val="B3AA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" name="Google Shape;451;p40"/>
            <p:cNvSpPr/>
            <p:nvPr/>
          </p:nvSpPr>
          <p:spPr>
            <a:xfrm>
              <a:off x="6554556" y="4761756"/>
              <a:ext cx="7127825" cy="582654"/>
            </a:xfrm>
            <a:custGeom>
              <a:avLst/>
              <a:gdLst/>
              <a:ahLst/>
              <a:cxnLst/>
              <a:rect l="l" t="t" r="r" b="b"/>
              <a:pathLst>
                <a:path w="285113" h="18633" extrusionOk="0">
                  <a:moveTo>
                    <a:pt x="1" y="0"/>
                  </a:moveTo>
                  <a:lnTo>
                    <a:pt x="1" y="18633"/>
                  </a:lnTo>
                  <a:lnTo>
                    <a:pt x="285112" y="18633"/>
                  </a:lnTo>
                  <a:lnTo>
                    <a:pt x="285112" y="14104"/>
                  </a:lnTo>
                  <a:cubicBezTo>
                    <a:pt x="274261" y="13192"/>
                    <a:pt x="263380" y="12341"/>
                    <a:pt x="252467" y="11642"/>
                  </a:cubicBezTo>
                  <a:cubicBezTo>
                    <a:pt x="167876" y="5806"/>
                    <a:pt x="83923" y="5532"/>
                    <a:pt x="1" y="0"/>
                  </a:cubicBezTo>
                  <a:close/>
                </a:path>
              </a:pathLst>
            </a:custGeom>
            <a:solidFill>
              <a:srgbClr val="C2B9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52" name="Google Shape;452;p40"/>
          <p:cNvGrpSpPr/>
          <p:nvPr/>
        </p:nvGrpSpPr>
        <p:grpSpPr>
          <a:xfrm>
            <a:off x="3572082" y="3023058"/>
            <a:ext cx="1999791" cy="956170"/>
            <a:chOff x="1313950" y="2027925"/>
            <a:chExt cx="6516100" cy="3115575"/>
          </a:xfrm>
        </p:grpSpPr>
        <p:sp>
          <p:nvSpPr>
            <p:cNvPr id="453" name="Google Shape;453;p40"/>
            <p:cNvSpPr/>
            <p:nvPr/>
          </p:nvSpPr>
          <p:spPr>
            <a:xfrm>
              <a:off x="6738075" y="4060625"/>
              <a:ext cx="1039550" cy="1050950"/>
            </a:xfrm>
            <a:custGeom>
              <a:avLst/>
              <a:gdLst/>
              <a:ahLst/>
              <a:cxnLst/>
              <a:rect l="l" t="t" r="r" b="b"/>
              <a:pathLst>
                <a:path w="41582" h="42038" extrusionOk="0">
                  <a:moveTo>
                    <a:pt x="41582" y="1"/>
                  </a:moveTo>
                  <a:lnTo>
                    <a:pt x="0" y="2311"/>
                  </a:lnTo>
                  <a:lnTo>
                    <a:pt x="3131" y="42038"/>
                  </a:lnTo>
                  <a:lnTo>
                    <a:pt x="39484" y="40944"/>
                  </a:lnTo>
                  <a:lnTo>
                    <a:pt x="41582" y="1"/>
                  </a:lnTo>
                  <a:close/>
                </a:path>
              </a:pathLst>
            </a:custGeom>
            <a:solidFill>
              <a:srgbClr val="FFCC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" name="Google Shape;454;p40"/>
            <p:cNvSpPr/>
            <p:nvPr/>
          </p:nvSpPr>
          <p:spPr>
            <a:xfrm>
              <a:off x="6437150" y="3809875"/>
              <a:ext cx="1351125" cy="1313100"/>
            </a:xfrm>
            <a:custGeom>
              <a:avLst/>
              <a:gdLst/>
              <a:ahLst/>
              <a:cxnLst/>
              <a:rect l="l" t="t" r="r" b="b"/>
              <a:pathLst>
                <a:path w="54045" h="52524" extrusionOk="0">
                  <a:moveTo>
                    <a:pt x="1520" y="0"/>
                  </a:moveTo>
                  <a:lnTo>
                    <a:pt x="1" y="52524"/>
                  </a:lnTo>
                  <a:lnTo>
                    <a:pt x="15168" y="52068"/>
                  </a:lnTo>
                  <a:lnTo>
                    <a:pt x="12037" y="12341"/>
                  </a:lnTo>
                  <a:lnTo>
                    <a:pt x="53619" y="10031"/>
                  </a:lnTo>
                  <a:lnTo>
                    <a:pt x="54044" y="1702"/>
                  </a:lnTo>
                  <a:lnTo>
                    <a:pt x="1520" y="0"/>
                  </a:lnTo>
                  <a:close/>
                </a:path>
              </a:pathLst>
            </a:custGeom>
            <a:solidFill>
              <a:srgbClr val="FFB7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" name="Google Shape;455;p40"/>
            <p:cNvSpPr/>
            <p:nvPr/>
          </p:nvSpPr>
          <p:spPr>
            <a:xfrm>
              <a:off x="6475150" y="3328100"/>
              <a:ext cx="1354900" cy="525100"/>
            </a:xfrm>
            <a:custGeom>
              <a:avLst/>
              <a:gdLst/>
              <a:ahLst/>
              <a:cxnLst/>
              <a:rect l="l" t="t" r="r" b="b"/>
              <a:pathLst>
                <a:path w="54196" h="21004" extrusionOk="0">
                  <a:moveTo>
                    <a:pt x="548" y="0"/>
                  </a:moveTo>
                  <a:lnTo>
                    <a:pt x="0" y="19271"/>
                  </a:lnTo>
                  <a:lnTo>
                    <a:pt x="54196" y="21004"/>
                  </a:lnTo>
                  <a:lnTo>
                    <a:pt x="54196" y="21004"/>
                  </a:lnTo>
                  <a:lnTo>
                    <a:pt x="47722" y="5137"/>
                  </a:lnTo>
                  <a:lnTo>
                    <a:pt x="548" y="0"/>
                  </a:ln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" name="Google Shape;456;p40"/>
            <p:cNvSpPr/>
            <p:nvPr/>
          </p:nvSpPr>
          <p:spPr>
            <a:xfrm>
              <a:off x="6468300" y="3809875"/>
              <a:ext cx="1361750" cy="100325"/>
            </a:xfrm>
            <a:custGeom>
              <a:avLst/>
              <a:gdLst/>
              <a:ahLst/>
              <a:cxnLst/>
              <a:rect l="l" t="t" r="r" b="b"/>
              <a:pathLst>
                <a:path w="54470" h="4013" extrusionOk="0">
                  <a:moveTo>
                    <a:pt x="274" y="0"/>
                  </a:moveTo>
                  <a:lnTo>
                    <a:pt x="1" y="3435"/>
                  </a:lnTo>
                  <a:lnTo>
                    <a:pt x="53619" y="4012"/>
                  </a:lnTo>
                  <a:lnTo>
                    <a:pt x="54470" y="1733"/>
                  </a:lnTo>
                  <a:lnTo>
                    <a:pt x="274" y="0"/>
                  </a:lnTo>
                  <a:close/>
                </a:path>
              </a:pathLst>
            </a:custGeom>
            <a:solidFill>
              <a:srgbClr val="F0593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" name="Google Shape;457;p40"/>
            <p:cNvSpPr/>
            <p:nvPr/>
          </p:nvSpPr>
          <p:spPr>
            <a:xfrm>
              <a:off x="2639200" y="2169275"/>
              <a:ext cx="3892200" cy="955950"/>
            </a:xfrm>
            <a:custGeom>
              <a:avLst/>
              <a:gdLst/>
              <a:ahLst/>
              <a:cxnLst/>
              <a:rect l="l" t="t" r="r" b="b"/>
              <a:pathLst>
                <a:path w="155688" h="38238" extrusionOk="0">
                  <a:moveTo>
                    <a:pt x="76051" y="0"/>
                  </a:moveTo>
                  <a:lnTo>
                    <a:pt x="1" y="25259"/>
                  </a:lnTo>
                  <a:lnTo>
                    <a:pt x="305" y="35806"/>
                  </a:lnTo>
                  <a:lnTo>
                    <a:pt x="155171" y="38238"/>
                  </a:lnTo>
                  <a:lnTo>
                    <a:pt x="155688" y="25259"/>
                  </a:lnTo>
                  <a:lnTo>
                    <a:pt x="76051" y="0"/>
                  </a:lnTo>
                  <a:close/>
                </a:path>
              </a:pathLst>
            </a:custGeom>
            <a:solidFill>
              <a:srgbClr val="FFB7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" name="Google Shape;458;p40"/>
            <p:cNvSpPr/>
            <p:nvPr/>
          </p:nvSpPr>
          <p:spPr>
            <a:xfrm>
              <a:off x="2812475" y="2277925"/>
              <a:ext cx="3559350" cy="705975"/>
            </a:xfrm>
            <a:custGeom>
              <a:avLst/>
              <a:gdLst/>
              <a:ahLst/>
              <a:cxnLst/>
              <a:rect l="l" t="t" r="r" b="b"/>
              <a:pathLst>
                <a:path w="142374" h="28239" extrusionOk="0">
                  <a:moveTo>
                    <a:pt x="69515" y="1"/>
                  </a:moveTo>
                  <a:lnTo>
                    <a:pt x="1277" y="20730"/>
                  </a:lnTo>
                  <a:lnTo>
                    <a:pt x="0" y="25776"/>
                  </a:lnTo>
                  <a:lnTo>
                    <a:pt x="142374" y="28238"/>
                  </a:lnTo>
                  <a:lnTo>
                    <a:pt x="142374" y="22676"/>
                  </a:lnTo>
                  <a:lnTo>
                    <a:pt x="69515" y="1"/>
                  </a:lnTo>
                  <a:close/>
                </a:path>
              </a:pathLst>
            </a:custGeom>
            <a:solidFill>
              <a:srgbClr val="FFCC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" name="Google Shape;459;p40"/>
            <p:cNvSpPr/>
            <p:nvPr/>
          </p:nvSpPr>
          <p:spPr>
            <a:xfrm>
              <a:off x="2646800" y="3064425"/>
              <a:ext cx="3871675" cy="2079075"/>
            </a:xfrm>
            <a:custGeom>
              <a:avLst/>
              <a:gdLst/>
              <a:ahLst/>
              <a:cxnLst/>
              <a:rect l="l" t="t" r="r" b="b"/>
              <a:pathLst>
                <a:path w="154867" h="83163" extrusionOk="0">
                  <a:moveTo>
                    <a:pt x="1" y="0"/>
                  </a:moveTo>
                  <a:lnTo>
                    <a:pt x="2372" y="83162"/>
                  </a:lnTo>
                  <a:lnTo>
                    <a:pt x="31795" y="82919"/>
                  </a:lnTo>
                  <a:cubicBezTo>
                    <a:pt x="27387" y="64044"/>
                    <a:pt x="18725" y="25411"/>
                    <a:pt x="18725" y="25411"/>
                  </a:cubicBezTo>
                  <a:lnTo>
                    <a:pt x="154138" y="20487"/>
                  </a:lnTo>
                  <a:lnTo>
                    <a:pt x="154867" y="243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B7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" name="Google Shape;460;p40"/>
            <p:cNvSpPr/>
            <p:nvPr/>
          </p:nvSpPr>
          <p:spPr>
            <a:xfrm>
              <a:off x="3114900" y="3576575"/>
              <a:ext cx="3385350" cy="1560850"/>
            </a:xfrm>
            <a:custGeom>
              <a:avLst/>
              <a:gdLst/>
              <a:ahLst/>
              <a:cxnLst/>
              <a:rect l="l" t="t" r="r" b="b"/>
              <a:pathLst>
                <a:path w="135414" h="62434" extrusionOk="0">
                  <a:moveTo>
                    <a:pt x="135414" y="1"/>
                  </a:moveTo>
                  <a:lnTo>
                    <a:pt x="1" y="4925"/>
                  </a:lnTo>
                  <a:cubicBezTo>
                    <a:pt x="1" y="4925"/>
                    <a:pt x="8663" y="43558"/>
                    <a:pt x="13071" y="62433"/>
                  </a:cubicBezTo>
                  <a:lnTo>
                    <a:pt x="132921" y="61339"/>
                  </a:lnTo>
                  <a:lnTo>
                    <a:pt x="135414" y="1"/>
                  </a:lnTo>
                  <a:close/>
                </a:path>
              </a:pathLst>
            </a:custGeom>
            <a:solidFill>
              <a:srgbClr val="FFCC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" name="Google Shape;461;p40"/>
            <p:cNvSpPr/>
            <p:nvPr/>
          </p:nvSpPr>
          <p:spPr>
            <a:xfrm>
              <a:off x="3618700" y="3787075"/>
              <a:ext cx="1823775" cy="1345775"/>
            </a:xfrm>
            <a:custGeom>
              <a:avLst/>
              <a:gdLst/>
              <a:ahLst/>
              <a:cxnLst/>
              <a:rect l="l" t="t" r="r" b="b"/>
              <a:pathLst>
                <a:path w="72951" h="53831" extrusionOk="0">
                  <a:moveTo>
                    <a:pt x="72951" y="0"/>
                  </a:moveTo>
                  <a:lnTo>
                    <a:pt x="1" y="1064"/>
                  </a:lnTo>
                  <a:lnTo>
                    <a:pt x="5047" y="53162"/>
                  </a:lnTo>
                  <a:lnTo>
                    <a:pt x="8664" y="53162"/>
                  </a:lnTo>
                  <a:lnTo>
                    <a:pt x="66324" y="53831"/>
                  </a:lnTo>
                  <a:lnTo>
                    <a:pt x="70094" y="53831"/>
                  </a:lnTo>
                  <a:lnTo>
                    <a:pt x="72951" y="0"/>
                  </a:ln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" name="Google Shape;462;p40"/>
            <p:cNvSpPr/>
            <p:nvPr/>
          </p:nvSpPr>
          <p:spPr>
            <a:xfrm>
              <a:off x="3756250" y="3931450"/>
              <a:ext cx="1567675" cy="807025"/>
            </a:xfrm>
            <a:custGeom>
              <a:avLst/>
              <a:gdLst/>
              <a:ahLst/>
              <a:cxnLst/>
              <a:rect l="l" t="t" r="r" b="b"/>
              <a:pathLst>
                <a:path w="62707" h="32281" extrusionOk="0">
                  <a:moveTo>
                    <a:pt x="62707" y="0"/>
                  </a:moveTo>
                  <a:lnTo>
                    <a:pt x="1" y="5077"/>
                  </a:lnTo>
                  <a:lnTo>
                    <a:pt x="3162" y="32281"/>
                  </a:lnTo>
                  <a:lnTo>
                    <a:pt x="60944" y="23071"/>
                  </a:lnTo>
                  <a:lnTo>
                    <a:pt x="62707" y="0"/>
                  </a:lnTo>
                  <a:close/>
                </a:path>
              </a:pathLst>
            </a:custGeom>
            <a:solidFill>
              <a:srgbClr val="F9A24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" name="Google Shape;463;p40"/>
            <p:cNvSpPr/>
            <p:nvPr/>
          </p:nvSpPr>
          <p:spPr>
            <a:xfrm>
              <a:off x="1355750" y="3830375"/>
              <a:ext cx="1325275" cy="1286525"/>
            </a:xfrm>
            <a:custGeom>
              <a:avLst/>
              <a:gdLst/>
              <a:ahLst/>
              <a:cxnLst/>
              <a:rect l="l" t="t" r="r" b="b"/>
              <a:pathLst>
                <a:path w="53011" h="51461" extrusionOk="0">
                  <a:moveTo>
                    <a:pt x="52524" y="1"/>
                  </a:moveTo>
                  <a:lnTo>
                    <a:pt x="1" y="1703"/>
                  </a:lnTo>
                  <a:lnTo>
                    <a:pt x="2523" y="51005"/>
                  </a:lnTo>
                  <a:lnTo>
                    <a:pt x="18542" y="51461"/>
                  </a:lnTo>
                  <a:lnTo>
                    <a:pt x="11338" y="14256"/>
                  </a:lnTo>
                  <a:lnTo>
                    <a:pt x="11338" y="14256"/>
                  </a:lnTo>
                  <a:lnTo>
                    <a:pt x="53011" y="17053"/>
                  </a:lnTo>
                  <a:lnTo>
                    <a:pt x="52524" y="1"/>
                  </a:lnTo>
                  <a:close/>
                </a:path>
              </a:pathLst>
            </a:custGeom>
            <a:solidFill>
              <a:srgbClr val="FFB7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" name="Google Shape;464;p40"/>
            <p:cNvSpPr/>
            <p:nvPr/>
          </p:nvSpPr>
          <p:spPr>
            <a:xfrm>
              <a:off x="1639200" y="4186775"/>
              <a:ext cx="1066900" cy="956725"/>
            </a:xfrm>
            <a:custGeom>
              <a:avLst/>
              <a:gdLst/>
              <a:ahLst/>
              <a:cxnLst/>
              <a:rect l="l" t="t" r="r" b="b"/>
              <a:pathLst>
                <a:path w="42676" h="38269" extrusionOk="0">
                  <a:moveTo>
                    <a:pt x="0" y="0"/>
                  </a:moveTo>
                  <a:lnTo>
                    <a:pt x="7204" y="37205"/>
                  </a:lnTo>
                  <a:lnTo>
                    <a:pt x="42676" y="38268"/>
                  </a:lnTo>
                  <a:lnTo>
                    <a:pt x="42676" y="38268"/>
                  </a:lnTo>
                  <a:lnTo>
                    <a:pt x="41673" y="27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C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" name="Google Shape;465;p40"/>
            <p:cNvSpPr/>
            <p:nvPr/>
          </p:nvSpPr>
          <p:spPr>
            <a:xfrm>
              <a:off x="1313950" y="3349375"/>
              <a:ext cx="1354925" cy="525100"/>
            </a:xfrm>
            <a:custGeom>
              <a:avLst/>
              <a:gdLst/>
              <a:ahLst/>
              <a:cxnLst/>
              <a:rect l="l" t="t" r="r" b="b"/>
              <a:pathLst>
                <a:path w="54197" h="21004" extrusionOk="0">
                  <a:moveTo>
                    <a:pt x="53649" y="0"/>
                  </a:moveTo>
                  <a:lnTo>
                    <a:pt x="6475" y="5137"/>
                  </a:lnTo>
                  <a:lnTo>
                    <a:pt x="1" y="21004"/>
                  </a:lnTo>
                  <a:lnTo>
                    <a:pt x="54196" y="19241"/>
                  </a:lnTo>
                  <a:lnTo>
                    <a:pt x="53649" y="0"/>
                  </a:ln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" name="Google Shape;466;p40"/>
            <p:cNvSpPr/>
            <p:nvPr/>
          </p:nvSpPr>
          <p:spPr>
            <a:xfrm>
              <a:off x="2579175" y="2983875"/>
              <a:ext cx="3990975" cy="243950"/>
            </a:xfrm>
            <a:custGeom>
              <a:avLst/>
              <a:gdLst/>
              <a:ahLst/>
              <a:cxnLst/>
              <a:rect l="l" t="t" r="r" b="b"/>
              <a:pathLst>
                <a:path w="159639" h="9758" extrusionOk="0">
                  <a:moveTo>
                    <a:pt x="1" y="0"/>
                  </a:moveTo>
                  <a:lnTo>
                    <a:pt x="821" y="9757"/>
                  </a:lnTo>
                  <a:lnTo>
                    <a:pt x="159639" y="9757"/>
                  </a:lnTo>
                  <a:lnTo>
                    <a:pt x="159639" y="1429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" name="Google Shape;467;p40"/>
            <p:cNvSpPr/>
            <p:nvPr/>
          </p:nvSpPr>
          <p:spPr>
            <a:xfrm>
              <a:off x="2599700" y="3227800"/>
              <a:ext cx="3970450" cy="76000"/>
            </a:xfrm>
            <a:custGeom>
              <a:avLst/>
              <a:gdLst/>
              <a:ahLst/>
              <a:cxnLst/>
              <a:rect l="l" t="t" r="r" b="b"/>
              <a:pathLst>
                <a:path w="158818" h="3040" extrusionOk="0">
                  <a:moveTo>
                    <a:pt x="0" y="0"/>
                  </a:moveTo>
                  <a:lnTo>
                    <a:pt x="1338" y="3040"/>
                  </a:lnTo>
                  <a:lnTo>
                    <a:pt x="157055" y="3040"/>
                  </a:lnTo>
                  <a:lnTo>
                    <a:pt x="158818" y="0"/>
                  </a:lnTo>
                  <a:close/>
                </a:path>
              </a:pathLst>
            </a:custGeom>
            <a:solidFill>
              <a:srgbClr val="F0593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" name="Google Shape;468;p40"/>
            <p:cNvSpPr/>
            <p:nvPr/>
          </p:nvSpPr>
          <p:spPr>
            <a:xfrm>
              <a:off x="2535875" y="2055275"/>
              <a:ext cx="4089000" cy="860225"/>
            </a:xfrm>
            <a:custGeom>
              <a:avLst/>
              <a:gdLst/>
              <a:ahLst/>
              <a:cxnLst/>
              <a:rect l="l" t="t" r="r" b="b"/>
              <a:pathLst>
                <a:path w="163560" h="34409" extrusionOk="0">
                  <a:moveTo>
                    <a:pt x="81734" y="1"/>
                  </a:moveTo>
                  <a:lnTo>
                    <a:pt x="0" y="26840"/>
                  </a:lnTo>
                  <a:lnTo>
                    <a:pt x="426" y="32828"/>
                  </a:lnTo>
                  <a:lnTo>
                    <a:pt x="80883" y="6262"/>
                  </a:lnTo>
                  <a:lnTo>
                    <a:pt x="163559" y="34409"/>
                  </a:lnTo>
                  <a:lnTo>
                    <a:pt x="163559" y="25685"/>
                  </a:lnTo>
                  <a:lnTo>
                    <a:pt x="81734" y="1"/>
                  </a:lnTo>
                  <a:close/>
                </a:path>
              </a:pathLst>
            </a:custGeom>
            <a:solidFill>
              <a:srgbClr val="F0593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" name="Google Shape;469;p40"/>
            <p:cNvSpPr/>
            <p:nvPr/>
          </p:nvSpPr>
          <p:spPr>
            <a:xfrm>
              <a:off x="2520675" y="2027925"/>
              <a:ext cx="4104200" cy="860225"/>
            </a:xfrm>
            <a:custGeom>
              <a:avLst/>
              <a:gdLst/>
              <a:ahLst/>
              <a:cxnLst/>
              <a:rect l="l" t="t" r="r" b="b"/>
              <a:pathLst>
                <a:path w="164168" h="34409" extrusionOk="0">
                  <a:moveTo>
                    <a:pt x="82342" y="1"/>
                  </a:moveTo>
                  <a:lnTo>
                    <a:pt x="0" y="26718"/>
                  </a:lnTo>
                  <a:lnTo>
                    <a:pt x="1034" y="32858"/>
                  </a:lnTo>
                  <a:lnTo>
                    <a:pt x="81491" y="6262"/>
                  </a:lnTo>
                  <a:lnTo>
                    <a:pt x="164167" y="34408"/>
                  </a:lnTo>
                  <a:lnTo>
                    <a:pt x="164167" y="25715"/>
                  </a:lnTo>
                  <a:lnTo>
                    <a:pt x="82342" y="1"/>
                  </a:ln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" name="Google Shape;470;p40"/>
            <p:cNvSpPr/>
            <p:nvPr/>
          </p:nvSpPr>
          <p:spPr>
            <a:xfrm>
              <a:off x="5776800" y="3874450"/>
              <a:ext cx="336650" cy="114025"/>
            </a:xfrm>
            <a:custGeom>
              <a:avLst/>
              <a:gdLst/>
              <a:ahLst/>
              <a:cxnLst/>
              <a:rect l="l" t="t" r="r" b="b"/>
              <a:pathLst>
                <a:path w="13466" h="4561" extrusionOk="0">
                  <a:moveTo>
                    <a:pt x="1" y="1"/>
                  </a:moveTo>
                  <a:lnTo>
                    <a:pt x="1" y="4560"/>
                  </a:lnTo>
                  <a:lnTo>
                    <a:pt x="13466" y="4560"/>
                  </a:lnTo>
                  <a:lnTo>
                    <a:pt x="13466" y="1"/>
                  </a:lnTo>
                  <a:close/>
                </a:path>
              </a:pathLst>
            </a:custGeom>
            <a:solidFill>
              <a:srgbClr val="FFB7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" name="Google Shape;471;p40"/>
            <p:cNvSpPr/>
            <p:nvPr/>
          </p:nvSpPr>
          <p:spPr>
            <a:xfrm>
              <a:off x="3091350" y="3977050"/>
              <a:ext cx="337425" cy="114000"/>
            </a:xfrm>
            <a:custGeom>
              <a:avLst/>
              <a:gdLst/>
              <a:ahLst/>
              <a:cxnLst/>
              <a:rect l="l" t="t" r="r" b="b"/>
              <a:pathLst>
                <a:path w="13497" h="4560" extrusionOk="0">
                  <a:moveTo>
                    <a:pt x="0" y="0"/>
                  </a:moveTo>
                  <a:lnTo>
                    <a:pt x="0" y="4560"/>
                  </a:lnTo>
                  <a:lnTo>
                    <a:pt x="13496" y="4560"/>
                  </a:lnTo>
                  <a:lnTo>
                    <a:pt x="13496" y="0"/>
                  </a:lnTo>
                  <a:close/>
                </a:path>
              </a:pathLst>
            </a:custGeom>
            <a:solidFill>
              <a:srgbClr val="FFB7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" name="Google Shape;472;p40"/>
            <p:cNvSpPr/>
            <p:nvPr/>
          </p:nvSpPr>
          <p:spPr>
            <a:xfrm>
              <a:off x="6062525" y="4135850"/>
              <a:ext cx="337425" cy="114025"/>
            </a:xfrm>
            <a:custGeom>
              <a:avLst/>
              <a:gdLst/>
              <a:ahLst/>
              <a:cxnLst/>
              <a:rect l="l" t="t" r="r" b="b"/>
              <a:pathLst>
                <a:path w="13497" h="4561" extrusionOk="0">
                  <a:moveTo>
                    <a:pt x="1" y="1"/>
                  </a:moveTo>
                  <a:lnTo>
                    <a:pt x="1" y="4560"/>
                  </a:lnTo>
                  <a:lnTo>
                    <a:pt x="13496" y="4560"/>
                  </a:lnTo>
                  <a:lnTo>
                    <a:pt x="13496" y="1"/>
                  </a:lnTo>
                  <a:close/>
                </a:path>
              </a:pathLst>
            </a:custGeom>
            <a:solidFill>
              <a:srgbClr val="FFB7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" name="Google Shape;473;p40"/>
            <p:cNvSpPr/>
            <p:nvPr/>
          </p:nvSpPr>
          <p:spPr>
            <a:xfrm>
              <a:off x="7330800" y="4139650"/>
              <a:ext cx="337400" cy="114025"/>
            </a:xfrm>
            <a:custGeom>
              <a:avLst/>
              <a:gdLst/>
              <a:ahLst/>
              <a:cxnLst/>
              <a:rect l="l" t="t" r="r" b="b"/>
              <a:pathLst>
                <a:path w="13496" h="4561" extrusionOk="0">
                  <a:moveTo>
                    <a:pt x="0" y="1"/>
                  </a:moveTo>
                  <a:lnTo>
                    <a:pt x="0" y="4560"/>
                  </a:lnTo>
                  <a:lnTo>
                    <a:pt x="13496" y="4560"/>
                  </a:lnTo>
                  <a:lnTo>
                    <a:pt x="13496" y="1"/>
                  </a:lnTo>
                  <a:close/>
                </a:path>
              </a:pathLst>
            </a:custGeom>
            <a:solidFill>
              <a:srgbClr val="FFB7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" name="Google Shape;474;p40"/>
            <p:cNvSpPr/>
            <p:nvPr/>
          </p:nvSpPr>
          <p:spPr>
            <a:xfrm>
              <a:off x="5656750" y="4588750"/>
              <a:ext cx="336650" cy="114000"/>
            </a:xfrm>
            <a:custGeom>
              <a:avLst/>
              <a:gdLst/>
              <a:ahLst/>
              <a:cxnLst/>
              <a:rect l="l" t="t" r="r" b="b"/>
              <a:pathLst>
                <a:path w="13466" h="4560" extrusionOk="0">
                  <a:moveTo>
                    <a:pt x="0" y="1"/>
                  </a:moveTo>
                  <a:lnTo>
                    <a:pt x="0" y="4560"/>
                  </a:lnTo>
                  <a:lnTo>
                    <a:pt x="13466" y="4560"/>
                  </a:lnTo>
                  <a:lnTo>
                    <a:pt x="13466" y="1"/>
                  </a:lnTo>
                  <a:close/>
                </a:path>
              </a:pathLst>
            </a:custGeom>
            <a:solidFill>
              <a:srgbClr val="FFB7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" name="Google Shape;475;p40"/>
            <p:cNvSpPr/>
            <p:nvPr/>
          </p:nvSpPr>
          <p:spPr>
            <a:xfrm>
              <a:off x="2114875" y="4312925"/>
              <a:ext cx="337425" cy="114000"/>
            </a:xfrm>
            <a:custGeom>
              <a:avLst/>
              <a:gdLst/>
              <a:ahLst/>
              <a:cxnLst/>
              <a:rect l="l" t="t" r="r" b="b"/>
              <a:pathLst>
                <a:path w="13497" h="4560" extrusionOk="0">
                  <a:moveTo>
                    <a:pt x="1" y="0"/>
                  </a:moveTo>
                  <a:lnTo>
                    <a:pt x="1" y="4559"/>
                  </a:lnTo>
                  <a:lnTo>
                    <a:pt x="13497" y="4559"/>
                  </a:lnTo>
                  <a:lnTo>
                    <a:pt x="13497" y="0"/>
                  </a:lnTo>
                  <a:close/>
                </a:path>
              </a:pathLst>
            </a:custGeom>
            <a:solidFill>
              <a:srgbClr val="FFB7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" name="Google Shape;476;p40"/>
            <p:cNvSpPr/>
            <p:nvPr/>
          </p:nvSpPr>
          <p:spPr>
            <a:xfrm>
              <a:off x="5331500" y="2713350"/>
              <a:ext cx="336675" cy="114000"/>
            </a:xfrm>
            <a:custGeom>
              <a:avLst/>
              <a:gdLst/>
              <a:ahLst/>
              <a:cxnLst/>
              <a:rect l="l" t="t" r="r" b="b"/>
              <a:pathLst>
                <a:path w="13467" h="4560" extrusionOk="0">
                  <a:moveTo>
                    <a:pt x="1" y="0"/>
                  </a:moveTo>
                  <a:lnTo>
                    <a:pt x="1" y="4560"/>
                  </a:lnTo>
                  <a:lnTo>
                    <a:pt x="13466" y="4560"/>
                  </a:lnTo>
                  <a:lnTo>
                    <a:pt x="13466" y="0"/>
                  </a:lnTo>
                  <a:close/>
                </a:path>
              </a:pathLst>
            </a:custGeom>
            <a:solidFill>
              <a:srgbClr val="FFB7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" name="Google Shape;477;p40"/>
            <p:cNvSpPr/>
            <p:nvPr/>
          </p:nvSpPr>
          <p:spPr>
            <a:xfrm>
              <a:off x="3770700" y="2573525"/>
              <a:ext cx="337400" cy="114000"/>
            </a:xfrm>
            <a:custGeom>
              <a:avLst/>
              <a:gdLst/>
              <a:ahLst/>
              <a:cxnLst/>
              <a:rect l="l" t="t" r="r" b="b"/>
              <a:pathLst>
                <a:path w="13496" h="4560" extrusionOk="0">
                  <a:moveTo>
                    <a:pt x="0" y="1"/>
                  </a:moveTo>
                  <a:lnTo>
                    <a:pt x="0" y="4560"/>
                  </a:lnTo>
                  <a:lnTo>
                    <a:pt x="13496" y="4560"/>
                  </a:lnTo>
                  <a:lnTo>
                    <a:pt x="13496" y="1"/>
                  </a:lnTo>
                  <a:close/>
                </a:path>
              </a:pathLst>
            </a:custGeom>
            <a:solidFill>
              <a:srgbClr val="FFB7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" name="Google Shape;478;p40"/>
            <p:cNvSpPr/>
            <p:nvPr/>
          </p:nvSpPr>
          <p:spPr>
            <a:xfrm>
              <a:off x="3560950" y="3746025"/>
              <a:ext cx="1938525" cy="1391400"/>
            </a:xfrm>
            <a:custGeom>
              <a:avLst/>
              <a:gdLst/>
              <a:ahLst/>
              <a:cxnLst/>
              <a:rect l="l" t="t" r="r" b="b"/>
              <a:pathLst>
                <a:path w="77541" h="55656" extrusionOk="0">
                  <a:moveTo>
                    <a:pt x="77540" y="1"/>
                  </a:moveTo>
                  <a:lnTo>
                    <a:pt x="1" y="1247"/>
                  </a:lnTo>
                  <a:lnTo>
                    <a:pt x="5381" y="54926"/>
                  </a:lnTo>
                  <a:lnTo>
                    <a:pt x="9211" y="54926"/>
                  </a:lnTo>
                  <a:lnTo>
                    <a:pt x="3466" y="3588"/>
                  </a:lnTo>
                  <a:lnTo>
                    <a:pt x="73954" y="2706"/>
                  </a:lnTo>
                  <a:lnTo>
                    <a:pt x="73954" y="2706"/>
                  </a:lnTo>
                  <a:lnTo>
                    <a:pt x="70519" y="55655"/>
                  </a:lnTo>
                  <a:lnTo>
                    <a:pt x="74501" y="55655"/>
                  </a:lnTo>
                  <a:lnTo>
                    <a:pt x="77540" y="1"/>
                  </a:lnTo>
                  <a:close/>
                </a:path>
              </a:pathLst>
            </a:custGeom>
            <a:solidFill>
              <a:srgbClr val="F0593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" name="Google Shape;479;p40"/>
            <p:cNvSpPr/>
            <p:nvPr/>
          </p:nvSpPr>
          <p:spPr>
            <a:xfrm>
              <a:off x="4445475" y="3801225"/>
              <a:ext cx="110125" cy="1322525"/>
            </a:xfrm>
            <a:custGeom>
              <a:avLst/>
              <a:gdLst/>
              <a:ahLst/>
              <a:cxnLst/>
              <a:rect l="l" t="t" r="r" b="b"/>
              <a:pathLst>
                <a:path w="4405" h="52901" extrusionOk="0">
                  <a:moveTo>
                    <a:pt x="4142" y="0"/>
                  </a:moveTo>
                  <a:lnTo>
                    <a:pt x="4142" y="0"/>
                  </a:lnTo>
                  <a:cubicBezTo>
                    <a:pt x="4139" y="0"/>
                    <a:pt x="4137" y="4"/>
                    <a:pt x="4134" y="12"/>
                  </a:cubicBezTo>
                  <a:cubicBezTo>
                    <a:pt x="4023" y="326"/>
                    <a:pt x="3570" y="431"/>
                    <a:pt x="3016" y="431"/>
                  </a:cubicBezTo>
                  <a:cubicBezTo>
                    <a:pt x="1909" y="431"/>
                    <a:pt x="396" y="12"/>
                    <a:pt x="396" y="12"/>
                  </a:cubicBezTo>
                  <a:lnTo>
                    <a:pt x="1" y="52718"/>
                  </a:lnTo>
                  <a:lnTo>
                    <a:pt x="2432" y="52900"/>
                  </a:lnTo>
                  <a:cubicBezTo>
                    <a:pt x="2432" y="52900"/>
                    <a:pt x="4405" y="0"/>
                    <a:pt x="4142" y="0"/>
                  </a:cubicBezTo>
                  <a:close/>
                </a:path>
              </a:pathLst>
            </a:custGeom>
            <a:solidFill>
              <a:srgbClr val="F0593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" name="Google Shape;480;p40"/>
            <p:cNvSpPr/>
            <p:nvPr/>
          </p:nvSpPr>
          <p:spPr>
            <a:xfrm>
              <a:off x="6518475" y="2882050"/>
              <a:ext cx="106400" cy="137550"/>
            </a:xfrm>
            <a:custGeom>
              <a:avLst/>
              <a:gdLst/>
              <a:ahLst/>
              <a:cxnLst/>
              <a:rect l="l" t="t" r="r" b="b"/>
              <a:pathLst>
                <a:path w="4256" h="5502" extrusionOk="0">
                  <a:moveTo>
                    <a:pt x="395" y="0"/>
                  </a:moveTo>
                  <a:lnTo>
                    <a:pt x="0" y="5502"/>
                  </a:lnTo>
                  <a:lnTo>
                    <a:pt x="4255" y="1338"/>
                  </a:lnTo>
                  <a:lnTo>
                    <a:pt x="395" y="0"/>
                  </a:lnTo>
                  <a:close/>
                </a:path>
              </a:pathLst>
            </a:custGeom>
            <a:solidFill>
              <a:srgbClr val="F0593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" name="Google Shape;481;p40"/>
            <p:cNvSpPr/>
            <p:nvPr/>
          </p:nvSpPr>
          <p:spPr>
            <a:xfrm>
              <a:off x="2546500" y="2845575"/>
              <a:ext cx="98825" cy="139075"/>
            </a:xfrm>
            <a:custGeom>
              <a:avLst/>
              <a:gdLst/>
              <a:ahLst/>
              <a:cxnLst/>
              <a:rect l="l" t="t" r="r" b="b"/>
              <a:pathLst>
                <a:path w="3953" h="5563" extrusionOk="0">
                  <a:moveTo>
                    <a:pt x="3739" y="0"/>
                  </a:moveTo>
                  <a:lnTo>
                    <a:pt x="1" y="1216"/>
                  </a:lnTo>
                  <a:lnTo>
                    <a:pt x="3952" y="5563"/>
                  </a:lnTo>
                  <a:lnTo>
                    <a:pt x="3739" y="0"/>
                  </a:lnTo>
                  <a:close/>
                </a:path>
              </a:pathLst>
            </a:custGeom>
            <a:solidFill>
              <a:srgbClr val="F0593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" name="Google Shape;482;p40"/>
            <p:cNvSpPr/>
            <p:nvPr/>
          </p:nvSpPr>
          <p:spPr>
            <a:xfrm>
              <a:off x="4265375" y="2362275"/>
              <a:ext cx="636050" cy="598050"/>
            </a:xfrm>
            <a:custGeom>
              <a:avLst/>
              <a:gdLst/>
              <a:ahLst/>
              <a:cxnLst/>
              <a:rect l="l" t="t" r="r" b="b"/>
              <a:pathLst>
                <a:path w="25442" h="23922" extrusionOk="0">
                  <a:moveTo>
                    <a:pt x="12098" y="1"/>
                  </a:moveTo>
                  <a:cubicBezTo>
                    <a:pt x="5290" y="1"/>
                    <a:pt x="1" y="5837"/>
                    <a:pt x="1" y="11946"/>
                  </a:cubicBezTo>
                  <a:cubicBezTo>
                    <a:pt x="1" y="19667"/>
                    <a:pt x="6688" y="23922"/>
                    <a:pt x="13527" y="23922"/>
                  </a:cubicBezTo>
                  <a:cubicBezTo>
                    <a:pt x="20335" y="23922"/>
                    <a:pt x="25442" y="17235"/>
                    <a:pt x="25442" y="11095"/>
                  </a:cubicBezTo>
                  <a:cubicBezTo>
                    <a:pt x="25442" y="4985"/>
                    <a:pt x="18907" y="1"/>
                    <a:pt x="12098" y="1"/>
                  </a:cubicBezTo>
                  <a:close/>
                </a:path>
              </a:pathLst>
            </a:custGeom>
            <a:solidFill>
              <a:srgbClr val="FFB7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" name="Google Shape;483;p40"/>
            <p:cNvSpPr/>
            <p:nvPr/>
          </p:nvSpPr>
          <p:spPr>
            <a:xfrm>
              <a:off x="4247150" y="2353150"/>
              <a:ext cx="636050" cy="598075"/>
            </a:xfrm>
            <a:custGeom>
              <a:avLst/>
              <a:gdLst/>
              <a:ahLst/>
              <a:cxnLst/>
              <a:rect l="l" t="t" r="r" b="b"/>
              <a:pathLst>
                <a:path w="25442" h="23923" extrusionOk="0">
                  <a:moveTo>
                    <a:pt x="12098" y="1"/>
                  </a:moveTo>
                  <a:cubicBezTo>
                    <a:pt x="5289" y="1"/>
                    <a:pt x="0" y="5837"/>
                    <a:pt x="0" y="11946"/>
                  </a:cubicBezTo>
                  <a:cubicBezTo>
                    <a:pt x="0" y="19697"/>
                    <a:pt x="6718" y="23922"/>
                    <a:pt x="13526" y="23922"/>
                  </a:cubicBezTo>
                  <a:cubicBezTo>
                    <a:pt x="20335" y="23922"/>
                    <a:pt x="25441" y="17235"/>
                    <a:pt x="25441" y="11095"/>
                  </a:cubicBezTo>
                  <a:cubicBezTo>
                    <a:pt x="25441" y="4986"/>
                    <a:pt x="18906" y="1"/>
                    <a:pt x="12098" y="1"/>
                  </a:cubicBezTo>
                  <a:close/>
                </a:path>
              </a:pathLst>
            </a:custGeom>
            <a:solidFill>
              <a:srgbClr val="51C0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" name="Google Shape;484;p40"/>
            <p:cNvSpPr/>
            <p:nvPr/>
          </p:nvSpPr>
          <p:spPr>
            <a:xfrm>
              <a:off x="4331500" y="2385825"/>
              <a:ext cx="516750" cy="322225"/>
            </a:xfrm>
            <a:custGeom>
              <a:avLst/>
              <a:gdLst/>
              <a:ahLst/>
              <a:cxnLst/>
              <a:rect l="l" t="t" r="r" b="b"/>
              <a:pathLst>
                <a:path w="20670" h="12889" extrusionOk="0">
                  <a:moveTo>
                    <a:pt x="8785" y="1"/>
                  </a:moveTo>
                  <a:cubicBezTo>
                    <a:pt x="5107" y="1"/>
                    <a:pt x="1945" y="1885"/>
                    <a:pt x="0" y="4591"/>
                  </a:cubicBezTo>
                  <a:cubicBezTo>
                    <a:pt x="6626" y="7691"/>
                    <a:pt x="13313" y="10670"/>
                    <a:pt x="20244" y="12889"/>
                  </a:cubicBezTo>
                  <a:cubicBezTo>
                    <a:pt x="20517" y="11916"/>
                    <a:pt x="20669" y="10882"/>
                    <a:pt x="20669" y="9879"/>
                  </a:cubicBezTo>
                  <a:cubicBezTo>
                    <a:pt x="20669" y="4408"/>
                    <a:pt x="14864" y="1"/>
                    <a:pt x="8785" y="1"/>
                  </a:cubicBezTo>
                  <a:close/>
                </a:path>
              </a:pathLst>
            </a:custGeom>
            <a:solidFill>
              <a:srgbClr val="E6E4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" name="Google Shape;485;p40"/>
            <p:cNvSpPr/>
            <p:nvPr/>
          </p:nvSpPr>
          <p:spPr>
            <a:xfrm>
              <a:off x="4281350" y="2500575"/>
              <a:ext cx="556250" cy="417975"/>
            </a:xfrm>
            <a:custGeom>
              <a:avLst/>
              <a:gdLst/>
              <a:ahLst/>
              <a:cxnLst/>
              <a:rect l="l" t="t" r="r" b="b"/>
              <a:pathLst>
                <a:path w="22250" h="16719" extrusionOk="0">
                  <a:moveTo>
                    <a:pt x="2006" y="1"/>
                  </a:moveTo>
                  <a:cubicBezTo>
                    <a:pt x="760" y="1794"/>
                    <a:pt x="0" y="3891"/>
                    <a:pt x="0" y="6049"/>
                  </a:cubicBezTo>
                  <a:cubicBezTo>
                    <a:pt x="0" y="12949"/>
                    <a:pt x="5988" y="16718"/>
                    <a:pt x="12067" y="16718"/>
                  </a:cubicBezTo>
                  <a:cubicBezTo>
                    <a:pt x="17022" y="16718"/>
                    <a:pt x="20973" y="12736"/>
                    <a:pt x="22250" y="8299"/>
                  </a:cubicBezTo>
                  <a:cubicBezTo>
                    <a:pt x="15319" y="6080"/>
                    <a:pt x="8632" y="3101"/>
                    <a:pt x="200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" name="Google Shape;486;p40"/>
            <p:cNvSpPr/>
            <p:nvPr/>
          </p:nvSpPr>
          <p:spPr>
            <a:xfrm>
              <a:off x="4525275" y="2515775"/>
              <a:ext cx="79800" cy="160350"/>
            </a:xfrm>
            <a:custGeom>
              <a:avLst/>
              <a:gdLst/>
              <a:ahLst/>
              <a:cxnLst/>
              <a:rect l="l" t="t" r="r" b="b"/>
              <a:pathLst>
                <a:path w="3192" h="6414" extrusionOk="0">
                  <a:moveTo>
                    <a:pt x="1550" y="1"/>
                  </a:moveTo>
                  <a:lnTo>
                    <a:pt x="0" y="2189"/>
                  </a:lnTo>
                  <a:lnTo>
                    <a:pt x="1246" y="2189"/>
                  </a:lnTo>
                  <a:lnTo>
                    <a:pt x="1246" y="6414"/>
                  </a:lnTo>
                  <a:lnTo>
                    <a:pt x="2128" y="6414"/>
                  </a:lnTo>
                  <a:lnTo>
                    <a:pt x="1854" y="1885"/>
                  </a:lnTo>
                  <a:lnTo>
                    <a:pt x="3192" y="1885"/>
                  </a:lnTo>
                  <a:lnTo>
                    <a:pt x="1550" y="1"/>
                  </a:lnTo>
                  <a:close/>
                </a:path>
              </a:pathLst>
            </a:custGeom>
            <a:solidFill>
              <a:srgbClr val="645CA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" name="Google Shape;487;p40"/>
            <p:cNvSpPr/>
            <p:nvPr/>
          </p:nvSpPr>
          <p:spPr>
            <a:xfrm>
              <a:off x="4553375" y="2593275"/>
              <a:ext cx="252325" cy="88175"/>
            </a:xfrm>
            <a:custGeom>
              <a:avLst/>
              <a:gdLst/>
              <a:ahLst/>
              <a:cxnLst/>
              <a:rect l="l" t="t" r="r" b="b"/>
              <a:pathLst>
                <a:path w="10093" h="3527" extrusionOk="0">
                  <a:moveTo>
                    <a:pt x="7600" y="1"/>
                  </a:moveTo>
                  <a:lnTo>
                    <a:pt x="7934" y="1217"/>
                  </a:lnTo>
                  <a:lnTo>
                    <a:pt x="1" y="2676"/>
                  </a:lnTo>
                  <a:lnTo>
                    <a:pt x="244" y="3527"/>
                  </a:lnTo>
                  <a:lnTo>
                    <a:pt x="8390" y="1703"/>
                  </a:lnTo>
                  <a:lnTo>
                    <a:pt x="8755" y="3010"/>
                  </a:lnTo>
                  <a:lnTo>
                    <a:pt x="10092" y="913"/>
                  </a:lnTo>
                  <a:lnTo>
                    <a:pt x="7600" y="1"/>
                  </a:lnTo>
                  <a:close/>
                </a:path>
              </a:pathLst>
            </a:custGeom>
            <a:solidFill>
              <a:srgbClr val="645CA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" name="Google Shape;488;p40"/>
            <p:cNvSpPr/>
            <p:nvPr/>
          </p:nvSpPr>
          <p:spPr>
            <a:xfrm>
              <a:off x="1313950" y="3830375"/>
              <a:ext cx="1361750" cy="101100"/>
            </a:xfrm>
            <a:custGeom>
              <a:avLst/>
              <a:gdLst/>
              <a:ahLst/>
              <a:cxnLst/>
              <a:rect l="l" t="t" r="r" b="b"/>
              <a:pathLst>
                <a:path w="54470" h="4044" extrusionOk="0">
                  <a:moveTo>
                    <a:pt x="54196" y="1"/>
                  </a:moveTo>
                  <a:lnTo>
                    <a:pt x="1" y="1764"/>
                  </a:lnTo>
                  <a:lnTo>
                    <a:pt x="852" y="4043"/>
                  </a:lnTo>
                  <a:lnTo>
                    <a:pt x="54470" y="3466"/>
                  </a:lnTo>
                  <a:lnTo>
                    <a:pt x="54196" y="1"/>
                  </a:lnTo>
                  <a:close/>
                </a:path>
              </a:pathLst>
            </a:custGeom>
            <a:solidFill>
              <a:srgbClr val="F0593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0" name="Google Shape;490;p40"/>
          <p:cNvSpPr/>
          <p:nvPr/>
        </p:nvSpPr>
        <p:spPr>
          <a:xfrm>
            <a:off x="6542212" y="3762350"/>
            <a:ext cx="2616038" cy="888818"/>
          </a:xfrm>
          <a:custGeom>
            <a:avLst/>
            <a:gdLst/>
            <a:ahLst/>
            <a:cxnLst/>
            <a:rect l="l" t="t" r="r" b="b"/>
            <a:pathLst>
              <a:path w="119304" h="39911" extrusionOk="0">
                <a:moveTo>
                  <a:pt x="0" y="791"/>
                </a:moveTo>
                <a:lnTo>
                  <a:pt x="0" y="39910"/>
                </a:lnTo>
                <a:lnTo>
                  <a:pt x="119303" y="39910"/>
                </a:lnTo>
                <a:lnTo>
                  <a:pt x="118878" y="518"/>
                </a:lnTo>
                <a:lnTo>
                  <a:pt x="0" y="1"/>
                </a:lnTo>
                <a:close/>
              </a:path>
            </a:pathLst>
          </a:custGeom>
          <a:solidFill>
            <a:srgbClr val="FFB75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1" name="Google Shape;491;p40"/>
          <p:cNvSpPr/>
          <p:nvPr/>
        </p:nvSpPr>
        <p:spPr>
          <a:xfrm>
            <a:off x="-14225" y="3762361"/>
            <a:ext cx="2616038" cy="888818"/>
          </a:xfrm>
          <a:custGeom>
            <a:avLst/>
            <a:gdLst/>
            <a:ahLst/>
            <a:cxnLst/>
            <a:rect l="l" t="t" r="r" b="b"/>
            <a:pathLst>
              <a:path w="119304" h="39911" extrusionOk="0">
                <a:moveTo>
                  <a:pt x="0" y="791"/>
                </a:moveTo>
                <a:lnTo>
                  <a:pt x="0" y="39910"/>
                </a:lnTo>
                <a:lnTo>
                  <a:pt x="119303" y="39910"/>
                </a:lnTo>
                <a:lnTo>
                  <a:pt x="118878" y="518"/>
                </a:lnTo>
                <a:lnTo>
                  <a:pt x="0" y="1"/>
                </a:lnTo>
                <a:close/>
              </a:path>
            </a:pathLst>
          </a:custGeom>
          <a:solidFill>
            <a:srgbClr val="FFB75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2" name="Google Shape;492;p40"/>
          <p:cNvGrpSpPr/>
          <p:nvPr/>
        </p:nvGrpSpPr>
        <p:grpSpPr>
          <a:xfrm>
            <a:off x="6771113" y="2827500"/>
            <a:ext cx="1104150" cy="2065350"/>
            <a:chOff x="35658225" y="12492275"/>
            <a:chExt cx="1104150" cy="2065350"/>
          </a:xfrm>
        </p:grpSpPr>
        <p:sp>
          <p:nvSpPr>
            <p:cNvPr id="493" name="Google Shape;493;p40"/>
            <p:cNvSpPr/>
            <p:nvPr/>
          </p:nvSpPr>
          <p:spPr>
            <a:xfrm>
              <a:off x="35658225" y="12736025"/>
              <a:ext cx="1104150" cy="1000175"/>
            </a:xfrm>
            <a:custGeom>
              <a:avLst/>
              <a:gdLst/>
              <a:ahLst/>
              <a:cxnLst/>
              <a:rect l="l" t="t" r="r" b="b"/>
              <a:pathLst>
                <a:path w="44166" h="40007" extrusionOk="0">
                  <a:moveTo>
                    <a:pt x="31369" y="1"/>
                  </a:moveTo>
                  <a:lnTo>
                    <a:pt x="1581" y="4591"/>
                  </a:lnTo>
                  <a:cubicBezTo>
                    <a:pt x="1581" y="4591"/>
                    <a:pt x="1" y="26020"/>
                    <a:pt x="9089" y="33436"/>
                  </a:cubicBezTo>
                  <a:cubicBezTo>
                    <a:pt x="14157" y="37572"/>
                    <a:pt x="21816" y="40007"/>
                    <a:pt x="27858" y="40007"/>
                  </a:cubicBezTo>
                  <a:cubicBezTo>
                    <a:pt x="32650" y="40007"/>
                    <a:pt x="36425" y="38475"/>
                    <a:pt x="37083" y="35047"/>
                  </a:cubicBezTo>
                  <a:cubicBezTo>
                    <a:pt x="37083" y="35047"/>
                    <a:pt x="37118" y="35050"/>
                    <a:pt x="37182" y="35050"/>
                  </a:cubicBezTo>
                  <a:cubicBezTo>
                    <a:pt x="37773" y="35050"/>
                    <a:pt x="40829" y="34777"/>
                    <a:pt x="40609" y="29120"/>
                  </a:cubicBezTo>
                  <a:cubicBezTo>
                    <a:pt x="40609" y="29120"/>
                    <a:pt x="43254" y="28542"/>
                    <a:pt x="43710" y="24895"/>
                  </a:cubicBezTo>
                  <a:cubicBezTo>
                    <a:pt x="44166" y="21248"/>
                    <a:pt x="36111" y="18269"/>
                    <a:pt x="34378" y="13162"/>
                  </a:cubicBezTo>
                  <a:cubicBezTo>
                    <a:pt x="32646" y="8025"/>
                    <a:pt x="31369" y="1"/>
                    <a:pt x="31369" y="1"/>
                  </a:cubicBezTo>
                  <a:close/>
                </a:path>
              </a:pathLst>
            </a:custGeom>
            <a:solidFill>
              <a:srgbClr val="6735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" name="Google Shape;494;p40"/>
            <p:cNvSpPr/>
            <p:nvPr/>
          </p:nvSpPr>
          <p:spPr>
            <a:xfrm>
              <a:off x="35897600" y="13187750"/>
              <a:ext cx="551700" cy="602400"/>
            </a:xfrm>
            <a:custGeom>
              <a:avLst/>
              <a:gdLst/>
              <a:ahLst/>
              <a:cxnLst/>
              <a:rect l="l" t="t" r="r" b="b"/>
              <a:pathLst>
                <a:path w="22068" h="24096" extrusionOk="0">
                  <a:moveTo>
                    <a:pt x="11171" y="0"/>
                  </a:moveTo>
                  <a:cubicBezTo>
                    <a:pt x="9954" y="0"/>
                    <a:pt x="8643" y="74"/>
                    <a:pt x="7265" y="230"/>
                  </a:cubicBezTo>
                  <a:cubicBezTo>
                    <a:pt x="7265" y="230"/>
                    <a:pt x="0" y="929"/>
                    <a:pt x="395" y="5337"/>
                  </a:cubicBezTo>
                  <a:cubicBezTo>
                    <a:pt x="821" y="9744"/>
                    <a:pt x="456" y="19714"/>
                    <a:pt x="2797" y="23392"/>
                  </a:cubicBezTo>
                  <a:cubicBezTo>
                    <a:pt x="3132" y="23900"/>
                    <a:pt x="4690" y="24095"/>
                    <a:pt x="6733" y="24095"/>
                  </a:cubicBezTo>
                  <a:cubicBezTo>
                    <a:pt x="10801" y="24095"/>
                    <a:pt x="16792" y="23320"/>
                    <a:pt x="18876" y="22692"/>
                  </a:cubicBezTo>
                  <a:cubicBezTo>
                    <a:pt x="21976" y="21750"/>
                    <a:pt x="22067" y="18832"/>
                    <a:pt x="21733" y="15853"/>
                  </a:cubicBezTo>
                  <a:cubicBezTo>
                    <a:pt x="21368" y="12875"/>
                    <a:pt x="20426" y="5793"/>
                    <a:pt x="19362" y="2601"/>
                  </a:cubicBezTo>
                  <a:cubicBezTo>
                    <a:pt x="18837" y="1000"/>
                    <a:pt x="15643" y="0"/>
                    <a:pt x="11171" y="0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" name="Google Shape;495;p40"/>
            <p:cNvSpPr/>
            <p:nvPr/>
          </p:nvSpPr>
          <p:spPr>
            <a:xfrm>
              <a:off x="35917350" y="13186300"/>
              <a:ext cx="551700" cy="602325"/>
            </a:xfrm>
            <a:custGeom>
              <a:avLst/>
              <a:gdLst/>
              <a:ahLst/>
              <a:cxnLst/>
              <a:rect l="l" t="t" r="r" b="b"/>
              <a:pathLst>
                <a:path w="22068" h="24093" extrusionOk="0">
                  <a:moveTo>
                    <a:pt x="11118" y="1"/>
                  </a:moveTo>
                  <a:cubicBezTo>
                    <a:pt x="9916" y="1"/>
                    <a:pt x="8623" y="74"/>
                    <a:pt x="7265" y="227"/>
                  </a:cubicBezTo>
                  <a:cubicBezTo>
                    <a:pt x="7265" y="227"/>
                    <a:pt x="0" y="957"/>
                    <a:pt x="426" y="5364"/>
                  </a:cubicBezTo>
                  <a:cubicBezTo>
                    <a:pt x="852" y="9741"/>
                    <a:pt x="456" y="19741"/>
                    <a:pt x="2827" y="23389"/>
                  </a:cubicBezTo>
                  <a:cubicBezTo>
                    <a:pt x="3152" y="23897"/>
                    <a:pt x="4704" y="24092"/>
                    <a:pt x="6742" y="24092"/>
                  </a:cubicBezTo>
                  <a:cubicBezTo>
                    <a:pt x="10802" y="24092"/>
                    <a:pt x="16792" y="23317"/>
                    <a:pt x="18876" y="22690"/>
                  </a:cubicBezTo>
                  <a:cubicBezTo>
                    <a:pt x="22007" y="21747"/>
                    <a:pt x="22068" y="18860"/>
                    <a:pt x="21733" y="15881"/>
                  </a:cubicBezTo>
                  <a:cubicBezTo>
                    <a:pt x="21369" y="12902"/>
                    <a:pt x="20426" y="5820"/>
                    <a:pt x="19363" y="2629"/>
                  </a:cubicBezTo>
                  <a:cubicBezTo>
                    <a:pt x="18835" y="1021"/>
                    <a:pt x="15618" y="1"/>
                    <a:pt x="11118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" name="Google Shape;496;p40"/>
            <p:cNvSpPr/>
            <p:nvPr/>
          </p:nvSpPr>
          <p:spPr>
            <a:xfrm>
              <a:off x="35978900" y="14042275"/>
              <a:ext cx="208225" cy="222675"/>
            </a:xfrm>
            <a:custGeom>
              <a:avLst/>
              <a:gdLst/>
              <a:ahLst/>
              <a:cxnLst/>
              <a:rect l="l" t="t" r="r" b="b"/>
              <a:pathLst>
                <a:path w="8329" h="8907" extrusionOk="0">
                  <a:moveTo>
                    <a:pt x="8329" y="1"/>
                  </a:moveTo>
                  <a:lnTo>
                    <a:pt x="1" y="366"/>
                  </a:lnTo>
                  <a:lnTo>
                    <a:pt x="517" y="4135"/>
                  </a:lnTo>
                  <a:cubicBezTo>
                    <a:pt x="2919" y="6080"/>
                    <a:pt x="5502" y="7752"/>
                    <a:pt x="8268" y="8907"/>
                  </a:cubicBezTo>
                  <a:lnTo>
                    <a:pt x="8329" y="1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" name="Google Shape;497;p40"/>
            <p:cNvSpPr/>
            <p:nvPr/>
          </p:nvSpPr>
          <p:spPr>
            <a:xfrm>
              <a:off x="35991825" y="14145625"/>
              <a:ext cx="193800" cy="328000"/>
            </a:xfrm>
            <a:custGeom>
              <a:avLst/>
              <a:gdLst/>
              <a:ahLst/>
              <a:cxnLst/>
              <a:rect l="l" t="t" r="r" b="b"/>
              <a:pathLst>
                <a:path w="7752" h="13120" extrusionOk="0">
                  <a:moveTo>
                    <a:pt x="0" y="1"/>
                  </a:moveTo>
                  <a:lnTo>
                    <a:pt x="1794" y="12767"/>
                  </a:lnTo>
                  <a:cubicBezTo>
                    <a:pt x="2878" y="13025"/>
                    <a:pt x="3813" y="13119"/>
                    <a:pt x="4600" y="13119"/>
                  </a:cubicBezTo>
                  <a:cubicBezTo>
                    <a:pt x="6680" y="13119"/>
                    <a:pt x="7721" y="12463"/>
                    <a:pt x="7721" y="12463"/>
                  </a:cubicBezTo>
                  <a:lnTo>
                    <a:pt x="7751" y="4773"/>
                  </a:lnTo>
                  <a:cubicBezTo>
                    <a:pt x="4985" y="3618"/>
                    <a:pt x="2402" y="1946"/>
                    <a:pt x="0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" name="Google Shape;498;p40"/>
            <p:cNvSpPr/>
            <p:nvPr/>
          </p:nvSpPr>
          <p:spPr>
            <a:xfrm>
              <a:off x="35929500" y="14512100"/>
              <a:ext cx="257875" cy="45525"/>
            </a:xfrm>
            <a:custGeom>
              <a:avLst/>
              <a:gdLst/>
              <a:ahLst/>
              <a:cxnLst/>
              <a:rect l="l" t="t" r="r" b="b"/>
              <a:pathLst>
                <a:path w="10315" h="1821" extrusionOk="0">
                  <a:moveTo>
                    <a:pt x="7831" y="0"/>
                  </a:moveTo>
                  <a:cubicBezTo>
                    <a:pt x="4809" y="0"/>
                    <a:pt x="92" y="266"/>
                    <a:pt x="92" y="266"/>
                  </a:cubicBezTo>
                  <a:cubicBezTo>
                    <a:pt x="92" y="266"/>
                    <a:pt x="1" y="1117"/>
                    <a:pt x="1308" y="1391"/>
                  </a:cubicBezTo>
                  <a:cubicBezTo>
                    <a:pt x="2254" y="1606"/>
                    <a:pt x="3762" y="1821"/>
                    <a:pt x="5295" y="1821"/>
                  </a:cubicBezTo>
                  <a:cubicBezTo>
                    <a:pt x="5930" y="1821"/>
                    <a:pt x="6569" y="1784"/>
                    <a:pt x="7174" y="1695"/>
                  </a:cubicBezTo>
                  <a:cubicBezTo>
                    <a:pt x="9211" y="1421"/>
                    <a:pt x="10153" y="1208"/>
                    <a:pt x="10153" y="1208"/>
                  </a:cubicBezTo>
                  <a:cubicBezTo>
                    <a:pt x="10153" y="1208"/>
                    <a:pt x="10244" y="813"/>
                    <a:pt x="10305" y="236"/>
                  </a:cubicBezTo>
                  <a:cubicBezTo>
                    <a:pt x="10315" y="60"/>
                    <a:pt x="9263" y="0"/>
                    <a:pt x="7831" y="0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" name="Google Shape;499;p40"/>
            <p:cNvSpPr/>
            <p:nvPr/>
          </p:nvSpPr>
          <p:spPr>
            <a:xfrm>
              <a:off x="35928750" y="14478475"/>
              <a:ext cx="96525" cy="67650"/>
            </a:xfrm>
            <a:custGeom>
              <a:avLst/>
              <a:gdLst/>
              <a:ahLst/>
              <a:cxnLst/>
              <a:rect l="l" t="t" r="r" b="b"/>
              <a:pathLst>
                <a:path w="3861" h="2706" extrusionOk="0">
                  <a:moveTo>
                    <a:pt x="2432" y="0"/>
                  </a:moveTo>
                  <a:cubicBezTo>
                    <a:pt x="1399" y="395"/>
                    <a:pt x="274" y="942"/>
                    <a:pt x="122" y="1611"/>
                  </a:cubicBezTo>
                  <a:cubicBezTo>
                    <a:pt x="0" y="2219"/>
                    <a:pt x="1703" y="2614"/>
                    <a:pt x="3861" y="2705"/>
                  </a:cubicBezTo>
                  <a:cubicBezTo>
                    <a:pt x="3587" y="1763"/>
                    <a:pt x="3131" y="821"/>
                    <a:pt x="2432" y="0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" name="Google Shape;500;p40"/>
            <p:cNvSpPr/>
            <p:nvPr/>
          </p:nvSpPr>
          <p:spPr>
            <a:xfrm>
              <a:off x="35989550" y="14457175"/>
              <a:ext cx="203675" cy="89850"/>
            </a:xfrm>
            <a:custGeom>
              <a:avLst/>
              <a:gdLst/>
              <a:ahLst/>
              <a:cxnLst/>
              <a:rect l="l" t="t" r="r" b="b"/>
              <a:pathLst>
                <a:path w="8147" h="3594" extrusionOk="0">
                  <a:moveTo>
                    <a:pt x="7812" y="1"/>
                  </a:moveTo>
                  <a:cubicBezTo>
                    <a:pt x="7812" y="1"/>
                    <a:pt x="6413" y="644"/>
                    <a:pt x="4387" y="644"/>
                  </a:cubicBezTo>
                  <a:cubicBezTo>
                    <a:pt x="3628" y="644"/>
                    <a:pt x="2780" y="554"/>
                    <a:pt x="1885" y="305"/>
                  </a:cubicBezTo>
                  <a:cubicBezTo>
                    <a:pt x="1885" y="305"/>
                    <a:pt x="973" y="518"/>
                    <a:pt x="0" y="852"/>
                  </a:cubicBezTo>
                  <a:cubicBezTo>
                    <a:pt x="699" y="1673"/>
                    <a:pt x="1155" y="2615"/>
                    <a:pt x="1429" y="3557"/>
                  </a:cubicBezTo>
                  <a:cubicBezTo>
                    <a:pt x="1866" y="3582"/>
                    <a:pt x="2321" y="3594"/>
                    <a:pt x="2781" y="3594"/>
                  </a:cubicBezTo>
                  <a:cubicBezTo>
                    <a:pt x="4621" y="3594"/>
                    <a:pt x="6547" y="3399"/>
                    <a:pt x="7812" y="3010"/>
                  </a:cubicBezTo>
                  <a:cubicBezTo>
                    <a:pt x="7812" y="3010"/>
                    <a:pt x="8146" y="1247"/>
                    <a:pt x="7812" y="1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" name="Google Shape;501;p40"/>
            <p:cNvSpPr/>
            <p:nvPr/>
          </p:nvSpPr>
          <p:spPr>
            <a:xfrm>
              <a:off x="35981825" y="14422225"/>
              <a:ext cx="51750" cy="56650"/>
            </a:xfrm>
            <a:custGeom>
              <a:avLst/>
              <a:gdLst/>
              <a:ahLst/>
              <a:cxnLst/>
              <a:rect l="l" t="t" r="r" b="b"/>
              <a:pathLst>
                <a:path w="2070" h="2266" extrusionOk="0">
                  <a:moveTo>
                    <a:pt x="1272" y="233"/>
                  </a:moveTo>
                  <a:cubicBezTo>
                    <a:pt x="1306" y="233"/>
                    <a:pt x="1349" y="245"/>
                    <a:pt x="1403" y="274"/>
                  </a:cubicBezTo>
                  <a:cubicBezTo>
                    <a:pt x="1646" y="396"/>
                    <a:pt x="1646" y="1004"/>
                    <a:pt x="1646" y="1247"/>
                  </a:cubicBezTo>
                  <a:cubicBezTo>
                    <a:pt x="1661" y="1395"/>
                    <a:pt x="1662" y="1536"/>
                    <a:pt x="1658" y="1676"/>
                  </a:cubicBezTo>
                  <a:lnTo>
                    <a:pt x="1658" y="1676"/>
                  </a:lnTo>
                  <a:cubicBezTo>
                    <a:pt x="1571" y="1533"/>
                    <a:pt x="1483" y="1390"/>
                    <a:pt x="1403" y="1247"/>
                  </a:cubicBezTo>
                  <a:cubicBezTo>
                    <a:pt x="1376" y="1165"/>
                    <a:pt x="984" y="233"/>
                    <a:pt x="1272" y="233"/>
                  </a:cubicBezTo>
                  <a:close/>
                  <a:moveTo>
                    <a:pt x="664" y="1084"/>
                  </a:moveTo>
                  <a:cubicBezTo>
                    <a:pt x="686" y="1084"/>
                    <a:pt x="709" y="1088"/>
                    <a:pt x="735" y="1095"/>
                  </a:cubicBezTo>
                  <a:cubicBezTo>
                    <a:pt x="887" y="1156"/>
                    <a:pt x="1039" y="1308"/>
                    <a:pt x="1130" y="1399"/>
                  </a:cubicBezTo>
                  <a:cubicBezTo>
                    <a:pt x="1262" y="1550"/>
                    <a:pt x="1382" y="1713"/>
                    <a:pt x="1491" y="1880"/>
                  </a:cubicBezTo>
                  <a:lnTo>
                    <a:pt x="1491" y="1880"/>
                  </a:lnTo>
                  <a:cubicBezTo>
                    <a:pt x="1517" y="1924"/>
                    <a:pt x="1541" y="1965"/>
                    <a:pt x="1563" y="2002"/>
                  </a:cubicBezTo>
                  <a:lnTo>
                    <a:pt x="1563" y="2002"/>
                  </a:lnTo>
                  <a:cubicBezTo>
                    <a:pt x="1188" y="1894"/>
                    <a:pt x="777" y="1755"/>
                    <a:pt x="552" y="1429"/>
                  </a:cubicBezTo>
                  <a:cubicBezTo>
                    <a:pt x="445" y="1269"/>
                    <a:pt x="503" y="1084"/>
                    <a:pt x="664" y="1084"/>
                  </a:cubicBezTo>
                  <a:close/>
                  <a:moveTo>
                    <a:pt x="1303" y="0"/>
                  </a:moveTo>
                  <a:cubicBezTo>
                    <a:pt x="1296" y="0"/>
                    <a:pt x="1289" y="1"/>
                    <a:pt x="1282" y="1"/>
                  </a:cubicBezTo>
                  <a:cubicBezTo>
                    <a:pt x="780" y="16"/>
                    <a:pt x="852" y="517"/>
                    <a:pt x="1065" y="1039"/>
                  </a:cubicBezTo>
                  <a:lnTo>
                    <a:pt x="1065" y="1039"/>
                  </a:lnTo>
                  <a:cubicBezTo>
                    <a:pt x="1017" y="1004"/>
                    <a:pt x="968" y="972"/>
                    <a:pt x="917" y="943"/>
                  </a:cubicBezTo>
                  <a:cubicBezTo>
                    <a:pt x="834" y="887"/>
                    <a:pt x="712" y="851"/>
                    <a:pt x="596" y="851"/>
                  </a:cubicBezTo>
                  <a:cubicBezTo>
                    <a:pt x="458" y="851"/>
                    <a:pt x="328" y="902"/>
                    <a:pt x="279" y="1034"/>
                  </a:cubicBezTo>
                  <a:cubicBezTo>
                    <a:pt x="0" y="1758"/>
                    <a:pt x="1074" y="2100"/>
                    <a:pt x="1653" y="2175"/>
                  </a:cubicBezTo>
                  <a:lnTo>
                    <a:pt x="1653" y="2175"/>
                  </a:lnTo>
                  <a:cubicBezTo>
                    <a:pt x="1672" y="2235"/>
                    <a:pt x="1728" y="2265"/>
                    <a:pt x="1783" y="2265"/>
                  </a:cubicBezTo>
                  <a:cubicBezTo>
                    <a:pt x="1852" y="2265"/>
                    <a:pt x="1920" y="2220"/>
                    <a:pt x="1920" y="2128"/>
                  </a:cubicBezTo>
                  <a:cubicBezTo>
                    <a:pt x="1950" y="1647"/>
                    <a:pt x="2070" y="0"/>
                    <a:pt x="1303" y="0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" name="Google Shape;502;p40"/>
            <p:cNvSpPr/>
            <p:nvPr/>
          </p:nvSpPr>
          <p:spPr>
            <a:xfrm>
              <a:off x="36273750" y="13928200"/>
              <a:ext cx="315375" cy="280675"/>
            </a:xfrm>
            <a:custGeom>
              <a:avLst/>
              <a:gdLst/>
              <a:ahLst/>
              <a:cxnLst/>
              <a:rect l="l" t="t" r="r" b="b"/>
              <a:pathLst>
                <a:path w="12615" h="11227" extrusionOk="0">
                  <a:moveTo>
                    <a:pt x="6357" y="0"/>
                  </a:moveTo>
                  <a:cubicBezTo>
                    <a:pt x="4426" y="0"/>
                    <a:pt x="241" y="3110"/>
                    <a:pt x="91" y="4807"/>
                  </a:cubicBezTo>
                  <a:cubicBezTo>
                    <a:pt x="0" y="6327"/>
                    <a:pt x="1277" y="8485"/>
                    <a:pt x="2948" y="10643"/>
                  </a:cubicBezTo>
                  <a:cubicBezTo>
                    <a:pt x="4750" y="11045"/>
                    <a:pt x="6622" y="11226"/>
                    <a:pt x="8495" y="11226"/>
                  </a:cubicBezTo>
                  <a:cubicBezTo>
                    <a:pt x="9877" y="11226"/>
                    <a:pt x="11259" y="11128"/>
                    <a:pt x="12614" y="10947"/>
                  </a:cubicBezTo>
                  <a:cubicBezTo>
                    <a:pt x="10943" y="8090"/>
                    <a:pt x="8754" y="4108"/>
                    <a:pt x="7234" y="491"/>
                  </a:cubicBezTo>
                  <a:cubicBezTo>
                    <a:pt x="7093" y="148"/>
                    <a:pt x="6779" y="0"/>
                    <a:pt x="6357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" name="Google Shape;503;p40"/>
            <p:cNvSpPr/>
            <p:nvPr/>
          </p:nvSpPr>
          <p:spPr>
            <a:xfrm>
              <a:off x="36347450" y="14194275"/>
              <a:ext cx="304750" cy="189225"/>
            </a:xfrm>
            <a:custGeom>
              <a:avLst/>
              <a:gdLst/>
              <a:ahLst/>
              <a:cxnLst/>
              <a:rect l="l" t="t" r="r" b="b"/>
              <a:pathLst>
                <a:path w="12190" h="7569" extrusionOk="0">
                  <a:moveTo>
                    <a:pt x="0" y="0"/>
                  </a:moveTo>
                  <a:lnTo>
                    <a:pt x="0" y="0"/>
                  </a:lnTo>
                  <a:cubicBezTo>
                    <a:pt x="2949" y="3800"/>
                    <a:pt x="7143" y="7569"/>
                    <a:pt x="7143" y="7569"/>
                  </a:cubicBezTo>
                  <a:cubicBezTo>
                    <a:pt x="11064" y="6505"/>
                    <a:pt x="12189" y="4438"/>
                    <a:pt x="12189" y="4438"/>
                  </a:cubicBezTo>
                  <a:cubicBezTo>
                    <a:pt x="12189" y="4438"/>
                    <a:pt x="11125" y="2766"/>
                    <a:pt x="9666" y="304"/>
                  </a:cubicBezTo>
                  <a:cubicBezTo>
                    <a:pt x="8311" y="485"/>
                    <a:pt x="6929" y="583"/>
                    <a:pt x="5547" y="583"/>
                  </a:cubicBezTo>
                  <a:cubicBezTo>
                    <a:pt x="3674" y="583"/>
                    <a:pt x="1802" y="402"/>
                    <a:pt x="0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" name="Google Shape;504;p40"/>
            <p:cNvSpPr/>
            <p:nvPr/>
          </p:nvSpPr>
          <p:spPr>
            <a:xfrm>
              <a:off x="36459925" y="14357525"/>
              <a:ext cx="231775" cy="136275"/>
            </a:xfrm>
            <a:custGeom>
              <a:avLst/>
              <a:gdLst/>
              <a:ahLst/>
              <a:cxnLst/>
              <a:rect l="l" t="t" r="r" b="b"/>
              <a:pathLst>
                <a:path w="9271" h="5451" extrusionOk="0">
                  <a:moveTo>
                    <a:pt x="8852" y="1"/>
                  </a:moveTo>
                  <a:cubicBezTo>
                    <a:pt x="7919" y="1"/>
                    <a:pt x="0" y="4929"/>
                    <a:pt x="0" y="4929"/>
                  </a:cubicBezTo>
                  <a:cubicBezTo>
                    <a:pt x="0" y="4929"/>
                    <a:pt x="221" y="5451"/>
                    <a:pt x="988" y="5451"/>
                  </a:cubicBezTo>
                  <a:cubicBezTo>
                    <a:pt x="1165" y="5451"/>
                    <a:pt x="1372" y="5423"/>
                    <a:pt x="1611" y="5355"/>
                  </a:cubicBezTo>
                  <a:cubicBezTo>
                    <a:pt x="2918" y="4990"/>
                    <a:pt x="5198" y="4048"/>
                    <a:pt x="6869" y="2802"/>
                  </a:cubicBezTo>
                  <a:cubicBezTo>
                    <a:pt x="8541" y="1586"/>
                    <a:pt x="9271" y="917"/>
                    <a:pt x="9271" y="917"/>
                  </a:cubicBezTo>
                  <a:cubicBezTo>
                    <a:pt x="9271" y="917"/>
                    <a:pt x="9180" y="552"/>
                    <a:pt x="8936" y="36"/>
                  </a:cubicBezTo>
                  <a:cubicBezTo>
                    <a:pt x="8925" y="12"/>
                    <a:pt x="8897" y="1"/>
                    <a:pt x="8852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" name="Google Shape;505;p40"/>
            <p:cNvSpPr/>
            <p:nvPr/>
          </p:nvSpPr>
          <p:spPr>
            <a:xfrm>
              <a:off x="36455350" y="14418425"/>
              <a:ext cx="99575" cy="69075"/>
            </a:xfrm>
            <a:custGeom>
              <a:avLst/>
              <a:gdLst/>
              <a:ahLst/>
              <a:cxnLst/>
              <a:rect l="l" t="t" r="r" b="b"/>
              <a:pathLst>
                <a:path w="3983" h="2763" extrusionOk="0">
                  <a:moveTo>
                    <a:pt x="1429" y="1"/>
                  </a:moveTo>
                  <a:cubicBezTo>
                    <a:pt x="700" y="821"/>
                    <a:pt x="1" y="1855"/>
                    <a:pt x="183" y="2493"/>
                  </a:cubicBezTo>
                  <a:cubicBezTo>
                    <a:pt x="239" y="2679"/>
                    <a:pt x="433" y="2762"/>
                    <a:pt x="731" y="2762"/>
                  </a:cubicBezTo>
                  <a:cubicBezTo>
                    <a:pt x="1410" y="2762"/>
                    <a:pt x="2630" y="2328"/>
                    <a:pt x="3982" y="1673"/>
                  </a:cubicBezTo>
                  <a:cubicBezTo>
                    <a:pt x="3283" y="943"/>
                    <a:pt x="2432" y="396"/>
                    <a:pt x="1429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" name="Google Shape;506;p40"/>
            <p:cNvSpPr/>
            <p:nvPr/>
          </p:nvSpPr>
          <p:spPr>
            <a:xfrm>
              <a:off x="36491075" y="14305200"/>
              <a:ext cx="197575" cy="155050"/>
            </a:xfrm>
            <a:custGeom>
              <a:avLst/>
              <a:gdLst/>
              <a:ahLst/>
              <a:cxnLst/>
              <a:rect l="l" t="t" r="r" b="b"/>
              <a:pathLst>
                <a:path w="7903" h="6202" extrusionOk="0">
                  <a:moveTo>
                    <a:pt x="6444" y="1"/>
                  </a:moveTo>
                  <a:cubicBezTo>
                    <a:pt x="6444" y="1"/>
                    <a:pt x="4712" y="2341"/>
                    <a:pt x="1398" y="3132"/>
                  </a:cubicBezTo>
                  <a:cubicBezTo>
                    <a:pt x="1398" y="3132"/>
                    <a:pt x="699" y="3740"/>
                    <a:pt x="0" y="4530"/>
                  </a:cubicBezTo>
                  <a:cubicBezTo>
                    <a:pt x="1003" y="4925"/>
                    <a:pt x="1854" y="5502"/>
                    <a:pt x="2553" y="6202"/>
                  </a:cubicBezTo>
                  <a:cubicBezTo>
                    <a:pt x="4529" y="5259"/>
                    <a:pt x="6748" y="3831"/>
                    <a:pt x="7873" y="2645"/>
                  </a:cubicBezTo>
                  <a:cubicBezTo>
                    <a:pt x="7903" y="2645"/>
                    <a:pt x="7326" y="943"/>
                    <a:pt x="6444" y="1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" name="Google Shape;507;p40"/>
            <p:cNvSpPr/>
            <p:nvPr/>
          </p:nvSpPr>
          <p:spPr>
            <a:xfrm>
              <a:off x="36474800" y="14355275"/>
              <a:ext cx="51525" cy="50275"/>
            </a:xfrm>
            <a:custGeom>
              <a:avLst/>
              <a:gdLst/>
              <a:ahLst/>
              <a:cxnLst/>
              <a:rect l="l" t="t" r="r" b="b"/>
              <a:pathLst>
                <a:path w="2061" h="2011" extrusionOk="0">
                  <a:moveTo>
                    <a:pt x="651" y="247"/>
                  </a:moveTo>
                  <a:cubicBezTo>
                    <a:pt x="955" y="247"/>
                    <a:pt x="1229" y="794"/>
                    <a:pt x="1350" y="977"/>
                  </a:cubicBezTo>
                  <a:cubicBezTo>
                    <a:pt x="1423" y="1108"/>
                    <a:pt x="1490" y="1233"/>
                    <a:pt x="1555" y="1357"/>
                  </a:cubicBezTo>
                  <a:lnTo>
                    <a:pt x="1555" y="1357"/>
                  </a:lnTo>
                  <a:cubicBezTo>
                    <a:pt x="1416" y="1276"/>
                    <a:pt x="1277" y="1191"/>
                    <a:pt x="1138" y="1098"/>
                  </a:cubicBezTo>
                  <a:cubicBezTo>
                    <a:pt x="1046" y="1037"/>
                    <a:pt x="104" y="247"/>
                    <a:pt x="651" y="247"/>
                  </a:cubicBezTo>
                  <a:close/>
                  <a:moveTo>
                    <a:pt x="600" y="1291"/>
                  </a:moveTo>
                  <a:cubicBezTo>
                    <a:pt x="718" y="1291"/>
                    <a:pt x="863" y="1349"/>
                    <a:pt x="955" y="1372"/>
                  </a:cubicBezTo>
                  <a:cubicBezTo>
                    <a:pt x="1162" y="1434"/>
                    <a:pt x="1369" y="1538"/>
                    <a:pt x="1566" y="1646"/>
                  </a:cubicBezTo>
                  <a:lnTo>
                    <a:pt x="1566" y="1646"/>
                  </a:lnTo>
                  <a:cubicBezTo>
                    <a:pt x="1587" y="1659"/>
                    <a:pt x="1608" y="1670"/>
                    <a:pt x="1627" y="1681"/>
                  </a:cubicBezTo>
                  <a:lnTo>
                    <a:pt x="1627" y="1681"/>
                  </a:lnTo>
                  <a:cubicBezTo>
                    <a:pt x="1416" y="1736"/>
                    <a:pt x="1189" y="1782"/>
                    <a:pt x="969" y="1782"/>
                  </a:cubicBezTo>
                  <a:cubicBezTo>
                    <a:pt x="794" y="1782"/>
                    <a:pt x="623" y="1753"/>
                    <a:pt x="469" y="1676"/>
                  </a:cubicBezTo>
                  <a:cubicBezTo>
                    <a:pt x="286" y="1585"/>
                    <a:pt x="256" y="1341"/>
                    <a:pt x="499" y="1311"/>
                  </a:cubicBezTo>
                  <a:cubicBezTo>
                    <a:pt x="529" y="1296"/>
                    <a:pt x="563" y="1291"/>
                    <a:pt x="600" y="1291"/>
                  </a:cubicBezTo>
                  <a:close/>
                  <a:moveTo>
                    <a:pt x="662" y="1"/>
                  </a:moveTo>
                  <a:cubicBezTo>
                    <a:pt x="588" y="1"/>
                    <a:pt x="513" y="21"/>
                    <a:pt x="438" y="65"/>
                  </a:cubicBezTo>
                  <a:cubicBezTo>
                    <a:pt x="0" y="331"/>
                    <a:pt x="295" y="734"/>
                    <a:pt x="730" y="1087"/>
                  </a:cubicBezTo>
                  <a:lnTo>
                    <a:pt x="730" y="1087"/>
                  </a:lnTo>
                  <a:cubicBezTo>
                    <a:pt x="673" y="1078"/>
                    <a:pt x="617" y="1071"/>
                    <a:pt x="560" y="1068"/>
                  </a:cubicBezTo>
                  <a:cubicBezTo>
                    <a:pt x="347" y="1068"/>
                    <a:pt x="13" y="1220"/>
                    <a:pt x="43" y="1463"/>
                  </a:cubicBezTo>
                  <a:cubicBezTo>
                    <a:pt x="102" y="1877"/>
                    <a:pt x="435" y="2010"/>
                    <a:pt x="817" y="2010"/>
                  </a:cubicBezTo>
                  <a:cubicBezTo>
                    <a:pt x="1155" y="2010"/>
                    <a:pt x="1533" y="1905"/>
                    <a:pt x="1793" y="1798"/>
                  </a:cubicBezTo>
                  <a:lnTo>
                    <a:pt x="1793" y="1798"/>
                  </a:lnTo>
                  <a:cubicBezTo>
                    <a:pt x="1814" y="1824"/>
                    <a:pt x="1843" y="1836"/>
                    <a:pt x="1873" y="1836"/>
                  </a:cubicBezTo>
                  <a:cubicBezTo>
                    <a:pt x="1960" y="1836"/>
                    <a:pt x="2061" y="1740"/>
                    <a:pt x="2019" y="1615"/>
                  </a:cubicBezTo>
                  <a:cubicBezTo>
                    <a:pt x="1830" y="1264"/>
                    <a:pt x="1257" y="1"/>
                    <a:pt x="662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" name="Google Shape;508;p40"/>
            <p:cNvSpPr/>
            <p:nvPr/>
          </p:nvSpPr>
          <p:spPr>
            <a:xfrm>
              <a:off x="36457625" y="12735950"/>
              <a:ext cx="205950" cy="377525"/>
            </a:xfrm>
            <a:custGeom>
              <a:avLst/>
              <a:gdLst/>
              <a:ahLst/>
              <a:cxnLst/>
              <a:rect l="l" t="t" r="r" b="b"/>
              <a:pathLst>
                <a:path w="8238" h="15101" extrusionOk="0">
                  <a:moveTo>
                    <a:pt x="5792" y="0"/>
                  </a:moveTo>
                  <a:cubicBezTo>
                    <a:pt x="5059" y="0"/>
                    <a:pt x="4621" y="2892"/>
                    <a:pt x="4621" y="2892"/>
                  </a:cubicBezTo>
                  <a:cubicBezTo>
                    <a:pt x="4621" y="2892"/>
                    <a:pt x="4986" y="65"/>
                    <a:pt x="4226" y="34"/>
                  </a:cubicBezTo>
                  <a:cubicBezTo>
                    <a:pt x="4223" y="34"/>
                    <a:pt x="4219" y="34"/>
                    <a:pt x="4216" y="34"/>
                  </a:cubicBezTo>
                  <a:cubicBezTo>
                    <a:pt x="3496" y="34"/>
                    <a:pt x="3405" y="3317"/>
                    <a:pt x="3405" y="3317"/>
                  </a:cubicBezTo>
                  <a:cubicBezTo>
                    <a:pt x="3405" y="3317"/>
                    <a:pt x="3259" y="2318"/>
                    <a:pt x="2761" y="2318"/>
                  </a:cubicBezTo>
                  <a:cubicBezTo>
                    <a:pt x="2657" y="2318"/>
                    <a:pt x="2538" y="2361"/>
                    <a:pt x="2402" y="2466"/>
                  </a:cubicBezTo>
                  <a:cubicBezTo>
                    <a:pt x="1612" y="3074"/>
                    <a:pt x="3284" y="5749"/>
                    <a:pt x="3284" y="5749"/>
                  </a:cubicBezTo>
                  <a:cubicBezTo>
                    <a:pt x="3284" y="5749"/>
                    <a:pt x="3284" y="6205"/>
                    <a:pt x="2615" y="8819"/>
                  </a:cubicBezTo>
                  <a:cubicBezTo>
                    <a:pt x="2068" y="10946"/>
                    <a:pt x="1004" y="13165"/>
                    <a:pt x="1" y="14898"/>
                  </a:cubicBezTo>
                  <a:cubicBezTo>
                    <a:pt x="588" y="15036"/>
                    <a:pt x="1166" y="15101"/>
                    <a:pt x="1733" y="15101"/>
                  </a:cubicBezTo>
                  <a:cubicBezTo>
                    <a:pt x="3163" y="15101"/>
                    <a:pt x="4531" y="14691"/>
                    <a:pt x="5837" y="14016"/>
                  </a:cubicBezTo>
                  <a:cubicBezTo>
                    <a:pt x="6202" y="12953"/>
                    <a:pt x="6536" y="11889"/>
                    <a:pt x="6779" y="10825"/>
                  </a:cubicBezTo>
                  <a:cubicBezTo>
                    <a:pt x="8238" y="4776"/>
                    <a:pt x="7813" y="490"/>
                    <a:pt x="7174" y="430"/>
                  </a:cubicBezTo>
                  <a:cubicBezTo>
                    <a:pt x="7170" y="429"/>
                    <a:pt x="7167" y="429"/>
                    <a:pt x="7163" y="429"/>
                  </a:cubicBezTo>
                  <a:cubicBezTo>
                    <a:pt x="6562" y="429"/>
                    <a:pt x="6201" y="2833"/>
                    <a:pt x="6141" y="3196"/>
                  </a:cubicBezTo>
                  <a:cubicBezTo>
                    <a:pt x="6202" y="2800"/>
                    <a:pt x="6536" y="126"/>
                    <a:pt x="5837" y="4"/>
                  </a:cubicBezTo>
                  <a:cubicBezTo>
                    <a:pt x="5822" y="2"/>
                    <a:pt x="5807" y="0"/>
                    <a:pt x="5792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" name="Google Shape;509;p40"/>
            <p:cNvSpPr/>
            <p:nvPr/>
          </p:nvSpPr>
          <p:spPr>
            <a:xfrm>
              <a:off x="36404450" y="13086350"/>
              <a:ext cx="199100" cy="307775"/>
            </a:xfrm>
            <a:custGeom>
              <a:avLst/>
              <a:gdLst/>
              <a:ahLst/>
              <a:cxnLst/>
              <a:rect l="l" t="t" r="r" b="b"/>
              <a:pathLst>
                <a:path w="7964" h="12311" extrusionOk="0">
                  <a:moveTo>
                    <a:pt x="7964" y="0"/>
                  </a:moveTo>
                  <a:lnTo>
                    <a:pt x="7964" y="0"/>
                  </a:lnTo>
                  <a:cubicBezTo>
                    <a:pt x="6658" y="675"/>
                    <a:pt x="5290" y="1085"/>
                    <a:pt x="3860" y="1085"/>
                  </a:cubicBezTo>
                  <a:cubicBezTo>
                    <a:pt x="3293" y="1085"/>
                    <a:pt x="2715" y="1020"/>
                    <a:pt x="2128" y="882"/>
                  </a:cubicBezTo>
                  <a:cubicBezTo>
                    <a:pt x="1034" y="2888"/>
                    <a:pt x="0" y="4317"/>
                    <a:pt x="0" y="4317"/>
                  </a:cubicBezTo>
                  <a:lnTo>
                    <a:pt x="1064" y="12311"/>
                  </a:lnTo>
                  <a:cubicBezTo>
                    <a:pt x="2888" y="10669"/>
                    <a:pt x="5380" y="6505"/>
                    <a:pt x="7204" y="2067"/>
                  </a:cubicBezTo>
                  <a:cubicBezTo>
                    <a:pt x="7477" y="1368"/>
                    <a:pt x="7721" y="699"/>
                    <a:pt x="7964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" name="Google Shape;510;p40"/>
            <p:cNvSpPr/>
            <p:nvPr/>
          </p:nvSpPr>
          <p:spPr>
            <a:xfrm>
              <a:off x="35836800" y="13675250"/>
              <a:ext cx="717350" cy="455825"/>
            </a:xfrm>
            <a:custGeom>
              <a:avLst/>
              <a:gdLst/>
              <a:ahLst/>
              <a:cxnLst/>
              <a:rect l="l" t="t" r="r" b="b"/>
              <a:pathLst>
                <a:path w="28694" h="18233" extrusionOk="0">
                  <a:moveTo>
                    <a:pt x="4985" y="1"/>
                  </a:moveTo>
                  <a:lnTo>
                    <a:pt x="5107" y="1004"/>
                  </a:lnTo>
                  <a:lnTo>
                    <a:pt x="5016" y="1004"/>
                  </a:lnTo>
                  <a:lnTo>
                    <a:pt x="1" y="15047"/>
                  </a:lnTo>
                  <a:cubicBezTo>
                    <a:pt x="1" y="15047"/>
                    <a:pt x="1733" y="17266"/>
                    <a:pt x="5502" y="17326"/>
                  </a:cubicBezTo>
                  <a:cubicBezTo>
                    <a:pt x="6088" y="17341"/>
                    <a:pt x="6631" y="17344"/>
                    <a:pt x="7143" y="17344"/>
                  </a:cubicBezTo>
                  <a:cubicBezTo>
                    <a:pt x="7766" y="17344"/>
                    <a:pt x="8344" y="17339"/>
                    <a:pt x="8901" y="17339"/>
                  </a:cubicBezTo>
                  <a:cubicBezTo>
                    <a:pt x="10831" y="17339"/>
                    <a:pt x="12503" y="17408"/>
                    <a:pt x="14894" y="18026"/>
                  </a:cubicBezTo>
                  <a:cubicBezTo>
                    <a:pt x="15464" y="18168"/>
                    <a:pt x="16107" y="18233"/>
                    <a:pt x="16793" y="18233"/>
                  </a:cubicBezTo>
                  <a:cubicBezTo>
                    <a:pt x="20497" y="18233"/>
                    <a:pt x="25463" y="16349"/>
                    <a:pt x="27053" y="14682"/>
                  </a:cubicBezTo>
                  <a:cubicBezTo>
                    <a:pt x="27691" y="14044"/>
                    <a:pt x="28238" y="13375"/>
                    <a:pt x="28694" y="12767"/>
                  </a:cubicBezTo>
                  <a:cubicBezTo>
                    <a:pt x="19758" y="11642"/>
                    <a:pt x="11338" y="6810"/>
                    <a:pt x="4985" y="1"/>
                  </a:cubicBezTo>
                  <a:close/>
                </a:path>
              </a:pathLst>
            </a:custGeom>
            <a:solidFill>
              <a:srgbClr val="1C1B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" name="Google Shape;511;p40"/>
            <p:cNvSpPr/>
            <p:nvPr/>
          </p:nvSpPr>
          <p:spPr>
            <a:xfrm>
              <a:off x="35890750" y="13159300"/>
              <a:ext cx="612500" cy="496975"/>
            </a:xfrm>
            <a:custGeom>
              <a:avLst/>
              <a:gdLst/>
              <a:ahLst/>
              <a:cxnLst/>
              <a:rect l="l" t="t" r="r" b="b"/>
              <a:pathLst>
                <a:path w="24500" h="19879" extrusionOk="0">
                  <a:moveTo>
                    <a:pt x="20548" y="0"/>
                  </a:moveTo>
                  <a:cubicBezTo>
                    <a:pt x="20548" y="0"/>
                    <a:pt x="19454" y="1885"/>
                    <a:pt x="15806" y="3921"/>
                  </a:cubicBezTo>
                  <a:cubicBezTo>
                    <a:pt x="15778" y="3940"/>
                    <a:pt x="15747" y="3947"/>
                    <a:pt x="15715" y="3947"/>
                  </a:cubicBezTo>
                  <a:cubicBezTo>
                    <a:pt x="15643" y="3947"/>
                    <a:pt x="15565" y="3912"/>
                    <a:pt x="15502" y="3891"/>
                  </a:cubicBezTo>
                  <a:cubicBezTo>
                    <a:pt x="14092" y="3684"/>
                    <a:pt x="12856" y="3603"/>
                    <a:pt x="11784" y="3603"/>
                  </a:cubicBezTo>
                  <a:cubicBezTo>
                    <a:pt x="7983" y="3603"/>
                    <a:pt x="6262" y="4620"/>
                    <a:pt x="6262" y="4620"/>
                  </a:cubicBezTo>
                  <a:cubicBezTo>
                    <a:pt x="6262" y="4620"/>
                    <a:pt x="2128" y="5137"/>
                    <a:pt x="274" y="8177"/>
                  </a:cubicBezTo>
                  <a:cubicBezTo>
                    <a:pt x="153" y="8329"/>
                    <a:pt x="92" y="8511"/>
                    <a:pt x="1" y="8663"/>
                  </a:cubicBezTo>
                  <a:cubicBezTo>
                    <a:pt x="5502" y="14499"/>
                    <a:pt x="12980" y="17599"/>
                    <a:pt x="20579" y="19879"/>
                  </a:cubicBezTo>
                  <a:lnTo>
                    <a:pt x="20639" y="19879"/>
                  </a:lnTo>
                  <a:lnTo>
                    <a:pt x="20214" y="19210"/>
                  </a:lnTo>
                  <a:lnTo>
                    <a:pt x="20031" y="12007"/>
                  </a:lnTo>
                  <a:cubicBezTo>
                    <a:pt x="20031" y="12007"/>
                    <a:pt x="22919" y="10274"/>
                    <a:pt x="24013" y="7599"/>
                  </a:cubicBezTo>
                  <a:cubicBezTo>
                    <a:pt x="24500" y="6414"/>
                    <a:pt x="21186" y="517"/>
                    <a:pt x="2054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" name="Google Shape;512;p40"/>
            <p:cNvSpPr/>
            <p:nvPr/>
          </p:nvSpPr>
          <p:spPr>
            <a:xfrm>
              <a:off x="35850475" y="13375875"/>
              <a:ext cx="554750" cy="328225"/>
            </a:xfrm>
            <a:custGeom>
              <a:avLst/>
              <a:gdLst/>
              <a:ahLst/>
              <a:cxnLst/>
              <a:rect l="l" t="t" r="r" b="b"/>
              <a:pathLst>
                <a:path w="22190" h="13129" extrusionOk="0">
                  <a:moveTo>
                    <a:pt x="1612" y="0"/>
                  </a:moveTo>
                  <a:cubicBezTo>
                    <a:pt x="1" y="2827"/>
                    <a:pt x="61" y="5015"/>
                    <a:pt x="61" y="5015"/>
                  </a:cubicBezTo>
                  <a:cubicBezTo>
                    <a:pt x="61" y="5015"/>
                    <a:pt x="1247" y="5927"/>
                    <a:pt x="3679" y="6110"/>
                  </a:cubicBezTo>
                  <a:cubicBezTo>
                    <a:pt x="3770" y="6110"/>
                    <a:pt x="3861" y="6140"/>
                    <a:pt x="3983" y="6140"/>
                  </a:cubicBezTo>
                  <a:lnTo>
                    <a:pt x="3952" y="7751"/>
                  </a:lnTo>
                  <a:lnTo>
                    <a:pt x="4438" y="11976"/>
                  </a:lnTo>
                  <a:cubicBezTo>
                    <a:pt x="4803" y="12371"/>
                    <a:pt x="5168" y="12736"/>
                    <a:pt x="5533" y="13101"/>
                  </a:cubicBezTo>
                  <a:cubicBezTo>
                    <a:pt x="6339" y="13118"/>
                    <a:pt x="7152" y="13129"/>
                    <a:pt x="7968" y="13129"/>
                  </a:cubicBezTo>
                  <a:cubicBezTo>
                    <a:pt x="12840" y="13129"/>
                    <a:pt x="17816" y="12752"/>
                    <a:pt x="22190" y="11216"/>
                  </a:cubicBezTo>
                  <a:cubicBezTo>
                    <a:pt x="14591" y="8936"/>
                    <a:pt x="7113" y="5836"/>
                    <a:pt x="1612" y="0"/>
                  </a:cubicBezTo>
                  <a:close/>
                </a:path>
              </a:pathLst>
            </a:custGeom>
            <a:solidFill>
              <a:srgbClr val="E6E4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" name="Google Shape;513;p40"/>
            <p:cNvSpPr/>
            <p:nvPr/>
          </p:nvSpPr>
          <p:spPr>
            <a:xfrm>
              <a:off x="35988775" y="13655500"/>
              <a:ext cx="602625" cy="338950"/>
            </a:xfrm>
            <a:custGeom>
              <a:avLst/>
              <a:gdLst/>
              <a:ahLst/>
              <a:cxnLst/>
              <a:rect l="l" t="t" r="r" b="b"/>
              <a:pathLst>
                <a:path w="24105" h="13558" extrusionOk="0">
                  <a:moveTo>
                    <a:pt x="16718" y="1"/>
                  </a:moveTo>
                  <a:cubicBezTo>
                    <a:pt x="12315" y="1564"/>
                    <a:pt x="7332" y="1943"/>
                    <a:pt x="2437" y="1943"/>
                  </a:cubicBezTo>
                  <a:cubicBezTo>
                    <a:pt x="1622" y="1943"/>
                    <a:pt x="808" y="1933"/>
                    <a:pt x="1" y="1916"/>
                  </a:cubicBezTo>
                  <a:lnTo>
                    <a:pt x="1" y="1916"/>
                  </a:lnTo>
                  <a:cubicBezTo>
                    <a:pt x="6232" y="8116"/>
                    <a:pt x="14195" y="12493"/>
                    <a:pt x="22615" y="13557"/>
                  </a:cubicBezTo>
                  <a:cubicBezTo>
                    <a:pt x="23557" y="12372"/>
                    <a:pt x="24104" y="11460"/>
                    <a:pt x="24104" y="11460"/>
                  </a:cubicBezTo>
                  <a:lnTo>
                    <a:pt x="16718" y="1"/>
                  </a:lnTo>
                  <a:close/>
                </a:path>
              </a:pathLst>
            </a:custGeom>
            <a:solidFill>
              <a:srgbClr val="2B2B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" name="Google Shape;514;p40"/>
            <p:cNvSpPr/>
            <p:nvPr/>
          </p:nvSpPr>
          <p:spPr>
            <a:xfrm>
              <a:off x="36259300" y="13205750"/>
              <a:ext cx="198350" cy="489300"/>
            </a:xfrm>
            <a:custGeom>
              <a:avLst/>
              <a:gdLst/>
              <a:ahLst/>
              <a:cxnLst/>
              <a:rect l="l" t="t" r="r" b="b"/>
              <a:pathLst>
                <a:path w="7934" h="19572" extrusionOk="0">
                  <a:moveTo>
                    <a:pt x="2240" y="0"/>
                  </a:moveTo>
                  <a:cubicBezTo>
                    <a:pt x="1284" y="0"/>
                    <a:pt x="800" y="897"/>
                    <a:pt x="153" y="1121"/>
                  </a:cubicBezTo>
                  <a:cubicBezTo>
                    <a:pt x="61" y="2732"/>
                    <a:pt x="1" y="6349"/>
                    <a:pt x="730" y="9115"/>
                  </a:cubicBezTo>
                  <a:cubicBezTo>
                    <a:pt x="2280" y="14951"/>
                    <a:pt x="4651" y="16836"/>
                    <a:pt x="7934" y="19571"/>
                  </a:cubicBezTo>
                  <a:cubicBezTo>
                    <a:pt x="7812" y="17930"/>
                    <a:pt x="6840" y="14981"/>
                    <a:pt x="6840" y="14981"/>
                  </a:cubicBezTo>
                  <a:cubicBezTo>
                    <a:pt x="6840" y="14981"/>
                    <a:pt x="4742" y="9936"/>
                    <a:pt x="4134" y="7687"/>
                  </a:cubicBezTo>
                  <a:cubicBezTo>
                    <a:pt x="3526" y="5437"/>
                    <a:pt x="2949" y="148"/>
                    <a:pt x="2949" y="148"/>
                  </a:cubicBezTo>
                  <a:cubicBezTo>
                    <a:pt x="2685" y="44"/>
                    <a:pt x="2451" y="0"/>
                    <a:pt x="2240" y="0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" name="Google Shape;515;p40"/>
            <p:cNvSpPr/>
            <p:nvPr/>
          </p:nvSpPr>
          <p:spPr>
            <a:xfrm>
              <a:off x="36228900" y="13233775"/>
              <a:ext cx="230275" cy="484075"/>
            </a:xfrm>
            <a:custGeom>
              <a:avLst/>
              <a:gdLst/>
              <a:ahLst/>
              <a:cxnLst/>
              <a:rect l="l" t="t" r="r" b="b"/>
              <a:pathLst>
                <a:path w="9211" h="19363" extrusionOk="0">
                  <a:moveTo>
                    <a:pt x="1369" y="0"/>
                  </a:moveTo>
                  <a:lnTo>
                    <a:pt x="1369" y="0"/>
                  </a:lnTo>
                  <a:cubicBezTo>
                    <a:pt x="913" y="152"/>
                    <a:pt x="639" y="395"/>
                    <a:pt x="609" y="760"/>
                  </a:cubicBezTo>
                  <a:cubicBezTo>
                    <a:pt x="457" y="1793"/>
                    <a:pt x="1" y="5958"/>
                    <a:pt x="2128" y="11246"/>
                  </a:cubicBezTo>
                  <a:cubicBezTo>
                    <a:pt x="4226" y="16535"/>
                    <a:pt x="9089" y="19362"/>
                    <a:pt x="9089" y="19362"/>
                  </a:cubicBezTo>
                  <a:cubicBezTo>
                    <a:pt x="9180" y="19180"/>
                    <a:pt x="9211" y="18845"/>
                    <a:pt x="9180" y="18450"/>
                  </a:cubicBezTo>
                  <a:cubicBezTo>
                    <a:pt x="5867" y="15715"/>
                    <a:pt x="3496" y="13800"/>
                    <a:pt x="1946" y="7994"/>
                  </a:cubicBezTo>
                  <a:cubicBezTo>
                    <a:pt x="1217" y="5228"/>
                    <a:pt x="1277" y="1611"/>
                    <a:pt x="1369" y="0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" name="Google Shape;516;p40"/>
            <p:cNvSpPr/>
            <p:nvPr/>
          </p:nvSpPr>
          <p:spPr>
            <a:xfrm>
              <a:off x="35722825" y="12981525"/>
              <a:ext cx="136025" cy="83300"/>
            </a:xfrm>
            <a:custGeom>
              <a:avLst/>
              <a:gdLst/>
              <a:ahLst/>
              <a:cxnLst/>
              <a:rect l="l" t="t" r="r" b="b"/>
              <a:pathLst>
                <a:path w="5441" h="3332" extrusionOk="0">
                  <a:moveTo>
                    <a:pt x="3464" y="0"/>
                  </a:moveTo>
                  <a:cubicBezTo>
                    <a:pt x="2197" y="0"/>
                    <a:pt x="935" y="483"/>
                    <a:pt x="0" y="1397"/>
                  </a:cubicBezTo>
                  <a:cubicBezTo>
                    <a:pt x="343" y="2424"/>
                    <a:pt x="1299" y="3331"/>
                    <a:pt x="2780" y="3331"/>
                  </a:cubicBezTo>
                  <a:cubicBezTo>
                    <a:pt x="3535" y="3331"/>
                    <a:pt x="4426" y="3096"/>
                    <a:pt x="5441" y="2522"/>
                  </a:cubicBezTo>
                  <a:lnTo>
                    <a:pt x="5076" y="272"/>
                  </a:lnTo>
                  <a:cubicBezTo>
                    <a:pt x="4555" y="89"/>
                    <a:pt x="4009" y="0"/>
                    <a:pt x="3464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7" name="Google Shape;517;p40"/>
            <p:cNvSpPr/>
            <p:nvPr/>
          </p:nvSpPr>
          <p:spPr>
            <a:xfrm>
              <a:off x="35715975" y="12937200"/>
              <a:ext cx="133775" cy="79250"/>
            </a:xfrm>
            <a:custGeom>
              <a:avLst/>
              <a:gdLst/>
              <a:ahLst/>
              <a:cxnLst/>
              <a:rect l="l" t="t" r="r" b="b"/>
              <a:pathLst>
                <a:path w="5351" h="3170" extrusionOk="0">
                  <a:moveTo>
                    <a:pt x="3042" y="1"/>
                  </a:moveTo>
                  <a:cubicBezTo>
                    <a:pt x="2345" y="1"/>
                    <a:pt x="1564" y="183"/>
                    <a:pt x="852" y="769"/>
                  </a:cubicBezTo>
                  <a:cubicBezTo>
                    <a:pt x="183" y="1316"/>
                    <a:pt x="1" y="2288"/>
                    <a:pt x="305" y="3170"/>
                  </a:cubicBezTo>
                  <a:cubicBezTo>
                    <a:pt x="1218" y="2256"/>
                    <a:pt x="2474" y="1773"/>
                    <a:pt x="3739" y="1773"/>
                  </a:cubicBezTo>
                  <a:cubicBezTo>
                    <a:pt x="4283" y="1773"/>
                    <a:pt x="4829" y="1862"/>
                    <a:pt x="5350" y="2045"/>
                  </a:cubicBezTo>
                  <a:lnTo>
                    <a:pt x="5107" y="495"/>
                  </a:lnTo>
                  <a:cubicBezTo>
                    <a:pt x="5107" y="495"/>
                    <a:pt x="4189" y="1"/>
                    <a:pt x="3042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" name="Google Shape;518;p40"/>
            <p:cNvSpPr/>
            <p:nvPr/>
          </p:nvSpPr>
          <p:spPr>
            <a:xfrm>
              <a:off x="35758525" y="12985325"/>
              <a:ext cx="89700" cy="61675"/>
            </a:xfrm>
            <a:custGeom>
              <a:avLst/>
              <a:gdLst/>
              <a:ahLst/>
              <a:cxnLst/>
              <a:rect l="l" t="t" r="r" b="b"/>
              <a:pathLst>
                <a:path w="3588" h="2467" extrusionOk="0">
                  <a:moveTo>
                    <a:pt x="1759" y="1"/>
                  </a:moveTo>
                  <a:cubicBezTo>
                    <a:pt x="1173" y="1"/>
                    <a:pt x="549" y="240"/>
                    <a:pt x="62" y="455"/>
                  </a:cubicBezTo>
                  <a:cubicBezTo>
                    <a:pt x="1" y="485"/>
                    <a:pt x="31" y="515"/>
                    <a:pt x="62" y="515"/>
                  </a:cubicBezTo>
                  <a:cubicBezTo>
                    <a:pt x="615" y="423"/>
                    <a:pt x="1236" y="163"/>
                    <a:pt x="1801" y="163"/>
                  </a:cubicBezTo>
                  <a:cubicBezTo>
                    <a:pt x="2167" y="163"/>
                    <a:pt x="2510" y="272"/>
                    <a:pt x="2797" y="607"/>
                  </a:cubicBezTo>
                  <a:cubicBezTo>
                    <a:pt x="3192" y="1093"/>
                    <a:pt x="3284" y="1792"/>
                    <a:pt x="3405" y="2400"/>
                  </a:cubicBezTo>
                  <a:cubicBezTo>
                    <a:pt x="3405" y="2446"/>
                    <a:pt x="3432" y="2466"/>
                    <a:pt x="3465" y="2466"/>
                  </a:cubicBezTo>
                  <a:cubicBezTo>
                    <a:pt x="3518" y="2466"/>
                    <a:pt x="3587" y="2414"/>
                    <a:pt x="3587" y="2339"/>
                  </a:cubicBezTo>
                  <a:cubicBezTo>
                    <a:pt x="3466" y="1640"/>
                    <a:pt x="3314" y="728"/>
                    <a:pt x="2676" y="272"/>
                  </a:cubicBezTo>
                  <a:cubicBezTo>
                    <a:pt x="2403" y="76"/>
                    <a:pt x="2087" y="1"/>
                    <a:pt x="1759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9" name="Google Shape;519;p40"/>
            <p:cNvSpPr/>
            <p:nvPr/>
          </p:nvSpPr>
          <p:spPr>
            <a:xfrm>
              <a:off x="35796075" y="13002750"/>
              <a:ext cx="49525" cy="23325"/>
            </a:xfrm>
            <a:custGeom>
              <a:avLst/>
              <a:gdLst/>
              <a:ahLst/>
              <a:cxnLst/>
              <a:rect l="l" t="t" r="r" b="b"/>
              <a:pathLst>
                <a:path w="1981" h="933" extrusionOk="0">
                  <a:moveTo>
                    <a:pt x="739" y="1"/>
                  </a:moveTo>
                  <a:cubicBezTo>
                    <a:pt x="503" y="1"/>
                    <a:pt x="266" y="98"/>
                    <a:pt x="49" y="335"/>
                  </a:cubicBezTo>
                  <a:cubicBezTo>
                    <a:pt x="0" y="360"/>
                    <a:pt x="50" y="443"/>
                    <a:pt x="102" y="443"/>
                  </a:cubicBezTo>
                  <a:cubicBezTo>
                    <a:pt x="115" y="443"/>
                    <a:pt x="128" y="438"/>
                    <a:pt x="140" y="426"/>
                  </a:cubicBezTo>
                  <a:cubicBezTo>
                    <a:pt x="352" y="292"/>
                    <a:pt x="539" y="194"/>
                    <a:pt x="748" y="194"/>
                  </a:cubicBezTo>
                  <a:cubicBezTo>
                    <a:pt x="869" y="194"/>
                    <a:pt x="998" y="227"/>
                    <a:pt x="1143" y="305"/>
                  </a:cubicBezTo>
                  <a:cubicBezTo>
                    <a:pt x="1386" y="457"/>
                    <a:pt x="1569" y="700"/>
                    <a:pt x="1782" y="913"/>
                  </a:cubicBezTo>
                  <a:cubicBezTo>
                    <a:pt x="1795" y="926"/>
                    <a:pt x="1814" y="932"/>
                    <a:pt x="1833" y="932"/>
                  </a:cubicBezTo>
                  <a:cubicBezTo>
                    <a:pt x="1900" y="932"/>
                    <a:pt x="1981" y="862"/>
                    <a:pt x="1933" y="791"/>
                  </a:cubicBezTo>
                  <a:cubicBezTo>
                    <a:pt x="1652" y="369"/>
                    <a:pt x="1199" y="1"/>
                    <a:pt x="739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" name="Google Shape;520;p40"/>
            <p:cNvSpPr/>
            <p:nvPr/>
          </p:nvSpPr>
          <p:spPr>
            <a:xfrm>
              <a:off x="36429525" y="12867300"/>
              <a:ext cx="129850" cy="85075"/>
            </a:xfrm>
            <a:custGeom>
              <a:avLst/>
              <a:gdLst/>
              <a:ahLst/>
              <a:cxnLst/>
              <a:rect l="l" t="t" r="r" b="b"/>
              <a:pathLst>
                <a:path w="5194" h="3403" extrusionOk="0">
                  <a:moveTo>
                    <a:pt x="3067" y="0"/>
                  </a:moveTo>
                  <a:cubicBezTo>
                    <a:pt x="1973" y="0"/>
                    <a:pt x="881" y="351"/>
                    <a:pt x="0" y="1011"/>
                  </a:cubicBezTo>
                  <a:lnTo>
                    <a:pt x="365" y="3261"/>
                  </a:lnTo>
                  <a:cubicBezTo>
                    <a:pt x="865" y="3358"/>
                    <a:pt x="1321" y="3403"/>
                    <a:pt x="1737" y="3403"/>
                  </a:cubicBezTo>
                  <a:cubicBezTo>
                    <a:pt x="4176" y="3403"/>
                    <a:pt x="5193" y="1867"/>
                    <a:pt x="5167" y="464"/>
                  </a:cubicBezTo>
                  <a:cubicBezTo>
                    <a:pt x="4505" y="151"/>
                    <a:pt x="3785" y="0"/>
                    <a:pt x="3067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" name="Google Shape;521;p40"/>
            <p:cNvSpPr/>
            <p:nvPr/>
          </p:nvSpPr>
          <p:spPr>
            <a:xfrm>
              <a:off x="36423450" y="12831975"/>
              <a:ext cx="135275" cy="61375"/>
            </a:xfrm>
            <a:custGeom>
              <a:avLst/>
              <a:gdLst/>
              <a:ahLst/>
              <a:cxnLst/>
              <a:rect l="l" t="t" r="r" b="b"/>
              <a:pathLst>
                <a:path w="5411" h="2455" extrusionOk="0">
                  <a:moveTo>
                    <a:pt x="2159" y="0"/>
                  </a:moveTo>
                  <a:cubicBezTo>
                    <a:pt x="748" y="0"/>
                    <a:pt x="0" y="881"/>
                    <a:pt x="0" y="905"/>
                  </a:cubicBezTo>
                  <a:lnTo>
                    <a:pt x="243" y="2455"/>
                  </a:lnTo>
                  <a:cubicBezTo>
                    <a:pt x="1128" y="1773"/>
                    <a:pt x="2224" y="1415"/>
                    <a:pt x="3324" y="1415"/>
                  </a:cubicBezTo>
                  <a:cubicBezTo>
                    <a:pt x="4037" y="1415"/>
                    <a:pt x="4752" y="1566"/>
                    <a:pt x="5410" y="1877"/>
                  </a:cubicBezTo>
                  <a:cubicBezTo>
                    <a:pt x="5410" y="965"/>
                    <a:pt x="4377" y="570"/>
                    <a:pt x="3556" y="266"/>
                  </a:cubicBezTo>
                  <a:cubicBezTo>
                    <a:pt x="3036" y="75"/>
                    <a:pt x="2569" y="0"/>
                    <a:pt x="2159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" name="Google Shape;522;p40"/>
            <p:cNvSpPr/>
            <p:nvPr/>
          </p:nvSpPr>
          <p:spPr>
            <a:xfrm>
              <a:off x="36442425" y="12871300"/>
              <a:ext cx="76775" cy="75875"/>
            </a:xfrm>
            <a:custGeom>
              <a:avLst/>
              <a:gdLst/>
              <a:ahLst/>
              <a:cxnLst/>
              <a:rect l="l" t="t" r="r" b="b"/>
              <a:pathLst>
                <a:path w="3071" h="3035" extrusionOk="0">
                  <a:moveTo>
                    <a:pt x="2360" y="4"/>
                  </a:moveTo>
                  <a:cubicBezTo>
                    <a:pt x="1632" y="4"/>
                    <a:pt x="844" y="135"/>
                    <a:pt x="426" y="760"/>
                  </a:cubicBezTo>
                  <a:cubicBezTo>
                    <a:pt x="1" y="1368"/>
                    <a:pt x="153" y="2280"/>
                    <a:pt x="274" y="2979"/>
                  </a:cubicBezTo>
                  <a:cubicBezTo>
                    <a:pt x="287" y="3017"/>
                    <a:pt x="327" y="3034"/>
                    <a:pt x="366" y="3034"/>
                  </a:cubicBezTo>
                  <a:cubicBezTo>
                    <a:pt x="420" y="3034"/>
                    <a:pt x="475" y="3002"/>
                    <a:pt x="457" y="2949"/>
                  </a:cubicBezTo>
                  <a:cubicBezTo>
                    <a:pt x="396" y="2310"/>
                    <a:pt x="183" y="1551"/>
                    <a:pt x="518" y="943"/>
                  </a:cubicBezTo>
                  <a:cubicBezTo>
                    <a:pt x="1004" y="0"/>
                    <a:pt x="2159" y="244"/>
                    <a:pt x="3010" y="92"/>
                  </a:cubicBezTo>
                  <a:cubicBezTo>
                    <a:pt x="3071" y="92"/>
                    <a:pt x="3040" y="31"/>
                    <a:pt x="3010" y="31"/>
                  </a:cubicBezTo>
                  <a:cubicBezTo>
                    <a:pt x="2808" y="16"/>
                    <a:pt x="2587" y="4"/>
                    <a:pt x="2360" y="4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" name="Google Shape;523;p40"/>
            <p:cNvSpPr/>
            <p:nvPr/>
          </p:nvSpPr>
          <p:spPr>
            <a:xfrm>
              <a:off x="36445475" y="12894350"/>
              <a:ext cx="43075" cy="32025"/>
            </a:xfrm>
            <a:custGeom>
              <a:avLst/>
              <a:gdLst/>
              <a:ahLst/>
              <a:cxnLst/>
              <a:rect l="l" t="t" r="r" b="b"/>
              <a:pathLst>
                <a:path w="1723" h="1281" extrusionOk="0">
                  <a:moveTo>
                    <a:pt x="1155" y="1"/>
                  </a:moveTo>
                  <a:cubicBezTo>
                    <a:pt x="596" y="1"/>
                    <a:pt x="167" y="573"/>
                    <a:pt x="0" y="1145"/>
                  </a:cubicBezTo>
                  <a:cubicBezTo>
                    <a:pt x="0" y="1226"/>
                    <a:pt x="68" y="1280"/>
                    <a:pt x="122" y="1280"/>
                  </a:cubicBezTo>
                  <a:cubicBezTo>
                    <a:pt x="149" y="1280"/>
                    <a:pt x="173" y="1267"/>
                    <a:pt x="183" y="1236"/>
                  </a:cubicBezTo>
                  <a:cubicBezTo>
                    <a:pt x="365" y="963"/>
                    <a:pt x="426" y="659"/>
                    <a:pt x="639" y="446"/>
                  </a:cubicBezTo>
                  <a:cubicBezTo>
                    <a:pt x="806" y="260"/>
                    <a:pt x="997" y="188"/>
                    <a:pt x="1196" y="188"/>
                  </a:cubicBezTo>
                  <a:cubicBezTo>
                    <a:pt x="1322" y="188"/>
                    <a:pt x="1452" y="217"/>
                    <a:pt x="1581" y="264"/>
                  </a:cubicBezTo>
                  <a:cubicBezTo>
                    <a:pt x="1591" y="267"/>
                    <a:pt x="1601" y="269"/>
                    <a:pt x="1610" y="269"/>
                  </a:cubicBezTo>
                  <a:cubicBezTo>
                    <a:pt x="1684" y="269"/>
                    <a:pt x="1723" y="169"/>
                    <a:pt x="1642" y="142"/>
                  </a:cubicBezTo>
                  <a:cubicBezTo>
                    <a:pt x="1472" y="44"/>
                    <a:pt x="1308" y="1"/>
                    <a:pt x="1155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" name="Google Shape;524;p40"/>
            <p:cNvSpPr/>
            <p:nvPr/>
          </p:nvSpPr>
          <p:spPr>
            <a:xfrm>
              <a:off x="36094400" y="13210200"/>
              <a:ext cx="151250" cy="77075"/>
            </a:xfrm>
            <a:custGeom>
              <a:avLst/>
              <a:gdLst/>
              <a:ahLst/>
              <a:cxnLst/>
              <a:rect l="l" t="t" r="r" b="b"/>
              <a:pathLst>
                <a:path w="6050" h="3083" extrusionOk="0">
                  <a:moveTo>
                    <a:pt x="6049" y="1"/>
                  </a:moveTo>
                  <a:lnTo>
                    <a:pt x="6049" y="1"/>
                  </a:lnTo>
                  <a:cubicBezTo>
                    <a:pt x="4074" y="122"/>
                    <a:pt x="2128" y="457"/>
                    <a:pt x="213" y="1095"/>
                  </a:cubicBezTo>
                  <a:cubicBezTo>
                    <a:pt x="153" y="1308"/>
                    <a:pt x="92" y="1521"/>
                    <a:pt x="1" y="1703"/>
                  </a:cubicBezTo>
                  <a:cubicBezTo>
                    <a:pt x="1" y="1703"/>
                    <a:pt x="1305" y="3082"/>
                    <a:pt x="3250" y="3082"/>
                  </a:cubicBezTo>
                  <a:cubicBezTo>
                    <a:pt x="4075" y="3082"/>
                    <a:pt x="5015" y="2834"/>
                    <a:pt x="6019" y="2129"/>
                  </a:cubicBezTo>
                  <a:cubicBezTo>
                    <a:pt x="6019" y="2129"/>
                    <a:pt x="5958" y="1156"/>
                    <a:pt x="6049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" name="Google Shape;525;p40"/>
            <p:cNvSpPr/>
            <p:nvPr/>
          </p:nvSpPr>
          <p:spPr>
            <a:xfrm>
              <a:off x="36094400" y="13153225"/>
              <a:ext cx="162650" cy="84375"/>
            </a:xfrm>
            <a:custGeom>
              <a:avLst/>
              <a:gdLst/>
              <a:ahLst/>
              <a:cxnLst/>
              <a:rect l="l" t="t" r="r" b="b"/>
              <a:pathLst>
                <a:path w="6506" h="3375" extrusionOk="0">
                  <a:moveTo>
                    <a:pt x="6505" y="0"/>
                  </a:moveTo>
                  <a:lnTo>
                    <a:pt x="1" y="547"/>
                  </a:lnTo>
                  <a:cubicBezTo>
                    <a:pt x="1" y="547"/>
                    <a:pt x="517" y="2128"/>
                    <a:pt x="213" y="3374"/>
                  </a:cubicBezTo>
                  <a:cubicBezTo>
                    <a:pt x="2128" y="2736"/>
                    <a:pt x="4074" y="2401"/>
                    <a:pt x="6049" y="2280"/>
                  </a:cubicBezTo>
                  <a:cubicBezTo>
                    <a:pt x="6110" y="1520"/>
                    <a:pt x="6232" y="699"/>
                    <a:pt x="6505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" name="Google Shape;526;p40"/>
            <p:cNvSpPr/>
            <p:nvPr/>
          </p:nvSpPr>
          <p:spPr>
            <a:xfrm>
              <a:off x="35779500" y="12594425"/>
              <a:ext cx="671325" cy="584125"/>
            </a:xfrm>
            <a:custGeom>
              <a:avLst/>
              <a:gdLst/>
              <a:ahLst/>
              <a:cxnLst/>
              <a:rect l="l" t="t" r="r" b="b"/>
              <a:pathLst>
                <a:path w="26853" h="23365" extrusionOk="0">
                  <a:moveTo>
                    <a:pt x="12130" y="0"/>
                  </a:moveTo>
                  <a:cubicBezTo>
                    <a:pt x="6200" y="0"/>
                    <a:pt x="0" y="2436"/>
                    <a:pt x="2080" y="13446"/>
                  </a:cubicBezTo>
                  <a:cubicBezTo>
                    <a:pt x="2080" y="13446"/>
                    <a:pt x="2688" y="17854"/>
                    <a:pt x="4086" y="19829"/>
                  </a:cubicBezTo>
                  <a:cubicBezTo>
                    <a:pt x="5400" y="21674"/>
                    <a:pt x="8821" y="23365"/>
                    <a:pt x="13050" y="23365"/>
                  </a:cubicBezTo>
                  <a:cubicBezTo>
                    <a:pt x="13420" y="23365"/>
                    <a:pt x="13796" y="23352"/>
                    <a:pt x="14177" y="23325"/>
                  </a:cubicBezTo>
                  <a:cubicBezTo>
                    <a:pt x="18949" y="22990"/>
                    <a:pt x="24937" y="20407"/>
                    <a:pt x="25819" y="16790"/>
                  </a:cubicBezTo>
                  <a:cubicBezTo>
                    <a:pt x="26670" y="13142"/>
                    <a:pt x="26852" y="10711"/>
                    <a:pt x="25849" y="7306"/>
                  </a:cubicBezTo>
                  <a:cubicBezTo>
                    <a:pt x="24846" y="3932"/>
                    <a:pt x="24390" y="2413"/>
                    <a:pt x="20925" y="1379"/>
                  </a:cubicBezTo>
                  <a:cubicBezTo>
                    <a:pt x="19577" y="989"/>
                    <a:pt x="15908" y="0"/>
                    <a:pt x="12130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" name="Google Shape;527;p40"/>
            <p:cNvSpPr/>
            <p:nvPr/>
          </p:nvSpPr>
          <p:spPr>
            <a:xfrm>
              <a:off x="35973575" y="12924300"/>
              <a:ext cx="38025" cy="42200"/>
            </a:xfrm>
            <a:custGeom>
              <a:avLst/>
              <a:gdLst/>
              <a:ahLst/>
              <a:cxnLst/>
              <a:rect l="l" t="t" r="r" b="b"/>
              <a:pathLst>
                <a:path w="1521" h="1688" extrusionOk="0">
                  <a:moveTo>
                    <a:pt x="702" y="1"/>
                  </a:moveTo>
                  <a:cubicBezTo>
                    <a:pt x="671" y="1"/>
                    <a:pt x="640" y="3"/>
                    <a:pt x="609" y="8"/>
                  </a:cubicBezTo>
                  <a:cubicBezTo>
                    <a:pt x="244" y="69"/>
                    <a:pt x="1" y="494"/>
                    <a:pt x="62" y="981"/>
                  </a:cubicBezTo>
                  <a:cubicBezTo>
                    <a:pt x="145" y="1398"/>
                    <a:pt x="457" y="1688"/>
                    <a:pt x="789" y="1688"/>
                  </a:cubicBezTo>
                  <a:cubicBezTo>
                    <a:pt x="820" y="1688"/>
                    <a:pt x="851" y="1685"/>
                    <a:pt x="882" y="1680"/>
                  </a:cubicBezTo>
                  <a:cubicBezTo>
                    <a:pt x="1277" y="1619"/>
                    <a:pt x="1521" y="1194"/>
                    <a:pt x="1460" y="738"/>
                  </a:cubicBezTo>
                  <a:cubicBezTo>
                    <a:pt x="1376" y="318"/>
                    <a:pt x="1060" y="1"/>
                    <a:pt x="702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" name="Google Shape;528;p40"/>
            <p:cNvSpPr/>
            <p:nvPr/>
          </p:nvSpPr>
          <p:spPr>
            <a:xfrm>
              <a:off x="36258550" y="12877325"/>
              <a:ext cx="38000" cy="42250"/>
            </a:xfrm>
            <a:custGeom>
              <a:avLst/>
              <a:gdLst/>
              <a:ahLst/>
              <a:cxnLst/>
              <a:rect l="l" t="t" r="r" b="b"/>
              <a:pathLst>
                <a:path w="1520" h="1690" extrusionOk="0">
                  <a:moveTo>
                    <a:pt x="689" y="0"/>
                  </a:moveTo>
                  <a:cubicBezTo>
                    <a:pt x="672" y="0"/>
                    <a:pt x="655" y="1"/>
                    <a:pt x="638" y="3"/>
                  </a:cubicBezTo>
                  <a:cubicBezTo>
                    <a:pt x="243" y="94"/>
                    <a:pt x="0" y="519"/>
                    <a:pt x="61" y="975"/>
                  </a:cubicBezTo>
                  <a:cubicBezTo>
                    <a:pt x="142" y="1380"/>
                    <a:pt x="439" y="1689"/>
                    <a:pt x="781" y="1689"/>
                  </a:cubicBezTo>
                  <a:cubicBezTo>
                    <a:pt x="824" y="1689"/>
                    <a:pt x="868" y="1684"/>
                    <a:pt x="912" y="1674"/>
                  </a:cubicBezTo>
                  <a:cubicBezTo>
                    <a:pt x="1277" y="1614"/>
                    <a:pt x="1520" y="1218"/>
                    <a:pt x="1459" y="732"/>
                  </a:cubicBezTo>
                  <a:cubicBezTo>
                    <a:pt x="1401" y="297"/>
                    <a:pt x="1039" y="0"/>
                    <a:pt x="689" y="0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" name="Google Shape;529;p40"/>
            <p:cNvSpPr/>
            <p:nvPr/>
          </p:nvSpPr>
          <p:spPr>
            <a:xfrm>
              <a:off x="36116450" y="12883150"/>
              <a:ext cx="47875" cy="71550"/>
            </a:xfrm>
            <a:custGeom>
              <a:avLst/>
              <a:gdLst/>
              <a:ahLst/>
              <a:cxnLst/>
              <a:rect l="l" t="t" r="r" b="b"/>
              <a:pathLst>
                <a:path w="1915" h="2862" extrusionOk="0">
                  <a:moveTo>
                    <a:pt x="125" y="0"/>
                  </a:moveTo>
                  <a:cubicBezTo>
                    <a:pt x="104" y="0"/>
                    <a:pt x="82" y="22"/>
                    <a:pt x="61" y="43"/>
                  </a:cubicBezTo>
                  <a:cubicBezTo>
                    <a:pt x="31" y="408"/>
                    <a:pt x="61" y="803"/>
                    <a:pt x="31" y="1198"/>
                  </a:cubicBezTo>
                  <a:cubicBezTo>
                    <a:pt x="31" y="1472"/>
                    <a:pt x="0" y="1836"/>
                    <a:pt x="183" y="2080"/>
                  </a:cubicBezTo>
                  <a:cubicBezTo>
                    <a:pt x="278" y="2199"/>
                    <a:pt x="430" y="2281"/>
                    <a:pt x="594" y="2281"/>
                  </a:cubicBezTo>
                  <a:cubicBezTo>
                    <a:pt x="639" y="2281"/>
                    <a:pt x="684" y="2275"/>
                    <a:pt x="730" y="2262"/>
                  </a:cubicBezTo>
                  <a:cubicBezTo>
                    <a:pt x="821" y="2232"/>
                    <a:pt x="912" y="2140"/>
                    <a:pt x="973" y="2080"/>
                  </a:cubicBezTo>
                  <a:cubicBezTo>
                    <a:pt x="1034" y="2019"/>
                    <a:pt x="1125" y="1897"/>
                    <a:pt x="1186" y="1897"/>
                  </a:cubicBezTo>
                  <a:cubicBezTo>
                    <a:pt x="1307" y="2019"/>
                    <a:pt x="1429" y="2171"/>
                    <a:pt x="1581" y="2323"/>
                  </a:cubicBezTo>
                  <a:cubicBezTo>
                    <a:pt x="1520" y="2475"/>
                    <a:pt x="1429" y="2596"/>
                    <a:pt x="1277" y="2657"/>
                  </a:cubicBezTo>
                  <a:cubicBezTo>
                    <a:pt x="1176" y="2707"/>
                    <a:pt x="1221" y="2862"/>
                    <a:pt x="1309" y="2862"/>
                  </a:cubicBezTo>
                  <a:cubicBezTo>
                    <a:pt x="1327" y="2862"/>
                    <a:pt x="1347" y="2855"/>
                    <a:pt x="1368" y="2840"/>
                  </a:cubicBezTo>
                  <a:cubicBezTo>
                    <a:pt x="1672" y="2688"/>
                    <a:pt x="1915" y="2323"/>
                    <a:pt x="1794" y="1988"/>
                  </a:cubicBezTo>
                  <a:cubicBezTo>
                    <a:pt x="1721" y="1794"/>
                    <a:pt x="1511" y="1658"/>
                    <a:pt x="1306" y="1658"/>
                  </a:cubicBezTo>
                  <a:cubicBezTo>
                    <a:pt x="1255" y="1658"/>
                    <a:pt x="1204" y="1666"/>
                    <a:pt x="1155" y="1684"/>
                  </a:cubicBezTo>
                  <a:cubicBezTo>
                    <a:pt x="1003" y="1745"/>
                    <a:pt x="942" y="1897"/>
                    <a:pt x="821" y="1958"/>
                  </a:cubicBezTo>
                  <a:cubicBezTo>
                    <a:pt x="714" y="2020"/>
                    <a:pt x="626" y="2046"/>
                    <a:pt x="553" y="2046"/>
                  </a:cubicBezTo>
                  <a:cubicBezTo>
                    <a:pt x="233" y="2046"/>
                    <a:pt x="213" y="1531"/>
                    <a:pt x="213" y="1259"/>
                  </a:cubicBezTo>
                  <a:cubicBezTo>
                    <a:pt x="243" y="894"/>
                    <a:pt x="395" y="317"/>
                    <a:pt x="152" y="13"/>
                  </a:cubicBezTo>
                  <a:cubicBezTo>
                    <a:pt x="143" y="4"/>
                    <a:pt x="134" y="0"/>
                    <a:pt x="125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" name="Google Shape;530;p40"/>
            <p:cNvSpPr/>
            <p:nvPr/>
          </p:nvSpPr>
          <p:spPr>
            <a:xfrm>
              <a:off x="36125850" y="12994175"/>
              <a:ext cx="62800" cy="35625"/>
            </a:xfrm>
            <a:custGeom>
              <a:avLst/>
              <a:gdLst/>
              <a:ahLst/>
              <a:cxnLst/>
              <a:rect l="l" t="t" r="r" b="b"/>
              <a:pathLst>
                <a:path w="2512" h="1425" extrusionOk="0">
                  <a:moveTo>
                    <a:pt x="2292" y="1"/>
                  </a:moveTo>
                  <a:cubicBezTo>
                    <a:pt x="2220" y="1"/>
                    <a:pt x="2147" y="48"/>
                    <a:pt x="2147" y="131"/>
                  </a:cubicBezTo>
                  <a:cubicBezTo>
                    <a:pt x="2177" y="709"/>
                    <a:pt x="1873" y="1104"/>
                    <a:pt x="1296" y="1195"/>
                  </a:cubicBezTo>
                  <a:cubicBezTo>
                    <a:pt x="1083" y="1195"/>
                    <a:pt x="840" y="1165"/>
                    <a:pt x="627" y="1043"/>
                  </a:cubicBezTo>
                  <a:cubicBezTo>
                    <a:pt x="414" y="921"/>
                    <a:pt x="323" y="709"/>
                    <a:pt x="171" y="557"/>
                  </a:cubicBezTo>
                  <a:cubicBezTo>
                    <a:pt x="141" y="557"/>
                    <a:pt x="110" y="557"/>
                    <a:pt x="80" y="587"/>
                  </a:cubicBezTo>
                  <a:cubicBezTo>
                    <a:pt x="0" y="1146"/>
                    <a:pt x="712" y="1425"/>
                    <a:pt x="1196" y="1425"/>
                  </a:cubicBezTo>
                  <a:cubicBezTo>
                    <a:pt x="1266" y="1425"/>
                    <a:pt x="1330" y="1419"/>
                    <a:pt x="1387" y="1408"/>
                  </a:cubicBezTo>
                  <a:cubicBezTo>
                    <a:pt x="2056" y="1316"/>
                    <a:pt x="2512" y="769"/>
                    <a:pt x="2421" y="101"/>
                  </a:cubicBezTo>
                  <a:cubicBezTo>
                    <a:pt x="2407" y="32"/>
                    <a:pt x="2350" y="1"/>
                    <a:pt x="2292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" name="Google Shape;531;p40"/>
            <p:cNvSpPr/>
            <p:nvPr/>
          </p:nvSpPr>
          <p:spPr>
            <a:xfrm>
              <a:off x="35908225" y="12827975"/>
              <a:ext cx="51700" cy="49550"/>
            </a:xfrm>
            <a:custGeom>
              <a:avLst/>
              <a:gdLst/>
              <a:ahLst/>
              <a:cxnLst/>
              <a:rect l="l" t="t" r="r" b="b"/>
              <a:pathLst>
                <a:path w="2068" h="1982" extrusionOk="0">
                  <a:moveTo>
                    <a:pt x="1946" y="1"/>
                  </a:moveTo>
                  <a:cubicBezTo>
                    <a:pt x="1095" y="62"/>
                    <a:pt x="31" y="1065"/>
                    <a:pt x="1" y="1946"/>
                  </a:cubicBezTo>
                  <a:cubicBezTo>
                    <a:pt x="1" y="1964"/>
                    <a:pt x="21" y="1981"/>
                    <a:pt x="44" y="1981"/>
                  </a:cubicBezTo>
                  <a:cubicBezTo>
                    <a:pt x="61" y="1981"/>
                    <a:pt x="79" y="1972"/>
                    <a:pt x="92" y="1946"/>
                  </a:cubicBezTo>
                  <a:cubicBezTo>
                    <a:pt x="517" y="1095"/>
                    <a:pt x="1065" y="548"/>
                    <a:pt x="1976" y="183"/>
                  </a:cubicBezTo>
                  <a:cubicBezTo>
                    <a:pt x="2068" y="153"/>
                    <a:pt x="2068" y="1"/>
                    <a:pt x="1946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" name="Google Shape;532;p40"/>
            <p:cNvSpPr/>
            <p:nvPr/>
          </p:nvSpPr>
          <p:spPr>
            <a:xfrm>
              <a:off x="36246375" y="12770850"/>
              <a:ext cx="67150" cy="21250"/>
            </a:xfrm>
            <a:custGeom>
              <a:avLst/>
              <a:gdLst/>
              <a:ahLst/>
              <a:cxnLst/>
              <a:rect l="l" t="t" r="r" b="b"/>
              <a:pathLst>
                <a:path w="2686" h="850" extrusionOk="0">
                  <a:moveTo>
                    <a:pt x="791" y="1"/>
                  </a:moveTo>
                  <a:cubicBezTo>
                    <a:pt x="530" y="1"/>
                    <a:pt x="280" y="41"/>
                    <a:pt x="62" y="128"/>
                  </a:cubicBezTo>
                  <a:cubicBezTo>
                    <a:pt x="1" y="158"/>
                    <a:pt x="1" y="249"/>
                    <a:pt x="62" y="249"/>
                  </a:cubicBezTo>
                  <a:cubicBezTo>
                    <a:pt x="913" y="310"/>
                    <a:pt x="1703" y="310"/>
                    <a:pt x="2402" y="827"/>
                  </a:cubicBezTo>
                  <a:cubicBezTo>
                    <a:pt x="2423" y="842"/>
                    <a:pt x="2445" y="849"/>
                    <a:pt x="2468" y="849"/>
                  </a:cubicBezTo>
                  <a:cubicBezTo>
                    <a:pt x="2577" y="849"/>
                    <a:pt x="2685" y="690"/>
                    <a:pt x="2584" y="614"/>
                  </a:cubicBezTo>
                  <a:cubicBezTo>
                    <a:pt x="2151" y="246"/>
                    <a:pt x="1439" y="1"/>
                    <a:pt x="791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" name="Google Shape;533;p40"/>
            <p:cNvSpPr/>
            <p:nvPr/>
          </p:nvSpPr>
          <p:spPr>
            <a:xfrm>
              <a:off x="35934825" y="12998850"/>
              <a:ext cx="125400" cy="109650"/>
            </a:xfrm>
            <a:custGeom>
              <a:avLst/>
              <a:gdLst/>
              <a:ahLst/>
              <a:cxnLst/>
              <a:rect l="l" t="t" r="r" b="b"/>
              <a:pathLst>
                <a:path w="5016" h="4386" extrusionOk="0">
                  <a:moveTo>
                    <a:pt x="2574" y="1"/>
                  </a:moveTo>
                  <a:cubicBezTo>
                    <a:pt x="2438" y="1"/>
                    <a:pt x="2299" y="12"/>
                    <a:pt x="2159" y="35"/>
                  </a:cubicBezTo>
                  <a:cubicBezTo>
                    <a:pt x="882" y="218"/>
                    <a:pt x="1" y="1373"/>
                    <a:pt x="213" y="2558"/>
                  </a:cubicBezTo>
                  <a:cubicBezTo>
                    <a:pt x="376" y="3641"/>
                    <a:pt x="1334" y="4386"/>
                    <a:pt x="2443" y="4386"/>
                  </a:cubicBezTo>
                  <a:cubicBezTo>
                    <a:pt x="2579" y="4386"/>
                    <a:pt x="2718" y="4375"/>
                    <a:pt x="2858" y="4351"/>
                  </a:cubicBezTo>
                  <a:cubicBezTo>
                    <a:pt x="4134" y="4139"/>
                    <a:pt x="5016" y="3014"/>
                    <a:pt x="4803" y="1798"/>
                  </a:cubicBezTo>
                  <a:cubicBezTo>
                    <a:pt x="4641" y="743"/>
                    <a:pt x="3683" y="1"/>
                    <a:pt x="2574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" name="Google Shape;534;p40"/>
            <p:cNvSpPr/>
            <p:nvPr/>
          </p:nvSpPr>
          <p:spPr>
            <a:xfrm>
              <a:off x="36250175" y="12946625"/>
              <a:ext cx="124650" cy="110200"/>
            </a:xfrm>
            <a:custGeom>
              <a:avLst/>
              <a:gdLst/>
              <a:ahLst/>
              <a:cxnLst/>
              <a:rect l="l" t="t" r="r" b="b"/>
              <a:pathLst>
                <a:path w="4986" h="4408" extrusionOk="0">
                  <a:moveTo>
                    <a:pt x="2495" y="1"/>
                  </a:moveTo>
                  <a:cubicBezTo>
                    <a:pt x="2374" y="1"/>
                    <a:pt x="2252" y="9"/>
                    <a:pt x="2129" y="27"/>
                  </a:cubicBezTo>
                  <a:cubicBezTo>
                    <a:pt x="852" y="240"/>
                    <a:pt x="1" y="1395"/>
                    <a:pt x="183" y="2580"/>
                  </a:cubicBezTo>
                  <a:cubicBezTo>
                    <a:pt x="373" y="3639"/>
                    <a:pt x="1340" y="4407"/>
                    <a:pt x="2454" y="4407"/>
                  </a:cubicBezTo>
                  <a:cubicBezTo>
                    <a:pt x="2587" y="4407"/>
                    <a:pt x="2722" y="4396"/>
                    <a:pt x="2858" y="4374"/>
                  </a:cubicBezTo>
                  <a:cubicBezTo>
                    <a:pt x="4104" y="4161"/>
                    <a:pt x="4986" y="3006"/>
                    <a:pt x="4803" y="1820"/>
                  </a:cubicBezTo>
                  <a:cubicBezTo>
                    <a:pt x="4611" y="749"/>
                    <a:pt x="3625" y="1"/>
                    <a:pt x="2495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" name="Google Shape;535;p40"/>
            <p:cNvSpPr/>
            <p:nvPr/>
          </p:nvSpPr>
          <p:spPr>
            <a:xfrm>
              <a:off x="35968250" y="13032400"/>
              <a:ext cx="12200" cy="12325"/>
            </a:xfrm>
            <a:custGeom>
              <a:avLst/>
              <a:gdLst/>
              <a:ahLst/>
              <a:cxnLst/>
              <a:rect l="l" t="t" r="r" b="b"/>
              <a:pathLst>
                <a:path w="488" h="493" extrusionOk="0">
                  <a:moveTo>
                    <a:pt x="183" y="0"/>
                  </a:moveTo>
                  <a:cubicBezTo>
                    <a:pt x="92" y="31"/>
                    <a:pt x="1" y="152"/>
                    <a:pt x="31" y="274"/>
                  </a:cubicBezTo>
                  <a:cubicBezTo>
                    <a:pt x="31" y="406"/>
                    <a:pt x="124" y="492"/>
                    <a:pt x="228" y="492"/>
                  </a:cubicBezTo>
                  <a:cubicBezTo>
                    <a:pt x="243" y="492"/>
                    <a:pt x="259" y="491"/>
                    <a:pt x="275" y="487"/>
                  </a:cubicBezTo>
                  <a:cubicBezTo>
                    <a:pt x="396" y="487"/>
                    <a:pt x="487" y="335"/>
                    <a:pt x="457" y="213"/>
                  </a:cubicBezTo>
                  <a:cubicBezTo>
                    <a:pt x="427" y="91"/>
                    <a:pt x="305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" name="Google Shape;536;p40"/>
            <p:cNvSpPr/>
            <p:nvPr/>
          </p:nvSpPr>
          <p:spPr>
            <a:xfrm>
              <a:off x="36010825" y="13061275"/>
              <a:ext cx="12175" cy="12325"/>
            </a:xfrm>
            <a:custGeom>
              <a:avLst/>
              <a:gdLst/>
              <a:ahLst/>
              <a:cxnLst/>
              <a:rect l="l" t="t" r="r" b="b"/>
              <a:pathLst>
                <a:path w="487" h="493" extrusionOk="0">
                  <a:moveTo>
                    <a:pt x="213" y="0"/>
                  </a:moveTo>
                  <a:cubicBezTo>
                    <a:pt x="91" y="31"/>
                    <a:pt x="0" y="152"/>
                    <a:pt x="31" y="274"/>
                  </a:cubicBezTo>
                  <a:cubicBezTo>
                    <a:pt x="57" y="406"/>
                    <a:pt x="130" y="492"/>
                    <a:pt x="228" y="492"/>
                  </a:cubicBezTo>
                  <a:cubicBezTo>
                    <a:pt x="243" y="492"/>
                    <a:pt x="258" y="491"/>
                    <a:pt x="274" y="487"/>
                  </a:cubicBezTo>
                  <a:cubicBezTo>
                    <a:pt x="395" y="487"/>
                    <a:pt x="486" y="335"/>
                    <a:pt x="456" y="213"/>
                  </a:cubicBezTo>
                  <a:cubicBezTo>
                    <a:pt x="426" y="91"/>
                    <a:pt x="335" y="0"/>
                    <a:pt x="21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" name="Google Shape;537;p40"/>
            <p:cNvSpPr/>
            <p:nvPr/>
          </p:nvSpPr>
          <p:spPr>
            <a:xfrm>
              <a:off x="35969775" y="13092275"/>
              <a:ext cx="12175" cy="12475"/>
            </a:xfrm>
            <a:custGeom>
              <a:avLst/>
              <a:gdLst/>
              <a:ahLst/>
              <a:cxnLst/>
              <a:rect l="l" t="t" r="r" b="b"/>
              <a:pathLst>
                <a:path w="487" h="499" extrusionOk="0">
                  <a:moveTo>
                    <a:pt x="250" y="1"/>
                  </a:moveTo>
                  <a:cubicBezTo>
                    <a:pt x="238" y="1"/>
                    <a:pt x="225" y="3"/>
                    <a:pt x="214" y="7"/>
                  </a:cubicBezTo>
                  <a:cubicBezTo>
                    <a:pt x="92" y="37"/>
                    <a:pt x="1" y="158"/>
                    <a:pt x="31" y="280"/>
                  </a:cubicBezTo>
                  <a:cubicBezTo>
                    <a:pt x="31" y="412"/>
                    <a:pt x="123" y="499"/>
                    <a:pt x="227" y="499"/>
                  </a:cubicBezTo>
                  <a:cubicBezTo>
                    <a:pt x="243" y="499"/>
                    <a:pt x="259" y="497"/>
                    <a:pt x="274" y="493"/>
                  </a:cubicBezTo>
                  <a:cubicBezTo>
                    <a:pt x="396" y="462"/>
                    <a:pt x="487" y="341"/>
                    <a:pt x="457" y="219"/>
                  </a:cubicBezTo>
                  <a:cubicBezTo>
                    <a:pt x="430" y="87"/>
                    <a:pt x="335" y="1"/>
                    <a:pt x="250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" name="Google Shape;538;p40"/>
            <p:cNvSpPr/>
            <p:nvPr/>
          </p:nvSpPr>
          <p:spPr>
            <a:xfrm>
              <a:off x="36029825" y="13013250"/>
              <a:ext cx="12175" cy="12475"/>
            </a:xfrm>
            <a:custGeom>
              <a:avLst/>
              <a:gdLst/>
              <a:ahLst/>
              <a:cxnLst/>
              <a:rect l="l" t="t" r="r" b="b"/>
              <a:pathLst>
                <a:path w="487" h="499" extrusionOk="0">
                  <a:moveTo>
                    <a:pt x="260" y="1"/>
                  </a:moveTo>
                  <a:cubicBezTo>
                    <a:pt x="244" y="1"/>
                    <a:pt x="229" y="2"/>
                    <a:pt x="213" y="6"/>
                  </a:cubicBezTo>
                  <a:cubicBezTo>
                    <a:pt x="91" y="37"/>
                    <a:pt x="0" y="158"/>
                    <a:pt x="30" y="280"/>
                  </a:cubicBezTo>
                  <a:cubicBezTo>
                    <a:pt x="57" y="412"/>
                    <a:pt x="153" y="499"/>
                    <a:pt x="257" y="499"/>
                  </a:cubicBezTo>
                  <a:cubicBezTo>
                    <a:pt x="273" y="499"/>
                    <a:pt x="288" y="497"/>
                    <a:pt x="304" y="493"/>
                  </a:cubicBezTo>
                  <a:cubicBezTo>
                    <a:pt x="395" y="462"/>
                    <a:pt x="486" y="341"/>
                    <a:pt x="456" y="219"/>
                  </a:cubicBezTo>
                  <a:cubicBezTo>
                    <a:pt x="456" y="87"/>
                    <a:pt x="364" y="1"/>
                    <a:pt x="260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" name="Google Shape;539;p40"/>
            <p:cNvSpPr/>
            <p:nvPr/>
          </p:nvSpPr>
          <p:spPr>
            <a:xfrm>
              <a:off x="36070850" y="13064150"/>
              <a:ext cx="12175" cy="11725"/>
            </a:xfrm>
            <a:custGeom>
              <a:avLst/>
              <a:gdLst/>
              <a:ahLst/>
              <a:cxnLst/>
              <a:rect l="l" t="t" r="r" b="b"/>
              <a:pathLst>
                <a:path w="487" h="469" extrusionOk="0">
                  <a:moveTo>
                    <a:pt x="260" y="1"/>
                  </a:moveTo>
                  <a:cubicBezTo>
                    <a:pt x="245" y="1"/>
                    <a:pt x="229" y="3"/>
                    <a:pt x="213" y="7"/>
                  </a:cubicBezTo>
                  <a:cubicBezTo>
                    <a:pt x="92" y="7"/>
                    <a:pt x="0" y="128"/>
                    <a:pt x="31" y="280"/>
                  </a:cubicBezTo>
                  <a:cubicBezTo>
                    <a:pt x="57" y="386"/>
                    <a:pt x="129" y="469"/>
                    <a:pt x="228" y="469"/>
                  </a:cubicBezTo>
                  <a:cubicBezTo>
                    <a:pt x="243" y="469"/>
                    <a:pt x="258" y="467"/>
                    <a:pt x="274" y="463"/>
                  </a:cubicBezTo>
                  <a:cubicBezTo>
                    <a:pt x="396" y="463"/>
                    <a:pt x="487" y="341"/>
                    <a:pt x="456" y="189"/>
                  </a:cubicBezTo>
                  <a:cubicBezTo>
                    <a:pt x="430" y="84"/>
                    <a:pt x="358" y="1"/>
                    <a:pt x="260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" name="Google Shape;540;p40"/>
            <p:cNvSpPr/>
            <p:nvPr/>
          </p:nvSpPr>
          <p:spPr>
            <a:xfrm>
              <a:off x="36242575" y="12987425"/>
              <a:ext cx="12200" cy="12325"/>
            </a:xfrm>
            <a:custGeom>
              <a:avLst/>
              <a:gdLst/>
              <a:ahLst/>
              <a:cxnLst/>
              <a:rect l="l" t="t" r="r" b="b"/>
              <a:pathLst>
                <a:path w="488" h="493" extrusionOk="0">
                  <a:moveTo>
                    <a:pt x="259" y="0"/>
                  </a:moveTo>
                  <a:cubicBezTo>
                    <a:pt x="245" y="0"/>
                    <a:pt x="229" y="2"/>
                    <a:pt x="214" y="6"/>
                  </a:cubicBezTo>
                  <a:cubicBezTo>
                    <a:pt x="92" y="36"/>
                    <a:pt x="1" y="158"/>
                    <a:pt x="31" y="279"/>
                  </a:cubicBezTo>
                  <a:cubicBezTo>
                    <a:pt x="62" y="401"/>
                    <a:pt x="183" y="492"/>
                    <a:pt x="274" y="492"/>
                  </a:cubicBezTo>
                  <a:cubicBezTo>
                    <a:pt x="396" y="462"/>
                    <a:pt x="487" y="340"/>
                    <a:pt x="457" y="219"/>
                  </a:cubicBezTo>
                  <a:cubicBezTo>
                    <a:pt x="430" y="86"/>
                    <a:pt x="358" y="0"/>
                    <a:pt x="259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" name="Google Shape;541;p40"/>
            <p:cNvSpPr/>
            <p:nvPr/>
          </p:nvSpPr>
          <p:spPr>
            <a:xfrm>
              <a:off x="36274500" y="13042150"/>
              <a:ext cx="11425" cy="12450"/>
            </a:xfrm>
            <a:custGeom>
              <a:avLst/>
              <a:gdLst/>
              <a:ahLst/>
              <a:cxnLst/>
              <a:rect l="l" t="t" r="r" b="b"/>
              <a:pathLst>
                <a:path w="457" h="498" extrusionOk="0">
                  <a:moveTo>
                    <a:pt x="221" y="1"/>
                  </a:moveTo>
                  <a:cubicBezTo>
                    <a:pt x="209" y="1"/>
                    <a:pt x="196" y="2"/>
                    <a:pt x="183" y="5"/>
                  </a:cubicBezTo>
                  <a:cubicBezTo>
                    <a:pt x="61" y="36"/>
                    <a:pt x="0" y="157"/>
                    <a:pt x="0" y="279"/>
                  </a:cubicBezTo>
                  <a:cubicBezTo>
                    <a:pt x="27" y="411"/>
                    <a:pt x="123" y="498"/>
                    <a:pt x="227" y="498"/>
                  </a:cubicBezTo>
                  <a:cubicBezTo>
                    <a:pt x="243" y="498"/>
                    <a:pt x="258" y="496"/>
                    <a:pt x="274" y="492"/>
                  </a:cubicBezTo>
                  <a:cubicBezTo>
                    <a:pt x="365" y="461"/>
                    <a:pt x="456" y="340"/>
                    <a:pt x="426" y="218"/>
                  </a:cubicBezTo>
                  <a:cubicBezTo>
                    <a:pt x="426" y="109"/>
                    <a:pt x="329" y="1"/>
                    <a:pt x="221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" name="Google Shape;542;p40"/>
            <p:cNvSpPr/>
            <p:nvPr/>
          </p:nvSpPr>
          <p:spPr>
            <a:xfrm>
              <a:off x="36310225" y="12979825"/>
              <a:ext cx="12175" cy="12325"/>
            </a:xfrm>
            <a:custGeom>
              <a:avLst/>
              <a:gdLst/>
              <a:ahLst/>
              <a:cxnLst/>
              <a:rect l="l" t="t" r="r" b="b"/>
              <a:pathLst>
                <a:path w="487" h="493" extrusionOk="0">
                  <a:moveTo>
                    <a:pt x="249" y="0"/>
                  </a:moveTo>
                  <a:cubicBezTo>
                    <a:pt x="237" y="0"/>
                    <a:pt x="225" y="2"/>
                    <a:pt x="213" y="6"/>
                  </a:cubicBezTo>
                  <a:cubicBezTo>
                    <a:pt x="91" y="36"/>
                    <a:pt x="0" y="158"/>
                    <a:pt x="30" y="280"/>
                  </a:cubicBezTo>
                  <a:cubicBezTo>
                    <a:pt x="30" y="401"/>
                    <a:pt x="152" y="492"/>
                    <a:pt x="274" y="492"/>
                  </a:cubicBezTo>
                  <a:cubicBezTo>
                    <a:pt x="395" y="462"/>
                    <a:pt x="486" y="340"/>
                    <a:pt x="456" y="219"/>
                  </a:cubicBezTo>
                  <a:cubicBezTo>
                    <a:pt x="430" y="86"/>
                    <a:pt x="334" y="0"/>
                    <a:pt x="249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" name="Google Shape;543;p40"/>
            <p:cNvSpPr/>
            <p:nvPr/>
          </p:nvSpPr>
          <p:spPr>
            <a:xfrm>
              <a:off x="36349725" y="13017950"/>
              <a:ext cx="12175" cy="12325"/>
            </a:xfrm>
            <a:custGeom>
              <a:avLst/>
              <a:gdLst/>
              <a:ahLst/>
              <a:cxnLst/>
              <a:rect l="l" t="t" r="r" b="b"/>
              <a:pathLst>
                <a:path w="487" h="493" extrusionOk="0">
                  <a:moveTo>
                    <a:pt x="183" y="1"/>
                  </a:moveTo>
                  <a:cubicBezTo>
                    <a:pt x="92" y="31"/>
                    <a:pt x="1" y="153"/>
                    <a:pt x="31" y="274"/>
                  </a:cubicBezTo>
                  <a:cubicBezTo>
                    <a:pt x="31" y="407"/>
                    <a:pt x="123" y="493"/>
                    <a:pt x="227" y="493"/>
                  </a:cubicBezTo>
                  <a:cubicBezTo>
                    <a:pt x="243" y="493"/>
                    <a:pt x="258" y="491"/>
                    <a:pt x="274" y="487"/>
                  </a:cubicBezTo>
                  <a:cubicBezTo>
                    <a:pt x="396" y="487"/>
                    <a:pt x="487" y="335"/>
                    <a:pt x="457" y="214"/>
                  </a:cubicBezTo>
                  <a:cubicBezTo>
                    <a:pt x="426" y="92"/>
                    <a:pt x="305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" name="Google Shape;544;p40"/>
            <p:cNvSpPr/>
            <p:nvPr/>
          </p:nvSpPr>
          <p:spPr>
            <a:xfrm>
              <a:off x="36304900" y="13019325"/>
              <a:ext cx="11425" cy="12325"/>
            </a:xfrm>
            <a:custGeom>
              <a:avLst/>
              <a:gdLst/>
              <a:ahLst/>
              <a:cxnLst/>
              <a:rect l="l" t="t" r="r" b="b"/>
              <a:pathLst>
                <a:path w="457" h="493" extrusionOk="0">
                  <a:moveTo>
                    <a:pt x="230" y="1"/>
                  </a:moveTo>
                  <a:cubicBezTo>
                    <a:pt x="214" y="1"/>
                    <a:pt x="198" y="3"/>
                    <a:pt x="183" y="7"/>
                  </a:cubicBezTo>
                  <a:cubicBezTo>
                    <a:pt x="61" y="37"/>
                    <a:pt x="0" y="159"/>
                    <a:pt x="0" y="280"/>
                  </a:cubicBezTo>
                  <a:cubicBezTo>
                    <a:pt x="31" y="402"/>
                    <a:pt x="152" y="493"/>
                    <a:pt x="274" y="493"/>
                  </a:cubicBezTo>
                  <a:cubicBezTo>
                    <a:pt x="395" y="462"/>
                    <a:pt x="456" y="341"/>
                    <a:pt x="456" y="219"/>
                  </a:cubicBezTo>
                  <a:cubicBezTo>
                    <a:pt x="430" y="87"/>
                    <a:pt x="334" y="1"/>
                    <a:pt x="230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" name="Google Shape;545;p40"/>
            <p:cNvSpPr/>
            <p:nvPr/>
          </p:nvSpPr>
          <p:spPr>
            <a:xfrm>
              <a:off x="35879350" y="12782600"/>
              <a:ext cx="520550" cy="261200"/>
            </a:xfrm>
            <a:custGeom>
              <a:avLst/>
              <a:gdLst/>
              <a:ahLst/>
              <a:cxnLst/>
              <a:rect l="l" t="t" r="r" b="b"/>
              <a:pathLst>
                <a:path w="20822" h="10448" extrusionOk="0">
                  <a:moveTo>
                    <a:pt x="16204" y="430"/>
                  </a:moveTo>
                  <a:cubicBezTo>
                    <a:pt x="18062" y="430"/>
                    <a:pt x="19699" y="1778"/>
                    <a:pt x="20001" y="3670"/>
                  </a:cubicBezTo>
                  <a:cubicBezTo>
                    <a:pt x="20335" y="5737"/>
                    <a:pt x="18937" y="7713"/>
                    <a:pt x="16840" y="8077"/>
                  </a:cubicBezTo>
                  <a:cubicBezTo>
                    <a:pt x="16635" y="8110"/>
                    <a:pt x="16431" y="8126"/>
                    <a:pt x="16229" y="8126"/>
                  </a:cubicBezTo>
                  <a:cubicBezTo>
                    <a:pt x="14372" y="8126"/>
                    <a:pt x="12734" y="6781"/>
                    <a:pt x="12433" y="4916"/>
                  </a:cubicBezTo>
                  <a:cubicBezTo>
                    <a:pt x="12098" y="2819"/>
                    <a:pt x="13496" y="843"/>
                    <a:pt x="15594" y="478"/>
                  </a:cubicBezTo>
                  <a:cubicBezTo>
                    <a:pt x="15799" y="446"/>
                    <a:pt x="16003" y="430"/>
                    <a:pt x="16204" y="430"/>
                  </a:cubicBezTo>
                  <a:close/>
                  <a:moveTo>
                    <a:pt x="4593" y="2345"/>
                  </a:moveTo>
                  <a:cubicBezTo>
                    <a:pt x="6451" y="2345"/>
                    <a:pt x="8088" y="3690"/>
                    <a:pt x="8390" y="5555"/>
                  </a:cubicBezTo>
                  <a:cubicBezTo>
                    <a:pt x="8724" y="7652"/>
                    <a:pt x="7326" y="9628"/>
                    <a:pt x="5229" y="9962"/>
                  </a:cubicBezTo>
                  <a:cubicBezTo>
                    <a:pt x="5008" y="10000"/>
                    <a:pt x="4789" y="10019"/>
                    <a:pt x="4573" y="10019"/>
                  </a:cubicBezTo>
                  <a:cubicBezTo>
                    <a:pt x="2734" y="10019"/>
                    <a:pt x="1121" y="8677"/>
                    <a:pt x="821" y="6801"/>
                  </a:cubicBezTo>
                  <a:cubicBezTo>
                    <a:pt x="457" y="4734"/>
                    <a:pt x="1885" y="2728"/>
                    <a:pt x="3983" y="2393"/>
                  </a:cubicBezTo>
                  <a:cubicBezTo>
                    <a:pt x="4188" y="2361"/>
                    <a:pt x="4392" y="2345"/>
                    <a:pt x="4593" y="2345"/>
                  </a:cubicBezTo>
                  <a:close/>
                  <a:moveTo>
                    <a:pt x="16176" y="1"/>
                  </a:moveTo>
                  <a:cubicBezTo>
                    <a:pt x="15954" y="1"/>
                    <a:pt x="15729" y="18"/>
                    <a:pt x="15503" y="53"/>
                  </a:cubicBezTo>
                  <a:cubicBezTo>
                    <a:pt x="13192" y="448"/>
                    <a:pt x="11612" y="2637"/>
                    <a:pt x="12007" y="4977"/>
                  </a:cubicBezTo>
                  <a:cubicBezTo>
                    <a:pt x="12007" y="4977"/>
                    <a:pt x="11495" y="4919"/>
                    <a:pt x="10864" y="4919"/>
                  </a:cubicBezTo>
                  <a:cubicBezTo>
                    <a:pt x="10127" y="4919"/>
                    <a:pt x="9227" y="4998"/>
                    <a:pt x="8785" y="5342"/>
                  </a:cubicBezTo>
                  <a:cubicBezTo>
                    <a:pt x="8562" y="3645"/>
                    <a:pt x="6583" y="1922"/>
                    <a:pt x="4501" y="1922"/>
                  </a:cubicBezTo>
                  <a:cubicBezTo>
                    <a:pt x="4308" y="1922"/>
                    <a:pt x="4115" y="1937"/>
                    <a:pt x="3922" y="1968"/>
                  </a:cubicBezTo>
                  <a:cubicBezTo>
                    <a:pt x="1581" y="2363"/>
                    <a:pt x="1" y="4551"/>
                    <a:pt x="396" y="6892"/>
                  </a:cubicBezTo>
                  <a:cubicBezTo>
                    <a:pt x="723" y="8963"/>
                    <a:pt x="2541" y="10448"/>
                    <a:pt x="4578" y="10448"/>
                  </a:cubicBezTo>
                  <a:cubicBezTo>
                    <a:pt x="4813" y="10448"/>
                    <a:pt x="5051" y="10428"/>
                    <a:pt x="5290" y="10387"/>
                  </a:cubicBezTo>
                  <a:cubicBezTo>
                    <a:pt x="7478" y="10053"/>
                    <a:pt x="8998" y="8077"/>
                    <a:pt x="8876" y="5919"/>
                  </a:cubicBezTo>
                  <a:cubicBezTo>
                    <a:pt x="9007" y="5723"/>
                    <a:pt x="9480" y="5185"/>
                    <a:pt x="10553" y="5185"/>
                  </a:cubicBezTo>
                  <a:cubicBezTo>
                    <a:pt x="10979" y="5185"/>
                    <a:pt x="11499" y="5269"/>
                    <a:pt x="12129" y="5494"/>
                  </a:cubicBezTo>
                  <a:cubicBezTo>
                    <a:pt x="12673" y="7317"/>
                    <a:pt x="14361" y="8555"/>
                    <a:pt x="16236" y="8555"/>
                  </a:cubicBezTo>
                  <a:cubicBezTo>
                    <a:pt x="16455" y="8555"/>
                    <a:pt x="16677" y="8538"/>
                    <a:pt x="16901" y="8503"/>
                  </a:cubicBezTo>
                  <a:cubicBezTo>
                    <a:pt x="19241" y="8108"/>
                    <a:pt x="20822" y="5919"/>
                    <a:pt x="20427" y="3579"/>
                  </a:cubicBezTo>
                  <a:cubicBezTo>
                    <a:pt x="20070" y="1492"/>
                    <a:pt x="18249" y="1"/>
                    <a:pt x="16176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" name="Google Shape;546;p40"/>
            <p:cNvSpPr/>
            <p:nvPr/>
          </p:nvSpPr>
          <p:spPr>
            <a:xfrm>
              <a:off x="35691650" y="12692725"/>
              <a:ext cx="217375" cy="180125"/>
            </a:xfrm>
            <a:custGeom>
              <a:avLst/>
              <a:gdLst/>
              <a:ahLst/>
              <a:cxnLst/>
              <a:rect l="l" t="t" r="r" b="b"/>
              <a:pathLst>
                <a:path w="8695" h="7205" extrusionOk="0">
                  <a:moveTo>
                    <a:pt x="1521" y="0"/>
                  </a:moveTo>
                  <a:cubicBezTo>
                    <a:pt x="639" y="1216"/>
                    <a:pt x="1" y="2827"/>
                    <a:pt x="214" y="4894"/>
                  </a:cubicBezTo>
                  <a:cubicBezTo>
                    <a:pt x="244" y="4985"/>
                    <a:pt x="244" y="5076"/>
                    <a:pt x="244" y="5168"/>
                  </a:cubicBezTo>
                  <a:cubicBezTo>
                    <a:pt x="2463" y="6505"/>
                    <a:pt x="5107" y="7174"/>
                    <a:pt x="7752" y="7204"/>
                  </a:cubicBezTo>
                  <a:cubicBezTo>
                    <a:pt x="8086" y="6657"/>
                    <a:pt x="8421" y="6080"/>
                    <a:pt x="8694" y="5472"/>
                  </a:cubicBezTo>
                  <a:cubicBezTo>
                    <a:pt x="6019" y="4134"/>
                    <a:pt x="3648" y="2219"/>
                    <a:pt x="1521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" name="Google Shape;547;p40"/>
            <p:cNvSpPr/>
            <p:nvPr/>
          </p:nvSpPr>
          <p:spPr>
            <a:xfrm>
              <a:off x="35729650" y="12492625"/>
              <a:ext cx="527400" cy="336900"/>
            </a:xfrm>
            <a:custGeom>
              <a:avLst/>
              <a:gdLst/>
              <a:ahLst/>
              <a:cxnLst/>
              <a:rect l="l" t="t" r="r" b="b"/>
              <a:pathLst>
                <a:path w="21096" h="13476" extrusionOk="0">
                  <a:moveTo>
                    <a:pt x="4874" y="0"/>
                  </a:moveTo>
                  <a:cubicBezTo>
                    <a:pt x="4815" y="0"/>
                    <a:pt x="4751" y="13"/>
                    <a:pt x="4682" y="41"/>
                  </a:cubicBezTo>
                  <a:cubicBezTo>
                    <a:pt x="3435" y="558"/>
                    <a:pt x="4439" y="4144"/>
                    <a:pt x="4439" y="4144"/>
                  </a:cubicBezTo>
                  <a:cubicBezTo>
                    <a:pt x="4439" y="4144"/>
                    <a:pt x="3256" y="1876"/>
                    <a:pt x="2611" y="1876"/>
                  </a:cubicBezTo>
                  <a:cubicBezTo>
                    <a:pt x="2532" y="1876"/>
                    <a:pt x="2462" y="1910"/>
                    <a:pt x="2402" y="1986"/>
                  </a:cubicBezTo>
                  <a:cubicBezTo>
                    <a:pt x="1824" y="2685"/>
                    <a:pt x="3648" y="5117"/>
                    <a:pt x="3648" y="5117"/>
                  </a:cubicBezTo>
                  <a:cubicBezTo>
                    <a:pt x="3648" y="5117"/>
                    <a:pt x="1490" y="5998"/>
                    <a:pt x="1" y="8004"/>
                  </a:cubicBezTo>
                  <a:cubicBezTo>
                    <a:pt x="2098" y="10223"/>
                    <a:pt x="4469" y="12138"/>
                    <a:pt x="7174" y="13476"/>
                  </a:cubicBezTo>
                  <a:cubicBezTo>
                    <a:pt x="7721" y="12351"/>
                    <a:pt x="8086" y="11196"/>
                    <a:pt x="8056" y="10223"/>
                  </a:cubicBezTo>
                  <a:lnTo>
                    <a:pt x="8056" y="10223"/>
                  </a:lnTo>
                  <a:cubicBezTo>
                    <a:pt x="8056" y="10224"/>
                    <a:pt x="10913" y="12290"/>
                    <a:pt x="13466" y="12959"/>
                  </a:cubicBezTo>
                  <a:cubicBezTo>
                    <a:pt x="13979" y="13077"/>
                    <a:pt x="14479" y="13157"/>
                    <a:pt x="14941" y="13157"/>
                  </a:cubicBezTo>
                  <a:cubicBezTo>
                    <a:pt x="15191" y="13157"/>
                    <a:pt x="15430" y="13134"/>
                    <a:pt x="15655" y="13080"/>
                  </a:cubicBezTo>
                  <a:cubicBezTo>
                    <a:pt x="18025" y="12503"/>
                    <a:pt x="16840" y="10254"/>
                    <a:pt x="16475" y="9646"/>
                  </a:cubicBezTo>
                  <a:lnTo>
                    <a:pt x="16475" y="9646"/>
                  </a:lnTo>
                  <a:cubicBezTo>
                    <a:pt x="16915" y="10320"/>
                    <a:pt x="18827" y="13061"/>
                    <a:pt x="20872" y="13061"/>
                  </a:cubicBezTo>
                  <a:cubicBezTo>
                    <a:pt x="20946" y="13061"/>
                    <a:pt x="21021" y="13058"/>
                    <a:pt x="21095" y="13050"/>
                  </a:cubicBezTo>
                  <a:cubicBezTo>
                    <a:pt x="19545" y="8156"/>
                    <a:pt x="16901" y="3658"/>
                    <a:pt x="12889" y="497"/>
                  </a:cubicBezTo>
                  <a:cubicBezTo>
                    <a:pt x="8603" y="1530"/>
                    <a:pt x="5563" y="3597"/>
                    <a:pt x="5563" y="3597"/>
                  </a:cubicBezTo>
                  <a:cubicBezTo>
                    <a:pt x="5563" y="3597"/>
                    <a:pt x="5861" y="0"/>
                    <a:pt x="4874" y="0"/>
                  </a:cubicBezTo>
                  <a:close/>
                </a:path>
              </a:pathLst>
            </a:custGeom>
            <a:solidFill>
              <a:srgbClr val="6735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" name="Google Shape;548;p40"/>
            <p:cNvSpPr/>
            <p:nvPr/>
          </p:nvSpPr>
          <p:spPr>
            <a:xfrm>
              <a:off x="36051850" y="12492275"/>
              <a:ext cx="250025" cy="326625"/>
            </a:xfrm>
            <a:custGeom>
              <a:avLst/>
              <a:gdLst/>
              <a:ahLst/>
              <a:cxnLst/>
              <a:rect l="l" t="t" r="r" b="b"/>
              <a:pathLst>
                <a:path w="10001" h="13065" extrusionOk="0">
                  <a:moveTo>
                    <a:pt x="4036" y="0"/>
                  </a:moveTo>
                  <a:cubicBezTo>
                    <a:pt x="3672" y="0"/>
                    <a:pt x="3300" y="18"/>
                    <a:pt x="2919" y="55"/>
                  </a:cubicBezTo>
                  <a:cubicBezTo>
                    <a:pt x="1915" y="146"/>
                    <a:pt x="912" y="298"/>
                    <a:pt x="1" y="511"/>
                  </a:cubicBezTo>
                  <a:cubicBezTo>
                    <a:pt x="4013" y="3672"/>
                    <a:pt x="6657" y="8170"/>
                    <a:pt x="8207" y="13064"/>
                  </a:cubicBezTo>
                  <a:cubicBezTo>
                    <a:pt x="8329" y="13064"/>
                    <a:pt x="8420" y="13064"/>
                    <a:pt x="8511" y="13034"/>
                  </a:cubicBezTo>
                  <a:cubicBezTo>
                    <a:pt x="9302" y="12851"/>
                    <a:pt x="9758" y="12487"/>
                    <a:pt x="10001" y="12031"/>
                  </a:cubicBezTo>
                  <a:cubicBezTo>
                    <a:pt x="9727" y="7836"/>
                    <a:pt x="8603" y="3733"/>
                    <a:pt x="6384" y="237"/>
                  </a:cubicBezTo>
                  <a:cubicBezTo>
                    <a:pt x="5645" y="89"/>
                    <a:pt x="4863" y="0"/>
                    <a:pt x="403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" name="Google Shape;549;p40"/>
            <p:cNvSpPr/>
            <p:nvPr/>
          </p:nvSpPr>
          <p:spPr>
            <a:xfrm>
              <a:off x="36211425" y="12498200"/>
              <a:ext cx="302450" cy="344475"/>
            </a:xfrm>
            <a:custGeom>
              <a:avLst/>
              <a:gdLst/>
              <a:ahLst/>
              <a:cxnLst/>
              <a:rect l="l" t="t" r="r" b="b"/>
              <a:pathLst>
                <a:path w="12098" h="13779" extrusionOk="0">
                  <a:moveTo>
                    <a:pt x="1" y="0"/>
                  </a:moveTo>
                  <a:cubicBezTo>
                    <a:pt x="2220" y="3496"/>
                    <a:pt x="3344" y="7599"/>
                    <a:pt x="3618" y="11794"/>
                  </a:cubicBezTo>
                  <a:cubicBezTo>
                    <a:pt x="4195" y="10821"/>
                    <a:pt x="3831" y="9606"/>
                    <a:pt x="3830" y="9605"/>
                  </a:cubicBezTo>
                  <a:lnTo>
                    <a:pt x="3830" y="9605"/>
                  </a:lnTo>
                  <a:cubicBezTo>
                    <a:pt x="3831" y="9607"/>
                    <a:pt x="5865" y="13778"/>
                    <a:pt x="8528" y="13778"/>
                  </a:cubicBezTo>
                  <a:cubicBezTo>
                    <a:pt x="8722" y="13778"/>
                    <a:pt x="8919" y="13756"/>
                    <a:pt x="9119" y="13709"/>
                  </a:cubicBezTo>
                  <a:cubicBezTo>
                    <a:pt x="12098" y="12979"/>
                    <a:pt x="8694" y="6626"/>
                    <a:pt x="7448" y="4742"/>
                  </a:cubicBezTo>
                  <a:cubicBezTo>
                    <a:pt x="6475" y="3283"/>
                    <a:pt x="3861" y="790"/>
                    <a:pt x="1" y="0"/>
                  </a:cubicBezTo>
                  <a:close/>
                </a:path>
              </a:pathLst>
            </a:custGeom>
            <a:solidFill>
              <a:srgbClr val="6735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" name="Google Shape;550;p40"/>
            <p:cNvSpPr/>
            <p:nvPr/>
          </p:nvSpPr>
          <p:spPr>
            <a:xfrm>
              <a:off x="35697750" y="12821900"/>
              <a:ext cx="187700" cy="145925"/>
            </a:xfrm>
            <a:custGeom>
              <a:avLst/>
              <a:gdLst/>
              <a:ahLst/>
              <a:cxnLst/>
              <a:rect l="l" t="t" r="r" b="b"/>
              <a:pathLst>
                <a:path w="7508" h="5837" extrusionOk="0">
                  <a:moveTo>
                    <a:pt x="0" y="1"/>
                  </a:moveTo>
                  <a:lnTo>
                    <a:pt x="0" y="1"/>
                  </a:lnTo>
                  <a:cubicBezTo>
                    <a:pt x="547" y="5320"/>
                    <a:pt x="1186" y="5837"/>
                    <a:pt x="1186" y="5837"/>
                  </a:cubicBezTo>
                  <a:cubicBezTo>
                    <a:pt x="1186" y="5837"/>
                    <a:pt x="2242" y="4610"/>
                    <a:pt x="3939" y="4610"/>
                  </a:cubicBezTo>
                  <a:cubicBezTo>
                    <a:pt x="4396" y="4610"/>
                    <a:pt x="4899" y="4699"/>
                    <a:pt x="5441" y="4925"/>
                  </a:cubicBezTo>
                  <a:cubicBezTo>
                    <a:pt x="5441" y="4925"/>
                    <a:pt x="6505" y="3679"/>
                    <a:pt x="7508" y="2037"/>
                  </a:cubicBezTo>
                  <a:cubicBezTo>
                    <a:pt x="4863" y="2007"/>
                    <a:pt x="2189" y="1338"/>
                    <a:pt x="0" y="1"/>
                  </a:cubicBezTo>
                  <a:close/>
                </a:path>
              </a:pathLst>
            </a:custGeom>
            <a:solidFill>
              <a:srgbClr val="6735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" name="Google Shape;551;p40"/>
            <p:cNvSpPr/>
            <p:nvPr/>
          </p:nvSpPr>
          <p:spPr>
            <a:xfrm>
              <a:off x="36189400" y="12726150"/>
              <a:ext cx="1525" cy="3825"/>
            </a:xfrm>
            <a:custGeom>
              <a:avLst/>
              <a:gdLst/>
              <a:ahLst/>
              <a:cxnLst/>
              <a:rect l="l" t="t" r="r" b="b"/>
              <a:pathLst>
                <a:path w="61" h="153" extrusionOk="0">
                  <a:moveTo>
                    <a:pt x="61" y="153"/>
                  </a:moveTo>
                  <a:cubicBezTo>
                    <a:pt x="31" y="62"/>
                    <a:pt x="0" y="1"/>
                    <a:pt x="0" y="1"/>
                  </a:cubicBezTo>
                  <a:cubicBezTo>
                    <a:pt x="0" y="1"/>
                    <a:pt x="31" y="62"/>
                    <a:pt x="61" y="153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" name="Google Shape;552;p40"/>
            <p:cNvSpPr/>
            <p:nvPr/>
          </p:nvSpPr>
          <p:spPr>
            <a:xfrm>
              <a:off x="35931800" y="13248625"/>
              <a:ext cx="136025" cy="490500"/>
            </a:xfrm>
            <a:custGeom>
              <a:avLst/>
              <a:gdLst/>
              <a:ahLst/>
              <a:cxnLst/>
              <a:rect l="l" t="t" r="r" b="b"/>
              <a:pathLst>
                <a:path w="5441" h="19620" extrusionOk="0">
                  <a:moveTo>
                    <a:pt x="4019" y="0"/>
                  </a:moveTo>
                  <a:cubicBezTo>
                    <a:pt x="3180" y="0"/>
                    <a:pt x="2028" y="372"/>
                    <a:pt x="851" y="1139"/>
                  </a:cubicBezTo>
                  <a:cubicBezTo>
                    <a:pt x="851" y="1139"/>
                    <a:pt x="1793" y="4908"/>
                    <a:pt x="1611" y="7248"/>
                  </a:cubicBezTo>
                  <a:cubicBezTo>
                    <a:pt x="1459" y="9589"/>
                    <a:pt x="365" y="14908"/>
                    <a:pt x="365" y="14908"/>
                  </a:cubicBezTo>
                  <a:cubicBezTo>
                    <a:pt x="365" y="14908"/>
                    <a:pt x="0" y="18008"/>
                    <a:pt x="152" y="19619"/>
                  </a:cubicBezTo>
                  <a:cubicBezTo>
                    <a:pt x="2857" y="16336"/>
                    <a:pt x="4833" y="13996"/>
                    <a:pt x="5228" y="7978"/>
                  </a:cubicBezTo>
                  <a:cubicBezTo>
                    <a:pt x="5441" y="5120"/>
                    <a:pt x="4681" y="1595"/>
                    <a:pt x="4286" y="14"/>
                  </a:cubicBezTo>
                  <a:cubicBezTo>
                    <a:pt x="4201" y="5"/>
                    <a:pt x="4112" y="0"/>
                    <a:pt x="4019" y="0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" name="Google Shape;553;p40"/>
            <p:cNvSpPr/>
            <p:nvPr/>
          </p:nvSpPr>
          <p:spPr>
            <a:xfrm>
              <a:off x="35935575" y="13248975"/>
              <a:ext cx="164925" cy="512175"/>
            </a:xfrm>
            <a:custGeom>
              <a:avLst/>
              <a:gdLst/>
              <a:ahLst/>
              <a:cxnLst/>
              <a:rect l="l" t="t" r="r" b="b"/>
              <a:pathLst>
                <a:path w="6597" h="20487" extrusionOk="0">
                  <a:moveTo>
                    <a:pt x="4135" y="0"/>
                  </a:moveTo>
                  <a:lnTo>
                    <a:pt x="4135" y="0"/>
                  </a:lnTo>
                  <a:cubicBezTo>
                    <a:pt x="4530" y="1581"/>
                    <a:pt x="5290" y="5106"/>
                    <a:pt x="5077" y="7964"/>
                  </a:cubicBezTo>
                  <a:cubicBezTo>
                    <a:pt x="4682" y="13982"/>
                    <a:pt x="2706" y="16322"/>
                    <a:pt x="1" y="19605"/>
                  </a:cubicBezTo>
                  <a:cubicBezTo>
                    <a:pt x="62" y="20031"/>
                    <a:pt x="123" y="20335"/>
                    <a:pt x="244" y="20487"/>
                  </a:cubicBezTo>
                  <a:cubicBezTo>
                    <a:pt x="244" y="20487"/>
                    <a:pt x="4469" y="16778"/>
                    <a:pt x="5533" y="11186"/>
                  </a:cubicBezTo>
                  <a:cubicBezTo>
                    <a:pt x="6597" y="5593"/>
                    <a:pt x="5381" y="1611"/>
                    <a:pt x="5047" y="608"/>
                  </a:cubicBezTo>
                  <a:cubicBezTo>
                    <a:pt x="4925" y="274"/>
                    <a:pt x="4591" y="61"/>
                    <a:pt x="4135" y="0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" name="Google Shape;554;p40"/>
            <p:cNvSpPr/>
            <p:nvPr/>
          </p:nvSpPr>
          <p:spPr>
            <a:xfrm>
              <a:off x="35821600" y="13499725"/>
              <a:ext cx="135275" cy="144400"/>
            </a:xfrm>
            <a:custGeom>
              <a:avLst/>
              <a:gdLst/>
              <a:ahLst/>
              <a:cxnLst/>
              <a:rect l="l" t="t" r="r" b="b"/>
              <a:pathLst>
                <a:path w="5411" h="5776" extrusionOk="0">
                  <a:moveTo>
                    <a:pt x="1460" y="1"/>
                  </a:moveTo>
                  <a:cubicBezTo>
                    <a:pt x="1460" y="1"/>
                    <a:pt x="761" y="1855"/>
                    <a:pt x="1" y="4134"/>
                  </a:cubicBezTo>
                  <a:cubicBezTo>
                    <a:pt x="2226" y="5331"/>
                    <a:pt x="2304" y="5661"/>
                    <a:pt x="2236" y="5747"/>
                  </a:cubicBezTo>
                  <a:lnTo>
                    <a:pt x="2236" y="5747"/>
                  </a:lnTo>
                  <a:cubicBezTo>
                    <a:pt x="3599" y="4901"/>
                    <a:pt x="5411" y="2584"/>
                    <a:pt x="5411" y="2584"/>
                  </a:cubicBezTo>
                  <a:lnTo>
                    <a:pt x="5138" y="973"/>
                  </a:lnTo>
                  <a:cubicBezTo>
                    <a:pt x="5138" y="973"/>
                    <a:pt x="3131" y="730"/>
                    <a:pt x="1460" y="1"/>
                  </a:cubicBezTo>
                  <a:close/>
                  <a:moveTo>
                    <a:pt x="2236" y="5747"/>
                  </a:moveTo>
                  <a:cubicBezTo>
                    <a:pt x="2220" y="5757"/>
                    <a:pt x="2205" y="5766"/>
                    <a:pt x="2189" y="5776"/>
                  </a:cubicBezTo>
                  <a:cubicBezTo>
                    <a:pt x="2189" y="5776"/>
                    <a:pt x="2218" y="5770"/>
                    <a:pt x="2236" y="5747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" name="Google Shape;555;p40"/>
            <p:cNvSpPr/>
            <p:nvPr/>
          </p:nvSpPr>
          <p:spPr>
            <a:xfrm>
              <a:off x="35795275" y="13432300"/>
              <a:ext cx="349300" cy="360150"/>
            </a:xfrm>
            <a:custGeom>
              <a:avLst/>
              <a:gdLst/>
              <a:ahLst/>
              <a:cxnLst/>
              <a:rect l="l" t="t" r="r" b="b"/>
              <a:pathLst>
                <a:path w="13972" h="14406" extrusionOk="0">
                  <a:moveTo>
                    <a:pt x="11334" y="0"/>
                  </a:moveTo>
                  <a:cubicBezTo>
                    <a:pt x="10733" y="0"/>
                    <a:pt x="9832" y="1103"/>
                    <a:pt x="9534" y="1482"/>
                  </a:cubicBezTo>
                  <a:cubicBezTo>
                    <a:pt x="9319" y="1306"/>
                    <a:pt x="9017" y="1005"/>
                    <a:pt x="8820" y="1005"/>
                  </a:cubicBezTo>
                  <a:cubicBezTo>
                    <a:pt x="8710" y="1005"/>
                    <a:pt x="8633" y="1099"/>
                    <a:pt x="8622" y="1360"/>
                  </a:cubicBezTo>
                  <a:cubicBezTo>
                    <a:pt x="8561" y="2120"/>
                    <a:pt x="8744" y="2546"/>
                    <a:pt x="8744" y="2546"/>
                  </a:cubicBezTo>
                  <a:cubicBezTo>
                    <a:pt x="8744" y="2546"/>
                    <a:pt x="4701" y="7530"/>
                    <a:pt x="3303" y="8442"/>
                  </a:cubicBezTo>
                  <a:cubicBezTo>
                    <a:pt x="3364" y="8351"/>
                    <a:pt x="3273" y="8017"/>
                    <a:pt x="1054" y="6831"/>
                  </a:cubicBezTo>
                  <a:cubicBezTo>
                    <a:pt x="567" y="8382"/>
                    <a:pt x="111" y="9962"/>
                    <a:pt x="81" y="10783"/>
                  </a:cubicBezTo>
                  <a:cubicBezTo>
                    <a:pt x="0" y="12559"/>
                    <a:pt x="1301" y="14406"/>
                    <a:pt x="2908" y="14406"/>
                  </a:cubicBezTo>
                  <a:cubicBezTo>
                    <a:pt x="3116" y="14406"/>
                    <a:pt x="3330" y="14375"/>
                    <a:pt x="3546" y="14309"/>
                  </a:cubicBezTo>
                  <a:cubicBezTo>
                    <a:pt x="5431" y="13701"/>
                    <a:pt x="8409" y="10935"/>
                    <a:pt x="11145" y="6619"/>
                  </a:cubicBezTo>
                  <a:cubicBezTo>
                    <a:pt x="11145" y="6619"/>
                    <a:pt x="11935" y="5676"/>
                    <a:pt x="12391" y="4612"/>
                  </a:cubicBezTo>
                  <a:cubicBezTo>
                    <a:pt x="12391" y="4612"/>
                    <a:pt x="13972" y="2029"/>
                    <a:pt x="13637" y="1421"/>
                  </a:cubicBezTo>
                  <a:cubicBezTo>
                    <a:pt x="13564" y="1293"/>
                    <a:pt x="13472" y="1242"/>
                    <a:pt x="13371" y="1242"/>
                  </a:cubicBezTo>
                  <a:cubicBezTo>
                    <a:pt x="12966" y="1242"/>
                    <a:pt x="12422" y="2059"/>
                    <a:pt x="12422" y="2059"/>
                  </a:cubicBezTo>
                  <a:cubicBezTo>
                    <a:pt x="12422" y="2059"/>
                    <a:pt x="12938" y="935"/>
                    <a:pt x="12574" y="661"/>
                  </a:cubicBezTo>
                  <a:cubicBezTo>
                    <a:pt x="12537" y="637"/>
                    <a:pt x="12496" y="626"/>
                    <a:pt x="12452" y="626"/>
                  </a:cubicBezTo>
                  <a:cubicBezTo>
                    <a:pt x="12053" y="626"/>
                    <a:pt x="11388" y="1512"/>
                    <a:pt x="11388" y="1512"/>
                  </a:cubicBezTo>
                  <a:cubicBezTo>
                    <a:pt x="11388" y="1512"/>
                    <a:pt x="12026" y="357"/>
                    <a:pt x="11540" y="53"/>
                  </a:cubicBezTo>
                  <a:cubicBezTo>
                    <a:pt x="11477" y="17"/>
                    <a:pt x="11408" y="0"/>
                    <a:pt x="11334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56" name="Google Shape;556;p40"/>
          <p:cNvGrpSpPr/>
          <p:nvPr/>
        </p:nvGrpSpPr>
        <p:grpSpPr>
          <a:xfrm>
            <a:off x="1349038" y="2666913"/>
            <a:ext cx="1114025" cy="2225925"/>
            <a:chOff x="31594325" y="12376475"/>
            <a:chExt cx="1114025" cy="2225925"/>
          </a:xfrm>
        </p:grpSpPr>
        <p:sp>
          <p:nvSpPr>
            <p:cNvPr id="557" name="Google Shape;557;p40"/>
            <p:cNvSpPr/>
            <p:nvPr/>
          </p:nvSpPr>
          <p:spPr>
            <a:xfrm>
              <a:off x="31870150" y="13547600"/>
              <a:ext cx="174050" cy="203975"/>
            </a:xfrm>
            <a:custGeom>
              <a:avLst/>
              <a:gdLst/>
              <a:ahLst/>
              <a:cxnLst/>
              <a:rect l="l" t="t" r="r" b="b"/>
              <a:pathLst>
                <a:path w="6962" h="8159" extrusionOk="0">
                  <a:moveTo>
                    <a:pt x="5472" y="0"/>
                  </a:moveTo>
                  <a:lnTo>
                    <a:pt x="1247" y="335"/>
                  </a:lnTo>
                  <a:cubicBezTo>
                    <a:pt x="1247" y="335"/>
                    <a:pt x="1" y="5137"/>
                    <a:pt x="214" y="6566"/>
                  </a:cubicBezTo>
                  <a:cubicBezTo>
                    <a:pt x="385" y="7718"/>
                    <a:pt x="2632" y="8158"/>
                    <a:pt x="4308" y="8158"/>
                  </a:cubicBezTo>
                  <a:cubicBezTo>
                    <a:pt x="4711" y="8158"/>
                    <a:pt x="5081" y="8133"/>
                    <a:pt x="5381" y="8086"/>
                  </a:cubicBezTo>
                  <a:cubicBezTo>
                    <a:pt x="6962" y="7812"/>
                    <a:pt x="5472" y="1"/>
                    <a:pt x="5472" y="0"/>
                  </a:cubicBezTo>
                  <a:close/>
                </a:path>
              </a:pathLst>
            </a:custGeom>
            <a:solidFill>
              <a:srgbClr val="51C0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" name="Google Shape;558;p40"/>
            <p:cNvSpPr/>
            <p:nvPr/>
          </p:nvSpPr>
          <p:spPr>
            <a:xfrm>
              <a:off x="31887650" y="13490600"/>
              <a:ext cx="146675" cy="80575"/>
            </a:xfrm>
            <a:custGeom>
              <a:avLst/>
              <a:gdLst/>
              <a:ahLst/>
              <a:cxnLst/>
              <a:rect l="l" t="t" r="r" b="b"/>
              <a:pathLst>
                <a:path w="5867" h="3223" extrusionOk="0">
                  <a:moveTo>
                    <a:pt x="1337" y="1"/>
                  </a:moveTo>
                  <a:cubicBezTo>
                    <a:pt x="0" y="31"/>
                    <a:pt x="547" y="2615"/>
                    <a:pt x="547" y="2615"/>
                  </a:cubicBezTo>
                  <a:lnTo>
                    <a:pt x="5866" y="3223"/>
                  </a:lnTo>
                  <a:lnTo>
                    <a:pt x="5289" y="1186"/>
                  </a:lnTo>
                  <a:cubicBezTo>
                    <a:pt x="5289" y="1186"/>
                    <a:pt x="2645" y="1"/>
                    <a:pt x="1337" y="1"/>
                  </a:cubicBezTo>
                  <a:close/>
                </a:path>
              </a:pathLst>
            </a:custGeom>
            <a:solidFill>
              <a:srgbClr val="F899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" name="Google Shape;559;p40"/>
            <p:cNvSpPr/>
            <p:nvPr/>
          </p:nvSpPr>
          <p:spPr>
            <a:xfrm>
              <a:off x="31899800" y="13170400"/>
              <a:ext cx="557775" cy="607000"/>
            </a:xfrm>
            <a:custGeom>
              <a:avLst/>
              <a:gdLst/>
              <a:ahLst/>
              <a:cxnLst/>
              <a:rect l="l" t="t" r="r" b="b"/>
              <a:pathLst>
                <a:path w="22311" h="24280" extrusionOk="0">
                  <a:moveTo>
                    <a:pt x="12135" y="0"/>
                  </a:moveTo>
                  <a:cubicBezTo>
                    <a:pt x="8025" y="0"/>
                    <a:pt x="3553" y="1202"/>
                    <a:pt x="3405" y="3295"/>
                  </a:cubicBezTo>
                  <a:cubicBezTo>
                    <a:pt x="3131" y="6942"/>
                    <a:pt x="0" y="19921"/>
                    <a:pt x="244" y="22779"/>
                  </a:cubicBezTo>
                  <a:cubicBezTo>
                    <a:pt x="339" y="23898"/>
                    <a:pt x="2616" y="24280"/>
                    <a:pt x="5534" y="24280"/>
                  </a:cubicBezTo>
                  <a:cubicBezTo>
                    <a:pt x="10066" y="24280"/>
                    <a:pt x="16145" y="23357"/>
                    <a:pt x="17995" y="22839"/>
                  </a:cubicBezTo>
                  <a:cubicBezTo>
                    <a:pt x="21004" y="22019"/>
                    <a:pt x="22311" y="5392"/>
                    <a:pt x="18359" y="1562"/>
                  </a:cubicBezTo>
                  <a:cubicBezTo>
                    <a:pt x="17255" y="494"/>
                    <a:pt x="14769" y="0"/>
                    <a:pt x="12135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" name="Google Shape;560;p40"/>
            <p:cNvSpPr/>
            <p:nvPr/>
          </p:nvSpPr>
          <p:spPr>
            <a:xfrm>
              <a:off x="32421075" y="13617400"/>
              <a:ext cx="229525" cy="343025"/>
            </a:xfrm>
            <a:custGeom>
              <a:avLst/>
              <a:gdLst/>
              <a:ahLst/>
              <a:cxnLst/>
              <a:rect l="l" t="t" r="r" b="b"/>
              <a:pathLst>
                <a:path w="9181" h="13721" extrusionOk="0">
                  <a:moveTo>
                    <a:pt x="537" y="0"/>
                  </a:moveTo>
                  <a:cubicBezTo>
                    <a:pt x="358" y="0"/>
                    <a:pt x="179" y="2"/>
                    <a:pt x="1" y="5"/>
                  </a:cubicBezTo>
                  <a:cubicBezTo>
                    <a:pt x="1004" y="1981"/>
                    <a:pt x="1855" y="3744"/>
                    <a:pt x="1855" y="3744"/>
                  </a:cubicBezTo>
                  <a:lnTo>
                    <a:pt x="4043" y="9245"/>
                  </a:lnTo>
                  <a:cubicBezTo>
                    <a:pt x="4043" y="9245"/>
                    <a:pt x="2828" y="11251"/>
                    <a:pt x="3496" y="11403"/>
                  </a:cubicBezTo>
                  <a:cubicBezTo>
                    <a:pt x="3571" y="11421"/>
                    <a:pt x="3646" y="11429"/>
                    <a:pt x="3720" y="11429"/>
                  </a:cubicBezTo>
                  <a:cubicBezTo>
                    <a:pt x="4288" y="11429"/>
                    <a:pt x="4834" y="10978"/>
                    <a:pt x="4834" y="10978"/>
                  </a:cubicBezTo>
                  <a:cubicBezTo>
                    <a:pt x="4834" y="10978"/>
                    <a:pt x="5016" y="13561"/>
                    <a:pt x="5746" y="13713"/>
                  </a:cubicBezTo>
                  <a:cubicBezTo>
                    <a:pt x="5772" y="13719"/>
                    <a:pt x="5797" y="13721"/>
                    <a:pt x="5821" y="13721"/>
                  </a:cubicBezTo>
                  <a:cubicBezTo>
                    <a:pt x="6487" y="13721"/>
                    <a:pt x="6232" y="11740"/>
                    <a:pt x="6232" y="11738"/>
                  </a:cubicBezTo>
                  <a:lnTo>
                    <a:pt x="6232" y="11738"/>
                  </a:lnTo>
                  <a:cubicBezTo>
                    <a:pt x="6232" y="11740"/>
                    <a:pt x="6586" y="13654"/>
                    <a:pt x="7148" y="13654"/>
                  </a:cubicBezTo>
                  <a:cubicBezTo>
                    <a:pt x="7157" y="13654"/>
                    <a:pt x="7165" y="13653"/>
                    <a:pt x="7174" y="13652"/>
                  </a:cubicBezTo>
                  <a:cubicBezTo>
                    <a:pt x="7782" y="13561"/>
                    <a:pt x="7418" y="11526"/>
                    <a:pt x="7417" y="11525"/>
                  </a:cubicBezTo>
                  <a:lnTo>
                    <a:pt x="7417" y="11525"/>
                  </a:lnTo>
                  <a:cubicBezTo>
                    <a:pt x="7418" y="11526"/>
                    <a:pt x="8040" y="13069"/>
                    <a:pt x="8541" y="13069"/>
                  </a:cubicBezTo>
                  <a:cubicBezTo>
                    <a:pt x="8594" y="13069"/>
                    <a:pt x="8645" y="13052"/>
                    <a:pt x="8694" y="13014"/>
                  </a:cubicBezTo>
                  <a:cubicBezTo>
                    <a:pt x="9180" y="12649"/>
                    <a:pt x="8360" y="10279"/>
                    <a:pt x="8360" y="10279"/>
                  </a:cubicBezTo>
                  <a:cubicBezTo>
                    <a:pt x="8360" y="10279"/>
                    <a:pt x="6627" y="4199"/>
                    <a:pt x="5594" y="552"/>
                  </a:cubicBezTo>
                  <a:cubicBezTo>
                    <a:pt x="3970" y="139"/>
                    <a:pt x="2247" y="0"/>
                    <a:pt x="537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" name="Google Shape;561;p40"/>
            <p:cNvSpPr/>
            <p:nvPr/>
          </p:nvSpPr>
          <p:spPr>
            <a:xfrm>
              <a:off x="32361050" y="13418425"/>
              <a:ext cx="199875" cy="212775"/>
            </a:xfrm>
            <a:custGeom>
              <a:avLst/>
              <a:gdLst/>
              <a:ahLst/>
              <a:cxnLst/>
              <a:rect l="l" t="t" r="r" b="b"/>
              <a:pathLst>
                <a:path w="7995" h="8511" extrusionOk="0">
                  <a:moveTo>
                    <a:pt x="4925" y="0"/>
                  </a:moveTo>
                  <a:cubicBezTo>
                    <a:pt x="3435" y="2189"/>
                    <a:pt x="1247" y="2462"/>
                    <a:pt x="1" y="3374"/>
                  </a:cubicBezTo>
                  <a:cubicBezTo>
                    <a:pt x="578" y="4408"/>
                    <a:pt x="1551" y="6262"/>
                    <a:pt x="2402" y="7964"/>
                  </a:cubicBezTo>
                  <a:cubicBezTo>
                    <a:pt x="2580" y="7961"/>
                    <a:pt x="2759" y="7959"/>
                    <a:pt x="2938" y="7959"/>
                  </a:cubicBezTo>
                  <a:cubicBezTo>
                    <a:pt x="4648" y="7959"/>
                    <a:pt x="6371" y="8098"/>
                    <a:pt x="7995" y="8511"/>
                  </a:cubicBezTo>
                  <a:cubicBezTo>
                    <a:pt x="7539" y="6930"/>
                    <a:pt x="7235" y="5806"/>
                    <a:pt x="7235" y="5775"/>
                  </a:cubicBezTo>
                  <a:cubicBezTo>
                    <a:pt x="6505" y="3374"/>
                    <a:pt x="5715" y="1490"/>
                    <a:pt x="4925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" name="Google Shape;562;p40"/>
            <p:cNvSpPr/>
            <p:nvPr/>
          </p:nvSpPr>
          <p:spPr>
            <a:xfrm>
              <a:off x="32352700" y="14239850"/>
              <a:ext cx="215825" cy="231725"/>
            </a:xfrm>
            <a:custGeom>
              <a:avLst/>
              <a:gdLst/>
              <a:ahLst/>
              <a:cxnLst/>
              <a:rect l="l" t="t" r="r" b="b"/>
              <a:pathLst>
                <a:path w="8633" h="9269" extrusionOk="0">
                  <a:moveTo>
                    <a:pt x="7052" y="1"/>
                  </a:moveTo>
                  <a:cubicBezTo>
                    <a:pt x="5107" y="1764"/>
                    <a:pt x="2553" y="3010"/>
                    <a:pt x="0" y="3800"/>
                  </a:cubicBezTo>
                  <a:lnTo>
                    <a:pt x="2189" y="9180"/>
                  </a:lnTo>
                  <a:cubicBezTo>
                    <a:pt x="2521" y="9242"/>
                    <a:pt x="2855" y="9269"/>
                    <a:pt x="3187" y="9269"/>
                  </a:cubicBezTo>
                  <a:cubicBezTo>
                    <a:pt x="5979" y="9269"/>
                    <a:pt x="8602" y="7326"/>
                    <a:pt x="8602" y="7326"/>
                  </a:cubicBezTo>
                  <a:cubicBezTo>
                    <a:pt x="8633" y="6141"/>
                    <a:pt x="7751" y="2524"/>
                    <a:pt x="7052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" name="Google Shape;563;p40"/>
            <p:cNvSpPr/>
            <p:nvPr/>
          </p:nvSpPr>
          <p:spPr>
            <a:xfrm>
              <a:off x="32313175" y="14175275"/>
              <a:ext cx="215825" cy="159600"/>
            </a:xfrm>
            <a:custGeom>
              <a:avLst/>
              <a:gdLst/>
              <a:ahLst/>
              <a:cxnLst/>
              <a:rect l="l" t="t" r="r" b="b"/>
              <a:pathLst>
                <a:path w="8633" h="6384" extrusionOk="0">
                  <a:moveTo>
                    <a:pt x="7904" y="0"/>
                  </a:moveTo>
                  <a:lnTo>
                    <a:pt x="1" y="2584"/>
                  </a:lnTo>
                  <a:lnTo>
                    <a:pt x="1581" y="6383"/>
                  </a:lnTo>
                  <a:cubicBezTo>
                    <a:pt x="4134" y="5593"/>
                    <a:pt x="6688" y="4347"/>
                    <a:pt x="8633" y="2584"/>
                  </a:cubicBezTo>
                  <a:cubicBezTo>
                    <a:pt x="8238" y="1094"/>
                    <a:pt x="7904" y="0"/>
                    <a:pt x="7904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" name="Google Shape;564;p40"/>
            <p:cNvSpPr/>
            <p:nvPr/>
          </p:nvSpPr>
          <p:spPr>
            <a:xfrm>
              <a:off x="32421850" y="14440475"/>
              <a:ext cx="286500" cy="117800"/>
            </a:xfrm>
            <a:custGeom>
              <a:avLst/>
              <a:gdLst/>
              <a:ahLst/>
              <a:cxnLst/>
              <a:rect l="l" t="t" r="r" b="b"/>
              <a:pathLst>
                <a:path w="11460" h="4712" extrusionOk="0">
                  <a:moveTo>
                    <a:pt x="11034" y="0"/>
                  </a:moveTo>
                  <a:lnTo>
                    <a:pt x="11034" y="0"/>
                  </a:lnTo>
                  <a:cubicBezTo>
                    <a:pt x="11033" y="1"/>
                    <a:pt x="0" y="3192"/>
                    <a:pt x="274" y="3769"/>
                  </a:cubicBezTo>
                  <a:cubicBezTo>
                    <a:pt x="517" y="4347"/>
                    <a:pt x="760" y="4712"/>
                    <a:pt x="760" y="4712"/>
                  </a:cubicBezTo>
                  <a:cubicBezTo>
                    <a:pt x="760" y="4712"/>
                    <a:pt x="1824" y="4620"/>
                    <a:pt x="4104" y="4134"/>
                  </a:cubicBezTo>
                  <a:cubicBezTo>
                    <a:pt x="6414" y="3678"/>
                    <a:pt x="8906" y="2493"/>
                    <a:pt x="10183" y="1672"/>
                  </a:cubicBezTo>
                  <a:cubicBezTo>
                    <a:pt x="11459" y="882"/>
                    <a:pt x="11034" y="0"/>
                    <a:pt x="11034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" name="Google Shape;565;p40"/>
            <p:cNvSpPr/>
            <p:nvPr/>
          </p:nvSpPr>
          <p:spPr>
            <a:xfrm>
              <a:off x="32608025" y="14419950"/>
              <a:ext cx="99550" cy="85125"/>
            </a:xfrm>
            <a:custGeom>
              <a:avLst/>
              <a:gdLst/>
              <a:ahLst/>
              <a:cxnLst/>
              <a:rect l="l" t="t" r="r" b="b"/>
              <a:pathLst>
                <a:path w="3982" h="3405" extrusionOk="0">
                  <a:moveTo>
                    <a:pt x="578" y="1"/>
                  </a:moveTo>
                  <a:cubicBezTo>
                    <a:pt x="152" y="1125"/>
                    <a:pt x="0" y="2280"/>
                    <a:pt x="61" y="3405"/>
                  </a:cubicBezTo>
                  <a:cubicBezTo>
                    <a:pt x="2310" y="2493"/>
                    <a:pt x="3982" y="1460"/>
                    <a:pt x="3587" y="821"/>
                  </a:cubicBezTo>
                  <a:cubicBezTo>
                    <a:pt x="3192" y="183"/>
                    <a:pt x="1824" y="31"/>
                    <a:pt x="578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" name="Google Shape;566;p40"/>
            <p:cNvSpPr/>
            <p:nvPr/>
          </p:nvSpPr>
          <p:spPr>
            <a:xfrm>
              <a:off x="32408175" y="14419950"/>
              <a:ext cx="214300" cy="129200"/>
            </a:xfrm>
            <a:custGeom>
              <a:avLst/>
              <a:gdLst/>
              <a:ahLst/>
              <a:cxnLst/>
              <a:rect l="l" t="t" r="r" b="b"/>
              <a:pathLst>
                <a:path w="8572" h="5168" extrusionOk="0">
                  <a:moveTo>
                    <a:pt x="8572" y="1"/>
                  </a:moveTo>
                  <a:cubicBezTo>
                    <a:pt x="7417" y="1"/>
                    <a:pt x="6383" y="122"/>
                    <a:pt x="6383" y="122"/>
                  </a:cubicBezTo>
                  <a:cubicBezTo>
                    <a:pt x="3917" y="1806"/>
                    <a:pt x="1413" y="1991"/>
                    <a:pt x="432" y="1991"/>
                  </a:cubicBezTo>
                  <a:cubicBezTo>
                    <a:pt x="156" y="1991"/>
                    <a:pt x="0" y="1976"/>
                    <a:pt x="0" y="1976"/>
                  </a:cubicBezTo>
                  <a:lnTo>
                    <a:pt x="0" y="1976"/>
                  </a:lnTo>
                  <a:cubicBezTo>
                    <a:pt x="91" y="3405"/>
                    <a:pt x="1094" y="5168"/>
                    <a:pt x="1094" y="5168"/>
                  </a:cubicBezTo>
                  <a:cubicBezTo>
                    <a:pt x="2949" y="5107"/>
                    <a:pt x="5775" y="4317"/>
                    <a:pt x="8055" y="3405"/>
                  </a:cubicBezTo>
                  <a:cubicBezTo>
                    <a:pt x="7994" y="2280"/>
                    <a:pt x="8146" y="1125"/>
                    <a:pt x="8572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" name="Google Shape;567;p40"/>
            <p:cNvSpPr/>
            <p:nvPr/>
          </p:nvSpPr>
          <p:spPr>
            <a:xfrm>
              <a:off x="32554825" y="14368375"/>
              <a:ext cx="71775" cy="65475"/>
            </a:xfrm>
            <a:custGeom>
              <a:avLst/>
              <a:gdLst/>
              <a:ahLst/>
              <a:cxnLst/>
              <a:rect l="l" t="t" r="r" b="b"/>
              <a:pathLst>
                <a:path w="2871" h="2619" extrusionOk="0">
                  <a:moveTo>
                    <a:pt x="974" y="269"/>
                  </a:moveTo>
                  <a:cubicBezTo>
                    <a:pt x="1230" y="269"/>
                    <a:pt x="1182" y="1291"/>
                    <a:pt x="1156" y="1395"/>
                  </a:cubicBezTo>
                  <a:cubicBezTo>
                    <a:pt x="1139" y="1591"/>
                    <a:pt x="1105" y="1779"/>
                    <a:pt x="1068" y="1967"/>
                  </a:cubicBezTo>
                  <a:lnTo>
                    <a:pt x="1068" y="1967"/>
                  </a:lnTo>
                  <a:cubicBezTo>
                    <a:pt x="1011" y="1812"/>
                    <a:pt x="958" y="1653"/>
                    <a:pt x="912" y="1486"/>
                  </a:cubicBezTo>
                  <a:cubicBezTo>
                    <a:pt x="821" y="1243"/>
                    <a:pt x="608" y="605"/>
                    <a:pt x="821" y="361"/>
                  </a:cubicBezTo>
                  <a:cubicBezTo>
                    <a:pt x="882" y="297"/>
                    <a:pt x="932" y="269"/>
                    <a:pt x="974" y="269"/>
                  </a:cubicBezTo>
                  <a:close/>
                  <a:moveTo>
                    <a:pt x="1955" y="961"/>
                  </a:moveTo>
                  <a:cubicBezTo>
                    <a:pt x="2094" y="961"/>
                    <a:pt x="2175" y="1108"/>
                    <a:pt x="2128" y="1273"/>
                  </a:cubicBezTo>
                  <a:cubicBezTo>
                    <a:pt x="2026" y="1707"/>
                    <a:pt x="1646" y="2012"/>
                    <a:pt x="1274" y="2261"/>
                  </a:cubicBezTo>
                  <a:lnTo>
                    <a:pt x="1274" y="2261"/>
                  </a:lnTo>
                  <a:cubicBezTo>
                    <a:pt x="1339" y="1993"/>
                    <a:pt x="1402" y="1715"/>
                    <a:pt x="1520" y="1456"/>
                  </a:cubicBezTo>
                  <a:cubicBezTo>
                    <a:pt x="1581" y="1304"/>
                    <a:pt x="1672" y="1091"/>
                    <a:pt x="1824" y="1000"/>
                  </a:cubicBezTo>
                  <a:cubicBezTo>
                    <a:pt x="1872" y="973"/>
                    <a:pt x="1916" y="961"/>
                    <a:pt x="1955" y="961"/>
                  </a:cubicBezTo>
                  <a:close/>
                  <a:moveTo>
                    <a:pt x="1000" y="0"/>
                  </a:moveTo>
                  <a:cubicBezTo>
                    <a:pt x="946" y="0"/>
                    <a:pt x="887" y="9"/>
                    <a:pt x="821" y="27"/>
                  </a:cubicBezTo>
                  <a:cubicBezTo>
                    <a:pt x="1" y="301"/>
                    <a:pt x="760" y="2033"/>
                    <a:pt x="943" y="2520"/>
                  </a:cubicBezTo>
                  <a:cubicBezTo>
                    <a:pt x="966" y="2589"/>
                    <a:pt x="1025" y="2619"/>
                    <a:pt x="1085" y="2619"/>
                  </a:cubicBezTo>
                  <a:cubicBezTo>
                    <a:pt x="1165" y="2619"/>
                    <a:pt x="1248" y="2566"/>
                    <a:pt x="1254" y="2485"/>
                  </a:cubicBezTo>
                  <a:lnTo>
                    <a:pt x="1254" y="2485"/>
                  </a:lnTo>
                  <a:cubicBezTo>
                    <a:pt x="1824" y="2183"/>
                    <a:pt x="2870" y="1431"/>
                    <a:pt x="2280" y="757"/>
                  </a:cubicBezTo>
                  <a:cubicBezTo>
                    <a:pt x="2217" y="683"/>
                    <a:pt x="2132" y="653"/>
                    <a:pt x="2041" y="653"/>
                  </a:cubicBezTo>
                  <a:cubicBezTo>
                    <a:pt x="1870" y="653"/>
                    <a:pt x="1680" y="759"/>
                    <a:pt x="1581" y="878"/>
                  </a:cubicBezTo>
                  <a:cubicBezTo>
                    <a:pt x="1538" y="928"/>
                    <a:pt x="1499" y="980"/>
                    <a:pt x="1461" y="1035"/>
                  </a:cubicBezTo>
                  <a:lnTo>
                    <a:pt x="1461" y="1035"/>
                  </a:lnTo>
                  <a:cubicBezTo>
                    <a:pt x="1491" y="487"/>
                    <a:pt x="1405" y="0"/>
                    <a:pt x="1000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" name="Google Shape;568;p40"/>
            <p:cNvSpPr/>
            <p:nvPr/>
          </p:nvSpPr>
          <p:spPr>
            <a:xfrm>
              <a:off x="31978825" y="14315100"/>
              <a:ext cx="199125" cy="193300"/>
            </a:xfrm>
            <a:custGeom>
              <a:avLst/>
              <a:gdLst/>
              <a:ahLst/>
              <a:cxnLst/>
              <a:rect l="l" t="t" r="r" b="b"/>
              <a:pathLst>
                <a:path w="7965" h="7732" extrusionOk="0">
                  <a:moveTo>
                    <a:pt x="7964" y="0"/>
                  </a:moveTo>
                  <a:lnTo>
                    <a:pt x="7964" y="0"/>
                  </a:lnTo>
                  <a:cubicBezTo>
                    <a:pt x="6001" y="736"/>
                    <a:pt x="3760" y="1056"/>
                    <a:pt x="1562" y="1056"/>
                  </a:cubicBezTo>
                  <a:cubicBezTo>
                    <a:pt x="1038" y="1056"/>
                    <a:pt x="516" y="1038"/>
                    <a:pt x="1" y="1003"/>
                  </a:cubicBezTo>
                  <a:lnTo>
                    <a:pt x="1" y="1003"/>
                  </a:lnTo>
                  <a:lnTo>
                    <a:pt x="183" y="6839"/>
                  </a:lnTo>
                  <a:cubicBezTo>
                    <a:pt x="1324" y="7531"/>
                    <a:pt x="2682" y="7732"/>
                    <a:pt x="3870" y="7732"/>
                  </a:cubicBezTo>
                  <a:cubicBezTo>
                    <a:pt x="5499" y="7732"/>
                    <a:pt x="6809" y="7356"/>
                    <a:pt x="6809" y="7356"/>
                  </a:cubicBezTo>
                  <a:cubicBezTo>
                    <a:pt x="7265" y="6292"/>
                    <a:pt x="7721" y="2584"/>
                    <a:pt x="7964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" name="Google Shape;569;p40"/>
            <p:cNvSpPr/>
            <p:nvPr/>
          </p:nvSpPr>
          <p:spPr>
            <a:xfrm>
              <a:off x="31976550" y="14237575"/>
              <a:ext cx="208225" cy="103950"/>
            </a:xfrm>
            <a:custGeom>
              <a:avLst/>
              <a:gdLst/>
              <a:ahLst/>
              <a:cxnLst/>
              <a:rect l="l" t="t" r="r" b="b"/>
              <a:pathLst>
                <a:path w="8329" h="4158" extrusionOk="0">
                  <a:moveTo>
                    <a:pt x="0" y="1"/>
                  </a:moveTo>
                  <a:lnTo>
                    <a:pt x="92" y="4104"/>
                  </a:lnTo>
                  <a:cubicBezTo>
                    <a:pt x="607" y="4139"/>
                    <a:pt x="1129" y="4157"/>
                    <a:pt x="1653" y="4157"/>
                  </a:cubicBezTo>
                  <a:cubicBezTo>
                    <a:pt x="3851" y="4157"/>
                    <a:pt x="6092" y="3837"/>
                    <a:pt x="8055" y="3101"/>
                  </a:cubicBezTo>
                  <a:cubicBezTo>
                    <a:pt x="8238" y="1551"/>
                    <a:pt x="8329" y="396"/>
                    <a:pt x="8329" y="396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" name="Google Shape;570;p40"/>
            <p:cNvSpPr/>
            <p:nvPr/>
          </p:nvSpPr>
          <p:spPr>
            <a:xfrm>
              <a:off x="31978650" y="14549025"/>
              <a:ext cx="287450" cy="53375"/>
            </a:xfrm>
            <a:custGeom>
              <a:avLst/>
              <a:gdLst/>
              <a:ahLst/>
              <a:cxnLst/>
              <a:rect l="l" t="t" r="r" b="b"/>
              <a:pathLst>
                <a:path w="11498" h="2135" extrusionOk="0">
                  <a:moveTo>
                    <a:pt x="1743" y="1"/>
                  </a:moveTo>
                  <a:cubicBezTo>
                    <a:pt x="694" y="1"/>
                    <a:pt x="0" y="60"/>
                    <a:pt x="8" y="218"/>
                  </a:cubicBezTo>
                  <a:cubicBezTo>
                    <a:pt x="38" y="856"/>
                    <a:pt x="129" y="1281"/>
                    <a:pt x="129" y="1281"/>
                  </a:cubicBezTo>
                  <a:cubicBezTo>
                    <a:pt x="129" y="1281"/>
                    <a:pt x="1193" y="1555"/>
                    <a:pt x="3473" y="1950"/>
                  </a:cubicBezTo>
                  <a:cubicBezTo>
                    <a:pt x="4310" y="2082"/>
                    <a:pt x="5207" y="2135"/>
                    <a:pt x="6081" y="2135"/>
                  </a:cubicBezTo>
                  <a:cubicBezTo>
                    <a:pt x="7620" y="2135"/>
                    <a:pt x="9088" y="1973"/>
                    <a:pt x="10038" y="1798"/>
                  </a:cubicBezTo>
                  <a:cubicBezTo>
                    <a:pt x="11497" y="1494"/>
                    <a:pt x="11436" y="552"/>
                    <a:pt x="11436" y="552"/>
                  </a:cubicBezTo>
                  <a:cubicBezTo>
                    <a:pt x="11436" y="552"/>
                    <a:pt x="4940" y="1"/>
                    <a:pt x="1743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" name="Google Shape;571;p40"/>
            <p:cNvSpPr/>
            <p:nvPr/>
          </p:nvSpPr>
          <p:spPr>
            <a:xfrm>
              <a:off x="32158925" y="14516450"/>
              <a:ext cx="108675" cy="74500"/>
            </a:xfrm>
            <a:custGeom>
              <a:avLst/>
              <a:gdLst/>
              <a:ahLst/>
              <a:cxnLst/>
              <a:rect l="l" t="t" r="r" b="b"/>
              <a:pathLst>
                <a:path w="4347" h="2980" extrusionOk="0">
                  <a:moveTo>
                    <a:pt x="1703" y="1"/>
                  </a:moveTo>
                  <a:cubicBezTo>
                    <a:pt x="882" y="882"/>
                    <a:pt x="335" y="1916"/>
                    <a:pt x="0" y="2980"/>
                  </a:cubicBezTo>
                  <a:cubicBezTo>
                    <a:pt x="2432" y="2919"/>
                    <a:pt x="4347" y="2554"/>
                    <a:pt x="4225" y="1855"/>
                  </a:cubicBezTo>
                  <a:cubicBezTo>
                    <a:pt x="4073" y="1095"/>
                    <a:pt x="2858" y="457"/>
                    <a:pt x="1703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" name="Google Shape;572;p40"/>
            <p:cNvSpPr/>
            <p:nvPr/>
          </p:nvSpPr>
          <p:spPr>
            <a:xfrm>
              <a:off x="31972750" y="14486075"/>
              <a:ext cx="228750" cy="105075"/>
            </a:xfrm>
            <a:custGeom>
              <a:avLst/>
              <a:gdLst/>
              <a:ahLst/>
              <a:cxnLst/>
              <a:rect l="l" t="t" r="r" b="b"/>
              <a:pathLst>
                <a:path w="9150" h="4203" extrusionOk="0">
                  <a:moveTo>
                    <a:pt x="426" y="0"/>
                  </a:moveTo>
                  <a:cubicBezTo>
                    <a:pt x="0" y="1368"/>
                    <a:pt x="304" y="3374"/>
                    <a:pt x="304" y="3374"/>
                  </a:cubicBezTo>
                  <a:cubicBezTo>
                    <a:pt x="1919" y="3903"/>
                    <a:pt x="4502" y="4202"/>
                    <a:pt x="6817" y="4202"/>
                  </a:cubicBezTo>
                  <a:cubicBezTo>
                    <a:pt x="7029" y="4202"/>
                    <a:pt x="7240" y="4200"/>
                    <a:pt x="7447" y="4195"/>
                  </a:cubicBezTo>
                  <a:cubicBezTo>
                    <a:pt x="7782" y="3131"/>
                    <a:pt x="8329" y="2097"/>
                    <a:pt x="9150" y="1216"/>
                  </a:cubicBezTo>
                  <a:cubicBezTo>
                    <a:pt x="8055" y="790"/>
                    <a:pt x="7052" y="517"/>
                    <a:pt x="7052" y="517"/>
                  </a:cubicBezTo>
                  <a:cubicBezTo>
                    <a:pt x="6155" y="737"/>
                    <a:pt x="5304" y="821"/>
                    <a:pt x="4530" y="821"/>
                  </a:cubicBezTo>
                  <a:cubicBezTo>
                    <a:pt x="2103" y="821"/>
                    <a:pt x="426" y="0"/>
                    <a:pt x="426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" name="Google Shape;573;p40"/>
            <p:cNvSpPr/>
            <p:nvPr/>
          </p:nvSpPr>
          <p:spPr>
            <a:xfrm>
              <a:off x="32153675" y="14452600"/>
              <a:ext cx="56975" cy="62650"/>
            </a:xfrm>
            <a:custGeom>
              <a:avLst/>
              <a:gdLst/>
              <a:ahLst/>
              <a:cxnLst/>
              <a:rect l="l" t="t" r="r" b="b"/>
              <a:pathLst>
                <a:path w="2279" h="2506" extrusionOk="0">
                  <a:moveTo>
                    <a:pt x="887" y="237"/>
                  </a:moveTo>
                  <a:cubicBezTo>
                    <a:pt x="1204" y="237"/>
                    <a:pt x="752" y="1290"/>
                    <a:pt x="697" y="1400"/>
                  </a:cubicBezTo>
                  <a:cubicBezTo>
                    <a:pt x="599" y="1562"/>
                    <a:pt x="502" y="1715"/>
                    <a:pt x="400" y="1869"/>
                  </a:cubicBezTo>
                  <a:lnTo>
                    <a:pt x="400" y="1869"/>
                  </a:lnTo>
                  <a:cubicBezTo>
                    <a:pt x="400" y="1703"/>
                    <a:pt x="408" y="1536"/>
                    <a:pt x="423" y="1369"/>
                  </a:cubicBezTo>
                  <a:cubicBezTo>
                    <a:pt x="454" y="1126"/>
                    <a:pt x="454" y="427"/>
                    <a:pt x="757" y="275"/>
                  </a:cubicBezTo>
                  <a:cubicBezTo>
                    <a:pt x="810" y="249"/>
                    <a:pt x="853" y="237"/>
                    <a:pt x="887" y="237"/>
                  </a:cubicBezTo>
                  <a:close/>
                  <a:moveTo>
                    <a:pt x="1529" y="1238"/>
                  </a:moveTo>
                  <a:cubicBezTo>
                    <a:pt x="1716" y="1238"/>
                    <a:pt x="1775" y="1450"/>
                    <a:pt x="1639" y="1613"/>
                  </a:cubicBezTo>
                  <a:cubicBezTo>
                    <a:pt x="1388" y="1964"/>
                    <a:pt x="930" y="2108"/>
                    <a:pt x="504" y="2216"/>
                  </a:cubicBezTo>
                  <a:lnTo>
                    <a:pt x="504" y="2216"/>
                  </a:lnTo>
                  <a:cubicBezTo>
                    <a:pt x="539" y="2163"/>
                    <a:pt x="577" y="2104"/>
                    <a:pt x="617" y="2040"/>
                  </a:cubicBezTo>
                  <a:lnTo>
                    <a:pt x="617" y="2040"/>
                  </a:lnTo>
                  <a:cubicBezTo>
                    <a:pt x="735" y="1871"/>
                    <a:pt x="863" y="1707"/>
                    <a:pt x="1001" y="1552"/>
                  </a:cubicBezTo>
                  <a:cubicBezTo>
                    <a:pt x="1122" y="1461"/>
                    <a:pt x="1274" y="1278"/>
                    <a:pt x="1457" y="1248"/>
                  </a:cubicBezTo>
                  <a:cubicBezTo>
                    <a:pt x="1483" y="1241"/>
                    <a:pt x="1507" y="1238"/>
                    <a:pt x="1529" y="1238"/>
                  </a:cubicBezTo>
                  <a:close/>
                  <a:moveTo>
                    <a:pt x="838" y="0"/>
                  </a:moveTo>
                  <a:cubicBezTo>
                    <a:pt x="0" y="0"/>
                    <a:pt x="89" y="1834"/>
                    <a:pt x="89" y="2342"/>
                  </a:cubicBezTo>
                  <a:cubicBezTo>
                    <a:pt x="89" y="2453"/>
                    <a:pt x="179" y="2506"/>
                    <a:pt x="266" y="2506"/>
                  </a:cubicBezTo>
                  <a:cubicBezTo>
                    <a:pt x="330" y="2506"/>
                    <a:pt x="393" y="2476"/>
                    <a:pt x="415" y="2419"/>
                  </a:cubicBezTo>
                  <a:lnTo>
                    <a:pt x="415" y="2419"/>
                  </a:lnTo>
                  <a:cubicBezTo>
                    <a:pt x="1086" y="2346"/>
                    <a:pt x="2279" y="2020"/>
                    <a:pt x="1973" y="1187"/>
                  </a:cubicBezTo>
                  <a:cubicBezTo>
                    <a:pt x="1922" y="1034"/>
                    <a:pt x="1776" y="976"/>
                    <a:pt x="1620" y="976"/>
                  </a:cubicBezTo>
                  <a:cubicBezTo>
                    <a:pt x="1497" y="976"/>
                    <a:pt x="1368" y="1012"/>
                    <a:pt x="1274" y="1065"/>
                  </a:cubicBezTo>
                  <a:cubicBezTo>
                    <a:pt x="1214" y="1096"/>
                    <a:pt x="1155" y="1130"/>
                    <a:pt x="1099" y="1168"/>
                  </a:cubicBezTo>
                  <a:lnTo>
                    <a:pt x="1099" y="1168"/>
                  </a:lnTo>
                  <a:cubicBezTo>
                    <a:pt x="1360" y="590"/>
                    <a:pt x="1459" y="33"/>
                    <a:pt x="879" y="2"/>
                  </a:cubicBezTo>
                  <a:cubicBezTo>
                    <a:pt x="865" y="1"/>
                    <a:pt x="851" y="0"/>
                    <a:pt x="838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" name="Google Shape;574;p40"/>
            <p:cNvSpPr/>
            <p:nvPr/>
          </p:nvSpPr>
          <p:spPr>
            <a:xfrm>
              <a:off x="32675650" y="12757325"/>
              <a:ext cx="775" cy="1525"/>
            </a:xfrm>
            <a:custGeom>
              <a:avLst/>
              <a:gdLst/>
              <a:ahLst/>
              <a:cxnLst/>
              <a:rect l="l" t="t" r="r" b="b"/>
              <a:pathLst>
                <a:path w="31" h="61" extrusionOk="0">
                  <a:moveTo>
                    <a:pt x="31" y="0"/>
                  </a:moveTo>
                  <a:cubicBezTo>
                    <a:pt x="0" y="30"/>
                    <a:pt x="0" y="61"/>
                    <a:pt x="0" y="61"/>
                  </a:cubicBezTo>
                  <a:cubicBezTo>
                    <a:pt x="0" y="61"/>
                    <a:pt x="0" y="30"/>
                    <a:pt x="31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" name="Google Shape;575;p40"/>
            <p:cNvSpPr/>
            <p:nvPr/>
          </p:nvSpPr>
          <p:spPr>
            <a:xfrm>
              <a:off x="31594325" y="12659175"/>
              <a:ext cx="266750" cy="472800"/>
            </a:xfrm>
            <a:custGeom>
              <a:avLst/>
              <a:gdLst/>
              <a:ahLst/>
              <a:cxnLst/>
              <a:rect l="l" t="t" r="r" b="b"/>
              <a:pathLst>
                <a:path w="10670" h="18912" extrusionOk="0">
                  <a:moveTo>
                    <a:pt x="2731" y="0"/>
                  </a:moveTo>
                  <a:cubicBezTo>
                    <a:pt x="2712" y="0"/>
                    <a:pt x="2694" y="2"/>
                    <a:pt x="2675" y="5"/>
                  </a:cubicBezTo>
                  <a:cubicBezTo>
                    <a:pt x="1885" y="127"/>
                    <a:pt x="2280" y="3136"/>
                    <a:pt x="2341" y="3561"/>
                  </a:cubicBezTo>
                  <a:cubicBezTo>
                    <a:pt x="2280" y="3138"/>
                    <a:pt x="1889" y="491"/>
                    <a:pt x="1198" y="491"/>
                  </a:cubicBezTo>
                  <a:cubicBezTo>
                    <a:pt x="1194" y="491"/>
                    <a:pt x="1190" y="491"/>
                    <a:pt x="1186" y="491"/>
                  </a:cubicBezTo>
                  <a:cubicBezTo>
                    <a:pt x="456" y="552"/>
                    <a:pt x="0" y="5355"/>
                    <a:pt x="1672" y="12102"/>
                  </a:cubicBezTo>
                  <a:cubicBezTo>
                    <a:pt x="2128" y="13987"/>
                    <a:pt x="2797" y="15932"/>
                    <a:pt x="3587" y="17847"/>
                  </a:cubicBezTo>
                  <a:cubicBezTo>
                    <a:pt x="5897" y="18546"/>
                    <a:pt x="8268" y="18911"/>
                    <a:pt x="10669" y="18911"/>
                  </a:cubicBezTo>
                  <a:cubicBezTo>
                    <a:pt x="9393" y="16935"/>
                    <a:pt x="7265" y="13318"/>
                    <a:pt x="6323" y="9823"/>
                  </a:cubicBezTo>
                  <a:cubicBezTo>
                    <a:pt x="5563" y="6935"/>
                    <a:pt x="5563" y="6388"/>
                    <a:pt x="5563" y="6388"/>
                  </a:cubicBezTo>
                  <a:cubicBezTo>
                    <a:pt x="5563" y="6388"/>
                    <a:pt x="7417" y="3409"/>
                    <a:pt x="6505" y="2710"/>
                  </a:cubicBezTo>
                  <a:cubicBezTo>
                    <a:pt x="6356" y="2597"/>
                    <a:pt x="6225" y="2550"/>
                    <a:pt x="6110" y="2550"/>
                  </a:cubicBezTo>
                  <a:cubicBezTo>
                    <a:pt x="5548" y="2550"/>
                    <a:pt x="5380" y="3683"/>
                    <a:pt x="5380" y="3683"/>
                  </a:cubicBezTo>
                  <a:cubicBezTo>
                    <a:pt x="5380" y="3683"/>
                    <a:pt x="5290" y="35"/>
                    <a:pt x="4479" y="35"/>
                  </a:cubicBezTo>
                  <a:cubicBezTo>
                    <a:pt x="4475" y="35"/>
                    <a:pt x="4472" y="35"/>
                    <a:pt x="4469" y="35"/>
                  </a:cubicBezTo>
                  <a:cubicBezTo>
                    <a:pt x="3617" y="66"/>
                    <a:pt x="4043" y="3227"/>
                    <a:pt x="4043" y="3227"/>
                  </a:cubicBezTo>
                  <a:cubicBezTo>
                    <a:pt x="4043" y="3227"/>
                    <a:pt x="3549" y="0"/>
                    <a:pt x="2731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" name="Google Shape;576;p40"/>
            <p:cNvSpPr/>
            <p:nvPr/>
          </p:nvSpPr>
          <p:spPr>
            <a:xfrm>
              <a:off x="31684000" y="13105350"/>
              <a:ext cx="202150" cy="287250"/>
            </a:xfrm>
            <a:custGeom>
              <a:avLst/>
              <a:gdLst/>
              <a:ahLst/>
              <a:cxnLst/>
              <a:rect l="l" t="t" r="r" b="b"/>
              <a:pathLst>
                <a:path w="8086" h="11490" extrusionOk="0">
                  <a:moveTo>
                    <a:pt x="0" y="0"/>
                  </a:moveTo>
                  <a:cubicBezTo>
                    <a:pt x="30" y="31"/>
                    <a:pt x="30" y="61"/>
                    <a:pt x="30" y="91"/>
                  </a:cubicBezTo>
                  <a:cubicBezTo>
                    <a:pt x="2097" y="5046"/>
                    <a:pt x="4894" y="9666"/>
                    <a:pt x="6930" y="11490"/>
                  </a:cubicBezTo>
                  <a:lnTo>
                    <a:pt x="8085" y="2584"/>
                  </a:lnTo>
                  <a:cubicBezTo>
                    <a:pt x="8085" y="2584"/>
                    <a:pt x="7660" y="2006"/>
                    <a:pt x="7082" y="1064"/>
                  </a:cubicBezTo>
                  <a:cubicBezTo>
                    <a:pt x="4681" y="1064"/>
                    <a:pt x="2310" y="699"/>
                    <a:pt x="0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" name="Google Shape;577;p40"/>
            <p:cNvSpPr/>
            <p:nvPr/>
          </p:nvSpPr>
          <p:spPr>
            <a:xfrm>
              <a:off x="32073825" y="13290000"/>
              <a:ext cx="0" cy="25"/>
            </a:xfrm>
            <a:custGeom>
              <a:avLst/>
              <a:gdLst/>
              <a:ahLst/>
              <a:cxnLst/>
              <a:rect l="l" t="t" r="r" b="b"/>
              <a:pathLst>
                <a:path h="1" extrusionOk="0">
                  <a:moveTo>
                    <a:pt x="0" y="0"/>
                  </a:move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" name="Google Shape;578;p40"/>
            <p:cNvSpPr/>
            <p:nvPr/>
          </p:nvSpPr>
          <p:spPr>
            <a:xfrm>
              <a:off x="31731100" y="12870975"/>
              <a:ext cx="145175" cy="91975"/>
            </a:xfrm>
            <a:custGeom>
              <a:avLst/>
              <a:gdLst/>
              <a:ahLst/>
              <a:cxnLst/>
              <a:rect l="l" t="t" r="r" b="b"/>
              <a:pathLst>
                <a:path w="5807" h="3679" extrusionOk="0">
                  <a:moveTo>
                    <a:pt x="3178" y="1"/>
                  </a:moveTo>
                  <a:cubicBezTo>
                    <a:pt x="2059" y="1"/>
                    <a:pt x="941" y="331"/>
                    <a:pt x="1" y="986"/>
                  </a:cubicBezTo>
                  <a:cubicBezTo>
                    <a:pt x="206" y="2358"/>
                    <a:pt x="1324" y="3679"/>
                    <a:pt x="3419" y="3679"/>
                  </a:cubicBezTo>
                  <a:cubicBezTo>
                    <a:pt x="4108" y="3679"/>
                    <a:pt x="4903" y="3536"/>
                    <a:pt x="5806" y="3205"/>
                  </a:cubicBezTo>
                  <a:lnTo>
                    <a:pt x="5806" y="652"/>
                  </a:lnTo>
                  <a:cubicBezTo>
                    <a:pt x="4991" y="217"/>
                    <a:pt x="4084" y="1"/>
                    <a:pt x="3178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" name="Google Shape;579;p40"/>
            <p:cNvSpPr/>
            <p:nvPr/>
          </p:nvSpPr>
          <p:spPr>
            <a:xfrm>
              <a:off x="31727300" y="12819075"/>
              <a:ext cx="148975" cy="76575"/>
            </a:xfrm>
            <a:custGeom>
              <a:avLst/>
              <a:gdLst/>
              <a:ahLst/>
              <a:cxnLst/>
              <a:rect l="l" t="t" r="r" b="b"/>
              <a:pathLst>
                <a:path w="5959" h="3063" extrusionOk="0">
                  <a:moveTo>
                    <a:pt x="3108" y="0"/>
                  </a:moveTo>
                  <a:cubicBezTo>
                    <a:pt x="2510" y="0"/>
                    <a:pt x="1863" y="136"/>
                    <a:pt x="1216" y="509"/>
                  </a:cubicBezTo>
                  <a:cubicBezTo>
                    <a:pt x="365" y="995"/>
                    <a:pt x="1" y="2059"/>
                    <a:pt x="153" y="3062"/>
                  </a:cubicBezTo>
                  <a:cubicBezTo>
                    <a:pt x="1093" y="2407"/>
                    <a:pt x="2211" y="2077"/>
                    <a:pt x="3330" y="2077"/>
                  </a:cubicBezTo>
                  <a:cubicBezTo>
                    <a:pt x="4236" y="2077"/>
                    <a:pt x="5143" y="2293"/>
                    <a:pt x="5958" y="2728"/>
                  </a:cubicBezTo>
                  <a:lnTo>
                    <a:pt x="5958" y="965"/>
                  </a:lnTo>
                  <a:cubicBezTo>
                    <a:pt x="5958" y="965"/>
                    <a:pt x="4704" y="0"/>
                    <a:pt x="3108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" name="Google Shape;580;p40"/>
            <p:cNvSpPr/>
            <p:nvPr/>
          </p:nvSpPr>
          <p:spPr>
            <a:xfrm>
              <a:off x="31774425" y="12875100"/>
              <a:ext cx="90450" cy="76000"/>
            </a:xfrm>
            <a:custGeom>
              <a:avLst/>
              <a:gdLst/>
              <a:ahLst/>
              <a:cxnLst/>
              <a:rect l="l" t="t" r="r" b="b"/>
              <a:pathLst>
                <a:path w="3618" h="3040" extrusionOk="0">
                  <a:moveTo>
                    <a:pt x="1523" y="0"/>
                  </a:moveTo>
                  <a:cubicBezTo>
                    <a:pt x="1014" y="0"/>
                    <a:pt x="487" y="110"/>
                    <a:pt x="31" y="213"/>
                  </a:cubicBezTo>
                  <a:cubicBezTo>
                    <a:pt x="0" y="244"/>
                    <a:pt x="0" y="304"/>
                    <a:pt x="61" y="304"/>
                  </a:cubicBezTo>
                  <a:cubicBezTo>
                    <a:pt x="532" y="304"/>
                    <a:pt x="1087" y="183"/>
                    <a:pt x="1611" y="183"/>
                  </a:cubicBezTo>
                  <a:cubicBezTo>
                    <a:pt x="2135" y="183"/>
                    <a:pt x="2629" y="304"/>
                    <a:pt x="2979" y="791"/>
                  </a:cubicBezTo>
                  <a:cubicBezTo>
                    <a:pt x="3404" y="1399"/>
                    <a:pt x="3344" y="2250"/>
                    <a:pt x="3374" y="2949"/>
                  </a:cubicBezTo>
                  <a:cubicBezTo>
                    <a:pt x="3374" y="3010"/>
                    <a:pt x="3427" y="3040"/>
                    <a:pt x="3480" y="3040"/>
                  </a:cubicBezTo>
                  <a:cubicBezTo>
                    <a:pt x="3534" y="3040"/>
                    <a:pt x="3587" y="3010"/>
                    <a:pt x="3587" y="2949"/>
                  </a:cubicBezTo>
                  <a:cubicBezTo>
                    <a:pt x="3617" y="2128"/>
                    <a:pt x="3587" y="1125"/>
                    <a:pt x="2979" y="517"/>
                  </a:cubicBezTo>
                  <a:cubicBezTo>
                    <a:pt x="2587" y="125"/>
                    <a:pt x="2065" y="0"/>
                    <a:pt x="152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" name="Google Shape;581;p40"/>
            <p:cNvSpPr/>
            <p:nvPr/>
          </p:nvSpPr>
          <p:spPr>
            <a:xfrm>
              <a:off x="31812625" y="12896725"/>
              <a:ext cx="52050" cy="31200"/>
            </a:xfrm>
            <a:custGeom>
              <a:avLst/>
              <a:gdLst/>
              <a:ahLst/>
              <a:cxnLst/>
              <a:rect l="l" t="t" r="r" b="b"/>
              <a:pathLst>
                <a:path w="2082" h="1248" extrusionOk="0">
                  <a:moveTo>
                    <a:pt x="743" y="0"/>
                  </a:moveTo>
                  <a:cubicBezTo>
                    <a:pt x="520" y="0"/>
                    <a:pt x="286" y="78"/>
                    <a:pt x="53" y="260"/>
                  </a:cubicBezTo>
                  <a:cubicBezTo>
                    <a:pt x="0" y="312"/>
                    <a:pt x="61" y="388"/>
                    <a:pt x="118" y="388"/>
                  </a:cubicBezTo>
                  <a:cubicBezTo>
                    <a:pt x="127" y="388"/>
                    <a:pt x="136" y="386"/>
                    <a:pt x="144" y="382"/>
                  </a:cubicBezTo>
                  <a:cubicBezTo>
                    <a:pt x="345" y="281"/>
                    <a:pt x="532" y="221"/>
                    <a:pt x="712" y="221"/>
                  </a:cubicBezTo>
                  <a:cubicBezTo>
                    <a:pt x="914" y="221"/>
                    <a:pt x="1106" y="296"/>
                    <a:pt x="1299" y="473"/>
                  </a:cubicBezTo>
                  <a:cubicBezTo>
                    <a:pt x="1542" y="686"/>
                    <a:pt x="1664" y="959"/>
                    <a:pt x="1876" y="1202"/>
                  </a:cubicBezTo>
                  <a:cubicBezTo>
                    <a:pt x="1901" y="1235"/>
                    <a:pt x="1927" y="1248"/>
                    <a:pt x="1952" y="1248"/>
                  </a:cubicBezTo>
                  <a:cubicBezTo>
                    <a:pt x="2021" y="1248"/>
                    <a:pt x="2081" y="1148"/>
                    <a:pt x="2059" y="1081"/>
                  </a:cubicBezTo>
                  <a:cubicBezTo>
                    <a:pt x="1798" y="494"/>
                    <a:pt x="1304" y="0"/>
                    <a:pt x="74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" name="Google Shape;582;p40"/>
            <p:cNvSpPr/>
            <p:nvPr/>
          </p:nvSpPr>
          <p:spPr>
            <a:xfrm>
              <a:off x="32532800" y="12869450"/>
              <a:ext cx="144400" cy="91875"/>
            </a:xfrm>
            <a:custGeom>
              <a:avLst/>
              <a:gdLst/>
              <a:ahLst/>
              <a:cxnLst/>
              <a:rect l="l" t="t" r="r" b="b"/>
              <a:pathLst>
                <a:path w="5776" h="3675" extrusionOk="0">
                  <a:moveTo>
                    <a:pt x="2603" y="1"/>
                  </a:moveTo>
                  <a:cubicBezTo>
                    <a:pt x="1701" y="1"/>
                    <a:pt x="802" y="217"/>
                    <a:pt x="0" y="652"/>
                  </a:cubicBezTo>
                  <a:lnTo>
                    <a:pt x="0" y="3205"/>
                  </a:lnTo>
                  <a:cubicBezTo>
                    <a:pt x="896" y="3534"/>
                    <a:pt x="1685" y="3675"/>
                    <a:pt x="2370" y="3675"/>
                  </a:cubicBezTo>
                  <a:cubicBezTo>
                    <a:pt x="4474" y="3675"/>
                    <a:pt x="5592" y="2339"/>
                    <a:pt x="5775" y="986"/>
                  </a:cubicBezTo>
                  <a:cubicBezTo>
                    <a:pt x="4834" y="331"/>
                    <a:pt x="3717" y="1"/>
                    <a:pt x="2603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" name="Google Shape;583;p40"/>
            <p:cNvSpPr/>
            <p:nvPr/>
          </p:nvSpPr>
          <p:spPr>
            <a:xfrm>
              <a:off x="32532800" y="12817250"/>
              <a:ext cx="148200" cy="76875"/>
            </a:xfrm>
            <a:custGeom>
              <a:avLst/>
              <a:gdLst/>
              <a:ahLst/>
              <a:cxnLst/>
              <a:rect l="l" t="t" r="r" b="b"/>
              <a:pathLst>
                <a:path w="5928" h="3075" extrusionOk="0">
                  <a:moveTo>
                    <a:pt x="2854" y="1"/>
                  </a:moveTo>
                  <a:cubicBezTo>
                    <a:pt x="1253" y="1"/>
                    <a:pt x="0" y="977"/>
                    <a:pt x="0" y="977"/>
                  </a:cubicBezTo>
                  <a:lnTo>
                    <a:pt x="0" y="2740"/>
                  </a:lnTo>
                  <a:cubicBezTo>
                    <a:pt x="802" y="2305"/>
                    <a:pt x="1701" y="2089"/>
                    <a:pt x="2603" y="2089"/>
                  </a:cubicBezTo>
                  <a:cubicBezTo>
                    <a:pt x="3717" y="2089"/>
                    <a:pt x="4834" y="2419"/>
                    <a:pt x="5775" y="3074"/>
                  </a:cubicBezTo>
                  <a:cubicBezTo>
                    <a:pt x="5927" y="2041"/>
                    <a:pt x="5562" y="1007"/>
                    <a:pt x="4711" y="491"/>
                  </a:cubicBezTo>
                  <a:cubicBezTo>
                    <a:pt x="4075" y="132"/>
                    <a:pt x="3441" y="1"/>
                    <a:pt x="2854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" name="Google Shape;584;p40"/>
            <p:cNvSpPr/>
            <p:nvPr/>
          </p:nvSpPr>
          <p:spPr>
            <a:xfrm>
              <a:off x="32544175" y="12873200"/>
              <a:ext cx="90450" cy="76400"/>
            </a:xfrm>
            <a:custGeom>
              <a:avLst/>
              <a:gdLst/>
              <a:ahLst/>
              <a:cxnLst/>
              <a:rect l="l" t="t" r="r" b="b"/>
              <a:pathLst>
                <a:path w="3618" h="3056" extrusionOk="0">
                  <a:moveTo>
                    <a:pt x="2095" y="0"/>
                  </a:moveTo>
                  <a:cubicBezTo>
                    <a:pt x="1553" y="0"/>
                    <a:pt x="1031" y="126"/>
                    <a:pt x="639" y="502"/>
                  </a:cubicBezTo>
                  <a:cubicBezTo>
                    <a:pt x="31" y="1140"/>
                    <a:pt x="1" y="2143"/>
                    <a:pt x="31" y="2964"/>
                  </a:cubicBezTo>
                  <a:cubicBezTo>
                    <a:pt x="31" y="3025"/>
                    <a:pt x="85" y="3055"/>
                    <a:pt x="138" y="3055"/>
                  </a:cubicBezTo>
                  <a:cubicBezTo>
                    <a:pt x="191" y="3055"/>
                    <a:pt x="244" y="3025"/>
                    <a:pt x="244" y="2964"/>
                  </a:cubicBezTo>
                  <a:cubicBezTo>
                    <a:pt x="275" y="2234"/>
                    <a:pt x="214" y="1414"/>
                    <a:pt x="639" y="806"/>
                  </a:cubicBezTo>
                  <a:cubicBezTo>
                    <a:pt x="984" y="304"/>
                    <a:pt x="1500" y="182"/>
                    <a:pt x="2047" y="182"/>
                  </a:cubicBezTo>
                  <a:cubicBezTo>
                    <a:pt x="2560" y="182"/>
                    <a:pt x="3101" y="289"/>
                    <a:pt x="3557" y="289"/>
                  </a:cubicBezTo>
                  <a:cubicBezTo>
                    <a:pt x="3588" y="289"/>
                    <a:pt x="3618" y="228"/>
                    <a:pt x="3588" y="228"/>
                  </a:cubicBezTo>
                  <a:cubicBezTo>
                    <a:pt x="3131" y="111"/>
                    <a:pt x="2604" y="0"/>
                    <a:pt x="2095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" name="Google Shape;585;p40"/>
            <p:cNvSpPr/>
            <p:nvPr/>
          </p:nvSpPr>
          <p:spPr>
            <a:xfrm>
              <a:off x="32544400" y="12894575"/>
              <a:ext cx="51950" cy="31825"/>
            </a:xfrm>
            <a:custGeom>
              <a:avLst/>
              <a:gdLst/>
              <a:ahLst/>
              <a:cxnLst/>
              <a:rect l="l" t="t" r="r" b="b"/>
              <a:pathLst>
                <a:path w="2078" h="1273" extrusionOk="0">
                  <a:moveTo>
                    <a:pt x="1353" y="1"/>
                  </a:moveTo>
                  <a:cubicBezTo>
                    <a:pt x="786" y="1"/>
                    <a:pt x="286" y="514"/>
                    <a:pt x="22" y="1106"/>
                  </a:cubicBezTo>
                  <a:cubicBezTo>
                    <a:pt x="0" y="1173"/>
                    <a:pt x="60" y="1273"/>
                    <a:pt x="129" y="1273"/>
                  </a:cubicBezTo>
                  <a:cubicBezTo>
                    <a:pt x="154" y="1273"/>
                    <a:pt x="181" y="1260"/>
                    <a:pt x="205" y="1227"/>
                  </a:cubicBezTo>
                  <a:cubicBezTo>
                    <a:pt x="418" y="984"/>
                    <a:pt x="539" y="711"/>
                    <a:pt x="782" y="498"/>
                  </a:cubicBezTo>
                  <a:cubicBezTo>
                    <a:pt x="981" y="316"/>
                    <a:pt x="1180" y="242"/>
                    <a:pt x="1383" y="242"/>
                  </a:cubicBezTo>
                  <a:cubicBezTo>
                    <a:pt x="1554" y="242"/>
                    <a:pt x="1727" y="293"/>
                    <a:pt x="1907" y="376"/>
                  </a:cubicBezTo>
                  <a:cubicBezTo>
                    <a:pt x="1924" y="388"/>
                    <a:pt x="1942" y="393"/>
                    <a:pt x="1958" y="393"/>
                  </a:cubicBezTo>
                  <a:cubicBezTo>
                    <a:pt x="2027" y="393"/>
                    <a:pt x="2078" y="304"/>
                    <a:pt x="2028" y="255"/>
                  </a:cubicBezTo>
                  <a:cubicBezTo>
                    <a:pt x="1800" y="77"/>
                    <a:pt x="1571" y="1"/>
                    <a:pt x="135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6" name="Google Shape;586;p40"/>
            <p:cNvSpPr/>
            <p:nvPr/>
          </p:nvSpPr>
          <p:spPr>
            <a:xfrm>
              <a:off x="32136875" y="13195000"/>
              <a:ext cx="168725" cy="79250"/>
            </a:xfrm>
            <a:custGeom>
              <a:avLst/>
              <a:gdLst/>
              <a:ahLst/>
              <a:cxnLst/>
              <a:rect l="l" t="t" r="r" b="b"/>
              <a:pathLst>
                <a:path w="6749" h="3170" extrusionOk="0">
                  <a:moveTo>
                    <a:pt x="6749" y="1"/>
                  </a:moveTo>
                  <a:lnTo>
                    <a:pt x="6749" y="1"/>
                  </a:lnTo>
                  <a:cubicBezTo>
                    <a:pt x="4530" y="153"/>
                    <a:pt x="2372" y="548"/>
                    <a:pt x="244" y="1247"/>
                  </a:cubicBezTo>
                  <a:cubicBezTo>
                    <a:pt x="183" y="1490"/>
                    <a:pt x="92" y="1733"/>
                    <a:pt x="1" y="1916"/>
                  </a:cubicBezTo>
                  <a:cubicBezTo>
                    <a:pt x="1" y="1916"/>
                    <a:pt x="1069" y="3170"/>
                    <a:pt x="3360" y="3170"/>
                  </a:cubicBezTo>
                  <a:cubicBezTo>
                    <a:pt x="4279" y="3170"/>
                    <a:pt x="5395" y="2968"/>
                    <a:pt x="6718" y="2402"/>
                  </a:cubicBezTo>
                  <a:cubicBezTo>
                    <a:pt x="6718" y="2402"/>
                    <a:pt x="6627" y="1308"/>
                    <a:pt x="6749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7" name="Google Shape;587;p40"/>
            <p:cNvSpPr/>
            <p:nvPr/>
          </p:nvSpPr>
          <p:spPr>
            <a:xfrm>
              <a:off x="32136125" y="13131175"/>
              <a:ext cx="181625" cy="95025"/>
            </a:xfrm>
            <a:custGeom>
              <a:avLst/>
              <a:gdLst/>
              <a:ahLst/>
              <a:cxnLst/>
              <a:rect l="l" t="t" r="r" b="b"/>
              <a:pathLst>
                <a:path w="7265" h="3801" extrusionOk="0">
                  <a:moveTo>
                    <a:pt x="7265" y="1"/>
                  </a:moveTo>
                  <a:lnTo>
                    <a:pt x="0" y="639"/>
                  </a:lnTo>
                  <a:cubicBezTo>
                    <a:pt x="0" y="639"/>
                    <a:pt x="578" y="2432"/>
                    <a:pt x="274" y="3800"/>
                  </a:cubicBezTo>
                  <a:cubicBezTo>
                    <a:pt x="2402" y="3101"/>
                    <a:pt x="4560" y="2706"/>
                    <a:pt x="6779" y="2554"/>
                  </a:cubicBezTo>
                  <a:cubicBezTo>
                    <a:pt x="6840" y="1733"/>
                    <a:pt x="6991" y="791"/>
                    <a:pt x="7265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" name="Google Shape;588;p40"/>
            <p:cNvSpPr/>
            <p:nvPr/>
          </p:nvSpPr>
          <p:spPr>
            <a:xfrm>
              <a:off x="31859725" y="12488175"/>
              <a:ext cx="701950" cy="660750"/>
            </a:xfrm>
            <a:custGeom>
              <a:avLst/>
              <a:gdLst/>
              <a:ahLst/>
              <a:cxnLst/>
              <a:rect l="l" t="t" r="r" b="b"/>
              <a:pathLst>
                <a:path w="28078" h="26430" extrusionOk="0">
                  <a:moveTo>
                    <a:pt x="10605" y="0"/>
                  </a:moveTo>
                  <a:cubicBezTo>
                    <a:pt x="5093" y="0"/>
                    <a:pt x="1" y="2804"/>
                    <a:pt x="266" y="13319"/>
                  </a:cubicBezTo>
                  <a:cubicBezTo>
                    <a:pt x="266" y="13319"/>
                    <a:pt x="144" y="18243"/>
                    <a:pt x="1330" y="20705"/>
                  </a:cubicBezTo>
                  <a:cubicBezTo>
                    <a:pt x="2546" y="23137"/>
                    <a:pt x="6528" y="25873"/>
                    <a:pt x="11847" y="26359"/>
                  </a:cubicBezTo>
                  <a:cubicBezTo>
                    <a:pt x="12395" y="26406"/>
                    <a:pt x="12962" y="26429"/>
                    <a:pt x="13539" y="26429"/>
                  </a:cubicBezTo>
                  <a:cubicBezTo>
                    <a:pt x="18567" y="26429"/>
                    <a:pt x="24411" y="24654"/>
                    <a:pt x="25829" y="21192"/>
                  </a:cubicBezTo>
                  <a:cubicBezTo>
                    <a:pt x="27440" y="17362"/>
                    <a:pt x="28078" y="14687"/>
                    <a:pt x="27561" y="10766"/>
                  </a:cubicBezTo>
                  <a:cubicBezTo>
                    <a:pt x="27075" y="6845"/>
                    <a:pt x="26862" y="5112"/>
                    <a:pt x="23215" y="3380"/>
                  </a:cubicBezTo>
                  <a:cubicBezTo>
                    <a:pt x="21439" y="2522"/>
                    <a:pt x="15833" y="0"/>
                    <a:pt x="10605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" name="Google Shape;589;p40"/>
            <p:cNvSpPr/>
            <p:nvPr/>
          </p:nvSpPr>
          <p:spPr>
            <a:xfrm>
              <a:off x="32021375" y="12842425"/>
              <a:ext cx="39550" cy="47125"/>
            </a:xfrm>
            <a:custGeom>
              <a:avLst/>
              <a:gdLst/>
              <a:ahLst/>
              <a:cxnLst/>
              <a:rect l="l" t="t" r="r" b="b"/>
              <a:pathLst>
                <a:path w="1582" h="1885" extrusionOk="0">
                  <a:moveTo>
                    <a:pt x="791" y="0"/>
                  </a:moveTo>
                  <a:cubicBezTo>
                    <a:pt x="365" y="0"/>
                    <a:pt x="1" y="426"/>
                    <a:pt x="1" y="943"/>
                  </a:cubicBezTo>
                  <a:cubicBezTo>
                    <a:pt x="1" y="1459"/>
                    <a:pt x="365" y="1885"/>
                    <a:pt x="791" y="1885"/>
                  </a:cubicBezTo>
                  <a:cubicBezTo>
                    <a:pt x="1217" y="1885"/>
                    <a:pt x="1581" y="1459"/>
                    <a:pt x="1581" y="943"/>
                  </a:cubicBezTo>
                  <a:cubicBezTo>
                    <a:pt x="1581" y="426"/>
                    <a:pt x="1217" y="0"/>
                    <a:pt x="791" y="0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" name="Google Shape;590;p40"/>
            <p:cNvSpPr/>
            <p:nvPr/>
          </p:nvSpPr>
          <p:spPr>
            <a:xfrm>
              <a:off x="32344325" y="12841650"/>
              <a:ext cx="39550" cy="47150"/>
            </a:xfrm>
            <a:custGeom>
              <a:avLst/>
              <a:gdLst/>
              <a:ahLst/>
              <a:cxnLst/>
              <a:rect l="l" t="t" r="r" b="b"/>
              <a:pathLst>
                <a:path w="1582" h="1886" extrusionOk="0">
                  <a:moveTo>
                    <a:pt x="791" y="1"/>
                  </a:moveTo>
                  <a:cubicBezTo>
                    <a:pt x="335" y="1"/>
                    <a:pt x="1" y="427"/>
                    <a:pt x="1" y="943"/>
                  </a:cubicBezTo>
                  <a:cubicBezTo>
                    <a:pt x="1" y="1460"/>
                    <a:pt x="366" y="1885"/>
                    <a:pt x="791" y="1885"/>
                  </a:cubicBezTo>
                  <a:cubicBezTo>
                    <a:pt x="1217" y="1885"/>
                    <a:pt x="1581" y="1460"/>
                    <a:pt x="1581" y="943"/>
                  </a:cubicBezTo>
                  <a:cubicBezTo>
                    <a:pt x="1581" y="427"/>
                    <a:pt x="1217" y="1"/>
                    <a:pt x="791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" name="Google Shape;591;p40"/>
            <p:cNvSpPr/>
            <p:nvPr/>
          </p:nvSpPr>
          <p:spPr>
            <a:xfrm>
              <a:off x="32180950" y="12819825"/>
              <a:ext cx="49425" cy="84425"/>
            </a:xfrm>
            <a:custGeom>
              <a:avLst/>
              <a:gdLst/>
              <a:ahLst/>
              <a:cxnLst/>
              <a:rect l="l" t="t" r="r" b="b"/>
              <a:pathLst>
                <a:path w="1977" h="3377" extrusionOk="0">
                  <a:moveTo>
                    <a:pt x="430" y="0"/>
                  </a:moveTo>
                  <a:cubicBezTo>
                    <a:pt x="411" y="0"/>
                    <a:pt x="396" y="8"/>
                    <a:pt x="396" y="23"/>
                  </a:cubicBezTo>
                  <a:cubicBezTo>
                    <a:pt x="274" y="448"/>
                    <a:pt x="214" y="935"/>
                    <a:pt x="122" y="1360"/>
                  </a:cubicBezTo>
                  <a:cubicBezTo>
                    <a:pt x="92" y="1634"/>
                    <a:pt x="1" y="1999"/>
                    <a:pt x="153" y="2272"/>
                  </a:cubicBezTo>
                  <a:cubicBezTo>
                    <a:pt x="244" y="2485"/>
                    <a:pt x="426" y="2607"/>
                    <a:pt x="670" y="2607"/>
                  </a:cubicBezTo>
                  <a:cubicBezTo>
                    <a:pt x="791" y="2607"/>
                    <a:pt x="882" y="2515"/>
                    <a:pt x="973" y="2455"/>
                  </a:cubicBezTo>
                  <a:cubicBezTo>
                    <a:pt x="1034" y="2424"/>
                    <a:pt x="1095" y="2363"/>
                    <a:pt x="1156" y="2333"/>
                  </a:cubicBezTo>
                  <a:cubicBezTo>
                    <a:pt x="1222" y="2285"/>
                    <a:pt x="1277" y="2262"/>
                    <a:pt x="1320" y="2262"/>
                  </a:cubicBezTo>
                  <a:cubicBezTo>
                    <a:pt x="1414" y="2262"/>
                    <a:pt x="1450" y="2377"/>
                    <a:pt x="1429" y="2607"/>
                  </a:cubicBezTo>
                  <a:cubicBezTo>
                    <a:pt x="1642" y="2880"/>
                    <a:pt x="1581" y="3032"/>
                    <a:pt x="1247" y="3123"/>
                  </a:cubicBezTo>
                  <a:cubicBezTo>
                    <a:pt x="1112" y="3177"/>
                    <a:pt x="1169" y="3376"/>
                    <a:pt x="1269" y="3376"/>
                  </a:cubicBezTo>
                  <a:cubicBezTo>
                    <a:pt x="1282" y="3376"/>
                    <a:pt x="1295" y="3373"/>
                    <a:pt x="1308" y="3366"/>
                  </a:cubicBezTo>
                  <a:cubicBezTo>
                    <a:pt x="1673" y="3245"/>
                    <a:pt x="1977" y="2941"/>
                    <a:pt x="1946" y="2546"/>
                  </a:cubicBezTo>
                  <a:cubicBezTo>
                    <a:pt x="1917" y="2259"/>
                    <a:pt x="1672" y="2026"/>
                    <a:pt x="1415" y="2026"/>
                  </a:cubicBezTo>
                  <a:cubicBezTo>
                    <a:pt x="1400" y="2026"/>
                    <a:pt x="1384" y="2027"/>
                    <a:pt x="1369" y="2029"/>
                  </a:cubicBezTo>
                  <a:cubicBezTo>
                    <a:pt x="1156" y="2029"/>
                    <a:pt x="1034" y="2181"/>
                    <a:pt x="882" y="2272"/>
                  </a:cubicBezTo>
                  <a:cubicBezTo>
                    <a:pt x="774" y="2316"/>
                    <a:pt x="684" y="2335"/>
                    <a:pt x="610" y="2335"/>
                  </a:cubicBezTo>
                  <a:cubicBezTo>
                    <a:pt x="164" y="2335"/>
                    <a:pt x="283" y="1643"/>
                    <a:pt x="335" y="1330"/>
                  </a:cubicBezTo>
                  <a:cubicBezTo>
                    <a:pt x="426" y="965"/>
                    <a:pt x="670" y="388"/>
                    <a:pt x="487" y="23"/>
                  </a:cubicBezTo>
                  <a:cubicBezTo>
                    <a:pt x="472" y="8"/>
                    <a:pt x="449" y="0"/>
                    <a:pt x="430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" name="Google Shape;592;p40"/>
            <p:cNvSpPr/>
            <p:nvPr/>
          </p:nvSpPr>
          <p:spPr>
            <a:xfrm>
              <a:off x="32156650" y="12947500"/>
              <a:ext cx="101850" cy="70475"/>
            </a:xfrm>
            <a:custGeom>
              <a:avLst/>
              <a:gdLst/>
              <a:ahLst/>
              <a:cxnLst/>
              <a:rect l="l" t="t" r="r" b="b"/>
              <a:pathLst>
                <a:path w="4074" h="2819" extrusionOk="0">
                  <a:moveTo>
                    <a:pt x="472" y="0"/>
                  </a:moveTo>
                  <a:cubicBezTo>
                    <a:pt x="336" y="0"/>
                    <a:pt x="208" y="76"/>
                    <a:pt x="122" y="296"/>
                  </a:cubicBezTo>
                  <a:cubicBezTo>
                    <a:pt x="61" y="509"/>
                    <a:pt x="0" y="782"/>
                    <a:pt x="31" y="1086"/>
                  </a:cubicBezTo>
                  <a:cubicBezTo>
                    <a:pt x="1064" y="1573"/>
                    <a:pt x="2219" y="2089"/>
                    <a:pt x="3222" y="2819"/>
                  </a:cubicBezTo>
                  <a:cubicBezTo>
                    <a:pt x="3921" y="2393"/>
                    <a:pt x="4073" y="1542"/>
                    <a:pt x="4073" y="1056"/>
                  </a:cubicBezTo>
                  <a:cubicBezTo>
                    <a:pt x="4073" y="614"/>
                    <a:pt x="3928" y="485"/>
                    <a:pt x="3787" y="485"/>
                  </a:cubicBezTo>
                  <a:cubicBezTo>
                    <a:pt x="3695" y="485"/>
                    <a:pt x="3604" y="540"/>
                    <a:pt x="3556" y="600"/>
                  </a:cubicBezTo>
                  <a:cubicBezTo>
                    <a:pt x="3232" y="998"/>
                    <a:pt x="2744" y="1231"/>
                    <a:pt x="2278" y="1231"/>
                  </a:cubicBezTo>
                  <a:cubicBezTo>
                    <a:pt x="1783" y="1231"/>
                    <a:pt x="1314" y="967"/>
                    <a:pt x="1094" y="357"/>
                  </a:cubicBezTo>
                  <a:cubicBezTo>
                    <a:pt x="1094" y="357"/>
                    <a:pt x="766" y="0"/>
                    <a:pt x="472" y="0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" name="Google Shape;593;p40"/>
            <p:cNvSpPr/>
            <p:nvPr/>
          </p:nvSpPr>
          <p:spPr>
            <a:xfrm>
              <a:off x="32156650" y="12974650"/>
              <a:ext cx="80550" cy="49350"/>
            </a:xfrm>
            <a:custGeom>
              <a:avLst/>
              <a:gdLst/>
              <a:ahLst/>
              <a:cxnLst/>
              <a:rect l="l" t="t" r="r" b="b"/>
              <a:pathLst>
                <a:path w="3222" h="1974" extrusionOk="0">
                  <a:moveTo>
                    <a:pt x="0" y="0"/>
                  </a:moveTo>
                  <a:lnTo>
                    <a:pt x="0" y="0"/>
                  </a:lnTo>
                  <a:cubicBezTo>
                    <a:pt x="31" y="730"/>
                    <a:pt x="335" y="1581"/>
                    <a:pt x="1459" y="1854"/>
                  </a:cubicBezTo>
                  <a:cubicBezTo>
                    <a:pt x="1765" y="1937"/>
                    <a:pt x="2040" y="1974"/>
                    <a:pt x="2284" y="1974"/>
                  </a:cubicBezTo>
                  <a:cubicBezTo>
                    <a:pt x="2670" y="1974"/>
                    <a:pt x="2980" y="1882"/>
                    <a:pt x="3222" y="1733"/>
                  </a:cubicBezTo>
                  <a:cubicBezTo>
                    <a:pt x="2219" y="1003"/>
                    <a:pt x="1064" y="487"/>
                    <a:pt x="0" y="0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4" name="Google Shape;594;p40"/>
            <p:cNvSpPr/>
            <p:nvPr/>
          </p:nvSpPr>
          <p:spPr>
            <a:xfrm>
              <a:off x="31960050" y="12729875"/>
              <a:ext cx="65900" cy="46325"/>
            </a:xfrm>
            <a:custGeom>
              <a:avLst/>
              <a:gdLst/>
              <a:ahLst/>
              <a:cxnLst/>
              <a:rect l="l" t="t" r="r" b="b"/>
              <a:pathLst>
                <a:path w="2636" h="1853" extrusionOk="0">
                  <a:moveTo>
                    <a:pt x="2390" y="1"/>
                  </a:moveTo>
                  <a:cubicBezTo>
                    <a:pt x="1455" y="1"/>
                    <a:pt x="198" y="855"/>
                    <a:pt x="22" y="1767"/>
                  </a:cubicBezTo>
                  <a:cubicBezTo>
                    <a:pt x="1" y="1810"/>
                    <a:pt x="40" y="1853"/>
                    <a:pt x="75" y="1853"/>
                  </a:cubicBezTo>
                  <a:cubicBezTo>
                    <a:pt x="90" y="1853"/>
                    <a:pt x="104" y="1845"/>
                    <a:pt x="113" y="1828"/>
                  </a:cubicBezTo>
                  <a:cubicBezTo>
                    <a:pt x="752" y="946"/>
                    <a:pt x="1451" y="429"/>
                    <a:pt x="2515" y="217"/>
                  </a:cubicBezTo>
                  <a:cubicBezTo>
                    <a:pt x="2636" y="186"/>
                    <a:pt x="2606" y="4"/>
                    <a:pt x="2484" y="4"/>
                  </a:cubicBezTo>
                  <a:cubicBezTo>
                    <a:pt x="2453" y="2"/>
                    <a:pt x="2422" y="1"/>
                    <a:pt x="2390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" name="Google Shape;595;p40"/>
            <p:cNvSpPr/>
            <p:nvPr/>
          </p:nvSpPr>
          <p:spPr>
            <a:xfrm>
              <a:off x="32351175" y="12721350"/>
              <a:ext cx="71575" cy="31575"/>
            </a:xfrm>
            <a:custGeom>
              <a:avLst/>
              <a:gdLst/>
              <a:ahLst/>
              <a:cxnLst/>
              <a:rect l="l" t="t" r="r" b="b"/>
              <a:pathLst>
                <a:path w="2863" h="1263" extrusionOk="0">
                  <a:moveTo>
                    <a:pt x="497" y="1"/>
                  </a:moveTo>
                  <a:cubicBezTo>
                    <a:pt x="355" y="1"/>
                    <a:pt x="219" y="14"/>
                    <a:pt x="92" y="41"/>
                  </a:cubicBezTo>
                  <a:cubicBezTo>
                    <a:pt x="0" y="41"/>
                    <a:pt x="0" y="162"/>
                    <a:pt x="92" y="162"/>
                  </a:cubicBezTo>
                  <a:cubicBezTo>
                    <a:pt x="973" y="406"/>
                    <a:pt x="1855" y="527"/>
                    <a:pt x="2554" y="1226"/>
                  </a:cubicBezTo>
                  <a:cubicBezTo>
                    <a:pt x="2579" y="1252"/>
                    <a:pt x="2609" y="1263"/>
                    <a:pt x="2638" y="1263"/>
                  </a:cubicBezTo>
                  <a:cubicBezTo>
                    <a:pt x="2750" y="1263"/>
                    <a:pt x="2863" y="1110"/>
                    <a:pt x="2766" y="1014"/>
                  </a:cubicBezTo>
                  <a:cubicBezTo>
                    <a:pt x="2275" y="419"/>
                    <a:pt x="1301" y="1"/>
                    <a:pt x="497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" name="Google Shape;596;p40"/>
            <p:cNvSpPr/>
            <p:nvPr/>
          </p:nvSpPr>
          <p:spPr>
            <a:xfrm>
              <a:off x="31962100" y="12924500"/>
              <a:ext cx="130725" cy="122350"/>
            </a:xfrm>
            <a:custGeom>
              <a:avLst/>
              <a:gdLst/>
              <a:ahLst/>
              <a:cxnLst/>
              <a:rect l="l" t="t" r="r" b="b"/>
              <a:pathLst>
                <a:path w="5229" h="4894" extrusionOk="0">
                  <a:moveTo>
                    <a:pt x="2615" y="0"/>
                  </a:moveTo>
                  <a:cubicBezTo>
                    <a:pt x="1156" y="0"/>
                    <a:pt x="1" y="1094"/>
                    <a:pt x="1" y="2462"/>
                  </a:cubicBezTo>
                  <a:cubicBezTo>
                    <a:pt x="1" y="3800"/>
                    <a:pt x="1186" y="4894"/>
                    <a:pt x="2615" y="4894"/>
                  </a:cubicBezTo>
                  <a:cubicBezTo>
                    <a:pt x="4074" y="4894"/>
                    <a:pt x="5229" y="3800"/>
                    <a:pt x="5229" y="2432"/>
                  </a:cubicBezTo>
                  <a:cubicBezTo>
                    <a:pt x="5229" y="1094"/>
                    <a:pt x="4043" y="0"/>
                    <a:pt x="2615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" name="Google Shape;597;p40"/>
            <p:cNvSpPr/>
            <p:nvPr/>
          </p:nvSpPr>
          <p:spPr>
            <a:xfrm>
              <a:off x="32318500" y="12923725"/>
              <a:ext cx="130725" cy="122375"/>
            </a:xfrm>
            <a:custGeom>
              <a:avLst/>
              <a:gdLst/>
              <a:ahLst/>
              <a:cxnLst/>
              <a:rect l="l" t="t" r="r" b="b"/>
              <a:pathLst>
                <a:path w="5229" h="4895" extrusionOk="0">
                  <a:moveTo>
                    <a:pt x="2614" y="1"/>
                  </a:moveTo>
                  <a:cubicBezTo>
                    <a:pt x="1155" y="1"/>
                    <a:pt x="0" y="1095"/>
                    <a:pt x="0" y="2463"/>
                  </a:cubicBezTo>
                  <a:cubicBezTo>
                    <a:pt x="0" y="3800"/>
                    <a:pt x="1186" y="4894"/>
                    <a:pt x="2614" y="4894"/>
                  </a:cubicBezTo>
                  <a:cubicBezTo>
                    <a:pt x="4073" y="4894"/>
                    <a:pt x="5228" y="3800"/>
                    <a:pt x="5228" y="2432"/>
                  </a:cubicBezTo>
                  <a:cubicBezTo>
                    <a:pt x="5228" y="1095"/>
                    <a:pt x="4043" y="1"/>
                    <a:pt x="2614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" name="Google Shape;598;p40"/>
            <p:cNvSpPr/>
            <p:nvPr/>
          </p:nvSpPr>
          <p:spPr>
            <a:xfrm>
              <a:off x="31822300" y="12524800"/>
              <a:ext cx="810050" cy="318400"/>
            </a:xfrm>
            <a:custGeom>
              <a:avLst/>
              <a:gdLst/>
              <a:ahLst/>
              <a:cxnLst/>
              <a:rect l="l" t="t" r="r" b="b"/>
              <a:pathLst>
                <a:path w="32402" h="12736" extrusionOk="0">
                  <a:moveTo>
                    <a:pt x="23374" y="0"/>
                  </a:moveTo>
                  <a:cubicBezTo>
                    <a:pt x="23374" y="1876"/>
                    <a:pt x="22405" y="4367"/>
                    <a:pt x="20738" y="4367"/>
                  </a:cubicBezTo>
                  <a:cubicBezTo>
                    <a:pt x="20515" y="4367"/>
                    <a:pt x="20279" y="4322"/>
                    <a:pt x="20031" y="4225"/>
                  </a:cubicBezTo>
                  <a:cubicBezTo>
                    <a:pt x="18754" y="3374"/>
                    <a:pt x="17903" y="1702"/>
                    <a:pt x="16657" y="456"/>
                  </a:cubicBezTo>
                  <a:cubicBezTo>
                    <a:pt x="16165" y="3597"/>
                    <a:pt x="14558" y="4653"/>
                    <a:pt x="12560" y="4653"/>
                  </a:cubicBezTo>
                  <a:cubicBezTo>
                    <a:pt x="9493" y="4653"/>
                    <a:pt x="5505" y="2164"/>
                    <a:pt x="3222" y="912"/>
                  </a:cubicBezTo>
                  <a:cubicBezTo>
                    <a:pt x="1824" y="4407"/>
                    <a:pt x="1885" y="8480"/>
                    <a:pt x="0" y="11915"/>
                  </a:cubicBezTo>
                  <a:cubicBezTo>
                    <a:pt x="1246" y="12158"/>
                    <a:pt x="2158" y="12736"/>
                    <a:pt x="2158" y="12736"/>
                  </a:cubicBezTo>
                  <a:cubicBezTo>
                    <a:pt x="4985" y="12189"/>
                    <a:pt x="4468" y="2494"/>
                    <a:pt x="4468" y="2492"/>
                  </a:cubicBezTo>
                  <a:lnTo>
                    <a:pt x="4468" y="2492"/>
                  </a:lnTo>
                  <a:cubicBezTo>
                    <a:pt x="4469" y="2493"/>
                    <a:pt x="10639" y="6535"/>
                    <a:pt x="13800" y="6809"/>
                  </a:cubicBezTo>
                  <a:cubicBezTo>
                    <a:pt x="13933" y="6820"/>
                    <a:pt x="14062" y="6826"/>
                    <a:pt x="14186" y="6826"/>
                  </a:cubicBezTo>
                  <a:cubicBezTo>
                    <a:pt x="16971" y="6826"/>
                    <a:pt x="17417" y="4012"/>
                    <a:pt x="17417" y="4012"/>
                  </a:cubicBezTo>
                  <a:cubicBezTo>
                    <a:pt x="17417" y="4012"/>
                    <a:pt x="18693" y="6110"/>
                    <a:pt x="21003" y="6322"/>
                  </a:cubicBezTo>
                  <a:cubicBezTo>
                    <a:pt x="21085" y="6329"/>
                    <a:pt x="21163" y="6332"/>
                    <a:pt x="21239" y="6332"/>
                  </a:cubicBezTo>
                  <a:cubicBezTo>
                    <a:pt x="23303" y="6332"/>
                    <a:pt x="23162" y="4013"/>
                    <a:pt x="23162" y="4012"/>
                  </a:cubicBezTo>
                  <a:lnTo>
                    <a:pt x="23162" y="4012"/>
                  </a:lnTo>
                  <a:cubicBezTo>
                    <a:pt x="24410" y="5582"/>
                    <a:pt x="25361" y="6021"/>
                    <a:pt x="26035" y="6021"/>
                  </a:cubicBezTo>
                  <a:cubicBezTo>
                    <a:pt x="26888" y="6021"/>
                    <a:pt x="27295" y="5319"/>
                    <a:pt x="27295" y="5319"/>
                  </a:cubicBezTo>
                  <a:cubicBezTo>
                    <a:pt x="27295" y="5319"/>
                    <a:pt x="27326" y="11824"/>
                    <a:pt x="29545" y="12067"/>
                  </a:cubicBezTo>
                  <a:cubicBezTo>
                    <a:pt x="29657" y="12080"/>
                    <a:pt x="29763" y="12085"/>
                    <a:pt x="29865" y="12085"/>
                  </a:cubicBezTo>
                  <a:cubicBezTo>
                    <a:pt x="31736" y="12085"/>
                    <a:pt x="31764" y="10061"/>
                    <a:pt x="31764" y="10061"/>
                  </a:cubicBezTo>
                  <a:cubicBezTo>
                    <a:pt x="31897" y="10111"/>
                    <a:pt x="32022" y="10134"/>
                    <a:pt x="32138" y="10134"/>
                  </a:cubicBezTo>
                  <a:cubicBezTo>
                    <a:pt x="32232" y="10134"/>
                    <a:pt x="32320" y="10119"/>
                    <a:pt x="32402" y="10091"/>
                  </a:cubicBezTo>
                  <a:cubicBezTo>
                    <a:pt x="30365" y="8541"/>
                    <a:pt x="29636" y="5137"/>
                    <a:pt x="29241" y="2097"/>
                  </a:cubicBezTo>
                  <a:cubicBezTo>
                    <a:pt x="28857" y="3078"/>
                    <a:pt x="28194" y="3421"/>
                    <a:pt x="27467" y="3421"/>
                  </a:cubicBezTo>
                  <a:cubicBezTo>
                    <a:pt x="26638" y="3421"/>
                    <a:pt x="25726" y="2976"/>
                    <a:pt x="25046" y="2523"/>
                  </a:cubicBezTo>
                  <a:cubicBezTo>
                    <a:pt x="24621" y="1702"/>
                    <a:pt x="23374" y="1277"/>
                    <a:pt x="23374" y="0"/>
                  </a:cubicBezTo>
                  <a:close/>
                </a:path>
              </a:pathLst>
            </a:custGeom>
            <a:solidFill>
              <a:srgbClr val="5829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9" name="Google Shape;599;p40"/>
            <p:cNvSpPr/>
            <p:nvPr/>
          </p:nvSpPr>
          <p:spPr>
            <a:xfrm>
              <a:off x="31735650" y="12376475"/>
              <a:ext cx="972700" cy="446225"/>
            </a:xfrm>
            <a:custGeom>
              <a:avLst/>
              <a:gdLst/>
              <a:ahLst/>
              <a:cxnLst/>
              <a:rect l="l" t="t" r="r" b="b"/>
              <a:pathLst>
                <a:path w="38908" h="17849" extrusionOk="0">
                  <a:moveTo>
                    <a:pt x="18940" y="1"/>
                  </a:moveTo>
                  <a:cubicBezTo>
                    <a:pt x="13405" y="1"/>
                    <a:pt x="7387" y="4383"/>
                    <a:pt x="7387" y="4383"/>
                  </a:cubicBezTo>
                  <a:cubicBezTo>
                    <a:pt x="7387" y="4383"/>
                    <a:pt x="8360" y="887"/>
                    <a:pt x="6597" y="735"/>
                  </a:cubicBezTo>
                  <a:cubicBezTo>
                    <a:pt x="6572" y="734"/>
                    <a:pt x="6549" y="733"/>
                    <a:pt x="6525" y="733"/>
                  </a:cubicBezTo>
                  <a:cubicBezTo>
                    <a:pt x="4892" y="733"/>
                    <a:pt x="5867" y="4869"/>
                    <a:pt x="5867" y="4869"/>
                  </a:cubicBezTo>
                  <a:cubicBezTo>
                    <a:pt x="5867" y="4869"/>
                    <a:pt x="4621" y="2982"/>
                    <a:pt x="3559" y="2982"/>
                  </a:cubicBezTo>
                  <a:cubicBezTo>
                    <a:pt x="3234" y="2982"/>
                    <a:pt x="2925" y="3159"/>
                    <a:pt x="2676" y="3623"/>
                  </a:cubicBezTo>
                  <a:cubicBezTo>
                    <a:pt x="1642" y="5568"/>
                    <a:pt x="4986" y="7453"/>
                    <a:pt x="4986" y="7453"/>
                  </a:cubicBezTo>
                  <a:cubicBezTo>
                    <a:pt x="4606" y="7634"/>
                    <a:pt x="4361" y="7683"/>
                    <a:pt x="4175" y="7683"/>
                  </a:cubicBezTo>
                  <a:cubicBezTo>
                    <a:pt x="3957" y="7683"/>
                    <a:pt x="3821" y="7616"/>
                    <a:pt x="3643" y="7616"/>
                  </a:cubicBezTo>
                  <a:cubicBezTo>
                    <a:pt x="3438" y="7616"/>
                    <a:pt x="3178" y="7706"/>
                    <a:pt x="2676" y="8091"/>
                  </a:cubicBezTo>
                  <a:cubicBezTo>
                    <a:pt x="366" y="10280"/>
                    <a:pt x="2129" y="13502"/>
                    <a:pt x="2129" y="13502"/>
                  </a:cubicBezTo>
                  <a:cubicBezTo>
                    <a:pt x="1" y="15599"/>
                    <a:pt x="2129" y="17757"/>
                    <a:pt x="2129" y="17757"/>
                  </a:cubicBezTo>
                  <a:cubicBezTo>
                    <a:pt x="2250" y="17749"/>
                    <a:pt x="2370" y="17745"/>
                    <a:pt x="2488" y="17745"/>
                  </a:cubicBezTo>
                  <a:cubicBezTo>
                    <a:pt x="2841" y="17745"/>
                    <a:pt x="3177" y="17780"/>
                    <a:pt x="3496" y="17848"/>
                  </a:cubicBezTo>
                  <a:cubicBezTo>
                    <a:pt x="5351" y="14413"/>
                    <a:pt x="5290" y="10340"/>
                    <a:pt x="6688" y="6845"/>
                  </a:cubicBezTo>
                  <a:cubicBezTo>
                    <a:pt x="8971" y="8097"/>
                    <a:pt x="12959" y="10586"/>
                    <a:pt x="16026" y="10586"/>
                  </a:cubicBezTo>
                  <a:cubicBezTo>
                    <a:pt x="18024" y="10586"/>
                    <a:pt x="19631" y="9530"/>
                    <a:pt x="20123" y="6389"/>
                  </a:cubicBezTo>
                  <a:cubicBezTo>
                    <a:pt x="21369" y="7635"/>
                    <a:pt x="22220" y="9307"/>
                    <a:pt x="23497" y="10158"/>
                  </a:cubicBezTo>
                  <a:cubicBezTo>
                    <a:pt x="23745" y="10255"/>
                    <a:pt x="23981" y="10300"/>
                    <a:pt x="24205" y="10300"/>
                  </a:cubicBezTo>
                  <a:cubicBezTo>
                    <a:pt x="25872" y="10300"/>
                    <a:pt x="26840" y="7813"/>
                    <a:pt x="26840" y="5963"/>
                  </a:cubicBezTo>
                  <a:cubicBezTo>
                    <a:pt x="26840" y="7210"/>
                    <a:pt x="28087" y="7635"/>
                    <a:pt x="28512" y="8456"/>
                  </a:cubicBezTo>
                  <a:cubicBezTo>
                    <a:pt x="29192" y="8909"/>
                    <a:pt x="30104" y="9354"/>
                    <a:pt x="30933" y="9354"/>
                  </a:cubicBezTo>
                  <a:cubicBezTo>
                    <a:pt x="31660" y="9354"/>
                    <a:pt x="32323" y="9011"/>
                    <a:pt x="32707" y="8030"/>
                  </a:cubicBezTo>
                  <a:cubicBezTo>
                    <a:pt x="33102" y="11100"/>
                    <a:pt x="33831" y="14474"/>
                    <a:pt x="35868" y="16024"/>
                  </a:cubicBezTo>
                  <a:cubicBezTo>
                    <a:pt x="36537" y="15812"/>
                    <a:pt x="36993" y="15021"/>
                    <a:pt x="36993" y="15021"/>
                  </a:cubicBezTo>
                  <a:cubicBezTo>
                    <a:pt x="38907" y="11617"/>
                    <a:pt x="36354" y="10827"/>
                    <a:pt x="36354" y="10827"/>
                  </a:cubicBezTo>
                  <a:cubicBezTo>
                    <a:pt x="36552" y="7127"/>
                    <a:pt x="33549" y="6996"/>
                    <a:pt x="33122" y="6996"/>
                  </a:cubicBezTo>
                  <a:cubicBezTo>
                    <a:pt x="33089" y="6996"/>
                    <a:pt x="33071" y="6997"/>
                    <a:pt x="33071" y="6997"/>
                  </a:cubicBezTo>
                  <a:cubicBezTo>
                    <a:pt x="32289" y="3390"/>
                    <a:pt x="28846" y="2719"/>
                    <a:pt x="26392" y="2719"/>
                  </a:cubicBezTo>
                  <a:cubicBezTo>
                    <a:pt x="24938" y="2719"/>
                    <a:pt x="23831" y="2954"/>
                    <a:pt x="23831" y="2954"/>
                  </a:cubicBezTo>
                  <a:cubicBezTo>
                    <a:pt x="23831" y="2954"/>
                    <a:pt x="24865" y="219"/>
                    <a:pt x="19272" y="6"/>
                  </a:cubicBezTo>
                  <a:cubicBezTo>
                    <a:pt x="19162" y="2"/>
                    <a:pt x="19051" y="1"/>
                    <a:pt x="18940" y="1"/>
                  </a:cubicBezTo>
                  <a:close/>
                </a:path>
              </a:pathLst>
            </a:custGeom>
            <a:solidFill>
              <a:srgbClr val="66344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" name="Google Shape;600;p40"/>
            <p:cNvSpPr/>
            <p:nvPr/>
          </p:nvSpPr>
          <p:spPr>
            <a:xfrm>
              <a:off x="32018625" y="12420175"/>
              <a:ext cx="186675" cy="182475"/>
            </a:xfrm>
            <a:custGeom>
              <a:avLst/>
              <a:gdLst/>
              <a:ahLst/>
              <a:cxnLst/>
              <a:rect l="l" t="t" r="r" b="b"/>
              <a:pathLst>
                <a:path w="7467" h="7299" extrusionOk="0">
                  <a:moveTo>
                    <a:pt x="5432" y="1"/>
                  </a:moveTo>
                  <a:cubicBezTo>
                    <a:pt x="5321" y="1"/>
                    <a:pt x="5210" y="187"/>
                    <a:pt x="5339" y="264"/>
                  </a:cubicBezTo>
                  <a:cubicBezTo>
                    <a:pt x="6220" y="963"/>
                    <a:pt x="6615" y="2240"/>
                    <a:pt x="6767" y="3334"/>
                  </a:cubicBezTo>
                  <a:cubicBezTo>
                    <a:pt x="6906" y="4303"/>
                    <a:pt x="6591" y="5372"/>
                    <a:pt x="5523" y="5372"/>
                  </a:cubicBezTo>
                  <a:cubicBezTo>
                    <a:pt x="5419" y="5372"/>
                    <a:pt x="5306" y="5362"/>
                    <a:pt x="5187" y="5340"/>
                  </a:cubicBezTo>
                  <a:cubicBezTo>
                    <a:pt x="4427" y="5188"/>
                    <a:pt x="3697" y="4519"/>
                    <a:pt x="3302" y="3881"/>
                  </a:cubicBezTo>
                  <a:cubicBezTo>
                    <a:pt x="3273" y="3832"/>
                    <a:pt x="3233" y="3811"/>
                    <a:pt x="3196" y="3811"/>
                  </a:cubicBezTo>
                  <a:cubicBezTo>
                    <a:pt x="3118" y="3811"/>
                    <a:pt x="3048" y="3900"/>
                    <a:pt x="3089" y="4003"/>
                  </a:cubicBezTo>
                  <a:cubicBezTo>
                    <a:pt x="3333" y="4580"/>
                    <a:pt x="3697" y="5644"/>
                    <a:pt x="3424" y="6282"/>
                  </a:cubicBezTo>
                  <a:cubicBezTo>
                    <a:pt x="3273" y="6696"/>
                    <a:pt x="2901" y="6889"/>
                    <a:pt x="2495" y="6889"/>
                  </a:cubicBezTo>
                  <a:cubicBezTo>
                    <a:pt x="2246" y="6889"/>
                    <a:pt x="1984" y="6816"/>
                    <a:pt x="1752" y="6677"/>
                  </a:cubicBezTo>
                  <a:cubicBezTo>
                    <a:pt x="1023" y="6252"/>
                    <a:pt x="536" y="5492"/>
                    <a:pt x="202" y="4702"/>
                  </a:cubicBezTo>
                  <a:cubicBezTo>
                    <a:pt x="190" y="4655"/>
                    <a:pt x="157" y="4635"/>
                    <a:pt x="121" y="4635"/>
                  </a:cubicBezTo>
                  <a:cubicBezTo>
                    <a:pt x="63" y="4635"/>
                    <a:pt x="1" y="4687"/>
                    <a:pt x="20" y="4763"/>
                  </a:cubicBezTo>
                  <a:cubicBezTo>
                    <a:pt x="273" y="5598"/>
                    <a:pt x="1454" y="7298"/>
                    <a:pt x="2597" y="7298"/>
                  </a:cubicBezTo>
                  <a:cubicBezTo>
                    <a:pt x="2826" y="7298"/>
                    <a:pt x="3054" y="7230"/>
                    <a:pt x="3272" y="7073"/>
                  </a:cubicBezTo>
                  <a:cubicBezTo>
                    <a:pt x="3789" y="6708"/>
                    <a:pt x="3758" y="5918"/>
                    <a:pt x="3728" y="5340"/>
                  </a:cubicBezTo>
                  <a:cubicBezTo>
                    <a:pt x="3688" y="5122"/>
                    <a:pt x="3648" y="4891"/>
                    <a:pt x="3592" y="4672"/>
                  </a:cubicBezTo>
                  <a:lnTo>
                    <a:pt x="3592" y="4672"/>
                  </a:lnTo>
                  <a:cubicBezTo>
                    <a:pt x="4037" y="5238"/>
                    <a:pt x="4857" y="5627"/>
                    <a:pt x="5593" y="5627"/>
                  </a:cubicBezTo>
                  <a:cubicBezTo>
                    <a:pt x="6222" y="5627"/>
                    <a:pt x="6791" y="5342"/>
                    <a:pt x="7011" y="4641"/>
                  </a:cubicBezTo>
                  <a:cubicBezTo>
                    <a:pt x="7466" y="3243"/>
                    <a:pt x="6646" y="872"/>
                    <a:pt x="5491" y="21"/>
                  </a:cubicBezTo>
                  <a:cubicBezTo>
                    <a:pt x="5472" y="7"/>
                    <a:pt x="5452" y="1"/>
                    <a:pt x="5432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" name="Google Shape;601;p40"/>
            <p:cNvSpPr/>
            <p:nvPr/>
          </p:nvSpPr>
          <p:spPr>
            <a:xfrm>
              <a:off x="32461600" y="12543450"/>
              <a:ext cx="103875" cy="94575"/>
            </a:xfrm>
            <a:custGeom>
              <a:avLst/>
              <a:gdLst/>
              <a:ahLst/>
              <a:cxnLst/>
              <a:rect l="l" t="t" r="r" b="b"/>
              <a:pathLst>
                <a:path w="4155" h="3783" extrusionOk="0">
                  <a:moveTo>
                    <a:pt x="114" y="0"/>
                  </a:moveTo>
                  <a:cubicBezTo>
                    <a:pt x="62" y="0"/>
                    <a:pt x="1" y="54"/>
                    <a:pt x="21" y="135"/>
                  </a:cubicBezTo>
                  <a:cubicBezTo>
                    <a:pt x="325" y="1260"/>
                    <a:pt x="872" y="3753"/>
                    <a:pt x="2422" y="3783"/>
                  </a:cubicBezTo>
                  <a:cubicBezTo>
                    <a:pt x="3699" y="3783"/>
                    <a:pt x="4155" y="1777"/>
                    <a:pt x="4155" y="804"/>
                  </a:cubicBezTo>
                  <a:cubicBezTo>
                    <a:pt x="4155" y="704"/>
                    <a:pt x="4091" y="659"/>
                    <a:pt x="4022" y="659"/>
                  </a:cubicBezTo>
                  <a:cubicBezTo>
                    <a:pt x="3967" y="659"/>
                    <a:pt x="3909" y="689"/>
                    <a:pt x="3881" y="743"/>
                  </a:cubicBezTo>
                  <a:cubicBezTo>
                    <a:pt x="3600" y="1531"/>
                    <a:pt x="3579" y="3489"/>
                    <a:pt x="2447" y="3489"/>
                  </a:cubicBezTo>
                  <a:cubicBezTo>
                    <a:pt x="2355" y="3489"/>
                    <a:pt x="2256" y="3476"/>
                    <a:pt x="2149" y="3449"/>
                  </a:cubicBezTo>
                  <a:cubicBezTo>
                    <a:pt x="872" y="3084"/>
                    <a:pt x="751" y="1017"/>
                    <a:pt x="173" y="44"/>
                  </a:cubicBezTo>
                  <a:cubicBezTo>
                    <a:pt x="163" y="14"/>
                    <a:pt x="139" y="0"/>
                    <a:pt x="114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" name="Google Shape;602;p40"/>
            <p:cNvSpPr/>
            <p:nvPr/>
          </p:nvSpPr>
          <p:spPr>
            <a:xfrm>
              <a:off x="31809900" y="12675375"/>
              <a:ext cx="86875" cy="104250"/>
            </a:xfrm>
            <a:custGeom>
              <a:avLst/>
              <a:gdLst/>
              <a:ahLst/>
              <a:cxnLst/>
              <a:rect l="l" t="t" r="r" b="b"/>
              <a:pathLst>
                <a:path w="3475" h="4170" extrusionOk="0">
                  <a:moveTo>
                    <a:pt x="2681" y="0"/>
                  </a:moveTo>
                  <a:cubicBezTo>
                    <a:pt x="2602" y="0"/>
                    <a:pt x="2526" y="66"/>
                    <a:pt x="2563" y="178"/>
                  </a:cubicBezTo>
                  <a:cubicBezTo>
                    <a:pt x="2837" y="968"/>
                    <a:pt x="2988" y="1880"/>
                    <a:pt x="2897" y="2731"/>
                  </a:cubicBezTo>
                  <a:cubicBezTo>
                    <a:pt x="2837" y="3248"/>
                    <a:pt x="2593" y="3916"/>
                    <a:pt x="1985" y="3916"/>
                  </a:cubicBezTo>
                  <a:cubicBezTo>
                    <a:pt x="1973" y="3917"/>
                    <a:pt x="1960" y="3917"/>
                    <a:pt x="1948" y="3917"/>
                  </a:cubicBezTo>
                  <a:cubicBezTo>
                    <a:pt x="1263" y="3917"/>
                    <a:pt x="641" y="3117"/>
                    <a:pt x="253" y="2640"/>
                  </a:cubicBezTo>
                  <a:cubicBezTo>
                    <a:pt x="225" y="2611"/>
                    <a:pt x="195" y="2600"/>
                    <a:pt x="167" y="2600"/>
                  </a:cubicBezTo>
                  <a:cubicBezTo>
                    <a:pt x="74" y="2600"/>
                    <a:pt x="1" y="2729"/>
                    <a:pt x="71" y="2822"/>
                  </a:cubicBezTo>
                  <a:cubicBezTo>
                    <a:pt x="517" y="3332"/>
                    <a:pt x="1335" y="4169"/>
                    <a:pt x="2057" y="4169"/>
                  </a:cubicBezTo>
                  <a:cubicBezTo>
                    <a:pt x="2367" y="4169"/>
                    <a:pt x="2660" y="4015"/>
                    <a:pt x="2897" y="3612"/>
                  </a:cubicBezTo>
                  <a:cubicBezTo>
                    <a:pt x="3475" y="2640"/>
                    <a:pt x="3140" y="1090"/>
                    <a:pt x="2806" y="87"/>
                  </a:cubicBezTo>
                  <a:cubicBezTo>
                    <a:pt x="2782" y="27"/>
                    <a:pt x="2731" y="0"/>
                    <a:pt x="2681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3" name="Google Shape;603;p40"/>
            <p:cNvSpPr/>
            <p:nvPr/>
          </p:nvSpPr>
          <p:spPr>
            <a:xfrm>
              <a:off x="32007700" y="13764175"/>
              <a:ext cx="469650" cy="208975"/>
            </a:xfrm>
            <a:custGeom>
              <a:avLst/>
              <a:gdLst/>
              <a:ahLst/>
              <a:cxnLst/>
              <a:rect l="l" t="t" r="r" b="b"/>
              <a:pathLst>
                <a:path w="18786" h="8359" extrusionOk="0">
                  <a:moveTo>
                    <a:pt x="16141" y="0"/>
                  </a:moveTo>
                  <a:cubicBezTo>
                    <a:pt x="16141" y="0"/>
                    <a:pt x="13133" y="1455"/>
                    <a:pt x="8494" y="1455"/>
                  </a:cubicBezTo>
                  <a:cubicBezTo>
                    <a:pt x="6263" y="1455"/>
                    <a:pt x="3654" y="1119"/>
                    <a:pt x="821" y="122"/>
                  </a:cubicBezTo>
                  <a:cubicBezTo>
                    <a:pt x="821" y="122"/>
                    <a:pt x="426" y="1733"/>
                    <a:pt x="1" y="3800"/>
                  </a:cubicBezTo>
                  <a:cubicBezTo>
                    <a:pt x="5563" y="7174"/>
                    <a:pt x="12159" y="8268"/>
                    <a:pt x="18785" y="8359"/>
                  </a:cubicBezTo>
                  <a:lnTo>
                    <a:pt x="16141" y="0"/>
                  </a:lnTo>
                  <a:close/>
                </a:path>
              </a:pathLst>
            </a:custGeom>
            <a:solidFill>
              <a:srgbClr val="1C1B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" name="Google Shape;604;p40"/>
            <p:cNvSpPr/>
            <p:nvPr/>
          </p:nvSpPr>
          <p:spPr>
            <a:xfrm>
              <a:off x="31944625" y="13859150"/>
              <a:ext cx="592750" cy="404700"/>
            </a:xfrm>
            <a:custGeom>
              <a:avLst/>
              <a:gdLst/>
              <a:ahLst/>
              <a:cxnLst/>
              <a:rect l="l" t="t" r="r" b="b"/>
              <a:pathLst>
                <a:path w="23710" h="16188" extrusionOk="0">
                  <a:moveTo>
                    <a:pt x="2524" y="1"/>
                  </a:moveTo>
                  <a:cubicBezTo>
                    <a:pt x="2128" y="1885"/>
                    <a:pt x="1673" y="4165"/>
                    <a:pt x="1429" y="5837"/>
                  </a:cubicBezTo>
                  <a:cubicBezTo>
                    <a:pt x="943" y="9393"/>
                    <a:pt x="1" y="14439"/>
                    <a:pt x="1" y="14439"/>
                  </a:cubicBezTo>
                  <a:cubicBezTo>
                    <a:pt x="1" y="14439"/>
                    <a:pt x="3244" y="16188"/>
                    <a:pt x="7261" y="16188"/>
                  </a:cubicBezTo>
                  <a:cubicBezTo>
                    <a:pt x="8433" y="16188"/>
                    <a:pt x="9671" y="16039"/>
                    <a:pt x="10913" y="15654"/>
                  </a:cubicBezTo>
                  <a:lnTo>
                    <a:pt x="11186" y="8055"/>
                  </a:lnTo>
                  <a:cubicBezTo>
                    <a:pt x="11186" y="8055"/>
                    <a:pt x="12068" y="7964"/>
                    <a:pt x="12737" y="7843"/>
                  </a:cubicBezTo>
                  <a:lnTo>
                    <a:pt x="13314" y="15107"/>
                  </a:lnTo>
                  <a:cubicBezTo>
                    <a:pt x="13314" y="15107"/>
                    <a:pt x="13879" y="15171"/>
                    <a:pt x="14772" y="15171"/>
                  </a:cubicBezTo>
                  <a:cubicBezTo>
                    <a:pt x="16950" y="15171"/>
                    <a:pt x="21079" y="14789"/>
                    <a:pt x="23709" y="12159"/>
                  </a:cubicBezTo>
                  <a:lnTo>
                    <a:pt x="21308" y="4560"/>
                  </a:lnTo>
                  <a:cubicBezTo>
                    <a:pt x="14682" y="4469"/>
                    <a:pt x="8086" y="3375"/>
                    <a:pt x="2524" y="1"/>
                  </a:cubicBezTo>
                  <a:close/>
                </a:path>
              </a:pathLst>
            </a:custGeom>
            <a:solidFill>
              <a:srgbClr val="2B2B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5" name="Google Shape;605;p40"/>
            <p:cNvSpPr/>
            <p:nvPr/>
          </p:nvSpPr>
          <p:spPr>
            <a:xfrm>
              <a:off x="31993275" y="13556725"/>
              <a:ext cx="444550" cy="286425"/>
            </a:xfrm>
            <a:custGeom>
              <a:avLst/>
              <a:gdLst/>
              <a:ahLst/>
              <a:cxnLst/>
              <a:rect l="l" t="t" r="r" b="b"/>
              <a:pathLst>
                <a:path w="17782" h="11457" extrusionOk="0">
                  <a:moveTo>
                    <a:pt x="517" y="0"/>
                  </a:moveTo>
                  <a:lnTo>
                    <a:pt x="0" y="10426"/>
                  </a:lnTo>
                  <a:cubicBezTo>
                    <a:pt x="1625" y="11177"/>
                    <a:pt x="3575" y="11456"/>
                    <a:pt x="5580" y="11456"/>
                  </a:cubicBezTo>
                  <a:cubicBezTo>
                    <a:pt x="11448" y="11456"/>
                    <a:pt x="17782" y="9058"/>
                    <a:pt x="17782" y="9058"/>
                  </a:cubicBezTo>
                  <a:cubicBezTo>
                    <a:pt x="17782" y="8937"/>
                    <a:pt x="17782" y="8754"/>
                    <a:pt x="17782" y="8511"/>
                  </a:cubicBezTo>
                  <a:cubicBezTo>
                    <a:pt x="11581" y="6839"/>
                    <a:pt x="5714" y="3557"/>
                    <a:pt x="517" y="0"/>
                  </a:cubicBezTo>
                  <a:close/>
                </a:path>
              </a:pathLst>
            </a:custGeom>
            <a:solidFill>
              <a:srgbClr val="E6E4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6" name="Google Shape;606;p40"/>
            <p:cNvSpPr/>
            <p:nvPr/>
          </p:nvSpPr>
          <p:spPr>
            <a:xfrm>
              <a:off x="31830650" y="13157775"/>
              <a:ext cx="675575" cy="611725"/>
            </a:xfrm>
            <a:custGeom>
              <a:avLst/>
              <a:gdLst/>
              <a:ahLst/>
              <a:cxnLst/>
              <a:rect l="l" t="t" r="r" b="b"/>
              <a:pathLst>
                <a:path w="27023" h="24469" extrusionOk="0">
                  <a:moveTo>
                    <a:pt x="2310" y="1"/>
                  </a:moveTo>
                  <a:cubicBezTo>
                    <a:pt x="2007" y="2949"/>
                    <a:pt x="0" y="9210"/>
                    <a:pt x="0" y="9210"/>
                  </a:cubicBezTo>
                  <a:cubicBezTo>
                    <a:pt x="1307" y="10639"/>
                    <a:pt x="7174" y="13283"/>
                    <a:pt x="7174" y="13283"/>
                  </a:cubicBezTo>
                  <a:lnTo>
                    <a:pt x="7022" y="15958"/>
                  </a:lnTo>
                  <a:cubicBezTo>
                    <a:pt x="12219" y="19484"/>
                    <a:pt x="18086" y="22797"/>
                    <a:pt x="24317" y="24469"/>
                  </a:cubicBezTo>
                  <a:cubicBezTo>
                    <a:pt x="24287" y="22736"/>
                    <a:pt x="23770" y="17934"/>
                    <a:pt x="23223" y="13496"/>
                  </a:cubicBezTo>
                  <a:lnTo>
                    <a:pt x="27022" y="11672"/>
                  </a:lnTo>
                  <a:cubicBezTo>
                    <a:pt x="25685" y="7569"/>
                    <a:pt x="22828" y="4955"/>
                    <a:pt x="21825" y="4681"/>
                  </a:cubicBezTo>
                  <a:cubicBezTo>
                    <a:pt x="21794" y="4621"/>
                    <a:pt x="21733" y="4560"/>
                    <a:pt x="21673" y="4529"/>
                  </a:cubicBezTo>
                  <a:cubicBezTo>
                    <a:pt x="20943" y="3952"/>
                    <a:pt x="18967" y="3891"/>
                    <a:pt x="18967" y="3891"/>
                  </a:cubicBezTo>
                  <a:cubicBezTo>
                    <a:pt x="17963" y="4368"/>
                    <a:pt x="16995" y="4539"/>
                    <a:pt x="16120" y="4539"/>
                  </a:cubicBezTo>
                  <a:cubicBezTo>
                    <a:pt x="13873" y="4539"/>
                    <a:pt x="12250" y="3405"/>
                    <a:pt x="12250" y="3405"/>
                  </a:cubicBezTo>
                  <a:lnTo>
                    <a:pt x="8846" y="3891"/>
                  </a:lnTo>
                  <a:lnTo>
                    <a:pt x="231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7" name="Google Shape;607;p40"/>
            <p:cNvSpPr/>
            <p:nvPr/>
          </p:nvSpPr>
          <p:spPr>
            <a:xfrm>
              <a:off x="31975775" y="13235050"/>
              <a:ext cx="174800" cy="504075"/>
            </a:xfrm>
            <a:custGeom>
              <a:avLst/>
              <a:gdLst/>
              <a:ahLst/>
              <a:cxnLst/>
              <a:rect l="l" t="t" r="r" b="b"/>
              <a:pathLst>
                <a:path w="6992" h="20163" extrusionOk="0">
                  <a:moveTo>
                    <a:pt x="5656" y="1"/>
                  </a:moveTo>
                  <a:cubicBezTo>
                    <a:pt x="4823" y="1"/>
                    <a:pt x="3722" y="292"/>
                    <a:pt x="2585" y="861"/>
                  </a:cubicBezTo>
                  <a:cubicBezTo>
                    <a:pt x="2585" y="861"/>
                    <a:pt x="3193" y="4934"/>
                    <a:pt x="2797" y="7335"/>
                  </a:cubicBezTo>
                  <a:cubicBezTo>
                    <a:pt x="2372" y="9767"/>
                    <a:pt x="700" y="15238"/>
                    <a:pt x="700" y="15238"/>
                  </a:cubicBezTo>
                  <a:cubicBezTo>
                    <a:pt x="700" y="15238"/>
                    <a:pt x="1" y="18430"/>
                    <a:pt x="1" y="20162"/>
                  </a:cubicBezTo>
                  <a:cubicBezTo>
                    <a:pt x="3162" y="16971"/>
                    <a:pt x="5442" y="14752"/>
                    <a:pt x="6475" y="8490"/>
                  </a:cubicBezTo>
                  <a:cubicBezTo>
                    <a:pt x="6992" y="5511"/>
                    <a:pt x="6536" y="1742"/>
                    <a:pt x="6293" y="71"/>
                  </a:cubicBezTo>
                  <a:cubicBezTo>
                    <a:pt x="6105" y="24"/>
                    <a:pt x="5891" y="1"/>
                    <a:pt x="5656" y="1"/>
                  </a:cubicBezTo>
                  <a:close/>
                </a:path>
              </a:pathLst>
            </a:custGeom>
            <a:solidFill>
              <a:srgbClr val="F899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8" name="Google Shape;608;p40"/>
            <p:cNvSpPr/>
            <p:nvPr/>
          </p:nvSpPr>
          <p:spPr>
            <a:xfrm>
              <a:off x="31975775" y="13236800"/>
              <a:ext cx="208250" cy="525875"/>
            </a:xfrm>
            <a:custGeom>
              <a:avLst/>
              <a:gdLst/>
              <a:ahLst/>
              <a:cxnLst/>
              <a:rect l="l" t="t" r="r" b="b"/>
              <a:pathLst>
                <a:path w="8330" h="21035" extrusionOk="0">
                  <a:moveTo>
                    <a:pt x="6293" y="1"/>
                  </a:moveTo>
                  <a:lnTo>
                    <a:pt x="6293" y="1"/>
                  </a:lnTo>
                  <a:cubicBezTo>
                    <a:pt x="6536" y="1672"/>
                    <a:pt x="6992" y="5441"/>
                    <a:pt x="6475" y="8420"/>
                  </a:cubicBezTo>
                  <a:cubicBezTo>
                    <a:pt x="5442" y="14682"/>
                    <a:pt x="3162" y="16901"/>
                    <a:pt x="1" y="20092"/>
                  </a:cubicBezTo>
                  <a:cubicBezTo>
                    <a:pt x="1" y="20518"/>
                    <a:pt x="62" y="20852"/>
                    <a:pt x="153" y="21034"/>
                  </a:cubicBezTo>
                  <a:cubicBezTo>
                    <a:pt x="153" y="21034"/>
                    <a:pt x="4955" y="17569"/>
                    <a:pt x="6658" y="11825"/>
                  </a:cubicBezTo>
                  <a:cubicBezTo>
                    <a:pt x="8329" y="6080"/>
                    <a:pt x="7418" y="1794"/>
                    <a:pt x="7174" y="730"/>
                  </a:cubicBezTo>
                  <a:cubicBezTo>
                    <a:pt x="7083" y="335"/>
                    <a:pt x="6779" y="92"/>
                    <a:pt x="6293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9" name="Google Shape;609;p40"/>
            <p:cNvSpPr/>
            <p:nvPr/>
          </p:nvSpPr>
          <p:spPr>
            <a:xfrm>
              <a:off x="32308625" y="13228600"/>
              <a:ext cx="138325" cy="499875"/>
            </a:xfrm>
            <a:custGeom>
              <a:avLst/>
              <a:gdLst/>
              <a:ahLst/>
              <a:cxnLst/>
              <a:rect l="l" t="t" r="r" b="b"/>
              <a:pathLst>
                <a:path w="5533" h="19995" extrusionOk="0">
                  <a:moveTo>
                    <a:pt x="1313" y="1"/>
                  </a:moveTo>
                  <a:cubicBezTo>
                    <a:pt x="1100" y="1"/>
                    <a:pt x="905" y="19"/>
                    <a:pt x="730" y="55"/>
                  </a:cubicBezTo>
                  <a:cubicBezTo>
                    <a:pt x="487" y="1727"/>
                    <a:pt x="0" y="5496"/>
                    <a:pt x="456" y="8475"/>
                  </a:cubicBezTo>
                  <a:cubicBezTo>
                    <a:pt x="1398" y="14736"/>
                    <a:pt x="2371" y="16773"/>
                    <a:pt x="5502" y="19995"/>
                  </a:cubicBezTo>
                  <a:cubicBezTo>
                    <a:pt x="5532" y="18262"/>
                    <a:pt x="4894" y="15071"/>
                    <a:pt x="4894" y="15071"/>
                  </a:cubicBezTo>
                  <a:cubicBezTo>
                    <a:pt x="4894" y="15071"/>
                    <a:pt x="4529" y="9812"/>
                    <a:pt x="4165" y="7380"/>
                  </a:cubicBezTo>
                  <a:cubicBezTo>
                    <a:pt x="3800" y="4979"/>
                    <a:pt x="4468" y="906"/>
                    <a:pt x="4468" y="906"/>
                  </a:cubicBezTo>
                  <a:cubicBezTo>
                    <a:pt x="3299" y="297"/>
                    <a:pt x="2169" y="1"/>
                    <a:pt x="1313" y="1"/>
                  </a:cubicBezTo>
                  <a:close/>
                </a:path>
              </a:pathLst>
            </a:custGeom>
            <a:solidFill>
              <a:srgbClr val="F8992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0" name="Google Shape;610;p40"/>
            <p:cNvSpPr/>
            <p:nvPr/>
          </p:nvSpPr>
          <p:spPr>
            <a:xfrm>
              <a:off x="32274425" y="13229975"/>
              <a:ext cx="171750" cy="522050"/>
            </a:xfrm>
            <a:custGeom>
              <a:avLst/>
              <a:gdLst/>
              <a:ahLst/>
              <a:cxnLst/>
              <a:rect l="l" t="t" r="r" b="b"/>
              <a:pathLst>
                <a:path w="6870" h="20882" extrusionOk="0">
                  <a:moveTo>
                    <a:pt x="2098" y="0"/>
                  </a:moveTo>
                  <a:cubicBezTo>
                    <a:pt x="1642" y="122"/>
                    <a:pt x="1308" y="334"/>
                    <a:pt x="1216" y="730"/>
                  </a:cubicBezTo>
                  <a:cubicBezTo>
                    <a:pt x="973" y="1793"/>
                    <a:pt x="0" y="6079"/>
                    <a:pt x="1611" y="11854"/>
                  </a:cubicBezTo>
                  <a:cubicBezTo>
                    <a:pt x="3222" y="17599"/>
                    <a:pt x="6688" y="20882"/>
                    <a:pt x="6688" y="20882"/>
                  </a:cubicBezTo>
                  <a:cubicBezTo>
                    <a:pt x="6809" y="20700"/>
                    <a:pt x="6870" y="20365"/>
                    <a:pt x="6870" y="19940"/>
                  </a:cubicBezTo>
                  <a:cubicBezTo>
                    <a:pt x="3739" y="16718"/>
                    <a:pt x="2766" y="14681"/>
                    <a:pt x="1824" y="8420"/>
                  </a:cubicBezTo>
                  <a:cubicBezTo>
                    <a:pt x="1368" y="5441"/>
                    <a:pt x="1855" y="1672"/>
                    <a:pt x="2098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1" name="Google Shape;611;p40"/>
            <p:cNvSpPr/>
            <p:nvPr/>
          </p:nvSpPr>
          <p:spPr>
            <a:xfrm>
              <a:off x="32125475" y="14015375"/>
              <a:ext cx="233550" cy="66450"/>
            </a:xfrm>
            <a:custGeom>
              <a:avLst/>
              <a:gdLst/>
              <a:ahLst/>
              <a:cxnLst/>
              <a:rect l="l" t="t" r="r" b="b"/>
              <a:pathLst>
                <a:path w="9342" h="2658" extrusionOk="0">
                  <a:moveTo>
                    <a:pt x="9140" y="1"/>
                  </a:moveTo>
                  <a:cubicBezTo>
                    <a:pt x="9123" y="1"/>
                    <a:pt x="9106" y="5"/>
                    <a:pt x="9089" y="13"/>
                  </a:cubicBezTo>
                  <a:cubicBezTo>
                    <a:pt x="6232" y="1594"/>
                    <a:pt x="3405" y="1867"/>
                    <a:pt x="214" y="2323"/>
                  </a:cubicBezTo>
                  <a:cubicBezTo>
                    <a:pt x="1" y="2354"/>
                    <a:pt x="31" y="2658"/>
                    <a:pt x="244" y="2658"/>
                  </a:cubicBezTo>
                  <a:cubicBezTo>
                    <a:pt x="2341" y="2536"/>
                    <a:pt x="4530" y="2384"/>
                    <a:pt x="6566" y="1746"/>
                  </a:cubicBezTo>
                  <a:cubicBezTo>
                    <a:pt x="7569" y="1442"/>
                    <a:pt x="8360" y="803"/>
                    <a:pt x="9211" y="226"/>
                  </a:cubicBezTo>
                  <a:cubicBezTo>
                    <a:pt x="9342" y="147"/>
                    <a:pt x="9247" y="1"/>
                    <a:pt x="9140" y="1"/>
                  </a:cubicBezTo>
                  <a:close/>
                </a:path>
              </a:pathLst>
            </a:custGeom>
            <a:solidFill>
              <a:srgbClr val="1C1B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13" name="Google Shape;613;p40"/>
          <p:cNvSpPr txBox="1">
            <a:spLocks noGrp="1"/>
          </p:cNvSpPr>
          <p:nvPr>
            <p:ph type="title"/>
          </p:nvPr>
        </p:nvSpPr>
        <p:spPr>
          <a:xfrm>
            <a:off x="2139575" y="987350"/>
            <a:ext cx="4773650" cy="1840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600" dirty="0"/>
              <a:t>Bài 2-3:</a:t>
            </a:r>
            <a:br>
              <a:rPr lang="en" sz="6600" dirty="0"/>
            </a:br>
            <a:r>
              <a:rPr lang="en" sz="6600" dirty="0"/>
              <a:t>NAM HAY NỮ?</a:t>
            </a:r>
            <a:endParaRPr sz="66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  <p:sndAc>
          <p:stSnd>
            <p:snd r:embed="rId3" name="chimes.wav"/>
          </p:stSnd>
        </p:sndAc>
      </p:transition>
    </mc:Choice>
    <mc:Fallback xmlns="">
      <p:transition spd="slow">
        <p:split orient="vert"/>
        <p:sndAc>
          <p:stSnd>
            <p:snd r:embed="rId4" name="chimes.wav"/>
          </p:stSnd>
        </p:sndAc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 bwMode="white">
          <a:xfrm>
            <a:off x="1143" y="0"/>
            <a:ext cx="9141714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350"/>
          </a:p>
        </p:txBody>
      </p:sp>
      <p:pic>
        <p:nvPicPr>
          <p:cNvPr id="5" name="Content Placeholder 4" descr="A group of men playing football&#10;&#10;Description automatically generated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002" r="-2" b="11655"/>
          <a:stretch>
            <a:fillRect/>
          </a:stretch>
        </p:blipFill>
        <p:spPr>
          <a:xfrm>
            <a:off x="1144" y="118835"/>
            <a:ext cx="4690934" cy="2391526"/>
          </a:xfrm>
          <a:prstGeom prst="rect">
            <a:avLst/>
          </a:prstGeom>
        </p:spPr>
      </p:pic>
      <p:pic>
        <p:nvPicPr>
          <p:cNvPr id="9" name="Picture 8" descr="A group of people holding a flag&#10;&#10;Description automatically generated with low confidence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21" r="-2" b="5325"/>
          <a:stretch>
            <a:fillRect/>
          </a:stretch>
        </p:blipFill>
        <p:spPr>
          <a:xfrm>
            <a:off x="287395" y="2571749"/>
            <a:ext cx="4118431" cy="2092466"/>
          </a:xfrm>
          <a:prstGeom prst="rect">
            <a:avLst/>
          </a:prstGeom>
        </p:spPr>
      </p:pic>
      <p:pic>
        <p:nvPicPr>
          <p:cNvPr id="7" name="Picture 6" descr="A group of football players posing for a photo&#10;&#10;Description automatically generated with low confidence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14" r="17847" b="-2"/>
          <a:stretch>
            <a:fillRect/>
          </a:stretch>
        </p:blipFill>
        <p:spPr>
          <a:xfrm>
            <a:off x="4692078" y="118834"/>
            <a:ext cx="4256173" cy="4484306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211580" y="4725605"/>
            <a:ext cx="6431280" cy="3908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100" dirty="0">
                <a:solidFill>
                  <a:schemeClr val="accent1"/>
                </a:solidFill>
                <a:latin typeface="+mj-lt"/>
              </a:rPr>
              <a:t>Hình ảnh đội tuyển bóng đá nữ Việt Nam</a:t>
            </a:r>
            <a:endParaRPr lang="en-US" sz="2100" dirty="0">
              <a:solidFill>
                <a:schemeClr val="accent1"/>
              </a:solidFill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9348"/>
    </mc:Choice>
    <mc:Fallback xmlns="">
      <p:transition spd="slow" advTm="29348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couple of chefs in a kitchen&#10;&#10;Description automatically generated with low confidence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731"/>
          <a:stretch>
            <a:fillRect/>
          </a:stretch>
        </p:blipFill>
        <p:spPr>
          <a:xfrm>
            <a:off x="15" y="7"/>
            <a:ext cx="4571985" cy="2775850"/>
          </a:xfrm>
          <a:prstGeom prst="rect">
            <a:avLst/>
          </a:prstGeom>
        </p:spPr>
      </p:pic>
      <p:pic>
        <p:nvPicPr>
          <p:cNvPr id="9" name="Picture 8" descr="A picture containing person, indoor, kitchen, preparing&#10;&#10;Description automatically generated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894"/>
          <a:stretch>
            <a:fillRect/>
          </a:stretch>
        </p:blipFill>
        <p:spPr>
          <a:xfrm>
            <a:off x="4572000" y="7"/>
            <a:ext cx="4572000" cy="2571743"/>
          </a:xfrm>
          <a:prstGeom prst="rect">
            <a:avLst/>
          </a:prstGeom>
        </p:spPr>
      </p:pic>
      <p:pic>
        <p:nvPicPr>
          <p:cNvPr id="7" name="Picture 6" descr="A person wearing a white shirt&#10;&#10;Description automatically generated with medium confidence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775"/>
          <a:stretch>
            <a:fillRect/>
          </a:stretch>
        </p:blipFill>
        <p:spPr>
          <a:xfrm>
            <a:off x="15" y="2571750"/>
            <a:ext cx="4571985" cy="2571750"/>
          </a:xfrm>
          <a:prstGeom prst="rect">
            <a:avLst/>
          </a:prstGeom>
        </p:spPr>
      </p:pic>
      <p:pic>
        <p:nvPicPr>
          <p:cNvPr id="11" name="Picture 10" descr="A picture containing person, indoor&#10;&#10;Description automatically generated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55" b="22329"/>
          <a:stretch>
            <a:fillRect/>
          </a:stretch>
        </p:blipFill>
        <p:spPr>
          <a:xfrm>
            <a:off x="4572000" y="2571750"/>
            <a:ext cx="4572000" cy="2571750"/>
          </a:xfrm>
          <a:prstGeom prst="rect">
            <a:avLst/>
          </a:prstGeom>
        </p:spPr>
      </p:pic>
      <p:sp>
        <p:nvSpPr>
          <p:cNvPr id="16" name="Rectangle 15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rot="2700000">
            <a:off x="3307436" y="1307187"/>
            <a:ext cx="2529128" cy="252912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sp>
        <p:nvSpPr>
          <p:cNvPr id="18" name="Frame 17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 rot="2700000">
            <a:off x="2978458" y="978209"/>
            <a:ext cx="3187085" cy="3187083"/>
          </a:xfrm>
          <a:prstGeom prst="frame">
            <a:avLst>
              <a:gd name="adj1" fmla="val 1195"/>
            </a:avLst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15144" y="2071166"/>
            <a:ext cx="2713713" cy="1009290"/>
          </a:xfrm>
          <a:noFill/>
        </p:spPr>
        <p:txBody>
          <a:bodyPr spcFirstLastPara="1" vert="horz" wrap="square" lIns="68580" tIns="34290" rIns="68580" bIns="34290" rtlCol="0" anchor="ctr" anchorCtr="0">
            <a:normAutofit fontScale="90000"/>
          </a:bodyPr>
          <a:lstStyle/>
          <a:p>
            <a:pPr algn="ctr"/>
            <a:r>
              <a:rPr lang="vi-VN" sz="2100" kern="1200" dirty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Hình ảnh các đầu bếp nam nổi tiếng tại Việt Nam và  trên Thế Giới.</a:t>
            </a:r>
            <a:endParaRPr lang="en-US" sz="2100" kern="1200" dirty="0">
              <a:solidFill>
                <a:srgbClr val="7030A0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802"/>
    </mc:Choice>
    <mc:Fallback xmlns="">
      <p:transition spd="slow" advTm="19802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-1" y="0"/>
            <a:ext cx="9141714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2586" y="4398224"/>
            <a:ext cx="7634201" cy="673534"/>
          </a:xfrm>
        </p:spPr>
        <p:txBody>
          <a:bodyPr spcFirstLastPara="1" vert="horz" wrap="square" lIns="68580" tIns="34290" rIns="68580" bIns="34290" rtlCol="0" anchor="b" anchorCtr="0">
            <a:normAutofit/>
          </a:bodyPr>
          <a:lstStyle/>
          <a:p>
            <a:pPr algn="ctr"/>
            <a:r>
              <a:rPr lang="vi-VN" sz="2100" i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Bà Nguyễn Thị Kim Ngân – Chủ Tịch Quốc Hội khóa VIII</a:t>
            </a:r>
            <a:endParaRPr lang="en-US" sz="2100" i="1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5" name="Content Placeholder 4" descr="A person standing at a podium&#10;&#10;Description automatically generated with medium confidence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" b="3"/>
          <a:stretch>
            <a:fillRect/>
          </a:stretch>
        </p:blipFill>
        <p:spPr>
          <a:xfrm>
            <a:off x="30481" y="245325"/>
            <a:ext cx="4352492" cy="4244341"/>
          </a:xfrm>
          <a:prstGeom prst="rect">
            <a:avLst/>
          </a:prstGeom>
        </p:spPr>
      </p:pic>
      <p:pic>
        <p:nvPicPr>
          <p:cNvPr id="7" name="Picture 6" descr="Two people shaking hands&#10;&#10;Description automatically generated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" b="10317"/>
          <a:stretch>
            <a:fillRect/>
          </a:stretch>
        </p:blipFill>
        <p:spPr>
          <a:xfrm>
            <a:off x="4628359" y="259080"/>
            <a:ext cx="4454681" cy="42519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968"/>
    </mc:Choice>
    <mc:Fallback xmlns="">
      <p:transition spd="slow" advTm="19968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 bwMode="ltGray">
          <a:xfrm>
            <a:off x="3195918" y="3433482"/>
            <a:ext cx="5654512" cy="1424870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endParaRPr lang="en-US" sz="1350" kern="1200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62104" y="3624050"/>
            <a:ext cx="5122140" cy="646523"/>
          </a:xfrm>
        </p:spPr>
        <p:txBody>
          <a:bodyPr spcFirstLastPara="1" vert="horz" wrap="square" lIns="68580" tIns="34290" rIns="68580" bIns="34290" rtlCol="0" anchor="b" anchorCtr="0">
            <a:normAutofit fontScale="90000"/>
          </a:bodyPr>
          <a:lstStyle/>
          <a:p>
            <a:r>
              <a:rPr lang="vi-VN" sz="21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Hình ảnh các bạn nữ làm lớp trưởng, chỉ huy đội, tham gia đội trống kèn của trường</a:t>
            </a:r>
            <a:endParaRPr lang="en-US" sz="2100" kern="120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9" name="Picture 8" descr="A person wearing a garment&#10;&#10;Description automatically generated with low confidenc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" b="27877"/>
          <a:stretch>
            <a:fillRect/>
          </a:stretch>
        </p:blipFill>
        <p:spPr>
          <a:xfrm>
            <a:off x="221604" y="207468"/>
            <a:ext cx="2845104" cy="3083492"/>
          </a:xfrm>
          <a:prstGeom prst="rect">
            <a:avLst/>
          </a:prstGeom>
        </p:spPr>
      </p:pic>
      <p:pic>
        <p:nvPicPr>
          <p:cNvPr id="7" name="Picture 6" descr="A group of people running in a parade&#10;&#10;Description automatically generated with medium confidence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" b="5880"/>
          <a:stretch>
            <a:fillRect/>
          </a:stretch>
        </p:blipFill>
        <p:spPr>
          <a:xfrm>
            <a:off x="3146219" y="241301"/>
            <a:ext cx="2848178" cy="1507913"/>
          </a:xfrm>
          <a:prstGeom prst="rect">
            <a:avLst/>
          </a:prstGeom>
        </p:spPr>
      </p:pic>
      <p:pic>
        <p:nvPicPr>
          <p:cNvPr id="13" name="Picture 12" descr="A picture containing person, sport, outdoor, dancer&#10;&#10;Description automatically generated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" b="20199"/>
          <a:stretch>
            <a:fillRect/>
          </a:stretch>
        </p:blipFill>
        <p:spPr>
          <a:xfrm>
            <a:off x="3148327" y="1836227"/>
            <a:ext cx="2846070" cy="1510353"/>
          </a:xfrm>
          <a:prstGeom prst="rect">
            <a:avLst/>
          </a:prstGeom>
        </p:spPr>
      </p:pic>
      <p:pic>
        <p:nvPicPr>
          <p:cNvPr id="5" name="Content Placeholder 4" descr="A group of children on a stage&#10;&#10;Description automatically generated with medium confidence"/>
          <p:cNvPicPr>
            <a:picLocks noGrp="1" noChangeAspect="1"/>
          </p:cNvPicPr>
          <p:nvPr>
            <p:ph idx="1"/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51" r="19387" b="3"/>
          <a:stretch>
            <a:fillRect/>
          </a:stretch>
        </p:blipFill>
        <p:spPr>
          <a:xfrm>
            <a:off x="6064632" y="241300"/>
            <a:ext cx="2848488" cy="308349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988" r="1" b="5370"/>
          <a:stretch>
            <a:fillRect/>
          </a:stretch>
        </p:blipFill>
        <p:spPr>
          <a:xfrm>
            <a:off x="230880" y="3394287"/>
            <a:ext cx="2846070" cy="1507913"/>
          </a:xfrm>
          <a:prstGeom prst="rect">
            <a:avLst/>
          </a:prstGeom>
        </p:spPr>
      </p:pic>
      <p:cxnSp>
        <p:nvCxnSpPr>
          <p:cNvPr id="27" name="Straight Connector 26"/>
          <p:cNvCxnSpPr>
            <a:cxnSpLocks noGrp="1" noRot="1" noChangeAspect="1" noMove="1" noResize="1" noEditPoints="1" noAdjustHandles="1" noChangeArrowheads="1" noChangeShapeType="1"/>
          </p:cNvCxnSpPr>
          <p:nvPr/>
        </p:nvCxnSpPr>
        <p:spPr>
          <a:xfrm>
            <a:off x="3539951" y="4270573"/>
            <a:ext cx="4114800" cy="0"/>
          </a:xfrm>
          <a:prstGeom prst="line">
            <a:avLst/>
          </a:prstGeom>
          <a:ln w="1587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132"/>
    </mc:Choice>
    <mc:Fallback xmlns="">
      <p:transition spd="slow" advTm="18132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2" name="Google Shape;2192;p65">
            <a:hlinkClick r:id="" action="ppaction://noaction"/>
          </p:cNvPr>
          <p:cNvSpPr/>
          <p:nvPr/>
        </p:nvSpPr>
        <p:spPr>
          <a:xfrm>
            <a:off x="8171299" y="782150"/>
            <a:ext cx="503605" cy="262426"/>
          </a:xfrm>
          <a:custGeom>
            <a:avLst/>
            <a:gdLst/>
            <a:ahLst/>
            <a:cxnLst/>
            <a:rect l="l" t="t" r="r" b="b"/>
            <a:pathLst>
              <a:path w="5546" h="2890" extrusionOk="0">
                <a:moveTo>
                  <a:pt x="4193" y="1"/>
                </a:moveTo>
                <a:cubicBezTo>
                  <a:pt x="4132" y="1"/>
                  <a:pt x="4067" y="16"/>
                  <a:pt x="4002" y="42"/>
                </a:cubicBezTo>
                <a:cubicBezTo>
                  <a:pt x="3876" y="74"/>
                  <a:pt x="3781" y="231"/>
                  <a:pt x="3781" y="357"/>
                </a:cubicBezTo>
                <a:lnTo>
                  <a:pt x="3781" y="735"/>
                </a:lnTo>
                <a:lnTo>
                  <a:pt x="662" y="735"/>
                </a:lnTo>
                <a:cubicBezTo>
                  <a:pt x="410" y="735"/>
                  <a:pt x="190" y="672"/>
                  <a:pt x="1" y="546"/>
                </a:cubicBezTo>
                <a:lnTo>
                  <a:pt x="1" y="767"/>
                </a:lnTo>
                <a:cubicBezTo>
                  <a:pt x="1" y="1523"/>
                  <a:pt x="631" y="2153"/>
                  <a:pt x="1355" y="2153"/>
                </a:cubicBezTo>
                <a:lnTo>
                  <a:pt x="3781" y="2153"/>
                </a:lnTo>
                <a:lnTo>
                  <a:pt x="3781" y="2563"/>
                </a:lnTo>
                <a:cubicBezTo>
                  <a:pt x="3781" y="2720"/>
                  <a:pt x="3844" y="2815"/>
                  <a:pt x="4002" y="2878"/>
                </a:cubicBezTo>
                <a:cubicBezTo>
                  <a:pt x="4033" y="2886"/>
                  <a:pt x="4067" y="2890"/>
                  <a:pt x="4101" y="2890"/>
                </a:cubicBezTo>
                <a:cubicBezTo>
                  <a:pt x="4205" y="2890"/>
                  <a:pt x="4317" y="2854"/>
                  <a:pt x="4411" y="2783"/>
                </a:cubicBezTo>
                <a:lnTo>
                  <a:pt x="5420" y="1681"/>
                </a:lnTo>
                <a:cubicBezTo>
                  <a:pt x="5546" y="1555"/>
                  <a:pt x="5546" y="1365"/>
                  <a:pt x="5420" y="1208"/>
                </a:cubicBezTo>
                <a:lnTo>
                  <a:pt x="4411" y="105"/>
                </a:lnTo>
                <a:cubicBezTo>
                  <a:pt x="4356" y="31"/>
                  <a:pt x="4279" y="1"/>
                  <a:pt x="4193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93" name="Google Shape;2193;p65"/>
          <p:cNvSpPr txBox="1">
            <a:spLocks noGrp="1"/>
          </p:cNvSpPr>
          <p:nvPr>
            <p:ph type="title"/>
          </p:nvPr>
        </p:nvSpPr>
        <p:spPr>
          <a:xfrm>
            <a:off x="3640515" y="384701"/>
            <a:ext cx="2164800" cy="1134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dirty="0"/>
              <a:t>K</a:t>
            </a:r>
            <a:r>
              <a:rPr lang="en" sz="4400" dirty="0"/>
              <a:t>ết luận</a:t>
            </a:r>
            <a:endParaRPr sz="4400" dirty="0"/>
          </a:p>
        </p:txBody>
      </p:sp>
      <p:sp>
        <p:nvSpPr>
          <p:cNvPr id="2195" name="Google Shape;2195;p65"/>
          <p:cNvSpPr/>
          <p:nvPr/>
        </p:nvSpPr>
        <p:spPr>
          <a:xfrm>
            <a:off x="-3047" y="407045"/>
            <a:ext cx="1743642" cy="1012667"/>
          </a:xfrm>
          <a:custGeom>
            <a:avLst/>
            <a:gdLst/>
            <a:ahLst/>
            <a:cxnLst/>
            <a:rect l="l" t="t" r="r" b="b"/>
            <a:pathLst>
              <a:path w="61218" h="35554" extrusionOk="0">
                <a:moveTo>
                  <a:pt x="19770" y="1"/>
                </a:moveTo>
                <a:cubicBezTo>
                  <a:pt x="19565" y="1"/>
                  <a:pt x="19358" y="8"/>
                  <a:pt x="19150" y="22"/>
                </a:cubicBezTo>
                <a:cubicBezTo>
                  <a:pt x="14256" y="386"/>
                  <a:pt x="10578" y="4642"/>
                  <a:pt x="10913" y="9535"/>
                </a:cubicBezTo>
                <a:cubicBezTo>
                  <a:pt x="10913" y="9657"/>
                  <a:pt x="10943" y="9748"/>
                  <a:pt x="10943" y="9839"/>
                </a:cubicBezTo>
                <a:cubicBezTo>
                  <a:pt x="10424" y="9736"/>
                  <a:pt x="9904" y="9688"/>
                  <a:pt x="9366" y="9688"/>
                </a:cubicBezTo>
                <a:cubicBezTo>
                  <a:pt x="9116" y="9688"/>
                  <a:pt x="8862" y="9699"/>
                  <a:pt x="8602" y="9718"/>
                </a:cubicBezTo>
                <a:cubicBezTo>
                  <a:pt x="3709" y="10052"/>
                  <a:pt x="0" y="14308"/>
                  <a:pt x="365" y="19201"/>
                </a:cubicBezTo>
                <a:cubicBezTo>
                  <a:pt x="685" y="23917"/>
                  <a:pt x="4602" y="27490"/>
                  <a:pt x="9258" y="27490"/>
                </a:cubicBezTo>
                <a:cubicBezTo>
                  <a:pt x="9464" y="27490"/>
                  <a:pt x="9671" y="27483"/>
                  <a:pt x="9879" y="27469"/>
                </a:cubicBezTo>
                <a:cubicBezTo>
                  <a:pt x="10335" y="27438"/>
                  <a:pt x="10791" y="27378"/>
                  <a:pt x="11217" y="27256"/>
                </a:cubicBezTo>
                <a:cubicBezTo>
                  <a:pt x="12486" y="32103"/>
                  <a:pt x="16878" y="35554"/>
                  <a:pt x="21974" y="35554"/>
                </a:cubicBezTo>
                <a:cubicBezTo>
                  <a:pt x="22246" y="35554"/>
                  <a:pt x="22521" y="35544"/>
                  <a:pt x="22797" y="35524"/>
                </a:cubicBezTo>
                <a:cubicBezTo>
                  <a:pt x="26870" y="35250"/>
                  <a:pt x="30275" y="32818"/>
                  <a:pt x="31977" y="29445"/>
                </a:cubicBezTo>
                <a:cubicBezTo>
                  <a:pt x="33299" y="32348"/>
                  <a:pt x="36226" y="34328"/>
                  <a:pt x="39549" y="34328"/>
                </a:cubicBezTo>
                <a:cubicBezTo>
                  <a:pt x="39739" y="34328"/>
                  <a:pt x="39930" y="34321"/>
                  <a:pt x="40123" y="34308"/>
                </a:cubicBezTo>
                <a:cubicBezTo>
                  <a:pt x="43010" y="34095"/>
                  <a:pt x="45412" y="32454"/>
                  <a:pt x="46749" y="30113"/>
                </a:cubicBezTo>
                <a:cubicBezTo>
                  <a:pt x="48147" y="31001"/>
                  <a:pt x="49831" y="31507"/>
                  <a:pt x="51589" y="31507"/>
                </a:cubicBezTo>
                <a:cubicBezTo>
                  <a:pt x="51819" y="31507"/>
                  <a:pt x="52049" y="31499"/>
                  <a:pt x="52281" y="31481"/>
                </a:cubicBezTo>
                <a:cubicBezTo>
                  <a:pt x="57388" y="31116"/>
                  <a:pt x="61217" y="26709"/>
                  <a:pt x="60853" y="21633"/>
                </a:cubicBezTo>
                <a:cubicBezTo>
                  <a:pt x="60518" y="17013"/>
                  <a:pt x="56810" y="13426"/>
                  <a:pt x="52311" y="13092"/>
                </a:cubicBezTo>
                <a:cubicBezTo>
                  <a:pt x="52342" y="12666"/>
                  <a:pt x="52372" y="12241"/>
                  <a:pt x="52342" y="11815"/>
                </a:cubicBezTo>
                <a:cubicBezTo>
                  <a:pt x="52021" y="7445"/>
                  <a:pt x="48378" y="4137"/>
                  <a:pt x="44062" y="4137"/>
                </a:cubicBezTo>
                <a:cubicBezTo>
                  <a:pt x="43875" y="4137"/>
                  <a:pt x="43686" y="4143"/>
                  <a:pt x="43497" y="4155"/>
                </a:cubicBezTo>
                <a:cubicBezTo>
                  <a:pt x="41916" y="4277"/>
                  <a:pt x="40457" y="4855"/>
                  <a:pt x="39241" y="5736"/>
                </a:cubicBezTo>
                <a:cubicBezTo>
                  <a:pt x="37384" y="4316"/>
                  <a:pt x="35062" y="3485"/>
                  <a:pt x="32581" y="3485"/>
                </a:cubicBezTo>
                <a:cubicBezTo>
                  <a:pt x="32300" y="3485"/>
                  <a:pt x="32018" y="3496"/>
                  <a:pt x="31734" y="3517"/>
                </a:cubicBezTo>
                <a:cubicBezTo>
                  <a:pt x="30244" y="3608"/>
                  <a:pt x="28846" y="4003"/>
                  <a:pt x="27600" y="4611"/>
                </a:cubicBezTo>
                <a:cubicBezTo>
                  <a:pt x="26082" y="1834"/>
                  <a:pt x="23108" y="1"/>
                  <a:pt x="19770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96" name="Google Shape;2196;p65"/>
          <p:cNvSpPr/>
          <p:nvPr/>
        </p:nvSpPr>
        <p:spPr>
          <a:xfrm>
            <a:off x="6842285" y="399381"/>
            <a:ext cx="1268709" cy="1012700"/>
          </a:xfrm>
          <a:custGeom>
            <a:avLst/>
            <a:gdLst/>
            <a:ahLst/>
            <a:cxnLst/>
            <a:rect l="l" t="t" r="r" b="b"/>
            <a:pathLst>
              <a:path w="61461" h="49059" extrusionOk="0">
                <a:moveTo>
                  <a:pt x="23010" y="0"/>
                </a:moveTo>
                <a:cubicBezTo>
                  <a:pt x="16201" y="0"/>
                  <a:pt x="10669" y="5502"/>
                  <a:pt x="10669" y="12311"/>
                </a:cubicBezTo>
                <a:cubicBezTo>
                  <a:pt x="10669" y="13374"/>
                  <a:pt x="10821" y="14408"/>
                  <a:pt x="11065" y="15381"/>
                </a:cubicBezTo>
                <a:lnTo>
                  <a:pt x="10669" y="15381"/>
                </a:lnTo>
                <a:cubicBezTo>
                  <a:pt x="4773" y="15381"/>
                  <a:pt x="1" y="20153"/>
                  <a:pt x="1" y="26049"/>
                </a:cubicBezTo>
                <a:cubicBezTo>
                  <a:pt x="1" y="31399"/>
                  <a:pt x="3922" y="35837"/>
                  <a:pt x="9058" y="36627"/>
                </a:cubicBezTo>
                <a:cubicBezTo>
                  <a:pt x="9058" y="36657"/>
                  <a:pt x="9058" y="36718"/>
                  <a:pt x="9058" y="36749"/>
                </a:cubicBezTo>
                <a:cubicBezTo>
                  <a:pt x="9058" y="43557"/>
                  <a:pt x="14560" y="49059"/>
                  <a:pt x="21369" y="49059"/>
                </a:cubicBezTo>
                <a:cubicBezTo>
                  <a:pt x="25503" y="49059"/>
                  <a:pt x="29150" y="47022"/>
                  <a:pt x="31399" y="43892"/>
                </a:cubicBezTo>
                <a:cubicBezTo>
                  <a:pt x="33101" y="46080"/>
                  <a:pt x="35776" y="47478"/>
                  <a:pt x="38755" y="47478"/>
                </a:cubicBezTo>
                <a:cubicBezTo>
                  <a:pt x="43740" y="47478"/>
                  <a:pt x="47813" y="43588"/>
                  <a:pt x="48117" y="38694"/>
                </a:cubicBezTo>
                <a:cubicBezTo>
                  <a:pt x="49302" y="39271"/>
                  <a:pt x="50670" y="39575"/>
                  <a:pt x="52099" y="39575"/>
                </a:cubicBezTo>
                <a:cubicBezTo>
                  <a:pt x="57266" y="39575"/>
                  <a:pt x="61461" y="35381"/>
                  <a:pt x="61461" y="30214"/>
                </a:cubicBezTo>
                <a:cubicBezTo>
                  <a:pt x="61461" y="25593"/>
                  <a:pt x="58087" y="21733"/>
                  <a:pt x="53649" y="21004"/>
                </a:cubicBezTo>
                <a:cubicBezTo>
                  <a:pt x="53892" y="20031"/>
                  <a:pt x="54044" y="18967"/>
                  <a:pt x="54044" y="17903"/>
                </a:cubicBezTo>
                <a:cubicBezTo>
                  <a:pt x="54044" y="11125"/>
                  <a:pt x="48542" y="5593"/>
                  <a:pt x="41734" y="5593"/>
                </a:cubicBezTo>
                <a:cubicBezTo>
                  <a:pt x="39029" y="5593"/>
                  <a:pt x="36536" y="6475"/>
                  <a:pt x="34500" y="7934"/>
                </a:cubicBezTo>
                <a:cubicBezTo>
                  <a:pt x="32737" y="3283"/>
                  <a:pt x="28269" y="0"/>
                  <a:pt x="23010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97" name="Google Shape;2197;p65">
            <a:hlinkClick r:id="rId3" action="ppaction://hlinksldjump"/>
          </p:cNvPr>
          <p:cNvSpPr/>
          <p:nvPr/>
        </p:nvSpPr>
        <p:spPr>
          <a:xfrm>
            <a:off x="547400" y="742674"/>
            <a:ext cx="347003" cy="341411"/>
          </a:xfrm>
          <a:custGeom>
            <a:avLst/>
            <a:gdLst/>
            <a:ahLst/>
            <a:cxnLst/>
            <a:rect l="l" t="t" r="r" b="b"/>
            <a:pathLst>
              <a:path w="212885" h="209134" extrusionOk="0">
                <a:moveTo>
                  <a:pt x="106442" y="0"/>
                </a:moveTo>
                <a:cubicBezTo>
                  <a:pt x="101296" y="0"/>
                  <a:pt x="96467" y="2010"/>
                  <a:pt x="92840" y="5637"/>
                </a:cubicBezTo>
                <a:lnTo>
                  <a:pt x="7574" y="90903"/>
                </a:lnTo>
                <a:cubicBezTo>
                  <a:pt x="7525" y="90928"/>
                  <a:pt x="7501" y="90977"/>
                  <a:pt x="7476" y="91001"/>
                </a:cubicBezTo>
                <a:cubicBezTo>
                  <a:pt x="1" y="98501"/>
                  <a:pt x="25" y="110682"/>
                  <a:pt x="7525" y="118181"/>
                </a:cubicBezTo>
                <a:cubicBezTo>
                  <a:pt x="10932" y="121613"/>
                  <a:pt x="15466" y="123598"/>
                  <a:pt x="20294" y="123794"/>
                </a:cubicBezTo>
                <a:cubicBezTo>
                  <a:pt x="20490" y="123818"/>
                  <a:pt x="20686" y="123818"/>
                  <a:pt x="20882" y="123818"/>
                </a:cubicBezTo>
                <a:lnTo>
                  <a:pt x="24289" y="123818"/>
                </a:lnTo>
                <a:lnTo>
                  <a:pt x="24289" y="186610"/>
                </a:lnTo>
                <a:cubicBezTo>
                  <a:pt x="24289" y="199036"/>
                  <a:pt x="34387" y="209133"/>
                  <a:pt x="46813" y="209133"/>
                </a:cubicBezTo>
                <a:lnTo>
                  <a:pt x="80194" y="209133"/>
                </a:lnTo>
                <a:cubicBezTo>
                  <a:pt x="83576" y="209133"/>
                  <a:pt x="86321" y="206388"/>
                  <a:pt x="86321" y="203006"/>
                </a:cubicBezTo>
                <a:lnTo>
                  <a:pt x="86321" y="153793"/>
                </a:lnTo>
                <a:cubicBezTo>
                  <a:pt x="86321" y="148131"/>
                  <a:pt x="90928" y="143523"/>
                  <a:pt x="96614" y="143523"/>
                </a:cubicBezTo>
                <a:lnTo>
                  <a:pt x="116295" y="143523"/>
                </a:lnTo>
                <a:cubicBezTo>
                  <a:pt x="121956" y="143523"/>
                  <a:pt x="126564" y="148131"/>
                  <a:pt x="126564" y="153793"/>
                </a:cubicBezTo>
                <a:lnTo>
                  <a:pt x="126564" y="203006"/>
                </a:lnTo>
                <a:cubicBezTo>
                  <a:pt x="126564" y="206388"/>
                  <a:pt x="129309" y="209133"/>
                  <a:pt x="132691" y="209133"/>
                </a:cubicBezTo>
                <a:lnTo>
                  <a:pt x="166072" y="209133"/>
                </a:lnTo>
                <a:cubicBezTo>
                  <a:pt x="178498" y="209133"/>
                  <a:pt x="188620" y="199036"/>
                  <a:pt x="188620" y="186610"/>
                </a:cubicBezTo>
                <a:lnTo>
                  <a:pt x="188620" y="123818"/>
                </a:lnTo>
                <a:lnTo>
                  <a:pt x="191757" y="123818"/>
                </a:lnTo>
                <a:cubicBezTo>
                  <a:pt x="196904" y="123818"/>
                  <a:pt x="201733" y="121833"/>
                  <a:pt x="205384" y="118181"/>
                </a:cubicBezTo>
                <a:cubicBezTo>
                  <a:pt x="212884" y="110682"/>
                  <a:pt x="212884" y="98476"/>
                  <a:pt x="205384" y="90977"/>
                </a:cubicBezTo>
                <a:lnTo>
                  <a:pt x="205384" y="90952"/>
                </a:lnTo>
                <a:lnTo>
                  <a:pt x="120069" y="5637"/>
                </a:lnTo>
                <a:cubicBezTo>
                  <a:pt x="116417" y="2010"/>
                  <a:pt x="111589" y="0"/>
                  <a:pt x="106442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198" name="Google Shape;2198;p65"/>
          <p:cNvGrpSpPr/>
          <p:nvPr/>
        </p:nvGrpSpPr>
        <p:grpSpPr>
          <a:xfrm flipH="1">
            <a:off x="546652" y="1677762"/>
            <a:ext cx="1586290" cy="3007597"/>
            <a:chOff x="8947250" y="3719940"/>
            <a:chExt cx="1242450" cy="2407360"/>
          </a:xfrm>
        </p:grpSpPr>
        <p:sp>
          <p:nvSpPr>
            <p:cNvPr id="2199" name="Google Shape;2199;p65"/>
            <p:cNvSpPr/>
            <p:nvPr/>
          </p:nvSpPr>
          <p:spPr>
            <a:xfrm>
              <a:off x="8947250" y="5885625"/>
              <a:ext cx="1242450" cy="241675"/>
            </a:xfrm>
            <a:custGeom>
              <a:avLst/>
              <a:gdLst/>
              <a:ahLst/>
              <a:cxnLst/>
              <a:rect l="l" t="t" r="r" b="b"/>
              <a:pathLst>
                <a:path w="49698" h="9667" extrusionOk="0">
                  <a:moveTo>
                    <a:pt x="24864" y="1"/>
                  </a:moveTo>
                  <a:cubicBezTo>
                    <a:pt x="11125" y="1"/>
                    <a:pt x="0" y="2159"/>
                    <a:pt x="0" y="4834"/>
                  </a:cubicBezTo>
                  <a:cubicBezTo>
                    <a:pt x="0" y="7509"/>
                    <a:pt x="11125" y="9667"/>
                    <a:pt x="24864" y="9667"/>
                  </a:cubicBezTo>
                  <a:cubicBezTo>
                    <a:pt x="38572" y="9667"/>
                    <a:pt x="49697" y="7509"/>
                    <a:pt x="49697" y="4834"/>
                  </a:cubicBezTo>
                  <a:cubicBezTo>
                    <a:pt x="49697" y="2159"/>
                    <a:pt x="38572" y="1"/>
                    <a:pt x="24864" y="1"/>
                  </a:cubicBezTo>
                  <a:close/>
                </a:path>
              </a:pathLst>
            </a:custGeom>
            <a:solidFill>
              <a:srgbClr val="B3D1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0" name="Google Shape;2200;p65"/>
            <p:cNvSpPr/>
            <p:nvPr/>
          </p:nvSpPr>
          <p:spPr>
            <a:xfrm>
              <a:off x="9368975" y="5834725"/>
              <a:ext cx="102625" cy="171750"/>
            </a:xfrm>
            <a:custGeom>
              <a:avLst/>
              <a:gdLst/>
              <a:ahLst/>
              <a:cxnLst/>
              <a:rect l="l" t="t" r="r" b="b"/>
              <a:pathLst>
                <a:path w="4105" h="6870" extrusionOk="0">
                  <a:moveTo>
                    <a:pt x="244" y="0"/>
                  </a:moveTo>
                  <a:cubicBezTo>
                    <a:pt x="244" y="1551"/>
                    <a:pt x="183" y="2797"/>
                    <a:pt x="1" y="3496"/>
                  </a:cubicBezTo>
                  <a:cubicBezTo>
                    <a:pt x="2311" y="5806"/>
                    <a:pt x="1855" y="6870"/>
                    <a:pt x="1855" y="6870"/>
                  </a:cubicBezTo>
                  <a:cubicBezTo>
                    <a:pt x="1855" y="6870"/>
                    <a:pt x="3223" y="3921"/>
                    <a:pt x="4104" y="669"/>
                  </a:cubicBezTo>
                  <a:lnTo>
                    <a:pt x="4104" y="669"/>
                  </a:lnTo>
                  <a:cubicBezTo>
                    <a:pt x="3740" y="710"/>
                    <a:pt x="3401" y="728"/>
                    <a:pt x="3088" y="728"/>
                  </a:cubicBezTo>
                  <a:cubicBezTo>
                    <a:pt x="1753" y="728"/>
                    <a:pt x="859" y="394"/>
                    <a:pt x="244" y="0"/>
                  </a:cubicBezTo>
                  <a:close/>
                </a:path>
              </a:pathLst>
            </a:custGeom>
            <a:solidFill>
              <a:srgbClr val="DEE4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1" name="Google Shape;2201;p65"/>
            <p:cNvSpPr/>
            <p:nvPr/>
          </p:nvSpPr>
          <p:spPr>
            <a:xfrm>
              <a:off x="9331750" y="5255650"/>
              <a:ext cx="209750" cy="597300"/>
            </a:xfrm>
            <a:custGeom>
              <a:avLst/>
              <a:gdLst/>
              <a:ahLst/>
              <a:cxnLst/>
              <a:rect l="l" t="t" r="r" b="b"/>
              <a:pathLst>
                <a:path w="8390" h="23892" extrusionOk="0">
                  <a:moveTo>
                    <a:pt x="121" y="1"/>
                  </a:moveTo>
                  <a:cubicBezTo>
                    <a:pt x="43" y="1"/>
                    <a:pt x="0" y="2"/>
                    <a:pt x="0" y="2"/>
                  </a:cubicBezTo>
                  <a:cubicBezTo>
                    <a:pt x="0" y="2"/>
                    <a:pt x="1733" y="15534"/>
                    <a:pt x="1733" y="23163"/>
                  </a:cubicBezTo>
                  <a:cubicBezTo>
                    <a:pt x="2348" y="23557"/>
                    <a:pt x="3242" y="23891"/>
                    <a:pt x="4577" y="23891"/>
                  </a:cubicBezTo>
                  <a:cubicBezTo>
                    <a:pt x="4890" y="23891"/>
                    <a:pt x="5229" y="23873"/>
                    <a:pt x="5593" y="23832"/>
                  </a:cubicBezTo>
                  <a:cubicBezTo>
                    <a:pt x="6140" y="21765"/>
                    <a:pt x="6505" y="19607"/>
                    <a:pt x="6201" y="17996"/>
                  </a:cubicBezTo>
                  <a:cubicBezTo>
                    <a:pt x="5380" y="13802"/>
                    <a:pt x="8390" y="10215"/>
                    <a:pt x="7903" y="5017"/>
                  </a:cubicBezTo>
                  <a:cubicBezTo>
                    <a:pt x="7482" y="183"/>
                    <a:pt x="1082" y="1"/>
                    <a:pt x="121" y="1"/>
                  </a:cubicBezTo>
                  <a:close/>
                </a:path>
              </a:pathLst>
            </a:custGeom>
            <a:solidFill>
              <a:srgbClr val="FFB8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2" name="Google Shape;2202;p65"/>
            <p:cNvSpPr/>
            <p:nvPr/>
          </p:nvSpPr>
          <p:spPr>
            <a:xfrm>
              <a:off x="9128100" y="5936550"/>
              <a:ext cx="98050" cy="47900"/>
            </a:xfrm>
            <a:custGeom>
              <a:avLst/>
              <a:gdLst/>
              <a:ahLst/>
              <a:cxnLst/>
              <a:rect l="l" t="t" r="r" b="b"/>
              <a:pathLst>
                <a:path w="3922" h="1916" extrusionOk="0">
                  <a:moveTo>
                    <a:pt x="3131" y="0"/>
                  </a:moveTo>
                  <a:cubicBezTo>
                    <a:pt x="1551" y="365"/>
                    <a:pt x="274" y="791"/>
                    <a:pt x="152" y="1125"/>
                  </a:cubicBezTo>
                  <a:cubicBezTo>
                    <a:pt x="92" y="1277"/>
                    <a:pt x="31" y="1429"/>
                    <a:pt x="0" y="1581"/>
                  </a:cubicBezTo>
                  <a:lnTo>
                    <a:pt x="3921" y="1915"/>
                  </a:lnTo>
                  <a:cubicBezTo>
                    <a:pt x="3891" y="1095"/>
                    <a:pt x="3496" y="426"/>
                    <a:pt x="3131" y="0"/>
                  </a:cubicBezTo>
                  <a:close/>
                </a:path>
              </a:pathLst>
            </a:custGeom>
            <a:solidFill>
              <a:srgbClr val="DEE4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3" name="Google Shape;2203;p65"/>
            <p:cNvSpPr/>
            <p:nvPr/>
          </p:nvSpPr>
          <p:spPr>
            <a:xfrm>
              <a:off x="9207125" y="5903875"/>
              <a:ext cx="233300" cy="98800"/>
            </a:xfrm>
            <a:custGeom>
              <a:avLst/>
              <a:gdLst/>
              <a:ahLst/>
              <a:cxnLst/>
              <a:rect l="l" t="t" r="r" b="b"/>
              <a:pathLst>
                <a:path w="9332" h="3952" extrusionOk="0">
                  <a:moveTo>
                    <a:pt x="6596" y="0"/>
                  </a:moveTo>
                  <a:cubicBezTo>
                    <a:pt x="6596" y="0"/>
                    <a:pt x="2827" y="608"/>
                    <a:pt x="0" y="1307"/>
                  </a:cubicBezTo>
                  <a:cubicBezTo>
                    <a:pt x="335" y="1733"/>
                    <a:pt x="730" y="2402"/>
                    <a:pt x="760" y="3222"/>
                  </a:cubicBezTo>
                  <a:lnTo>
                    <a:pt x="9058" y="3952"/>
                  </a:lnTo>
                  <a:lnTo>
                    <a:pt x="9332" y="1642"/>
                  </a:lnTo>
                  <a:lnTo>
                    <a:pt x="9332" y="1642"/>
                  </a:lnTo>
                  <a:cubicBezTo>
                    <a:pt x="9332" y="1642"/>
                    <a:pt x="9115" y="1696"/>
                    <a:pt x="8799" y="1696"/>
                  </a:cubicBezTo>
                  <a:cubicBezTo>
                    <a:pt x="8140" y="1696"/>
                    <a:pt x="7049" y="1460"/>
                    <a:pt x="659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4" name="Google Shape;2204;p65"/>
            <p:cNvSpPr/>
            <p:nvPr/>
          </p:nvSpPr>
          <p:spPr>
            <a:xfrm>
              <a:off x="9125825" y="5976050"/>
              <a:ext cx="307775" cy="48675"/>
            </a:xfrm>
            <a:custGeom>
              <a:avLst/>
              <a:gdLst/>
              <a:ahLst/>
              <a:cxnLst/>
              <a:rect l="l" t="t" r="r" b="b"/>
              <a:pathLst>
                <a:path w="12311" h="1947" extrusionOk="0">
                  <a:moveTo>
                    <a:pt x="122" y="1"/>
                  </a:moveTo>
                  <a:lnTo>
                    <a:pt x="122" y="1"/>
                  </a:lnTo>
                  <a:cubicBezTo>
                    <a:pt x="0" y="700"/>
                    <a:pt x="243" y="1217"/>
                    <a:pt x="243" y="1217"/>
                  </a:cubicBezTo>
                  <a:lnTo>
                    <a:pt x="12219" y="1946"/>
                  </a:lnTo>
                  <a:lnTo>
                    <a:pt x="12310" y="1065"/>
                  </a:lnTo>
                  <a:lnTo>
                    <a:pt x="122" y="1"/>
                  </a:lnTo>
                  <a:close/>
                </a:path>
              </a:pathLst>
            </a:custGeom>
            <a:solidFill>
              <a:srgbClr val="CBD0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5" name="Google Shape;2205;p65"/>
            <p:cNvSpPr/>
            <p:nvPr/>
          </p:nvSpPr>
          <p:spPr>
            <a:xfrm>
              <a:off x="9339350" y="5900825"/>
              <a:ext cx="25100" cy="59300"/>
            </a:xfrm>
            <a:custGeom>
              <a:avLst/>
              <a:gdLst/>
              <a:ahLst/>
              <a:cxnLst/>
              <a:rect l="l" t="t" r="r" b="b"/>
              <a:pathLst>
                <a:path w="1004" h="2372" fill="none" extrusionOk="0">
                  <a:moveTo>
                    <a:pt x="0" y="1"/>
                  </a:moveTo>
                  <a:cubicBezTo>
                    <a:pt x="0" y="1"/>
                    <a:pt x="1003" y="669"/>
                    <a:pt x="851" y="2372"/>
                  </a:cubicBezTo>
                </a:path>
              </a:pathLst>
            </a:custGeom>
            <a:noFill/>
            <a:ln w="9875" cap="flat" cmpd="sng">
              <a:solidFill>
                <a:srgbClr val="FFFFFF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6" name="Google Shape;2206;p65"/>
            <p:cNvSpPr/>
            <p:nvPr/>
          </p:nvSpPr>
          <p:spPr>
            <a:xfrm>
              <a:off x="9302100" y="5906900"/>
              <a:ext cx="25100" cy="60075"/>
            </a:xfrm>
            <a:custGeom>
              <a:avLst/>
              <a:gdLst/>
              <a:ahLst/>
              <a:cxnLst/>
              <a:rect l="l" t="t" r="r" b="b"/>
              <a:pathLst>
                <a:path w="1004" h="2403" fill="none" extrusionOk="0">
                  <a:moveTo>
                    <a:pt x="1" y="1"/>
                  </a:moveTo>
                  <a:cubicBezTo>
                    <a:pt x="1" y="1"/>
                    <a:pt x="1004" y="670"/>
                    <a:pt x="852" y="2402"/>
                  </a:cubicBezTo>
                </a:path>
              </a:pathLst>
            </a:custGeom>
            <a:noFill/>
            <a:ln w="9875" cap="flat" cmpd="sng">
              <a:solidFill>
                <a:srgbClr val="FFFFFF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7" name="Google Shape;2207;p65"/>
            <p:cNvSpPr/>
            <p:nvPr/>
          </p:nvSpPr>
          <p:spPr>
            <a:xfrm>
              <a:off x="9253475" y="5923625"/>
              <a:ext cx="25100" cy="59300"/>
            </a:xfrm>
            <a:custGeom>
              <a:avLst/>
              <a:gdLst/>
              <a:ahLst/>
              <a:cxnLst/>
              <a:rect l="l" t="t" r="r" b="b"/>
              <a:pathLst>
                <a:path w="1004" h="2372" fill="none" extrusionOk="0">
                  <a:moveTo>
                    <a:pt x="1" y="1"/>
                  </a:moveTo>
                  <a:cubicBezTo>
                    <a:pt x="1" y="1"/>
                    <a:pt x="1004" y="639"/>
                    <a:pt x="852" y="2372"/>
                  </a:cubicBezTo>
                </a:path>
              </a:pathLst>
            </a:custGeom>
            <a:noFill/>
            <a:ln w="9875" cap="flat" cmpd="sng">
              <a:solidFill>
                <a:srgbClr val="FFFFFF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8" name="Google Shape;2208;p65"/>
            <p:cNvSpPr/>
            <p:nvPr/>
          </p:nvSpPr>
          <p:spPr>
            <a:xfrm>
              <a:off x="9368975" y="5166775"/>
              <a:ext cx="177850" cy="857950"/>
            </a:xfrm>
            <a:custGeom>
              <a:avLst/>
              <a:gdLst/>
              <a:ahLst/>
              <a:cxnLst/>
              <a:rect l="l" t="t" r="r" b="b"/>
              <a:pathLst>
                <a:path w="7114" h="34318" extrusionOk="0">
                  <a:moveTo>
                    <a:pt x="4104" y="1"/>
                  </a:moveTo>
                  <a:cubicBezTo>
                    <a:pt x="4104" y="1"/>
                    <a:pt x="2463" y="13709"/>
                    <a:pt x="2858" y="18603"/>
                  </a:cubicBezTo>
                  <a:cubicBezTo>
                    <a:pt x="3253" y="23496"/>
                    <a:pt x="1" y="34317"/>
                    <a:pt x="1" y="34317"/>
                  </a:cubicBezTo>
                  <a:lnTo>
                    <a:pt x="2493" y="34317"/>
                  </a:lnTo>
                  <a:cubicBezTo>
                    <a:pt x="2493" y="34317"/>
                    <a:pt x="2797" y="31369"/>
                    <a:pt x="3071" y="30548"/>
                  </a:cubicBezTo>
                  <a:cubicBezTo>
                    <a:pt x="3375" y="29728"/>
                    <a:pt x="5046" y="24439"/>
                    <a:pt x="4803" y="22402"/>
                  </a:cubicBezTo>
                  <a:cubicBezTo>
                    <a:pt x="4317" y="19667"/>
                    <a:pt x="4651" y="17995"/>
                    <a:pt x="5624" y="14743"/>
                  </a:cubicBezTo>
                  <a:cubicBezTo>
                    <a:pt x="6597" y="11490"/>
                    <a:pt x="7113" y="7296"/>
                    <a:pt x="6779" y="5989"/>
                  </a:cubicBezTo>
                  <a:cubicBezTo>
                    <a:pt x="6414" y="4712"/>
                    <a:pt x="4104" y="1"/>
                    <a:pt x="4104" y="1"/>
                  </a:cubicBezTo>
                  <a:close/>
                </a:path>
              </a:pathLst>
            </a:custGeom>
            <a:solidFill>
              <a:srgbClr val="FF77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9" name="Google Shape;2209;p65"/>
            <p:cNvSpPr/>
            <p:nvPr/>
          </p:nvSpPr>
          <p:spPr>
            <a:xfrm>
              <a:off x="9818850" y="5757225"/>
              <a:ext cx="142875" cy="153200"/>
            </a:xfrm>
            <a:custGeom>
              <a:avLst/>
              <a:gdLst/>
              <a:ahLst/>
              <a:cxnLst/>
              <a:rect l="l" t="t" r="r" b="b"/>
              <a:pathLst>
                <a:path w="5715" h="6128" extrusionOk="0">
                  <a:moveTo>
                    <a:pt x="4742" y="0"/>
                  </a:moveTo>
                  <a:cubicBezTo>
                    <a:pt x="3252" y="2128"/>
                    <a:pt x="1277" y="2675"/>
                    <a:pt x="0" y="2796"/>
                  </a:cubicBezTo>
                  <a:cubicBezTo>
                    <a:pt x="669" y="3708"/>
                    <a:pt x="1185" y="4529"/>
                    <a:pt x="1398" y="5198"/>
                  </a:cubicBezTo>
                  <a:cubicBezTo>
                    <a:pt x="1624" y="5882"/>
                    <a:pt x="2072" y="6127"/>
                    <a:pt x="2597" y="6127"/>
                  </a:cubicBezTo>
                  <a:cubicBezTo>
                    <a:pt x="3913" y="6127"/>
                    <a:pt x="5714" y="4590"/>
                    <a:pt x="5714" y="4590"/>
                  </a:cubicBezTo>
                  <a:cubicBezTo>
                    <a:pt x="5714" y="4590"/>
                    <a:pt x="5593" y="2523"/>
                    <a:pt x="4742" y="0"/>
                  </a:cubicBezTo>
                  <a:close/>
                </a:path>
              </a:pathLst>
            </a:custGeom>
            <a:solidFill>
              <a:srgbClr val="DEE4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0" name="Google Shape;2210;p65"/>
            <p:cNvSpPr/>
            <p:nvPr/>
          </p:nvSpPr>
          <p:spPr>
            <a:xfrm>
              <a:off x="9495875" y="5253925"/>
              <a:ext cx="441525" cy="573225"/>
            </a:xfrm>
            <a:custGeom>
              <a:avLst/>
              <a:gdLst/>
              <a:ahLst/>
              <a:cxnLst/>
              <a:rect l="l" t="t" r="r" b="b"/>
              <a:pathLst>
                <a:path w="17661" h="22929" extrusionOk="0">
                  <a:moveTo>
                    <a:pt x="8530" y="0"/>
                  </a:moveTo>
                  <a:cubicBezTo>
                    <a:pt x="6803" y="0"/>
                    <a:pt x="1" y="3323"/>
                    <a:pt x="1" y="3323"/>
                  </a:cubicBezTo>
                  <a:cubicBezTo>
                    <a:pt x="1" y="3323"/>
                    <a:pt x="2949" y="13810"/>
                    <a:pt x="5867" y="15937"/>
                  </a:cubicBezTo>
                  <a:cubicBezTo>
                    <a:pt x="8025" y="17488"/>
                    <a:pt x="11095" y="20497"/>
                    <a:pt x="12919" y="22928"/>
                  </a:cubicBezTo>
                  <a:cubicBezTo>
                    <a:pt x="14196" y="22807"/>
                    <a:pt x="16171" y="22260"/>
                    <a:pt x="17661" y="20132"/>
                  </a:cubicBezTo>
                  <a:cubicBezTo>
                    <a:pt x="16567" y="16758"/>
                    <a:pt x="14196" y="12503"/>
                    <a:pt x="9332" y="11105"/>
                  </a:cubicBezTo>
                  <a:cubicBezTo>
                    <a:pt x="10427" y="6971"/>
                    <a:pt x="9697" y="740"/>
                    <a:pt x="8846" y="71"/>
                  </a:cubicBezTo>
                  <a:cubicBezTo>
                    <a:pt x="8779" y="23"/>
                    <a:pt x="8672" y="0"/>
                    <a:pt x="8530" y="0"/>
                  </a:cubicBezTo>
                  <a:close/>
                </a:path>
              </a:pathLst>
            </a:custGeom>
            <a:solidFill>
              <a:srgbClr val="FFB8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1" name="Google Shape;2211;p65"/>
            <p:cNvSpPr/>
            <p:nvPr/>
          </p:nvSpPr>
          <p:spPr>
            <a:xfrm>
              <a:off x="9747400" y="5893225"/>
              <a:ext cx="240150" cy="212050"/>
            </a:xfrm>
            <a:custGeom>
              <a:avLst/>
              <a:gdLst/>
              <a:ahLst/>
              <a:cxnLst/>
              <a:rect l="l" t="t" r="r" b="b"/>
              <a:pathLst>
                <a:path w="9606" h="8482" extrusionOk="0">
                  <a:moveTo>
                    <a:pt x="9241" y="1"/>
                  </a:moveTo>
                  <a:lnTo>
                    <a:pt x="1" y="7812"/>
                  </a:lnTo>
                  <a:cubicBezTo>
                    <a:pt x="426" y="8177"/>
                    <a:pt x="822" y="8481"/>
                    <a:pt x="822" y="8481"/>
                  </a:cubicBezTo>
                  <a:lnTo>
                    <a:pt x="9606" y="1095"/>
                  </a:lnTo>
                  <a:lnTo>
                    <a:pt x="9241" y="1"/>
                  </a:lnTo>
                  <a:close/>
                </a:path>
              </a:pathLst>
            </a:custGeom>
            <a:solidFill>
              <a:srgbClr val="CBD0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2" name="Google Shape;2212;p65"/>
            <p:cNvSpPr/>
            <p:nvPr/>
          </p:nvSpPr>
          <p:spPr>
            <a:xfrm>
              <a:off x="9769450" y="5826375"/>
              <a:ext cx="209000" cy="189975"/>
            </a:xfrm>
            <a:custGeom>
              <a:avLst/>
              <a:gdLst/>
              <a:ahLst/>
              <a:cxnLst/>
              <a:rect l="l" t="t" r="r" b="b"/>
              <a:pathLst>
                <a:path w="8360" h="7599" extrusionOk="0">
                  <a:moveTo>
                    <a:pt x="7447" y="0"/>
                  </a:moveTo>
                  <a:cubicBezTo>
                    <a:pt x="7447" y="0"/>
                    <a:pt x="7235" y="2167"/>
                    <a:pt x="4488" y="2167"/>
                  </a:cubicBezTo>
                  <a:cubicBezTo>
                    <a:pt x="4115" y="2167"/>
                    <a:pt x="3695" y="2127"/>
                    <a:pt x="3222" y="2037"/>
                  </a:cubicBezTo>
                  <a:cubicBezTo>
                    <a:pt x="3222" y="2037"/>
                    <a:pt x="1429" y="4347"/>
                    <a:pt x="0" y="6444"/>
                  </a:cubicBezTo>
                  <a:cubicBezTo>
                    <a:pt x="639" y="6565"/>
                    <a:pt x="1581" y="6900"/>
                    <a:pt x="2523" y="7599"/>
                  </a:cubicBezTo>
                  <a:lnTo>
                    <a:pt x="8359" y="2675"/>
                  </a:lnTo>
                  <a:lnTo>
                    <a:pt x="744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3" name="Google Shape;2213;p65"/>
            <p:cNvSpPr/>
            <p:nvPr/>
          </p:nvSpPr>
          <p:spPr>
            <a:xfrm>
              <a:off x="9723100" y="5987450"/>
              <a:ext cx="109450" cy="101100"/>
            </a:xfrm>
            <a:custGeom>
              <a:avLst/>
              <a:gdLst/>
              <a:ahLst/>
              <a:cxnLst/>
              <a:rect l="l" t="t" r="r" b="b"/>
              <a:pathLst>
                <a:path w="4378" h="4044" extrusionOk="0">
                  <a:moveTo>
                    <a:pt x="1854" y="1"/>
                  </a:moveTo>
                  <a:cubicBezTo>
                    <a:pt x="821" y="1521"/>
                    <a:pt x="0" y="2919"/>
                    <a:pt x="243" y="3253"/>
                  </a:cubicBezTo>
                  <a:cubicBezTo>
                    <a:pt x="426" y="3527"/>
                    <a:pt x="699" y="3800"/>
                    <a:pt x="973" y="4043"/>
                  </a:cubicBezTo>
                  <a:lnTo>
                    <a:pt x="4377" y="1156"/>
                  </a:lnTo>
                  <a:cubicBezTo>
                    <a:pt x="3435" y="457"/>
                    <a:pt x="2523" y="153"/>
                    <a:pt x="1854" y="1"/>
                  </a:cubicBezTo>
                  <a:close/>
                </a:path>
              </a:pathLst>
            </a:custGeom>
            <a:solidFill>
              <a:srgbClr val="DEE4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4" name="Google Shape;2214;p65"/>
            <p:cNvSpPr/>
            <p:nvPr/>
          </p:nvSpPr>
          <p:spPr>
            <a:xfrm>
              <a:off x="9783125" y="5953275"/>
              <a:ext cx="62325" cy="22800"/>
            </a:xfrm>
            <a:custGeom>
              <a:avLst/>
              <a:gdLst/>
              <a:ahLst/>
              <a:cxnLst/>
              <a:rect l="l" t="t" r="r" b="b"/>
              <a:pathLst>
                <a:path w="2493" h="912" fill="none" extrusionOk="0">
                  <a:moveTo>
                    <a:pt x="0" y="608"/>
                  </a:moveTo>
                  <a:cubicBezTo>
                    <a:pt x="0" y="608"/>
                    <a:pt x="1034" y="0"/>
                    <a:pt x="2493" y="912"/>
                  </a:cubicBezTo>
                </a:path>
              </a:pathLst>
            </a:custGeom>
            <a:noFill/>
            <a:ln w="9875" cap="flat" cmpd="sng">
              <a:solidFill>
                <a:srgbClr val="FFFFFF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5" name="Google Shape;2215;p65"/>
            <p:cNvSpPr/>
            <p:nvPr/>
          </p:nvSpPr>
          <p:spPr>
            <a:xfrm>
              <a:off x="9801350" y="5920600"/>
              <a:ext cx="63100" cy="22800"/>
            </a:xfrm>
            <a:custGeom>
              <a:avLst/>
              <a:gdLst/>
              <a:ahLst/>
              <a:cxnLst/>
              <a:rect l="l" t="t" r="r" b="b"/>
              <a:pathLst>
                <a:path w="2524" h="912" fill="none" extrusionOk="0">
                  <a:moveTo>
                    <a:pt x="1" y="578"/>
                  </a:moveTo>
                  <a:cubicBezTo>
                    <a:pt x="1" y="578"/>
                    <a:pt x="1034" y="0"/>
                    <a:pt x="2524" y="912"/>
                  </a:cubicBezTo>
                </a:path>
              </a:pathLst>
            </a:custGeom>
            <a:noFill/>
            <a:ln w="9875" cap="flat" cmpd="sng">
              <a:solidFill>
                <a:srgbClr val="FFFFFF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6" name="Google Shape;2216;p65"/>
            <p:cNvSpPr/>
            <p:nvPr/>
          </p:nvSpPr>
          <p:spPr>
            <a:xfrm>
              <a:off x="9827200" y="5894000"/>
              <a:ext cx="63100" cy="22825"/>
            </a:xfrm>
            <a:custGeom>
              <a:avLst/>
              <a:gdLst/>
              <a:ahLst/>
              <a:cxnLst/>
              <a:rect l="l" t="t" r="r" b="b"/>
              <a:pathLst>
                <a:path w="2524" h="913" fill="none" extrusionOk="0">
                  <a:moveTo>
                    <a:pt x="0" y="608"/>
                  </a:moveTo>
                  <a:cubicBezTo>
                    <a:pt x="0" y="608"/>
                    <a:pt x="1034" y="0"/>
                    <a:pt x="2523" y="912"/>
                  </a:cubicBezTo>
                </a:path>
              </a:pathLst>
            </a:custGeom>
            <a:noFill/>
            <a:ln w="9875" cap="flat" cmpd="sng">
              <a:solidFill>
                <a:srgbClr val="FFFFFF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7" name="Google Shape;2217;p65"/>
            <p:cNvSpPr/>
            <p:nvPr/>
          </p:nvSpPr>
          <p:spPr>
            <a:xfrm>
              <a:off x="9656225" y="5175175"/>
              <a:ext cx="332100" cy="767475"/>
            </a:xfrm>
            <a:custGeom>
              <a:avLst/>
              <a:gdLst/>
              <a:ahLst/>
              <a:cxnLst/>
              <a:rect l="l" t="t" r="r" b="b"/>
              <a:pathLst>
                <a:path w="13284" h="30699" extrusionOk="0">
                  <a:moveTo>
                    <a:pt x="1034" y="1"/>
                  </a:moveTo>
                  <a:cubicBezTo>
                    <a:pt x="281" y="1"/>
                    <a:pt x="0" y="2431"/>
                    <a:pt x="0" y="2431"/>
                  </a:cubicBezTo>
                  <a:cubicBezTo>
                    <a:pt x="213" y="4072"/>
                    <a:pt x="395" y="5713"/>
                    <a:pt x="578" y="7355"/>
                  </a:cubicBezTo>
                  <a:cubicBezTo>
                    <a:pt x="699" y="8662"/>
                    <a:pt x="821" y="9969"/>
                    <a:pt x="912" y="11276"/>
                  </a:cubicBezTo>
                  <a:cubicBezTo>
                    <a:pt x="943" y="11944"/>
                    <a:pt x="973" y="12583"/>
                    <a:pt x="973" y="13221"/>
                  </a:cubicBezTo>
                  <a:cubicBezTo>
                    <a:pt x="973" y="13707"/>
                    <a:pt x="821" y="14163"/>
                    <a:pt x="851" y="14650"/>
                  </a:cubicBezTo>
                  <a:cubicBezTo>
                    <a:pt x="912" y="15197"/>
                    <a:pt x="1125" y="15714"/>
                    <a:pt x="1429" y="16169"/>
                  </a:cubicBezTo>
                  <a:cubicBezTo>
                    <a:pt x="2219" y="17294"/>
                    <a:pt x="3283" y="18236"/>
                    <a:pt x="4225" y="19239"/>
                  </a:cubicBezTo>
                  <a:cubicBezTo>
                    <a:pt x="5441" y="20516"/>
                    <a:pt x="6657" y="21793"/>
                    <a:pt x="7812" y="23130"/>
                  </a:cubicBezTo>
                  <a:cubicBezTo>
                    <a:pt x="8846" y="24315"/>
                    <a:pt x="9818" y="25562"/>
                    <a:pt x="10669" y="26929"/>
                  </a:cubicBezTo>
                  <a:cubicBezTo>
                    <a:pt x="11034" y="27537"/>
                    <a:pt x="11368" y="28176"/>
                    <a:pt x="11642" y="28814"/>
                  </a:cubicBezTo>
                  <a:cubicBezTo>
                    <a:pt x="11733" y="29027"/>
                    <a:pt x="12402" y="30547"/>
                    <a:pt x="12219" y="30699"/>
                  </a:cubicBezTo>
                  <a:lnTo>
                    <a:pt x="13283" y="29817"/>
                  </a:lnTo>
                  <a:cubicBezTo>
                    <a:pt x="13283" y="29817"/>
                    <a:pt x="12706" y="28024"/>
                    <a:pt x="12007" y="25835"/>
                  </a:cubicBezTo>
                  <a:cubicBezTo>
                    <a:pt x="11186" y="23160"/>
                    <a:pt x="10122" y="19847"/>
                    <a:pt x="8450" y="17963"/>
                  </a:cubicBezTo>
                  <a:cubicBezTo>
                    <a:pt x="5441" y="14558"/>
                    <a:pt x="2918" y="14255"/>
                    <a:pt x="2918" y="14255"/>
                  </a:cubicBezTo>
                  <a:cubicBezTo>
                    <a:pt x="2918" y="14255"/>
                    <a:pt x="4469" y="7476"/>
                    <a:pt x="2432" y="2127"/>
                  </a:cubicBezTo>
                  <a:cubicBezTo>
                    <a:pt x="1848" y="540"/>
                    <a:pt x="1389" y="1"/>
                    <a:pt x="1034" y="1"/>
                  </a:cubicBezTo>
                  <a:close/>
                </a:path>
              </a:pathLst>
            </a:custGeom>
            <a:solidFill>
              <a:srgbClr val="FF77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8" name="Google Shape;2218;p65"/>
            <p:cNvSpPr/>
            <p:nvPr/>
          </p:nvSpPr>
          <p:spPr>
            <a:xfrm>
              <a:off x="9280825" y="5004925"/>
              <a:ext cx="391375" cy="362975"/>
            </a:xfrm>
            <a:custGeom>
              <a:avLst/>
              <a:gdLst/>
              <a:ahLst/>
              <a:cxnLst/>
              <a:rect l="l" t="t" r="r" b="b"/>
              <a:pathLst>
                <a:path w="15655" h="14519" extrusionOk="0">
                  <a:moveTo>
                    <a:pt x="5715" y="0"/>
                  </a:moveTo>
                  <a:lnTo>
                    <a:pt x="1" y="8268"/>
                  </a:lnTo>
                  <a:cubicBezTo>
                    <a:pt x="2736" y="11581"/>
                    <a:pt x="5138" y="12736"/>
                    <a:pt x="6718" y="13131"/>
                  </a:cubicBezTo>
                  <a:cubicBezTo>
                    <a:pt x="6779" y="11824"/>
                    <a:pt x="6992" y="9332"/>
                    <a:pt x="7630" y="8633"/>
                  </a:cubicBezTo>
                  <a:cubicBezTo>
                    <a:pt x="7630" y="10426"/>
                    <a:pt x="9059" y="14499"/>
                    <a:pt x="9059" y="14499"/>
                  </a:cubicBezTo>
                  <a:cubicBezTo>
                    <a:pt x="9059" y="14499"/>
                    <a:pt x="9310" y="14518"/>
                    <a:pt x="9747" y="14518"/>
                  </a:cubicBezTo>
                  <a:cubicBezTo>
                    <a:pt x="10867" y="14518"/>
                    <a:pt x="13206" y="14392"/>
                    <a:pt x="15655" y="13496"/>
                  </a:cubicBezTo>
                  <a:cubicBezTo>
                    <a:pt x="15411" y="7599"/>
                    <a:pt x="12311" y="2341"/>
                    <a:pt x="10974" y="365"/>
                  </a:cubicBezTo>
                  <a:cubicBezTo>
                    <a:pt x="8572" y="274"/>
                    <a:pt x="5715" y="0"/>
                    <a:pt x="571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9" name="Google Shape;2219;p65"/>
            <p:cNvSpPr/>
            <p:nvPr/>
          </p:nvSpPr>
          <p:spPr>
            <a:xfrm>
              <a:off x="9555150" y="5013850"/>
              <a:ext cx="243200" cy="328500"/>
            </a:xfrm>
            <a:custGeom>
              <a:avLst/>
              <a:gdLst/>
              <a:ahLst/>
              <a:cxnLst/>
              <a:rect l="l" t="t" r="r" b="b"/>
              <a:pathLst>
                <a:path w="9728" h="13140" extrusionOk="0">
                  <a:moveTo>
                    <a:pt x="2771" y="0"/>
                  </a:moveTo>
                  <a:cubicBezTo>
                    <a:pt x="2728" y="0"/>
                    <a:pt x="2686" y="3"/>
                    <a:pt x="2645" y="8"/>
                  </a:cubicBezTo>
                  <a:cubicBezTo>
                    <a:pt x="2356" y="39"/>
                    <a:pt x="1961" y="54"/>
                    <a:pt x="1505" y="54"/>
                  </a:cubicBezTo>
                  <a:cubicBezTo>
                    <a:pt x="1049" y="54"/>
                    <a:pt x="533" y="39"/>
                    <a:pt x="1" y="8"/>
                  </a:cubicBezTo>
                  <a:lnTo>
                    <a:pt x="1" y="8"/>
                  </a:lnTo>
                  <a:cubicBezTo>
                    <a:pt x="1338" y="1984"/>
                    <a:pt x="4438" y="7273"/>
                    <a:pt x="4682" y="13139"/>
                  </a:cubicBezTo>
                  <a:cubicBezTo>
                    <a:pt x="6445" y="12501"/>
                    <a:pt x="8268" y="11437"/>
                    <a:pt x="9727" y="9765"/>
                  </a:cubicBezTo>
                  <a:cubicBezTo>
                    <a:pt x="8716" y="5451"/>
                    <a:pt x="4762" y="0"/>
                    <a:pt x="277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0" name="Google Shape;2220;p65"/>
            <p:cNvSpPr/>
            <p:nvPr/>
          </p:nvSpPr>
          <p:spPr>
            <a:xfrm>
              <a:off x="9448775" y="5220725"/>
              <a:ext cx="59300" cy="147450"/>
            </a:xfrm>
            <a:custGeom>
              <a:avLst/>
              <a:gdLst/>
              <a:ahLst/>
              <a:cxnLst/>
              <a:rect l="l" t="t" r="r" b="b"/>
              <a:pathLst>
                <a:path w="2372" h="5898" extrusionOk="0">
                  <a:moveTo>
                    <a:pt x="912" y="1"/>
                  </a:moveTo>
                  <a:cubicBezTo>
                    <a:pt x="304" y="700"/>
                    <a:pt x="61" y="3192"/>
                    <a:pt x="0" y="4499"/>
                  </a:cubicBezTo>
                  <a:cubicBezTo>
                    <a:pt x="628" y="4644"/>
                    <a:pt x="1119" y="4678"/>
                    <a:pt x="1443" y="4678"/>
                  </a:cubicBezTo>
                  <a:cubicBezTo>
                    <a:pt x="1730" y="4678"/>
                    <a:pt x="1885" y="4651"/>
                    <a:pt x="1885" y="4651"/>
                  </a:cubicBezTo>
                  <a:lnTo>
                    <a:pt x="2371" y="5897"/>
                  </a:lnTo>
                  <a:cubicBezTo>
                    <a:pt x="2371" y="5897"/>
                    <a:pt x="912" y="1794"/>
                    <a:pt x="91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1" name="Google Shape;2221;p65"/>
            <p:cNvSpPr/>
            <p:nvPr/>
          </p:nvSpPr>
          <p:spPr>
            <a:xfrm>
              <a:off x="9324150" y="4477250"/>
              <a:ext cx="475725" cy="596925"/>
            </a:xfrm>
            <a:custGeom>
              <a:avLst/>
              <a:gdLst/>
              <a:ahLst/>
              <a:cxnLst/>
              <a:rect l="l" t="t" r="r" b="b"/>
              <a:pathLst>
                <a:path w="19029" h="23877" extrusionOk="0">
                  <a:moveTo>
                    <a:pt x="9064" y="1"/>
                  </a:moveTo>
                  <a:cubicBezTo>
                    <a:pt x="1275" y="1"/>
                    <a:pt x="0" y="6153"/>
                    <a:pt x="0" y="6153"/>
                  </a:cubicBezTo>
                  <a:lnTo>
                    <a:pt x="304" y="12536"/>
                  </a:lnTo>
                  <a:cubicBezTo>
                    <a:pt x="304" y="12536"/>
                    <a:pt x="517" y="16214"/>
                    <a:pt x="1551" y="19648"/>
                  </a:cubicBezTo>
                  <a:cubicBezTo>
                    <a:pt x="1611" y="19831"/>
                    <a:pt x="1733" y="20013"/>
                    <a:pt x="1885" y="20165"/>
                  </a:cubicBezTo>
                  <a:cubicBezTo>
                    <a:pt x="3162" y="21563"/>
                    <a:pt x="4651" y="23296"/>
                    <a:pt x="6566" y="23691"/>
                  </a:cubicBezTo>
                  <a:cubicBezTo>
                    <a:pt x="7171" y="23818"/>
                    <a:pt x="7743" y="23877"/>
                    <a:pt x="8284" y="23877"/>
                  </a:cubicBezTo>
                  <a:cubicBezTo>
                    <a:pt x="12773" y="23877"/>
                    <a:pt x="15066" y="19865"/>
                    <a:pt x="15229" y="18129"/>
                  </a:cubicBezTo>
                  <a:cubicBezTo>
                    <a:pt x="15441" y="16153"/>
                    <a:pt x="19028" y="651"/>
                    <a:pt x="10213" y="43"/>
                  </a:cubicBezTo>
                  <a:cubicBezTo>
                    <a:pt x="9815" y="14"/>
                    <a:pt x="9432" y="1"/>
                    <a:pt x="906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2" name="Google Shape;2222;p65"/>
            <p:cNvSpPr/>
            <p:nvPr/>
          </p:nvSpPr>
          <p:spPr>
            <a:xfrm>
              <a:off x="9201050" y="3805825"/>
              <a:ext cx="369325" cy="762250"/>
            </a:xfrm>
            <a:custGeom>
              <a:avLst/>
              <a:gdLst/>
              <a:ahLst/>
              <a:cxnLst/>
              <a:rect l="l" t="t" r="r" b="b"/>
              <a:pathLst>
                <a:path w="14773" h="30490" extrusionOk="0">
                  <a:moveTo>
                    <a:pt x="10386" y="0"/>
                  </a:moveTo>
                  <a:cubicBezTo>
                    <a:pt x="7490" y="0"/>
                    <a:pt x="4870" y="2054"/>
                    <a:pt x="4317" y="5015"/>
                  </a:cubicBezTo>
                  <a:lnTo>
                    <a:pt x="3557" y="8967"/>
                  </a:lnTo>
                  <a:lnTo>
                    <a:pt x="0" y="11399"/>
                  </a:lnTo>
                  <a:lnTo>
                    <a:pt x="2858" y="12736"/>
                  </a:lnTo>
                  <a:lnTo>
                    <a:pt x="2523" y="14438"/>
                  </a:lnTo>
                  <a:cubicBezTo>
                    <a:pt x="1885" y="17751"/>
                    <a:pt x="4104" y="21004"/>
                    <a:pt x="7447" y="21642"/>
                  </a:cubicBezTo>
                  <a:lnTo>
                    <a:pt x="9301" y="21976"/>
                  </a:lnTo>
                  <a:lnTo>
                    <a:pt x="9818" y="25867"/>
                  </a:lnTo>
                  <a:cubicBezTo>
                    <a:pt x="9818" y="25867"/>
                    <a:pt x="7873" y="29393"/>
                    <a:pt x="8542" y="30305"/>
                  </a:cubicBezTo>
                  <a:cubicBezTo>
                    <a:pt x="8633" y="30431"/>
                    <a:pt x="8830" y="30489"/>
                    <a:pt x="9106" y="30489"/>
                  </a:cubicBezTo>
                  <a:cubicBezTo>
                    <a:pt x="10020" y="30489"/>
                    <a:pt x="11793" y="29848"/>
                    <a:pt x="13405" y="28937"/>
                  </a:cubicBezTo>
                  <a:cubicBezTo>
                    <a:pt x="10152" y="22949"/>
                    <a:pt x="14773" y="15806"/>
                    <a:pt x="14165" y="10608"/>
                  </a:cubicBezTo>
                  <a:cubicBezTo>
                    <a:pt x="10730" y="7447"/>
                    <a:pt x="10700" y="3101"/>
                    <a:pt x="11247" y="61"/>
                  </a:cubicBezTo>
                  <a:cubicBezTo>
                    <a:pt x="10958" y="20"/>
                    <a:pt x="10671" y="0"/>
                    <a:pt x="10386" y="0"/>
                  </a:cubicBezTo>
                  <a:close/>
                </a:path>
              </a:pathLst>
            </a:custGeom>
            <a:solidFill>
              <a:srgbClr val="FFB8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3" name="Google Shape;2223;p65"/>
            <p:cNvSpPr/>
            <p:nvPr/>
          </p:nvSpPr>
          <p:spPr>
            <a:xfrm>
              <a:off x="9439642" y="3807327"/>
              <a:ext cx="291076" cy="721925"/>
            </a:xfrm>
            <a:custGeom>
              <a:avLst/>
              <a:gdLst/>
              <a:ahLst/>
              <a:cxnLst/>
              <a:rect l="l" t="t" r="r" b="b"/>
              <a:pathLst>
                <a:path w="11035" h="28877" extrusionOk="0">
                  <a:moveTo>
                    <a:pt x="1095" y="1"/>
                  </a:moveTo>
                  <a:lnTo>
                    <a:pt x="1095" y="1"/>
                  </a:lnTo>
                  <a:cubicBezTo>
                    <a:pt x="548" y="3041"/>
                    <a:pt x="578" y="7417"/>
                    <a:pt x="4013" y="10548"/>
                  </a:cubicBezTo>
                  <a:cubicBezTo>
                    <a:pt x="1976" y="16019"/>
                    <a:pt x="0" y="22889"/>
                    <a:pt x="3253" y="28877"/>
                  </a:cubicBezTo>
                  <a:cubicBezTo>
                    <a:pt x="4803" y="27995"/>
                    <a:pt x="6201" y="26871"/>
                    <a:pt x="6627" y="25776"/>
                  </a:cubicBezTo>
                  <a:cubicBezTo>
                    <a:pt x="5958" y="24956"/>
                    <a:pt x="5806" y="23223"/>
                    <a:pt x="5776" y="22159"/>
                  </a:cubicBezTo>
                  <a:cubicBezTo>
                    <a:pt x="8055" y="21339"/>
                    <a:pt x="9879" y="19363"/>
                    <a:pt x="10365" y="16810"/>
                  </a:cubicBezTo>
                  <a:lnTo>
                    <a:pt x="11034" y="13314"/>
                  </a:lnTo>
                  <a:cubicBezTo>
                    <a:pt x="4864" y="8876"/>
                    <a:pt x="2250" y="2098"/>
                    <a:pt x="1763" y="123"/>
                  </a:cubicBezTo>
                  <a:lnTo>
                    <a:pt x="1368" y="62"/>
                  </a:lnTo>
                  <a:cubicBezTo>
                    <a:pt x="1277" y="31"/>
                    <a:pt x="1186" y="31"/>
                    <a:pt x="1095" y="1"/>
                  </a:cubicBezTo>
                  <a:close/>
                </a:path>
              </a:pathLst>
            </a:custGeom>
            <a:solidFill>
              <a:srgbClr val="FFB8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4" name="Google Shape;2224;p65"/>
            <p:cNvSpPr/>
            <p:nvPr/>
          </p:nvSpPr>
          <p:spPr>
            <a:xfrm>
              <a:off x="9657750" y="4608600"/>
              <a:ext cx="219625" cy="423700"/>
            </a:xfrm>
            <a:custGeom>
              <a:avLst/>
              <a:gdLst/>
              <a:ahLst/>
              <a:cxnLst/>
              <a:rect l="l" t="t" r="r" b="b"/>
              <a:pathLst>
                <a:path w="8785" h="16948" extrusionOk="0">
                  <a:moveTo>
                    <a:pt x="4509" y="0"/>
                  </a:moveTo>
                  <a:cubicBezTo>
                    <a:pt x="3077" y="0"/>
                    <a:pt x="2037" y="716"/>
                    <a:pt x="2037" y="716"/>
                  </a:cubicBezTo>
                  <a:lnTo>
                    <a:pt x="0" y="14668"/>
                  </a:lnTo>
                  <a:cubicBezTo>
                    <a:pt x="0" y="14668"/>
                    <a:pt x="2128" y="16917"/>
                    <a:pt x="4955" y="16948"/>
                  </a:cubicBezTo>
                  <a:cubicBezTo>
                    <a:pt x="5867" y="8467"/>
                    <a:pt x="7721" y="5428"/>
                    <a:pt x="8785" y="4394"/>
                  </a:cubicBezTo>
                  <a:cubicBezTo>
                    <a:pt x="8298" y="2601"/>
                    <a:pt x="7629" y="1203"/>
                    <a:pt x="6870" y="716"/>
                  </a:cubicBezTo>
                  <a:cubicBezTo>
                    <a:pt x="6039" y="179"/>
                    <a:pt x="5225" y="0"/>
                    <a:pt x="450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5" name="Google Shape;2225;p65"/>
            <p:cNvSpPr/>
            <p:nvPr/>
          </p:nvSpPr>
          <p:spPr>
            <a:xfrm>
              <a:off x="9387975" y="3988150"/>
              <a:ext cx="25100" cy="41900"/>
            </a:xfrm>
            <a:custGeom>
              <a:avLst/>
              <a:gdLst/>
              <a:ahLst/>
              <a:cxnLst/>
              <a:rect l="l" t="t" r="r" b="b"/>
              <a:pathLst>
                <a:path w="1004" h="1676" extrusionOk="0">
                  <a:moveTo>
                    <a:pt x="578" y="0"/>
                  </a:moveTo>
                  <a:cubicBezTo>
                    <a:pt x="345" y="0"/>
                    <a:pt x="120" y="325"/>
                    <a:pt x="61" y="762"/>
                  </a:cubicBezTo>
                  <a:cubicBezTo>
                    <a:pt x="1" y="1248"/>
                    <a:pt x="153" y="1643"/>
                    <a:pt x="396" y="1674"/>
                  </a:cubicBezTo>
                  <a:cubicBezTo>
                    <a:pt x="405" y="1675"/>
                    <a:pt x="415" y="1676"/>
                    <a:pt x="424" y="1676"/>
                  </a:cubicBezTo>
                  <a:cubicBezTo>
                    <a:pt x="658" y="1676"/>
                    <a:pt x="885" y="1322"/>
                    <a:pt x="943" y="884"/>
                  </a:cubicBezTo>
                  <a:cubicBezTo>
                    <a:pt x="1004" y="428"/>
                    <a:pt x="852" y="33"/>
                    <a:pt x="609" y="2"/>
                  </a:cubicBezTo>
                  <a:cubicBezTo>
                    <a:pt x="598" y="1"/>
                    <a:pt x="588" y="0"/>
                    <a:pt x="57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6" name="Google Shape;2226;p65"/>
            <p:cNvSpPr/>
            <p:nvPr/>
          </p:nvSpPr>
          <p:spPr>
            <a:xfrm>
              <a:off x="9351507" y="4047725"/>
              <a:ext cx="149725" cy="141000"/>
            </a:xfrm>
            <a:custGeom>
              <a:avLst/>
              <a:gdLst/>
              <a:ahLst/>
              <a:cxnLst/>
              <a:rect l="l" t="t" r="r" b="b"/>
              <a:pathLst>
                <a:path w="5989" h="5640" extrusionOk="0">
                  <a:moveTo>
                    <a:pt x="3006" y="1"/>
                  </a:moveTo>
                  <a:cubicBezTo>
                    <a:pt x="1595" y="1"/>
                    <a:pt x="380" y="1046"/>
                    <a:pt x="183" y="2482"/>
                  </a:cubicBezTo>
                  <a:cubicBezTo>
                    <a:pt x="0" y="4033"/>
                    <a:pt x="1094" y="5431"/>
                    <a:pt x="2645" y="5613"/>
                  </a:cubicBezTo>
                  <a:cubicBezTo>
                    <a:pt x="2772" y="5631"/>
                    <a:pt x="2898" y="5639"/>
                    <a:pt x="3022" y="5639"/>
                  </a:cubicBezTo>
                  <a:cubicBezTo>
                    <a:pt x="4416" y="5639"/>
                    <a:pt x="5610" y="4577"/>
                    <a:pt x="5806" y="3182"/>
                  </a:cubicBezTo>
                  <a:cubicBezTo>
                    <a:pt x="5988" y="1631"/>
                    <a:pt x="4894" y="203"/>
                    <a:pt x="3344" y="20"/>
                  </a:cubicBezTo>
                  <a:cubicBezTo>
                    <a:pt x="3230" y="7"/>
                    <a:pt x="3118" y="1"/>
                    <a:pt x="3006" y="1"/>
                  </a:cubicBezTo>
                  <a:close/>
                </a:path>
              </a:pathLst>
            </a:custGeom>
            <a:solidFill>
              <a:srgbClr val="FB89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7" name="Google Shape;2227;p65"/>
            <p:cNvSpPr/>
            <p:nvPr/>
          </p:nvSpPr>
          <p:spPr>
            <a:xfrm>
              <a:off x="9264218" y="4121369"/>
              <a:ext cx="77129" cy="83025"/>
            </a:xfrm>
            <a:custGeom>
              <a:avLst/>
              <a:gdLst/>
              <a:ahLst/>
              <a:cxnLst/>
              <a:rect l="l" t="t" r="r" b="b"/>
              <a:pathLst>
                <a:path w="4159" h="3321" extrusionOk="0">
                  <a:moveTo>
                    <a:pt x="3832" y="1"/>
                  </a:moveTo>
                  <a:cubicBezTo>
                    <a:pt x="3726" y="1"/>
                    <a:pt x="3623" y="54"/>
                    <a:pt x="3587" y="175"/>
                  </a:cubicBezTo>
                  <a:cubicBezTo>
                    <a:pt x="3184" y="1529"/>
                    <a:pt x="2098" y="2801"/>
                    <a:pt x="588" y="2801"/>
                  </a:cubicBezTo>
                  <a:cubicBezTo>
                    <a:pt x="505" y="2801"/>
                    <a:pt x="420" y="2797"/>
                    <a:pt x="334" y="2789"/>
                  </a:cubicBezTo>
                  <a:cubicBezTo>
                    <a:pt x="325" y="2788"/>
                    <a:pt x="316" y="2787"/>
                    <a:pt x="307" y="2787"/>
                  </a:cubicBezTo>
                  <a:cubicBezTo>
                    <a:pt x="0" y="2787"/>
                    <a:pt x="10" y="3276"/>
                    <a:pt x="334" y="3305"/>
                  </a:cubicBezTo>
                  <a:cubicBezTo>
                    <a:pt x="435" y="3315"/>
                    <a:pt x="534" y="3320"/>
                    <a:pt x="631" y="3320"/>
                  </a:cubicBezTo>
                  <a:cubicBezTo>
                    <a:pt x="2337" y="3320"/>
                    <a:pt x="3615" y="1851"/>
                    <a:pt x="4104" y="327"/>
                  </a:cubicBezTo>
                  <a:cubicBezTo>
                    <a:pt x="4159" y="125"/>
                    <a:pt x="3992" y="1"/>
                    <a:pt x="383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8" name="Google Shape;2228;p65"/>
            <p:cNvSpPr/>
            <p:nvPr/>
          </p:nvSpPr>
          <p:spPr>
            <a:xfrm>
              <a:off x="9466250" y="3787575"/>
              <a:ext cx="303975" cy="352625"/>
            </a:xfrm>
            <a:custGeom>
              <a:avLst/>
              <a:gdLst/>
              <a:ahLst/>
              <a:cxnLst/>
              <a:rect l="l" t="t" r="r" b="b"/>
              <a:pathLst>
                <a:path w="12159" h="14105" extrusionOk="0">
                  <a:moveTo>
                    <a:pt x="1307" y="1"/>
                  </a:moveTo>
                  <a:lnTo>
                    <a:pt x="1307" y="1"/>
                  </a:lnTo>
                  <a:cubicBezTo>
                    <a:pt x="0" y="4834"/>
                    <a:pt x="3587" y="10822"/>
                    <a:pt x="10578" y="14104"/>
                  </a:cubicBezTo>
                  <a:lnTo>
                    <a:pt x="11520" y="9119"/>
                  </a:lnTo>
                  <a:cubicBezTo>
                    <a:pt x="12159" y="5806"/>
                    <a:pt x="9940" y="2554"/>
                    <a:pt x="6596" y="1916"/>
                  </a:cubicBezTo>
                  <a:lnTo>
                    <a:pt x="1307" y="1"/>
                  </a:lnTo>
                  <a:close/>
                </a:path>
              </a:pathLst>
            </a:custGeom>
            <a:solidFill>
              <a:srgbClr val="FF635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9" name="Google Shape;2229;p65"/>
            <p:cNvSpPr/>
            <p:nvPr/>
          </p:nvSpPr>
          <p:spPr>
            <a:xfrm>
              <a:off x="9743600" y="3725090"/>
              <a:ext cx="256125" cy="236125"/>
            </a:xfrm>
            <a:custGeom>
              <a:avLst/>
              <a:gdLst/>
              <a:ahLst/>
              <a:cxnLst/>
              <a:rect l="l" t="t" r="r" b="b"/>
              <a:pathLst>
                <a:path w="10245" h="9445" extrusionOk="0">
                  <a:moveTo>
                    <a:pt x="6488" y="0"/>
                  </a:moveTo>
                  <a:cubicBezTo>
                    <a:pt x="5387" y="0"/>
                    <a:pt x="4237" y="262"/>
                    <a:pt x="3344" y="555"/>
                  </a:cubicBezTo>
                  <a:cubicBezTo>
                    <a:pt x="2433" y="859"/>
                    <a:pt x="1581" y="1376"/>
                    <a:pt x="1034" y="2166"/>
                  </a:cubicBezTo>
                  <a:cubicBezTo>
                    <a:pt x="1" y="3655"/>
                    <a:pt x="305" y="5905"/>
                    <a:pt x="974" y="7485"/>
                  </a:cubicBezTo>
                  <a:cubicBezTo>
                    <a:pt x="1126" y="7880"/>
                    <a:pt x="2372" y="8427"/>
                    <a:pt x="2767" y="8610"/>
                  </a:cubicBezTo>
                  <a:cubicBezTo>
                    <a:pt x="3496" y="9005"/>
                    <a:pt x="4317" y="9309"/>
                    <a:pt x="5138" y="9400"/>
                  </a:cubicBezTo>
                  <a:cubicBezTo>
                    <a:pt x="5347" y="9430"/>
                    <a:pt x="5555" y="9445"/>
                    <a:pt x="5760" y="9445"/>
                  </a:cubicBezTo>
                  <a:cubicBezTo>
                    <a:pt x="7011" y="9445"/>
                    <a:pt x="8149" y="8890"/>
                    <a:pt x="8907" y="7820"/>
                  </a:cubicBezTo>
                  <a:cubicBezTo>
                    <a:pt x="9545" y="6908"/>
                    <a:pt x="9879" y="5813"/>
                    <a:pt x="10062" y="4719"/>
                  </a:cubicBezTo>
                  <a:cubicBezTo>
                    <a:pt x="10183" y="3868"/>
                    <a:pt x="10244" y="2926"/>
                    <a:pt x="9971" y="2105"/>
                  </a:cubicBezTo>
                  <a:cubicBezTo>
                    <a:pt x="9441" y="500"/>
                    <a:pt x="8011" y="0"/>
                    <a:pt x="6488" y="0"/>
                  </a:cubicBezTo>
                  <a:close/>
                </a:path>
              </a:pathLst>
            </a:custGeom>
            <a:solidFill>
              <a:srgbClr val="FF635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0" name="Google Shape;2230;p65"/>
            <p:cNvSpPr/>
            <p:nvPr/>
          </p:nvSpPr>
          <p:spPr>
            <a:xfrm>
              <a:off x="9583275" y="4457475"/>
              <a:ext cx="202900" cy="281500"/>
            </a:xfrm>
            <a:custGeom>
              <a:avLst/>
              <a:gdLst/>
              <a:ahLst/>
              <a:cxnLst/>
              <a:rect l="l" t="t" r="r" b="b"/>
              <a:pathLst>
                <a:path w="8116" h="11260" extrusionOk="0">
                  <a:moveTo>
                    <a:pt x="1620" y="1"/>
                  </a:moveTo>
                  <a:cubicBezTo>
                    <a:pt x="1411" y="1"/>
                    <a:pt x="1196" y="15"/>
                    <a:pt x="973" y="44"/>
                  </a:cubicBezTo>
                  <a:cubicBezTo>
                    <a:pt x="0" y="2871"/>
                    <a:pt x="760" y="10865"/>
                    <a:pt x="760" y="10865"/>
                  </a:cubicBezTo>
                  <a:lnTo>
                    <a:pt x="8116" y="11260"/>
                  </a:lnTo>
                  <a:cubicBezTo>
                    <a:pt x="8116" y="11260"/>
                    <a:pt x="7549" y="1"/>
                    <a:pt x="1620" y="1"/>
                  </a:cubicBez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1" name="Google Shape;2231;p65"/>
            <p:cNvSpPr/>
            <p:nvPr/>
          </p:nvSpPr>
          <p:spPr>
            <a:xfrm>
              <a:off x="9781600" y="4718450"/>
              <a:ext cx="129200" cy="313850"/>
            </a:xfrm>
            <a:custGeom>
              <a:avLst/>
              <a:gdLst/>
              <a:ahLst/>
              <a:cxnLst/>
              <a:rect l="l" t="t" r="r" b="b"/>
              <a:pathLst>
                <a:path w="5168" h="12554" extrusionOk="0">
                  <a:moveTo>
                    <a:pt x="3831" y="0"/>
                  </a:moveTo>
                  <a:lnTo>
                    <a:pt x="3831" y="0"/>
                  </a:lnTo>
                  <a:cubicBezTo>
                    <a:pt x="2767" y="1034"/>
                    <a:pt x="913" y="4073"/>
                    <a:pt x="1" y="12554"/>
                  </a:cubicBezTo>
                  <a:cubicBezTo>
                    <a:pt x="761" y="12554"/>
                    <a:pt x="1551" y="12402"/>
                    <a:pt x="2372" y="12037"/>
                  </a:cubicBezTo>
                  <a:cubicBezTo>
                    <a:pt x="5168" y="10730"/>
                    <a:pt x="5046" y="4286"/>
                    <a:pt x="383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2" name="Google Shape;2232;p65"/>
            <p:cNvSpPr/>
            <p:nvPr/>
          </p:nvSpPr>
          <p:spPr>
            <a:xfrm>
              <a:off x="9400900" y="3922850"/>
              <a:ext cx="65375" cy="33450"/>
            </a:xfrm>
            <a:custGeom>
              <a:avLst/>
              <a:gdLst/>
              <a:ahLst/>
              <a:cxnLst/>
              <a:rect l="l" t="t" r="r" b="b"/>
              <a:pathLst>
                <a:path w="2615" h="1338" extrusionOk="0">
                  <a:moveTo>
                    <a:pt x="1271" y="0"/>
                  </a:moveTo>
                  <a:cubicBezTo>
                    <a:pt x="1064" y="0"/>
                    <a:pt x="862" y="41"/>
                    <a:pt x="699" y="122"/>
                  </a:cubicBezTo>
                  <a:cubicBezTo>
                    <a:pt x="426" y="213"/>
                    <a:pt x="183" y="365"/>
                    <a:pt x="0" y="578"/>
                  </a:cubicBezTo>
                  <a:cubicBezTo>
                    <a:pt x="394" y="462"/>
                    <a:pt x="787" y="364"/>
                    <a:pt x="1154" y="364"/>
                  </a:cubicBezTo>
                  <a:cubicBezTo>
                    <a:pt x="1269" y="364"/>
                    <a:pt x="1381" y="373"/>
                    <a:pt x="1490" y="395"/>
                  </a:cubicBezTo>
                  <a:cubicBezTo>
                    <a:pt x="1703" y="456"/>
                    <a:pt x="1915" y="578"/>
                    <a:pt x="2098" y="760"/>
                  </a:cubicBezTo>
                  <a:cubicBezTo>
                    <a:pt x="2189" y="821"/>
                    <a:pt x="2250" y="942"/>
                    <a:pt x="2341" y="1034"/>
                  </a:cubicBezTo>
                  <a:cubicBezTo>
                    <a:pt x="2432" y="1125"/>
                    <a:pt x="2493" y="1246"/>
                    <a:pt x="2614" y="1338"/>
                  </a:cubicBezTo>
                  <a:cubicBezTo>
                    <a:pt x="2584" y="1216"/>
                    <a:pt x="2554" y="1064"/>
                    <a:pt x="2523" y="942"/>
                  </a:cubicBezTo>
                  <a:cubicBezTo>
                    <a:pt x="2462" y="821"/>
                    <a:pt x="2402" y="669"/>
                    <a:pt x="2310" y="547"/>
                  </a:cubicBezTo>
                  <a:cubicBezTo>
                    <a:pt x="2158" y="304"/>
                    <a:pt x="1885" y="122"/>
                    <a:pt x="1581" y="30"/>
                  </a:cubicBezTo>
                  <a:cubicBezTo>
                    <a:pt x="1480" y="10"/>
                    <a:pt x="1375" y="0"/>
                    <a:pt x="127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3" name="Google Shape;2233;p65"/>
            <p:cNvSpPr/>
            <p:nvPr/>
          </p:nvSpPr>
          <p:spPr>
            <a:xfrm>
              <a:off x="9707550" y="3719940"/>
              <a:ext cx="121750" cy="180950"/>
            </a:xfrm>
            <a:custGeom>
              <a:avLst/>
              <a:gdLst/>
              <a:ahLst/>
              <a:cxnLst/>
              <a:rect l="l" t="t" r="r" b="b"/>
              <a:pathLst>
                <a:path w="4870" h="7238" extrusionOk="0">
                  <a:moveTo>
                    <a:pt x="1455" y="1"/>
                  </a:moveTo>
                  <a:cubicBezTo>
                    <a:pt x="0" y="1"/>
                    <a:pt x="1990" y="7235"/>
                    <a:pt x="1990" y="7235"/>
                  </a:cubicBezTo>
                  <a:cubicBezTo>
                    <a:pt x="2004" y="7237"/>
                    <a:pt x="2018" y="7237"/>
                    <a:pt x="2032" y="7237"/>
                  </a:cubicBezTo>
                  <a:cubicBezTo>
                    <a:pt x="3389" y="7237"/>
                    <a:pt x="4870" y="1517"/>
                    <a:pt x="4118" y="1095"/>
                  </a:cubicBezTo>
                  <a:cubicBezTo>
                    <a:pt x="4089" y="1080"/>
                    <a:pt x="4059" y="1073"/>
                    <a:pt x="4030" y="1073"/>
                  </a:cubicBezTo>
                  <a:cubicBezTo>
                    <a:pt x="3294" y="1073"/>
                    <a:pt x="2507" y="5655"/>
                    <a:pt x="2507" y="5655"/>
                  </a:cubicBezTo>
                  <a:cubicBezTo>
                    <a:pt x="2507" y="5655"/>
                    <a:pt x="2932" y="62"/>
                    <a:pt x="1473" y="1"/>
                  </a:cubicBezTo>
                  <a:cubicBezTo>
                    <a:pt x="1467" y="1"/>
                    <a:pt x="1461" y="1"/>
                    <a:pt x="145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4" name="Google Shape;2234;p65"/>
            <p:cNvSpPr/>
            <p:nvPr/>
          </p:nvSpPr>
          <p:spPr>
            <a:xfrm>
              <a:off x="9383425" y="4963825"/>
              <a:ext cx="71450" cy="93550"/>
            </a:xfrm>
            <a:custGeom>
              <a:avLst/>
              <a:gdLst/>
              <a:ahLst/>
              <a:cxnLst/>
              <a:rect l="l" t="t" r="r" b="b"/>
              <a:pathLst>
                <a:path w="2858" h="3742" extrusionOk="0">
                  <a:moveTo>
                    <a:pt x="575" y="1"/>
                  </a:moveTo>
                  <a:cubicBezTo>
                    <a:pt x="566" y="1"/>
                    <a:pt x="557" y="2"/>
                    <a:pt x="547" y="3"/>
                  </a:cubicBezTo>
                  <a:cubicBezTo>
                    <a:pt x="0" y="125"/>
                    <a:pt x="1642" y="2374"/>
                    <a:pt x="2523" y="3529"/>
                  </a:cubicBezTo>
                  <a:cubicBezTo>
                    <a:pt x="2614" y="3590"/>
                    <a:pt x="2736" y="3651"/>
                    <a:pt x="2857" y="3742"/>
                  </a:cubicBezTo>
                  <a:cubicBezTo>
                    <a:pt x="2349" y="2606"/>
                    <a:pt x="1136" y="1"/>
                    <a:pt x="575" y="1"/>
                  </a:cubicBez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5" name="Google Shape;2235;p65"/>
            <p:cNvSpPr/>
            <p:nvPr/>
          </p:nvSpPr>
          <p:spPr>
            <a:xfrm>
              <a:off x="9538450" y="5007875"/>
              <a:ext cx="75250" cy="66225"/>
            </a:xfrm>
            <a:custGeom>
              <a:avLst/>
              <a:gdLst/>
              <a:ahLst/>
              <a:cxnLst/>
              <a:rect l="l" t="t" r="r" b="b"/>
              <a:pathLst>
                <a:path w="3010" h="2649" extrusionOk="0">
                  <a:moveTo>
                    <a:pt x="1990" y="1"/>
                  </a:moveTo>
                  <a:cubicBezTo>
                    <a:pt x="1177" y="1"/>
                    <a:pt x="394" y="1636"/>
                    <a:pt x="0" y="2648"/>
                  </a:cubicBezTo>
                  <a:cubicBezTo>
                    <a:pt x="213" y="2618"/>
                    <a:pt x="456" y="2588"/>
                    <a:pt x="699" y="2557"/>
                  </a:cubicBezTo>
                  <a:cubicBezTo>
                    <a:pt x="1702" y="1645"/>
                    <a:pt x="3009" y="278"/>
                    <a:pt x="2189" y="34"/>
                  </a:cubicBezTo>
                  <a:cubicBezTo>
                    <a:pt x="2122" y="12"/>
                    <a:pt x="2056" y="1"/>
                    <a:pt x="1990" y="1"/>
                  </a:cubicBez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6" name="Google Shape;2236;p65"/>
            <p:cNvSpPr/>
            <p:nvPr/>
          </p:nvSpPr>
          <p:spPr>
            <a:xfrm>
              <a:off x="9476875" y="5032175"/>
              <a:ext cx="30425" cy="41150"/>
            </a:xfrm>
            <a:custGeom>
              <a:avLst/>
              <a:gdLst/>
              <a:ahLst/>
              <a:cxnLst/>
              <a:rect l="l" t="t" r="r" b="b"/>
              <a:pathLst>
                <a:path w="1217" h="1646" extrusionOk="0">
                  <a:moveTo>
                    <a:pt x="562" y="1"/>
                  </a:moveTo>
                  <a:cubicBezTo>
                    <a:pt x="547" y="1"/>
                    <a:pt x="533" y="2"/>
                    <a:pt x="518" y="5"/>
                  </a:cubicBezTo>
                  <a:cubicBezTo>
                    <a:pt x="1" y="96"/>
                    <a:pt x="1034" y="1433"/>
                    <a:pt x="1217" y="1646"/>
                  </a:cubicBezTo>
                  <a:cubicBezTo>
                    <a:pt x="1217" y="1439"/>
                    <a:pt x="1045" y="1"/>
                    <a:pt x="562" y="1"/>
                  </a:cubicBez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7" name="Google Shape;2237;p65"/>
            <p:cNvSpPr/>
            <p:nvPr/>
          </p:nvSpPr>
          <p:spPr>
            <a:xfrm>
              <a:off x="9507275" y="5073325"/>
              <a:ext cx="25" cy="775"/>
            </a:xfrm>
            <a:custGeom>
              <a:avLst/>
              <a:gdLst/>
              <a:ahLst/>
              <a:cxnLst/>
              <a:rect l="l" t="t" r="r" b="b"/>
              <a:pathLst>
                <a:path w="1" h="31" extrusionOk="0">
                  <a:moveTo>
                    <a:pt x="1" y="30"/>
                  </a:moveTo>
                  <a:cubicBezTo>
                    <a:pt x="1" y="3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30"/>
                    <a:pt x="1" y="30"/>
                  </a:cubicBezTo>
                  <a:close/>
                </a:path>
              </a:pathLst>
            </a:custGeom>
            <a:solidFill>
              <a:srgbClr val="FFC7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8" name="Google Shape;2238;p65"/>
            <p:cNvSpPr/>
            <p:nvPr/>
          </p:nvSpPr>
          <p:spPr>
            <a:xfrm>
              <a:off x="9757275" y="4665250"/>
              <a:ext cx="101100" cy="364775"/>
            </a:xfrm>
            <a:custGeom>
              <a:avLst/>
              <a:gdLst/>
              <a:ahLst/>
              <a:cxnLst/>
              <a:rect l="l" t="t" r="r" b="b"/>
              <a:pathLst>
                <a:path w="4044" h="14591" fill="none" extrusionOk="0">
                  <a:moveTo>
                    <a:pt x="1" y="14590"/>
                  </a:moveTo>
                  <a:cubicBezTo>
                    <a:pt x="1" y="14590"/>
                    <a:pt x="31" y="4378"/>
                    <a:pt x="4044" y="1"/>
                  </a:cubicBezTo>
                </a:path>
              </a:pathLst>
            </a:custGeom>
            <a:noFill/>
            <a:ln w="9875" cap="flat" cmpd="sng">
              <a:solidFill>
                <a:srgbClr val="FFFFFF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9" name="Google Shape;2239;p65"/>
            <p:cNvSpPr/>
            <p:nvPr/>
          </p:nvSpPr>
          <p:spPr>
            <a:xfrm>
              <a:off x="9530850" y="4480600"/>
              <a:ext cx="145925" cy="494700"/>
            </a:xfrm>
            <a:custGeom>
              <a:avLst/>
              <a:gdLst/>
              <a:ahLst/>
              <a:cxnLst/>
              <a:rect l="l" t="t" r="r" b="b"/>
              <a:pathLst>
                <a:path w="5837" h="19788" extrusionOk="0">
                  <a:moveTo>
                    <a:pt x="2766" y="0"/>
                  </a:moveTo>
                  <a:cubicBezTo>
                    <a:pt x="0" y="9909"/>
                    <a:pt x="5076" y="19788"/>
                    <a:pt x="5076" y="19788"/>
                  </a:cubicBezTo>
                  <a:cubicBezTo>
                    <a:pt x="5076" y="19788"/>
                    <a:pt x="5836" y="19788"/>
                    <a:pt x="5836" y="18694"/>
                  </a:cubicBezTo>
                  <a:cubicBezTo>
                    <a:pt x="1155" y="7387"/>
                    <a:pt x="4134" y="0"/>
                    <a:pt x="413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0" name="Google Shape;2240;p65"/>
            <p:cNvSpPr/>
            <p:nvPr/>
          </p:nvSpPr>
          <p:spPr>
            <a:xfrm>
              <a:off x="9450300" y="4425875"/>
              <a:ext cx="181625" cy="154300"/>
            </a:xfrm>
            <a:custGeom>
              <a:avLst/>
              <a:gdLst/>
              <a:ahLst/>
              <a:cxnLst/>
              <a:rect l="l" t="t" r="r" b="b"/>
              <a:pathLst>
                <a:path w="7265" h="6172" extrusionOk="0">
                  <a:moveTo>
                    <a:pt x="2158" y="1"/>
                  </a:moveTo>
                  <a:lnTo>
                    <a:pt x="0" y="4955"/>
                  </a:lnTo>
                  <a:lnTo>
                    <a:pt x="3587" y="6171"/>
                  </a:lnTo>
                  <a:cubicBezTo>
                    <a:pt x="3587" y="6171"/>
                    <a:pt x="5593" y="4591"/>
                    <a:pt x="7265" y="1338"/>
                  </a:cubicBezTo>
                  <a:lnTo>
                    <a:pt x="7265" y="1338"/>
                  </a:lnTo>
                  <a:cubicBezTo>
                    <a:pt x="6156" y="1857"/>
                    <a:pt x="5286" y="2054"/>
                    <a:pt x="4604" y="2054"/>
                  </a:cubicBezTo>
                  <a:cubicBezTo>
                    <a:pt x="2406" y="2054"/>
                    <a:pt x="2158" y="1"/>
                    <a:pt x="215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1" name="Google Shape;2241;p65"/>
            <p:cNvSpPr/>
            <p:nvPr/>
          </p:nvSpPr>
          <p:spPr>
            <a:xfrm>
              <a:off x="9226871" y="3755460"/>
              <a:ext cx="709775" cy="782884"/>
            </a:xfrm>
            <a:custGeom>
              <a:avLst/>
              <a:gdLst/>
              <a:ahLst/>
              <a:cxnLst/>
              <a:rect l="l" t="t" r="r" b="b"/>
              <a:pathLst>
                <a:path w="28391" h="32244" extrusionOk="0">
                  <a:moveTo>
                    <a:pt x="12975" y="1"/>
                  </a:moveTo>
                  <a:cubicBezTo>
                    <a:pt x="12429" y="1"/>
                    <a:pt x="11855" y="34"/>
                    <a:pt x="11247" y="101"/>
                  </a:cubicBezTo>
                  <a:lnTo>
                    <a:pt x="11217" y="101"/>
                  </a:lnTo>
                  <a:cubicBezTo>
                    <a:pt x="11034" y="101"/>
                    <a:pt x="10852" y="131"/>
                    <a:pt x="10670" y="161"/>
                  </a:cubicBezTo>
                  <a:cubicBezTo>
                    <a:pt x="10427" y="222"/>
                    <a:pt x="10214" y="252"/>
                    <a:pt x="10001" y="313"/>
                  </a:cubicBezTo>
                  <a:cubicBezTo>
                    <a:pt x="9649" y="351"/>
                    <a:pt x="9277" y="367"/>
                    <a:pt x="8893" y="367"/>
                  </a:cubicBezTo>
                  <a:cubicBezTo>
                    <a:pt x="7060" y="367"/>
                    <a:pt x="4944" y="11"/>
                    <a:pt x="3281" y="11"/>
                  </a:cubicBezTo>
                  <a:cubicBezTo>
                    <a:pt x="1926" y="11"/>
                    <a:pt x="872" y="247"/>
                    <a:pt x="518" y="1104"/>
                  </a:cubicBezTo>
                  <a:cubicBezTo>
                    <a:pt x="1" y="2380"/>
                    <a:pt x="2828" y="2836"/>
                    <a:pt x="4043" y="3110"/>
                  </a:cubicBezTo>
                  <a:cubicBezTo>
                    <a:pt x="2280" y="4538"/>
                    <a:pt x="1551" y="6119"/>
                    <a:pt x="2706" y="6970"/>
                  </a:cubicBezTo>
                  <a:cubicBezTo>
                    <a:pt x="2974" y="7180"/>
                    <a:pt x="3253" y="7272"/>
                    <a:pt x="3536" y="7272"/>
                  </a:cubicBezTo>
                  <a:cubicBezTo>
                    <a:pt x="5500" y="7272"/>
                    <a:pt x="7660" y="2837"/>
                    <a:pt x="7660" y="2836"/>
                  </a:cubicBezTo>
                  <a:lnTo>
                    <a:pt x="7660" y="2836"/>
                  </a:lnTo>
                  <a:cubicBezTo>
                    <a:pt x="7660" y="2837"/>
                    <a:pt x="6840" y="5085"/>
                    <a:pt x="7691" y="5541"/>
                  </a:cubicBezTo>
                  <a:cubicBezTo>
                    <a:pt x="7739" y="5567"/>
                    <a:pt x="7790" y="5579"/>
                    <a:pt x="7845" y="5579"/>
                  </a:cubicBezTo>
                  <a:cubicBezTo>
                    <a:pt x="8697" y="5579"/>
                    <a:pt x="10291" y="2611"/>
                    <a:pt x="11220" y="2611"/>
                  </a:cubicBezTo>
                  <a:cubicBezTo>
                    <a:pt x="11283" y="2611"/>
                    <a:pt x="11343" y="2625"/>
                    <a:pt x="11399" y="2654"/>
                  </a:cubicBezTo>
                  <a:cubicBezTo>
                    <a:pt x="12311" y="3140"/>
                    <a:pt x="19211" y="15146"/>
                    <a:pt x="19211" y="15146"/>
                  </a:cubicBezTo>
                  <a:cubicBezTo>
                    <a:pt x="19211" y="15146"/>
                    <a:pt x="9879" y="22320"/>
                    <a:pt x="14196" y="31651"/>
                  </a:cubicBezTo>
                  <a:cubicBezTo>
                    <a:pt x="14547" y="32071"/>
                    <a:pt x="14892" y="32243"/>
                    <a:pt x="15200" y="32243"/>
                  </a:cubicBezTo>
                  <a:cubicBezTo>
                    <a:pt x="16120" y="32243"/>
                    <a:pt x="16710" y="30707"/>
                    <a:pt x="16141" y="29615"/>
                  </a:cubicBezTo>
                  <a:cubicBezTo>
                    <a:pt x="15837" y="29067"/>
                    <a:pt x="14986" y="24417"/>
                    <a:pt x="18451" y="23627"/>
                  </a:cubicBezTo>
                  <a:cubicBezTo>
                    <a:pt x="21916" y="22836"/>
                    <a:pt x="28390" y="19918"/>
                    <a:pt x="24773" y="11590"/>
                  </a:cubicBezTo>
                  <a:cubicBezTo>
                    <a:pt x="21534" y="4218"/>
                    <a:pt x="19141" y="1"/>
                    <a:pt x="12975" y="1"/>
                  </a:cubicBezTo>
                  <a:close/>
                </a:path>
              </a:pathLst>
            </a:custGeom>
            <a:solidFill>
              <a:srgbClr val="FF635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2" name="Google Shape;2242;p65"/>
            <p:cNvSpPr/>
            <p:nvPr/>
          </p:nvSpPr>
          <p:spPr>
            <a:xfrm>
              <a:off x="9584800" y="4057950"/>
              <a:ext cx="133325" cy="112900"/>
            </a:xfrm>
            <a:custGeom>
              <a:avLst/>
              <a:gdLst/>
              <a:ahLst/>
              <a:cxnLst/>
              <a:rect l="l" t="t" r="r" b="b"/>
              <a:pathLst>
                <a:path w="5333" h="4516" extrusionOk="0">
                  <a:moveTo>
                    <a:pt x="3273" y="0"/>
                  </a:moveTo>
                  <a:cubicBezTo>
                    <a:pt x="1862" y="0"/>
                    <a:pt x="152" y="1040"/>
                    <a:pt x="152" y="1040"/>
                  </a:cubicBezTo>
                  <a:cubicBezTo>
                    <a:pt x="152" y="1040"/>
                    <a:pt x="0" y="3350"/>
                    <a:pt x="152" y="4201"/>
                  </a:cubicBezTo>
                  <a:cubicBezTo>
                    <a:pt x="515" y="4351"/>
                    <a:pt x="1281" y="4515"/>
                    <a:pt x="2104" y="4515"/>
                  </a:cubicBezTo>
                  <a:cubicBezTo>
                    <a:pt x="3621" y="4515"/>
                    <a:pt x="5332" y="3955"/>
                    <a:pt x="5076" y="1709"/>
                  </a:cubicBezTo>
                  <a:cubicBezTo>
                    <a:pt x="4913" y="403"/>
                    <a:pt x="4151" y="0"/>
                    <a:pt x="3273" y="0"/>
                  </a:cubicBezTo>
                  <a:close/>
                </a:path>
              </a:pathLst>
            </a:custGeom>
            <a:solidFill>
              <a:srgbClr val="FFB8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3" name="Google Shape;2243;p65"/>
            <p:cNvSpPr/>
            <p:nvPr/>
          </p:nvSpPr>
          <p:spPr>
            <a:xfrm>
              <a:off x="9603625" y="4080875"/>
              <a:ext cx="86050" cy="70700"/>
            </a:xfrm>
            <a:custGeom>
              <a:avLst/>
              <a:gdLst/>
              <a:ahLst/>
              <a:cxnLst/>
              <a:rect l="l" t="t" r="r" b="b"/>
              <a:pathLst>
                <a:path w="3442" h="2828" extrusionOk="0">
                  <a:moveTo>
                    <a:pt x="3142" y="1"/>
                  </a:moveTo>
                  <a:cubicBezTo>
                    <a:pt x="1619" y="1"/>
                    <a:pt x="458" y="1204"/>
                    <a:pt x="37" y="2615"/>
                  </a:cubicBezTo>
                  <a:cubicBezTo>
                    <a:pt x="1" y="2744"/>
                    <a:pt x="108" y="2828"/>
                    <a:pt x="212" y="2828"/>
                  </a:cubicBezTo>
                  <a:cubicBezTo>
                    <a:pt x="280" y="2828"/>
                    <a:pt x="348" y="2791"/>
                    <a:pt x="372" y="2707"/>
                  </a:cubicBezTo>
                  <a:cubicBezTo>
                    <a:pt x="762" y="1447"/>
                    <a:pt x="1772" y="366"/>
                    <a:pt x="3142" y="366"/>
                  </a:cubicBezTo>
                  <a:cubicBezTo>
                    <a:pt x="3161" y="366"/>
                    <a:pt x="3180" y="366"/>
                    <a:pt x="3199" y="366"/>
                  </a:cubicBezTo>
                  <a:cubicBezTo>
                    <a:pt x="3442" y="366"/>
                    <a:pt x="3442" y="1"/>
                    <a:pt x="3199" y="1"/>
                  </a:cubicBezTo>
                  <a:cubicBezTo>
                    <a:pt x="3180" y="1"/>
                    <a:pt x="3161" y="1"/>
                    <a:pt x="314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4" name="Google Shape;2244;p65"/>
            <p:cNvSpPr/>
            <p:nvPr/>
          </p:nvSpPr>
          <p:spPr>
            <a:xfrm>
              <a:off x="9620175" y="4105500"/>
              <a:ext cx="77125" cy="17150"/>
            </a:xfrm>
            <a:custGeom>
              <a:avLst/>
              <a:gdLst/>
              <a:ahLst/>
              <a:cxnLst/>
              <a:rect l="l" t="t" r="r" b="b"/>
              <a:pathLst>
                <a:path w="3085" h="686" extrusionOk="0">
                  <a:moveTo>
                    <a:pt x="1555" y="0"/>
                  </a:moveTo>
                  <a:cubicBezTo>
                    <a:pt x="1079" y="0"/>
                    <a:pt x="597" y="82"/>
                    <a:pt x="196" y="171"/>
                  </a:cubicBezTo>
                  <a:cubicBezTo>
                    <a:pt x="1" y="227"/>
                    <a:pt x="62" y="513"/>
                    <a:pt x="237" y="513"/>
                  </a:cubicBezTo>
                  <a:cubicBezTo>
                    <a:pt x="253" y="513"/>
                    <a:pt x="270" y="511"/>
                    <a:pt x="287" y="506"/>
                  </a:cubicBezTo>
                  <a:cubicBezTo>
                    <a:pt x="652" y="430"/>
                    <a:pt x="1100" y="354"/>
                    <a:pt x="1541" y="354"/>
                  </a:cubicBezTo>
                  <a:cubicBezTo>
                    <a:pt x="1982" y="354"/>
                    <a:pt x="2415" y="430"/>
                    <a:pt x="2749" y="658"/>
                  </a:cubicBezTo>
                  <a:cubicBezTo>
                    <a:pt x="2779" y="677"/>
                    <a:pt x="2808" y="686"/>
                    <a:pt x="2836" y="686"/>
                  </a:cubicBezTo>
                  <a:cubicBezTo>
                    <a:pt x="2981" y="686"/>
                    <a:pt x="3085" y="456"/>
                    <a:pt x="2932" y="354"/>
                  </a:cubicBezTo>
                  <a:cubicBezTo>
                    <a:pt x="2543" y="90"/>
                    <a:pt x="2052" y="0"/>
                    <a:pt x="155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5" name="Google Shape;2245;p65"/>
            <p:cNvSpPr/>
            <p:nvPr/>
          </p:nvSpPr>
          <p:spPr>
            <a:xfrm>
              <a:off x="9326425" y="4501875"/>
              <a:ext cx="291075" cy="445325"/>
            </a:xfrm>
            <a:custGeom>
              <a:avLst/>
              <a:gdLst/>
              <a:ahLst/>
              <a:cxnLst/>
              <a:rect l="l" t="t" r="r" b="b"/>
              <a:pathLst>
                <a:path w="11643" h="17813" extrusionOk="0">
                  <a:moveTo>
                    <a:pt x="11642" y="1"/>
                  </a:moveTo>
                  <a:lnTo>
                    <a:pt x="761" y="2827"/>
                  </a:lnTo>
                  <a:lnTo>
                    <a:pt x="1" y="17812"/>
                  </a:lnTo>
                  <a:lnTo>
                    <a:pt x="8907" y="14043"/>
                  </a:lnTo>
                  <a:lnTo>
                    <a:pt x="1164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6" name="Google Shape;2246;p65"/>
            <p:cNvSpPr/>
            <p:nvPr/>
          </p:nvSpPr>
          <p:spPr>
            <a:xfrm>
              <a:off x="9179000" y="4483650"/>
              <a:ext cx="53225" cy="379950"/>
            </a:xfrm>
            <a:custGeom>
              <a:avLst/>
              <a:gdLst/>
              <a:ahLst/>
              <a:cxnLst/>
              <a:rect l="l" t="t" r="r" b="b"/>
              <a:pathLst>
                <a:path w="2129" h="15198" extrusionOk="0">
                  <a:moveTo>
                    <a:pt x="2129" y="0"/>
                  </a:moveTo>
                  <a:lnTo>
                    <a:pt x="487" y="517"/>
                  </a:lnTo>
                  <a:lnTo>
                    <a:pt x="1" y="15198"/>
                  </a:lnTo>
                  <a:lnTo>
                    <a:pt x="1" y="15198"/>
                  </a:lnTo>
                  <a:lnTo>
                    <a:pt x="2098" y="14408"/>
                  </a:lnTo>
                  <a:lnTo>
                    <a:pt x="2129" y="14468"/>
                  </a:lnTo>
                  <a:lnTo>
                    <a:pt x="2129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7" name="Google Shape;2247;p65"/>
            <p:cNvSpPr/>
            <p:nvPr/>
          </p:nvSpPr>
          <p:spPr>
            <a:xfrm>
              <a:off x="9099975" y="4355225"/>
              <a:ext cx="91225" cy="509900"/>
            </a:xfrm>
            <a:custGeom>
              <a:avLst/>
              <a:gdLst/>
              <a:ahLst/>
              <a:cxnLst/>
              <a:rect l="l" t="t" r="r" b="b"/>
              <a:pathLst>
                <a:path w="3649" h="20396" extrusionOk="0">
                  <a:moveTo>
                    <a:pt x="1" y="0"/>
                  </a:moveTo>
                  <a:lnTo>
                    <a:pt x="1460" y="17417"/>
                  </a:lnTo>
                  <a:lnTo>
                    <a:pt x="3040" y="20396"/>
                  </a:lnTo>
                  <a:lnTo>
                    <a:pt x="3162" y="20335"/>
                  </a:lnTo>
                  <a:lnTo>
                    <a:pt x="3648" y="565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62CF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8" name="Google Shape;2248;p65"/>
            <p:cNvSpPr/>
            <p:nvPr/>
          </p:nvSpPr>
          <p:spPr>
            <a:xfrm>
              <a:off x="9232200" y="4482875"/>
              <a:ext cx="113250" cy="465075"/>
            </a:xfrm>
            <a:custGeom>
              <a:avLst/>
              <a:gdLst/>
              <a:ahLst/>
              <a:cxnLst/>
              <a:rect l="l" t="t" r="r" b="b"/>
              <a:pathLst>
                <a:path w="4530" h="18603" extrusionOk="0">
                  <a:moveTo>
                    <a:pt x="183" y="1"/>
                  </a:moveTo>
                  <a:lnTo>
                    <a:pt x="1" y="31"/>
                  </a:lnTo>
                  <a:lnTo>
                    <a:pt x="1" y="14499"/>
                  </a:lnTo>
                  <a:lnTo>
                    <a:pt x="3709" y="18603"/>
                  </a:lnTo>
                  <a:lnTo>
                    <a:pt x="3770" y="18572"/>
                  </a:lnTo>
                  <a:lnTo>
                    <a:pt x="4530" y="3587"/>
                  </a:lnTo>
                  <a:lnTo>
                    <a:pt x="183" y="1"/>
                  </a:lnTo>
                  <a:close/>
                </a:path>
              </a:pathLst>
            </a:custGeom>
            <a:solidFill>
              <a:srgbClr val="62CF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9" name="Google Shape;2249;p65"/>
            <p:cNvSpPr/>
            <p:nvPr/>
          </p:nvSpPr>
          <p:spPr>
            <a:xfrm>
              <a:off x="9076425" y="4514700"/>
              <a:ext cx="164925" cy="195400"/>
            </a:xfrm>
            <a:custGeom>
              <a:avLst/>
              <a:gdLst/>
              <a:ahLst/>
              <a:cxnLst/>
              <a:rect l="l" t="t" r="r" b="b"/>
              <a:pathLst>
                <a:path w="6597" h="7816" extrusionOk="0">
                  <a:moveTo>
                    <a:pt x="2693" y="1"/>
                  </a:moveTo>
                  <a:cubicBezTo>
                    <a:pt x="1120" y="1"/>
                    <a:pt x="0" y="4746"/>
                    <a:pt x="0" y="4746"/>
                  </a:cubicBezTo>
                  <a:cubicBezTo>
                    <a:pt x="487" y="6782"/>
                    <a:pt x="2341" y="7816"/>
                    <a:pt x="2341" y="7816"/>
                  </a:cubicBezTo>
                  <a:cubicBezTo>
                    <a:pt x="2341" y="7816"/>
                    <a:pt x="4833" y="6752"/>
                    <a:pt x="5715" y="5658"/>
                  </a:cubicBezTo>
                  <a:cubicBezTo>
                    <a:pt x="6596" y="4533"/>
                    <a:pt x="5289" y="3074"/>
                    <a:pt x="5289" y="3074"/>
                  </a:cubicBezTo>
                  <a:cubicBezTo>
                    <a:pt x="5289" y="3074"/>
                    <a:pt x="6110" y="2588"/>
                    <a:pt x="5897" y="2162"/>
                  </a:cubicBezTo>
                  <a:cubicBezTo>
                    <a:pt x="5857" y="2068"/>
                    <a:pt x="5689" y="2026"/>
                    <a:pt x="5439" y="2026"/>
                  </a:cubicBezTo>
                  <a:cubicBezTo>
                    <a:pt x="4559" y="2026"/>
                    <a:pt x="2663" y="2550"/>
                    <a:pt x="1763" y="3165"/>
                  </a:cubicBezTo>
                  <a:cubicBezTo>
                    <a:pt x="1551" y="2953"/>
                    <a:pt x="3466" y="673"/>
                    <a:pt x="2766" y="4"/>
                  </a:cubicBezTo>
                  <a:cubicBezTo>
                    <a:pt x="2742" y="2"/>
                    <a:pt x="2717" y="1"/>
                    <a:pt x="2693" y="1"/>
                  </a:cubicBezTo>
                  <a:close/>
                </a:path>
              </a:pathLst>
            </a:custGeom>
            <a:solidFill>
              <a:srgbClr val="FFB8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0" name="Google Shape;2250;p65"/>
            <p:cNvSpPr/>
            <p:nvPr/>
          </p:nvSpPr>
          <p:spPr>
            <a:xfrm>
              <a:off x="9146325" y="4591550"/>
              <a:ext cx="62350" cy="25100"/>
            </a:xfrm>
            <a:custGeom>
              <a:avLst/>
              <a:gdLst/>
              <a:ahLst/>
              <a:cxnLst/>
              <a:rect l="l" t="t" r="r" b="b"/>
              <a:pathLst>
                <a:path w="2494" h="1004" extrusionOk="0">
                  <a:moveTo>
                    <a:pt x="2493" y="0"/>
                  </a:moveTo>
                  <a:lnTo>
                    <a:pt x="1" y="1003"/>
                  </a:lnTo>
                  <a:cubicBezTo>
                    <a:pt x="700" y="942"/>
                    <a:pt x="2493" y="0"/>
                    <a:pt x="2493" y="0"/>
                  </a:cubicBezTo>
                  <a:close/>
                </a:path>
              </a:pathLst>
            </a:custGeom>
            <a:solidFill>
              <a:srgbClr val="FB89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1" name="Google Shape;2251;p65"/>
            <p:cNvSpPr/>
            <p:nvPr/>
          </p:nvSpPr>
          <p:spPr>
            <a:xfrm>
              <a:off x="9163800" y="4616625"/>
              <a:ext cx="60075" cy="28125"/>
            </a:xfrm>
            <a:custGeom>
              <a:avLst/>
              <a:gdLst/>
              <a:ahLst/>
              <a:cxnLst/>
              <a:rect l="l" t="t" r="r" b="b"/>
              <a:pathLst>
                <a:path w="2403" h="1125" extrusionOk="0">
                  <a:moveTo>
                    <a:pt x="2402" y="0"/>
                  </a:moveTo>
                  <a:lnTo>
                    <a:pt x="1" y="1125"/>
                  </a:lnTo>
                  <a:cubicBezTo>
                    <a:pt x="852" y="1125"/>
                    <a:pt x="2402" y="1"/>
                    <a:pt x="2402" y="0"/>
                  </a:cubicBezTo>
                  <a:close/>
                </a:path>
              </a:pathLst>
            </a:custGeom>
            <a:solidFill>
              <a:srgbClr val="FB89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2" name="Google Shape;2252;p65"/>
            <p:cNvSpPr/>
            <p:nvPr/>
          </p:nvSpPr>
          <p:spPr>
            <a:xfrm>
              <a:off x="9354400" y="4650409"/>
              <a:ext cx="431775" cy="312875"/>
            </a:xfrm>
            <a:custGeom>
              <a:avLst/>
              <a:gdLst/>
              <a:ahLst/>
              <a:cxnLst/>
              <a:rect l="l" t="t" r="r" b="b"/>
              <a:pathLst>
                <a:path w="17271" h="12515" extrusionOk="0">
                  <a:moveTo>
                    <a:pt x="3551" y="1"/>
                  </a:moveTo>
                  <a:cubicBezTo>
                    <a:pt x="3545" y="1"/>
                    <a:pt x="3539" y="1"/>
                    <a:pt x="3532" y="1"/>
                  </a:cubicBezTo>
                  <a:cubicBezTo>
                    <a:pt x="2681" y="32"/>
                    <a:pt x="2772" y="1369"/>
                    <a:pt x="2772" y="1369"/>
                  </a:cubicBezTo>
                  <a:cubicBezTo>
                    <a:pt x="2772" y="1369"/>
                    <a:pt x="1009" y="3193"/>
                    <a:pt x="1465" y="4713"/>
                  </a:cubicBezTo>
                  <a:cubicBezTo>
                    <a:pt x="584" y="4257"/>
                    <a:pt x="1070" y="2615"/>
                    <a:pt x="523" y="2342"/>
                  </a:cubicBezTo>
                  <a:cubicBezTo>
                    <a:pt x="502" y="2330"/>
                    <a:pt x="482" y="2325"/>
                    <a:pt x="464" y="2325"/>
                  </a:cubicBezTo>
                  <a:cubicBezTo>
                    <a:pt x="0" y="2325"/>
                    <a:pt x="311" y="5855"/>
                    <a:pt x="1101" y="7053"/>
                  </a:cubicBezTo>
                  <a:cubicBezTo>
                    <a:pt x="1724" y="8001"/>
                    <a:pt x="4650" y="12514"/>
                    <a:pt x="9863" y="12514"/>
                  </a:cubicBezTo>
                  <a:cubicBezTo>
                    <a:pt x="11507" y="12514"/>
                    <a:pt x="13379" y="12065"/>
                    <a:pt x="15478" y="10913"/>
                  </a:cubicBezTo>
                  <a:cubicBezTo>
                    <a:pt x="17271" y="7600"/>
                    <a:pt x="16602" y="3436"/>
                    <a:pt x="16602" y="3436"/>
                  </a:cubicBezTo>
                  <a:lnTo>
                    <a:pt x="12134" y="3254"/>
                  </a:lnTo>
                  <a:lnTo>
                    <a:pt x="12134" y="5929"/>
                  </a:lnTo>
                  <a:lnTo>
                    <a:pt x="7453" y="5929"/>
                  </a:lnTo>
                  <a:cubicBezTo>
                    <a:pt x="7453" y="5929"/>
                    <a:pt x="7180" y="3831"/>
                    <a:pt x="6815" y="3497"/>
                  </a:cubicBezTo>
                  <a:cubicBezTo>
                    <a:pt x="6450" y="3163"/>
                    <a:pt x="7180" y="1339"/>
                    <a:pt x="6481" y="1339"/>
                  </a:cubicBezTo>
                  <a:cubicBezTo>
                    <a:pt x="5812" y="1339"/>
                    <a:pt x="5052" y="3071"/>
                    <a:pt x="5356" y="4804"/>
                  </a:cubicBezTo>
                  <a:cubicBezTo>
                    <a:pt x="4783" y="3929"/>
                    <a:pt x="4389" y="1"/>
                    <a:pt x="3551" y="1"/>
                  </a:cubicBezTo>
                  <a:close/>
                </a:path>
              </a:pathLst>
            </a:custGeom>
            <a:solidFill>
              <a:srgbClr val="FFB8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3" name="Google Shape;2253;p65"/>
            <p:cNvSpPr/>
            <p:nvPr/>
          </p:nvSpPr>
          <p:spPr>
            <a:xfrm>
              <a:off x="9419125" y="4685775"/>
              <a:ext cx="14475" cy="72200"/>
            </a:xfrm>
            <a:custGeom>
              <a:avLst/>
              <a:gdLst/>
              <a:ahLst/>
              <a:cxnLst/>
              <a:rect l="l" t="t" r="r" b="b"/>
              <a:pathLst>
                <a:path w="579" h="2888" extrusionOk="0">
                  <a:moveTo>
                    <a:pt x="183" y="0"/>
                  </a:moveTo>
                  <a:cubicBezTo>
                    <a:pt x="183" y="1"/>
                    <a:pt x="1" y="2098"/>
                    <a:pt x="578" y="2888"/>
                  </a:cubicBezTo>
                  <a:lnTo>
                    <a:pt x="183" y="0"/>
                  </a:lnTo>
                  <a:close/>
                </a:path>
              </a:pathLst>
            </a:custGeom>
            <a:solidFill>
              <a:srgbClr val="FB89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4" name="Google Shape;2254;p65"/>
            <p:cNvSpPr/>
            <p:nvPr/>
          </p:nvSpPr>
          <p:spPr>
            <a:xfrm>
              <a:off x="9391775" y="4718450"/>
              <a:ext cx="16750" cy="46375"/>
            </a:xfrm>
            <a:custGeom>
              <a:avLst/>
              <a:gdLst/>
              <a:ahLst/>
              <a:cxnLst/>
              <a:rect l="l" t="t" r="r" b="b"/>
              <a:pathLst>
                <a:path w="670" h="1855" extrusionOk="0">
                  <a:moveTo>
                    <a:pt x="335" y="0"/>
                  </a:moveTo>
                  <a:cubicBezTo>
                    <a:pt x="335" y="1"/>
                    <a:pt x="1" y="1064"/>
                    <a:pt x="669" y="1854"/>
                  </a:cubicBezTo>
                  <a:lnTo>
                    <a:pt x="335" y="0"/>
                  </a:lnTo>
                  <a:close/>
                </a:path>
              </a:pathLst>
            </a:custGeom>
            <a:solidFill>
              <a:srgbClr val="FB89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5" name="Google Shape;2255;p65"/>
            <p:cNvSpPr/>
            <p:nvPr/>
          </p:nvSpPr>
          <p:spPr>
            <a:xfrm>
              <a:off x="9536150" y="4795950"/>
              <a:ext cx="172525" cy="6875"/>
            </a:xfrm>
            <a:custGeom>
              <a:avLst/>
              <a:gdLst/>
              <a:ahLst/>
              <a:cxnLst/>
              <a:rect l="l" t="t" r="r" b="b"/>
              <a:pathLst>
                <a:path w="6901" h="275" extrusionOk="0">
                  <a:moveTo>
                    <a:pt x="183" y="1"/>
                  </a:moveTo>
                  <a:cubicBezTo>
                    <a:pt x="1" y="1"/>
                    <a:pt x="1" y="274"/>
                    <a:pt x="183" y="274"/>
                  </a:cubicBezTo>
                  <a:lnTo>
                    <a:pt x="6718" y="274"/>
                  </a:lnTo>
                  <a:cubicBezTo>
                    <a:pt x="6901" y="274"/>
                    <a:pt x="6901" y="1"/>
                    <a:pt x="6718" y="1"/>
                  </a:cubicBezTo>
                  <a:close/>
                </a:path>
              </a:pathLst>
            </a:custGeom>
            <a:solidFill>
              <a:srgbClr val="FB89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6" name="Google Shape;2256;p65"/>
            <p:cNvSpPr/>
            <p:nvPr/>
          </p:nvSpPr>
          <p:spPr>
            <a:xfrm>
              <a:off x="9120500" y="5818000"/>
              <a:ext cx="89700" cy="118825"/>
            </a:xfrm>
            <a:custGeom>
              <a:avLst/>
              <a:gdLst/>
              <a:ahLst/>
              <a:cxnLst/>
              <a:rect l="l" t="t" r="r" b="b"/>
              <a:pathLst>
                <a:path w="3588" h="4753" extrusionOk="0">
                  <a:moveTo>
                    <a:pt x="2687" y="0"/>
                  </a:moveTo>
                  <a:cubicBezTo>
                    <a:pt x="1831" y="0"/>
                    <a:pt x="2280" y="4134"/>
                    <a:pt x="2280" y="4134"/>
                  </a:cubicBezTo>
                  <a:cubicBezTo>
                    <a:pt x="2280" y="4134"/>
                    <a:pt x="1513" y="2012"/>
                    <a:pt x="870" y="2012"/>
                  </a:cubicBezTo>
                  <a:cubicBezTo>
                    <a:pt x="812" y="2012"/>
                    <a:pt x="755" y="2030"/>
                    <a:pt x="699" y="2068"/>
                  </a:cubicBezTo>
                  <a:cubicBezTo>
                    <a:pt x="0" y="2523"/>
                    <a:pt x="1885" y="4742"/>
                    <a:pt x="1885" y="4742"/>
                  </a:cubicBezTo>
                  <a:cubicBezTo>
                    <a:pt x="1885" y="4742"/>
                    <a:pt x="1935" y="4752"/>
                    <a:pt x="2011" y="4752"/>
                  </a:cubicBezTo>
                  <a:cubicBezTo>
                    <a:pt x="2263" y="4752"/>
                    <a:pt x="2799" y="4644"/>
                    <a:pt x="2706" y="3709"/>
                  </a:cubicBezTo>
                  <a:cubicBezTo>
                    <a:pt x="2706" y="3709"/>
                    <a:pt x="3587" y="61"/>
                    <a:pt x="2706" y="1"/>
                  </a:cubicBezTo>
                  <a:cubicBezTo>
                    <a:pt x="2699" y="0"/>
                    <a:pt x="2693" y="0"/>
                    <a:pt x="2687" y="0"/>
                  </a:cubicBezTo>
                  <a:close/>
                </a:path>
              </a:pathLst>
            </a:custGeom>
            <a:solidFill>
              <a:srgbClr val="B3D1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7" name="Google Shape;2257;p65"/>
            <p:cNvSpPr/>
            <p:nvPr/>
          </p:nvSpPr>
          <p:spPr>
            <a:xfrm>
              <a:off x="10027050" y="5802050"/>
              <a:ext cx="102475" cy="156350"/>
            </a:xfrm>
            <a:custGeom>
              <a:avLst/>
              <a:gdLst/>
              <a:ahLst/>
              <a:cxnLst/>
              <a:rect l="l" t="t" r="r" b="b"/>
              <a:pathLst>
                <a:path w="4099" h="6254" extrusionOk="0">
                  <a:moveTo>
                    <a:pt x="2022" y="0"/>
                  </a:moveTo>
                  <a:cubicBezTo>
                    <a:pt x="2017" y="0"/>
                    <a:pt x="2012" y="0"/>
                    <a:pt x="2007" y="0"/>
                  </a:cubicBezTo>
                  <a:cubicBezTo>
                    <a:pt x="0" y="61"/>
                    <a:pt x="1429" y="6049"/>
                    <a:pt x="1429" y="6049"/>
                  </a:cubicBezTo>
                  <a:cubicBezTo>
                    <a:pt x="1752" y="6192"/>
                    <a:pt x="2041" y="6253"/>
                    <a:pt x="2296" y="6253"/>
                  </a:cubicBezTo>
                  <a:cubicBezTo>
                    <a:pt x="3721" y="6253"/>
                    <a:pt x="4098" y="4350"/>
                    <a:pt x="3557" y="4195"/>
                  </a:cubicBezTo>
                  <a:cubicBezTo>
                    <a:pt x="3531" y="4189"/>
                    <a:pt x="3505" y="4186"/>
                    <a:pt x="3479" y="4186"/>
                  </a:cubicBezTo>
                  <a:cubicBezTo>
                    <a:pt x="2847" y="4186"/>
                    <a:pt x="2007" y="5867"/>
                    <a:pt x="2007" y="5867"/>
                  </a:cubicBezTo>
                  <a:cubicBezTo>
                    <a:pt x="2007" y="5867"/>
                    <a:pt x="4002" y="0"/>
                    <a:pt x="2022" y="0"/>
                  </a:cubicBezTo>
                  <a:close/>
                </a:path>
              </a:pathLst>
            </a:custGeom>
            <a:solidFill>
              <a:srgbClr val="B3D1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258" name="Google Shape;2258;p65">
            <a:hlinkClick r:id="rId4" action="ppaction://hlinksldjump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271100" y="4584717"/>
            <a:ext cx="319350" cy="31935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sp>
        <p:nvSpPr>
          <p:cNvPr id="3" name="Rounded Rectangle 2"/>
          <p:cNvSpPr/>
          <p:nvPr/>
        </p:nvSpPr>
        <p:spPr>
          <a:xfrm>
            <a:off x="2560320" y="1412081"/>
            <a:ext cx="5870455" cy="286693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ngoài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phụ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nữ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trọng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kém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nam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Vai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nam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nữ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cố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thay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phụ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nữ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trợ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kiếm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nuôi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dạy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càng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phụ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nữ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giữ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vụ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trọng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máy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lãnh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đạo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quản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ngành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cấp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Ở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mọi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lĩnh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vực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phụ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nữ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vẫn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đạt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đỉnh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vinh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3" name="Google Shape;2423;p70"/>
          <p:cNvSpPr txBox="1">
            <a:spLocks noGrp="1"/>
          </p:cNvSpPr>
          <p:nvPr>
            <p:ph type="title"/>
          </p:nvPr>
        </p:nvSpPr>
        <p:spPr>
          <a:xfrm>
            <a:off x="584839" y="1054212"/>
            <a:ext cx="5857525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400" dirty="0">
                <a:solidFill>
                  <a:schemeClr val="accent1">
                    <a:lumMod val="50000"/>
                  </a:schemeClr>
                </a:solidFill>
              </a:rPr>
              <a:t>4. </a:t>
            </a:r>
            <a:r>
              <a:rPr lang="en-US" sz="4400" dirty="0">
                <a:solidFill>
                  <a:schemeClr val="accent1">
                    <a:lumMod val="50000"/>
                  </a:schemeClr>
                </a:solidFill>
              </a:rPr>
              <a:t>B</a:t>
            </a:r>
            <a:r>
              <a:rPr lang="en" sz="4400" dirty="0">
                <a:solidFill>
                  <a:schemeClr val="accent1">
                    <a:lumMod val="50000"/>
                  </a:schemeClr>
                </a:solidFill>
              </a:rPr>
              <a:t>ày tỏ quan điểm về một số quan niệm xã hội về </a:t>
            </a:r>
            <a:br>
              <a:rPr lang="en" sz="4400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en" sz="4400" dirty="0">
                <a:solidFill>
                  <a:schemeClr val="accent1">
                    <a:lumMod val="50000"/>
                  </a:schemeClr>
                </a:solidFill>
              </a:rPr>
              <a:t>nam và nữ</a:t>
            </a:r>
            <a:endParaRPr sz="4400" dirty="0">
              <a:solidFill>
                <a:schemeClr val="accent1">
                  <a:lumMod val="50000"/>
                </a:schemeClr>
              </a:solidFill>
            </a:endParaRPr>
          </a:p>
        </p:txBody>
      </p:sp>
      <p:grpSp>
        <p:nvGrpSpPr>
          <p:cNvPr id="2425" name="Google Shape;2425;p70"/>
          <p:cNvGrpSpPr/>
          <p:nvPr/>
        </p:nvGrpSpPr>
        <p:grpSpPr>
          <a:xfrm>
            <a:off x="-1200" y="4647276"/>
            <a:ext cx="9144287" cy="496238"/>
            <a:chOff x="6554556" y="4848176"/>
            <a:chExt cx="7127825" cy="496238"/>
          </a:xfrm>
        </p:grpSpPr>
        <p:sp>
          <p:nvSpPr>
            <p:cNvPr id="2426" name="Google Shape;2426;p70"/>
            <p:cNvSpPr/>
            <p:nvPr/>
          </p:nvSpPr>
          <p:spPr>
            <a:xfrm>
              <a:off x="6554556" y="4848176"/>
              <a:ext cx="7127825" cy="404993"/>
            </a:xfrm>
            <a:custGeom>
              <a:avLst/>
              <a:gdLst/>
              <a:ahLst/>
              <a:cxnLst/>
              <a:rect l="l" t="t" r="r" b="b"/>
              <a:pathLst>
                <a:path w="285113" h="18815" extrusionOk="0">
                  <a:moveTo>
                    <a:pt x="1" y="0"/>
                  </a:moveTo>
                  <a:lnTo>
                    <a:pt x="1" y="4711"/>
                  </a:lnTo>
                  <a:cubicBezTo>
                    <a:pt x="83923" y="10243"/>
                    <a:pt x="167876" y="10517"/>
                    <a:pt x="252467" y="16353"/>
                  </a:cubicBezTo>
                  <a:cubicBezTo>
                    <a:pt x="263380" y="17052"/>
                    <a:pt x="274261" y="17903"/>
                    <a:pt x="285112" y="18815"/>
                  </a:cubicBezTo>
                  <a:lnTo>
                    <a:pt x="285112" y="0"/>
                  </a:lnTo>
                  <a:close/>
                </a:path>
              </a:pathLst>
            </a:custGeom>
            <a:solidFill>
              <a:srgbClr val="B3AA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7" name="Google Shape;2427;p70"/>
            <p:cNvSpPr/>
            <p:nvPr/>
          </p:nvSpPr>
          <p:spPr>
            <a:xfrm>
              <a:off x="6554556" y="4943339"/>
              <a:ext cx="7127825" cy="401075"/>
            </a:xfrm>
            <a:custGeom>
              <a:avLst/>
              <a:gdLst/>
              <a:ahLst/>
              <a:cxnLst/>
              <a:rect l="l" t="t" r="r" b="b"/>
              <a:pathLst>
                <a:path w="285113" h="18633" extrusionOk="0">
                  <a:moveTo>
                    <a:pt x="1" y="0"/>
                  </a:moveTo>
                  <a:lnTo>
                    <a:pt x="1" y="18633"/>
                  </a:lnTo>
                  <a:lnTo>
                    <a:pt x="285112" y="18633"/>
                  </a:lnTo>
                  <a:lnTo>
                    <a:pt x="285112" y="14104"/>
                  </a:lnTo>
                  <a:cubicBezTo>
                    <a:pt x="274261" y="13192"/>
                    <a:pt x="263380" y="12341"/>
                    <a:pt x="252467" y="11642"/>
                  </a:cubicBezTo>
                  <a:cubicBezTo>
                    <a:pt x="167876" y="5806"/>
                    <a:pt x="83923" y="5532"/>
                    <a:pt x="1" y="0"/>
                  </a:cubicBezTo>
                  <a:close/>
                </a:path>
              </a:pathLst>
            </a:custGeom>
            <a:solidFill>
              <a:srgbClr val="C2B9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590" name="Google Shape;2590;p70">
            <a:hlinkClick r:id="rId3" action="ppaction://hlinksldjump"/>
          </p:cNvPr>
          <p:cNvSpPr/>
          <p:nvPr/>
        </p:nvSpPr>
        <p:spPr>
          <a:xfrm>
            <a:off x="547400" y="742674"/>
            <a:ext cx="347003" cy="341411"/>
          </a:xfrm>
          <a:custGeom>
            <a:avLst/>
            <a:gdLst/>
            <a:ahLst/>
            <a:cxnLst/>
            <a:rect l="l" t="t" r="r" b="b"/>
            <a:pathLst>
              <a:path w="212885" h="209134" extrusionOk="0">
                <a:moveTo>
                  <a:pt x="106442" y="0"/>
                </a:moveTo>
                <a:cubicBezTo>
                  <a:pt x="101296" y="0"/>
                  <a:pt x="96467" y="2010"/>
                  <a:pt x="92840" y="5637"/>
                </a:cubicBezTo>
                <a:lnTo>
                  <a:pt x="7574" y="90903"/>
                </a:lnTo>
                <a:cubicBezTo>
                  <a:pt x="7525" y="90928"/>
                  <a:pt x="7501" y="90977"/>
                  <a:pt x="7476" y="91001"/>
                </a:cubicBezTo>
                <a:cubicBezTo>
                  <a:pt x="1" y="98501"/>
                  <a:pt x="25" y="110682"/>
                  <a:pt x="7525" y="118181"/>
                </a:cubicBezTo>
                <a:cubicBezTo>
                  <a:pt x="10932" y="121613"/>
                  <a:pt x="15466" y="123598"/>
                  <a:pt x="20294" y="123794"/>
                </a:cubicBezTo>
                <a:cubicBezTo>
                  <a:pt x="20490" y="123818"/>
                  <a:pt x="20686" y="123818"/>
                  <a:pt x="20882" y="123818"/>
                </a:cubicBezTo>
                <a:lnTo>
                  <a:pt x="24289" y="123818"/>
                </a:lnTo>
                <a:lnTo>
                  <a:pt x="24289" y="186610"/>
                </a:lnTo>
                <a:cubicBezTo>
                  <a:pt x="24289" y="199036"/>
                  <a:pt x="34387" y="209133"/>
                  <a:pt x="46813" y="209133"/>
                </a:cubicBezTo>
                <a:lnTo>
                  <a:pt x="80194" y="209133"/>
                </a:lnTo>
                <a:cubicBezTo>
                  <a:pt x="83576" y="209133"/>
                  <a:pt x="86321" y="206388"/>
                  <a:pt x="86321" y="203006"/>
                </a:cubicBezTo>
                <a:lnTo>
                  <a:pt x="86321" y="153793"/>
                </a:lnTo>
                <a:cubicBezTo>
                  <a:pt x="86321" y="148131"/>
                  <a:pt x="90928" y="143523"/>
                  <a:pt x="96614" y="143523"/>
                </a:cubicBezTo>
                <a:lnTo>
                  <a:pt x="116295" y="143523"/>
                </a:lnTo>
                <a:cubicBezTo>
                  <a:pt x="121956" y="143523"/>
                  <a:pt x="126564" y="148131"/>
                  <a:pt x="126564" y="153793"/>
                </a:cubicBezTo>
                <a:lnTo>
                  <a:pt x="126564" y="203006"/>
                </a:lnTo>
                <a:cubicBezTo>
                  <a:pt x="126564" y="206388"/>
                  <a:pt x="129309" y="209133"/>
                  <a:pt x="132691" y="209133"/>
                </a:cubicBezTo>
                <a:lnTo>
                  <a:pt x="166072" y="209133"/>
                </a:lnTo>
                <a:cubicBezTo>
                  <a:pt x="178498" y="209133"/>
                  <a:pt x="188620" y="199036"/>
                  <a:pt x="188620" y="186610"/>
                </a:cubicBezTo>
                <a:lnTo>
                  <a:pt x="188620" y="123818"/>
                </a:lnTo>
                <a:lnTo>
                  <a:pt x="191757" y="123818"/>
                </a:lnTo>
                <a:cubicBezTo>
                  <a:pt x="196904" y="123818"/>
                  <a:pt x="201733" y="121833"/>
                  <a:pt x="205384" y="118181"/>
                </a:cubicBezTo>
                <a:cubicBezTo>
                  <a:pt x="212884" y="110682"/>
                  <a:pt x="212884" y="98476"/>
                  <a:pt x="205384" y="90977"/>
                </a:cubicBezTo>
                <a:lnTo>
                  <a:pt x="205384" y="90952"/>
                </a:lnTo>
                <a:lnTo>
                  <a:pt x="120069" y="5637"/>
                </a:lnTo>
                <a:cubicBezTo>
                  <a:pt x="116417" y="2010"/>
                  <a:pt x="111589" y="0"/>
                  <a:pt x="10644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591" name="Google Shape;2591;p70"/>
          <p:cNvGrpSpPr/>
          <p:nvPr/>
        </p:nvGrpSpPr>
        <p:grpSpPr>
          <a:xfrm>
            <a:off x="83612" y="1346026"/>
            <a:ext cx="1274578" cy="838544"/>
            <a:chOff x="2238621" y="-1082064"/>
            <a:chExt cx="1831816" cy="1205152"/>
          </a:xfrm>
        </p:grpSpPr>
        <p:grpSp>
          <p:nvGrpSpPr>
            <p:cNvPr id="2592" name="Google Shape;2592;p70"/>
            <p:cNvGrpSpPr/>
            <p:nvPr/>
          </p:nvGrpSpPr>
          <p:grpSpPr>
            <a:xfrm>
              <a:off x="2238621" y="-1082064"/>
              <a:ext cx="1405317" cy="1205152"/>
              <a:chOff x="7020531" y="2940607"/>
              <a:chExt cx="1260261" cy="1080756"/>
            </a:xfrm>
          </p:grpSpPr>
          <p:sp>
            <p:nvSpPr>
              <p:cNvPr id="2593" name="Google Shape;2593;p70"/>
              <p:cNvSpPr/>
              <p:nvPr/>
            </p:nvSpPr>
            <p:spPr>
              <a:xfrm>
                <a:off x="7047373" y="2940607"/>
                <a:ext cx="1233419" cy="1080351"/>
              </a:xfrm>
              <a:custGeom>
                <a:avLst/>
                <a:gdLst/>
                <a:ahLst/>
                <a:cxnLst/>
                <a:rect l="l" t="t" r="r" b="b"/>
                <a:pathLst>
                  <a:path w="51694" h="45274" extrusionOk="0">
                    <a:moveTo>
                      <a:pt x="37153" y="14505"/>
                    </a:moveTo>
                    <a:cubicBezTo>
                      <a:pt x="37897" y="14505"/>
                      <a:pt x="38566" y="14735"/>
                      <a:pt x="39059" y="15216"/>
                    </a:cubicBezTo>
                    <a:cubicBezTo>
                      <a:pt x="40396" y="16523"/>
                      <a:pt x="39910" y="19167"/>
                      <a:pt x="37995" y="21143"/>
                    </a:cubicBezTo>
                    <a:cubicBezTo>
                      <a:pt x="36785" y="22391"/>
                      <a:pt x="35295" y="23069"/>
                      <a:pt x="34025" y="23069"/>
                    </a:cubicBezTo>
                    <a:cubicBezTo>
                      <a:pt x="33286" y="23069"/>
                      <a:pt x="32621" y="22840"/>
                      <a:pt x="32128" y="22359"/>
                    </a:cubicBezTo>
                    <a:cubicBezTo>
                      <a:pt x="30791" y="21052"/>
                      <a:pt x="31247" y="18407"/>
                      <a:pt x="33162" y="16431"/>
                    </a:cubicBezTo>
                    <a:cubicBezTo>
                      <a:pt x="34372" y="15183"/>
                      <a:pt x="35874" y="14505"/>
                      <a:pt x="37153" y="14505"/>
                    </a:cubicBezTo>
                    <a:close/>
                    <a:moveTo>
                      <a:pt x="32645" y="1"/>
                    </a:moveTo>
                    <a:cubicBezTo>
                      <a:pt x="28949" y="1"/>
                      <a:pt x="24832" y="1426"/>
                      <a:pt x="21368" y="4091"/>
                    </a:cubicBezTo>
                    <a:cubicBezTo>
                      <a:pt x="14742" y="9167"/>
                      <a:pt x="0" y="31568"/>
                      <a:pt x="13374" y="42055"/>
                    </a:cubicBezTo>
                    <a:cubicBezTo>
                      <a:pt x="16290" y="44329"/>
                      <a:pt x="19514" y="45273"/>
                      <a:pt x="22804" y="45273"/>
                    </a:cubicBezTo>
                    <a:cubicBezTo>
                      <a:pt x="34639" y="45273"/>
                      <a:pt x="47313" y="33053"/>
                      <a:pt x="49454" y="26584"/>
                    </a:cubicBezTo>
                    <a:cubicBezTo>
                      <a:pt x="51693" y="19714"/>
                      <a:pt x="48850" y="16719"/>
                      <a:pt x="46201" y="16719"/>
                    </a:cubicBezTo>
                    <a:cubicBezTo>
                      <a:pt x="45650" y="16719"/>
                      <a:pt x="45108" y="16849"/>
                      <a:pt x="44621" y="17100"/>
                    </a:cubicBezTo>
                    <a:cubicBezTo>
                      <a:pt x="43838" y="17513"/>
                      <a:pt x="43209" y="17676"/>
                      <a:pt x="42710" y="17676"/>
                    </a:cubicBezTo>
                    <a:cubicBezTo>
                      <a:pt x="41407" y="17676"/>
                      <a:pt x="40990" y="16566"/>
                      <a:pt x="41034" y="15884"/>
                    </a:cubicBezTo>
                    <a:cubicBezTo>
                      <a:pt x="41277" y="12906"/>
                      <a:pt x="44773" y="8863"/>
                      <a:pt x="40852" y="3635"/>
                    </a:cubicBezTo>
                    <a:cubicBezTo>
                      <a:pt x="38990" y="1166"/>
                      <a:pt x="35989" y="1"/>
                      <a:pt x="32645" y="1"/>
                    </a:cubicBezTo>
                    <a:close/>
                  </a:path>
                </a:pathLst>
              </a:custGeom>
              <a:solidFill>
                <a:srgbClr val="EC979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94" name="Google Shape;2594;p70"/>
              <p:cNvSpPr/>
              <p:nvPr/>
            </p:nvSpPr>
            <p:spPr>
              <a:xfrm>
                <a:off x="7020531" y="2940989"/>
                <a:ext cx="1018273" cy="1065532"/>
              </a:xfrm>
              <a:custGeom>
                <a:avLst/>
                <a:gdLst/>
                <a:ahLst/>
                <a:cxnLst/>
                <a:rect l="l" t="t" r="r" b="b"/>
                <a:pathLst>
                  <a:path w="42677" h="44653" extrusionOk="0">
                    <a:moveTo>
                      <a:pt x="32630" y="1"/>
                    </a:moveTo>
                    <a:cubicBezTo>
                      <a:pt x="28941" y="1"/>
                      <a:pt x="24838" y="1417"/>
                      <a:pt x="21369" y="4075"/>
                    </a:cubicBezTo>
                    <a:cubicBezTo>
                      <a:pt x="14773" y="9151"/>
                      <a:pt x="0" y="31583"/>
                      <a:pt x="13405" y="42039"/>
                    </a:cubicBezTo>
                    <a:cubicBezTo>
                      <a:pt x="14986" y="43285"/>
                      <a:pt x="16688" y="44136"/>
                      <a:pt x="18420" y="44653"/>
                    </a:cubicBezTo>
                    <a:cubicBezTo>
                      <a:pt x="25259" y="38270"/>
                      <a:pt x="30974" y="30853"/>
                      <a:pt x="35624" y="22738"/>
                    </a:cubicBezTo>
                    <a:lnTo>
                      <a:pt x="35624" y="22738"/>
                    </a:lnTo>
                    <a:cubicBezTo>
                      <a:pt x="35073" y="22951"/>
                      <a:pt x="34522" y="23060"/>
                      <a:pt x="34006" y="23060"/>
                    </a:cubicBezTo>
                    <a:cubicBezTo>
                      <a:pt x="33272" y="23060"/>
                      <a:pt x="32611" y="22837"/>
                      <a:pt x="32129" y="22373"/>
                    </a:cubicBezTo>
                    <a:cubicBezTo>
                      <a:pt x="30791" y="21066"/>
                      <a:pt x="31278" y="18422"/>
                      <a:pt x="33193" y="16446"/>
                    </a:cubicBezTo>
                    <a:cubicBezTo>
                      <a:pt x="34410" y="15190"/>
                      <a:pt x="35922" y="14511"/>
                      <a:pt x="37197" y="14511"/>
                    </a:cubicBezTo>
                    <a:cubicBezTo>
                      <a:pt x="37929" y="14511"/>
                      <a:pt x="38583" y="14734"/>
                      <a:pt x="39059" y="15200"/>
                    </a:cubicBezTo>
                    <a:cubicBezTo>
                      <a:pt x="39181" y="15321"/>
                      <a:pt x="39302" y="15473"/>
                      <a:pt x="39393" y="15595"/>
                    </a:cubicBezTo>
                    <a:cubicBezTo>
                      <a:pt x="40579" y="13133"/>
                      <a:pt x="41673" y="10610"/>
                      <a:pt x="42676" y="8057"/>
                    </a:cubicBezTo>
                    <a:cubicBezTo>
                      <a:pt x="42554" y="6689"/>
                      <a:pt x="42068" y="5230"/>
                      <a:pt x="40883" y="3649"/>
                    </a:cubicBezTo>
                    <a:cubicBezTo>
                      <a:pt x="39000" y="1173"/>
                      <a:pt x="35986" y="1"/>
                      <a:pt x="32630" y="1"/>
                    </a:cubicBezTo>
                    <a:close/>
                  </a:path>
                </a:pathLst>
              </a:custGeom>
              <a:solidFill>
                <a:srgbClr val="F9C1B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95" name="Google Shape;2595;p70"/>
              <p:cNvSpPr/>
              <p:nvPr/>
            </p:nvSpPr>
            <p:spPr>
              <a:xfrm>
                <a:off x="7460032" y="3133225"/>
                <a:ext cx="794466" cy="888138"/>
              </a:xfrm>
              <a:custGeom>
                <a:avLst/>
                <a:gdLst/>
                <a:ahLst/>
                <a:cxnLst/>
                <a:rect l="l" t="t" r="r" b="b"/>
                <a:pathLst>
                  <a:path w="33297" h="37219" extrusionOk="0">
                    <a:moveTo>
                      <a:pt x="24256" y="1"/>
                    </a:moveTo>
                    <a:cubicBezTo>
                      <a:pt x="23253" y="2554"/>
                      <a:pt x="22159" y="5077"/>
                      <a:pt x="20973" y="7539"/>
                    </a:cubicBezTo>
                    <a:cubicBezTo>
                      <a:pt x="21885" y="8937"/>
                      <a:pt x="21338" y="11277"/>
                      <a:pt x="19606" y="13071"/>
                    </a:cubicBezTo>
                    <a:cubicBezTo>
                      <a:pt x="18876" y="13831"/>
                      <a:pt x="18025" y="14378"/>
                      <a:pt x="17204" y="14682"/>
                    </a:cubicBezTo>
                    <a:cubicBezTo>
                      <a:pt x="12554" y="22797"/>
                      <a:pt x="6839" y="30214"/>
                      <a:pt x="0" y="36597"/>
                    </a:cubicBezTo>
                    <a:cubicBezTo>
                      <a:pt x="1447" y="37024"/>
                      <a:pt x="2930" y="37219"/>
                      <a:pt x="4426" y="37219"/>
                    </a:cubicBezTo>
                    <a:cubicBezTo>
                      <a:pt x="16255" y="37219"/>
                      <a:pt x="28903" y="25015"/>
                      <a:pt x="31034" y="18512"/>
                    </a:cubicBezTo>
                    <a:cubicBezTo>
                      <a:pt x="33296" y="11651"/>
                      <a:pt x="30446" y="8675"/>
                      <a:pt x="27793" y="8675"/>
                    </a:cubicBezTo>
                    <a:cubicBezTo>
                      <a:pt x="27238" y="8675"/>
                      <a:pt x="26691" y="8806"/>
                      <a:pt x="26201" y="9059"/>
                    </a:cubicBezTo>
                    <a:cubicBezTo>
                      <a:pt x="25421" y="9461"/>
                      <a:pt x="24793" y="9621"/>
                      <a:pt x="24295" y="9621"/>
                    </a:cubicBezTo>
                    <a:cubicBezTo>
                      <a:pt x="22989" y="9621"/>
                      <a:pt x="22571" y="8525"/>
                      <a:pt x="22615" y="7843"/>
                    </a:cubicBezTo>
                    <a:cubicBezTo>
                      <a:pt x="22797" y="5745"/>
                      <a:pt x="24530" y="3162"/>
                      <a:pt x="24256" y="1"/>
                    </a:cubicBezTo>
                    <a:close/>
                  </a:path>
                </a:pathLst>
              </a:custGeom>
              <a:solidFill>
                <a:srgbClr val="F4AEA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96" name="Google Shape;2596;p70"/>
              <p:cNvSpPr/>
              <p:nvPr/>
            </p:nvSpPr>
            <p:spPr>
              <a:xfrm>
                <a:off x="7640604" y="3017230"/>
                <a:ext cx="159576" cy="175509"/>
              </a:xfrm>
              <a:custGeom>
                <a:avLst/>
                <a:gdLst/>
                <a:ahLst/>
                <a:cxnLst/>
                <a:rect l="l" t="t" r="r" b="b"/>
                <a:pathLst>
                  <a:path w="6688" h="7355" extrusionOk="0">
                    <a:moveTo>
                      <a:pt x="5311" y="0"/>
                    </a:moveTo>
                    <a:cubicBezTo>
                      <a:pt x="4164" y="0"/>
                      <a:pt x="2986" y="468"/>
                      <a:pt x="2037" y="1761"/>
                    </a:cubicBezTo>
                    <a:cubicBezTo>
                      <a:pt x="1" y="4558"/>
                      <a:pt x="2129" y="6746"/>
                      <a:pt x="4591" y="7354"/>
                    </a:cubicBezTo>
                    <a:cubicBezTo>
                      <a:pt x="4499" y="4679"/>
                      <a:pt x="5077" y="2096"/>
                      <a:pt x="6688" y="211"/>
                    </a:cubicBezTo>
                    <a:cubicBezTo>
                      <a:pt x="6246" y="79"/>
                      <a:pt x="5781" y="0"/>
                      <a:pt x="5311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97" name="Google Shape;2597;p70"/>
              <p:cNvSpPr/>
              <p:nvPr/>
            </p:nvSpPr>
            <p:spPr>
              <a:xfrm>
                <a:off x="7747950" y="3022265"/>
                <a:ext cx="155233" cy="174387"/>
              </a:xfrm>
              <a:custGeom>
                <a:avLst/>
                <a:gdLst/>
                <a:ahLst/>
                <a:cxnLst/>
                <a:rect l="l" t="t" r="r" b="b"/>
                <a:pathLst>
                  <a:path w="6506" h="7308" extrusionOk="0">
                    <a:moveTo>
                      <a:pt x="2189" y="0"/>
                    </a:moveTo>
                    <a:cubicBezTo>
                      <a:pt x="578" y="1885"/>
                      <a:pt x="0" y="4468"/>
                      <a:pt x="92" y="7143"/>
                    </a:cubicBezTo>
                    <a:cubicBezTo>
                      <a:pt x="541" y="7251"/>
                      <a:pt x="999" y="7308"/>
                      <a:pt x="1446" y="7308"/>
                    </a:cubicBezTo>
                    <a:cubicBezTo>
                      <a:pt x="2390" y="7308"/>
                      <a:pt x="3282" y="7052"/>
                      <a:pt x="3921" y="6474"/>
                    </a:cubicBezTo>
                    <a:cubicBezTo>
                      <a:pt x="6505" y="4104"/>
                      <a:pt x="5441" y="2523"/>
                      <a:pt x="4651" y="1550"/>
                    </a:cubicBezTo>
                    <a:cubicBezTo>
                      <a:pt x="4195" y="973"/>
                      <a:pt x="3283" y="335"/>
                      <a:pt x="218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98" name="Google Shape;2598;p70"/>
              <p:cNvSpPr/>
              <p:nvPr/>
            </p:nvSpPr>
            <p:spPr>
              <a:xfrm>
                <a:off x="7405798" y="3186176"/>
                <a:ext cx="123881" cy="177513"/>
              </a:xfrm>
              <a:custGeom>
                <a:avLst/>
                <a:gdLst/>
                <a:ahLst/>
                <a:cxnLst/>
                <a:rect l="l" t="t" r="r" b="b"/>
                <a:pathLst>
                  <a:path w="5192" h="7439" extrusionOk="0">
                    <a:moveTo>
                      <a:pt x="4918" y="1"/>
                    </a:moveTo>
                    <a:lnTo>
                      <a:pt x="4918" y="1"/>
                    </a:lnTo>
                    <a:cubicBezTo>
                      <a:pt x="3337" y="31"/>
                      <a:pt x="1665" y="760"/>
                      <a:pt x="966" y="2919"/>
                    </a:cubicBezTo>
                    <a:cubicBezTo>
                      <a:pt x="1" y="6014"/>
                      <a:pt x="2299" y="7438"/>
                      <a:pt x="4688" y="7438"/>
                    </a:cubicBezTo>
                    <a:cubicBezTo>
                      <a:pt x="4855" y="7438"/>
                      <a:pt x="5024" y="7431"/>
                      <a:pt x="5191" y="7417"/>
                    </a:cubicBezTo>
                    <a:cubicBezTo>
                      <a:pt x="4249" y="4925"/>
                      <a:pt x="3975" y="2280"/>
                      <a:pt x="4918" y="1"/>
                    </a:cubicBezTo>
                    <a:close/>
                  </a:path>
                </a:pathLst>
              </a:custGeom>
              <a:solidFill>
                <a:srgbClr val="62CFE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99" name="Google Shape;2599;p70"/>
              <p:cNvSpPr/>
              <p:nvPr/>
            </p:nvSpPr>
            <p:spPr>
              <a:xfrm>
                <a:off x="7500642" y="3186129"/>
                <a:ext cx="150867" cy="177060"/>
              </a:xfrm>
              <a:custGeom>
                <a:avLst/>
                <a:gdLst/>
                <a:ahLst/>
                <a:cxnLst/>
                <a:rect l="l" t="t" r="r" b="b"/>
                <a:pathLst>
                  <a:path w="6323" h="7420" extrusionOk="0">
                    <a:moveTo>
                      <a:pt x="1098" y="0"/>
                    </a:moveTo>
                    <a:cubicBezTo>
                      <a:pt x="1046" y="0"/>
                      <a:pt x="995" y="1"/>
                      <a:pt x="943" y="3"/>
                    </a:cubicBezTo>
                    <a:cubicBezTo>
                      <a:pt x="0" y="2282"/>
                      <a:pt x="274" y="4927"/>
                      <a:pt x="1216" y="7419"/>
                    </a:cubicBezTo>
                    <a:cubicBezTo>
                      <a:pt x="2645" y="7298"/>
                      <a:pt x="4013" y="6690"/>
                      <a:pt x="4621" y="5565"/>
                    </a:cubicBezTo>
                    <a:cubicBezTo>
                      <a:pt x="6323" y="2525"/>
                      <a:pt x="4803" y="1370"/>
                      <a:pt x="3769" y="702"/>
                    </a:cubicBezTo>
                    <a:cubicBezTo>
                      <a:pt x="3161" y="296"/>
                      <a:pt x="2165" y="0"/>
                      <a:pt x="109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00" name="Google Shape;2600;p70"/>
              <p:cNvSpPr/>
              <p:nvPr/>
            </p:nvSpPr>
            <p:spPr>
              <a:xfrm>
                <a:off x="7295398" y="3487178"/>
                <a:ext cx="149411" cy="174029"/>
              </a:xfrm>
              <a:custGeom>
                <a:avLst/>
                <a:gdLst/>
                <a:ahLst/>
                <a:cxnLst/>
                <a:rect l="l" t="t" r="r" b="b"/>
                <a:pathLst>
                  <a:path w="6262" h="7293" extrusionOk="0">
                    <a:moveTo>
                      <a:pt x="2493" y="1"/>
                    </a:moveTo>
                    <a:cubicBezTo>
                      <a:pt x="1125" y="791"/>
                      <a:pt x="0" y="2220"/>
                      <a:pt x="426" y="4469"/>
                    </a:cubicBezTo>
                    <a:cubicBezTo>
                      <a:pt x="812" y="6508"/>
                      <a:pt x="2085" y="7292"/>
                      <a:pt x="3502" y="7292"/>
                    </a:cubicBezTo>
                    <a:cubicBezTo>
                      <a:pt x="4430" y="7292"/>
                      <a:pt x="5420" y="6956"/>
                      <a:pt x="6262" y="6414"/>
                    </a:cubicBezTo>
                    <a:cubicBezTo>
                      <a:pt x="4256" y="4651"/>
                      <a:pt x="2766" y="2463"/>
                      <a:pt x="2493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01" name="Google Shape;2601;p70"/>
              <p:cNvSpPr/>
              <p:nvPr/>
            </p:nvSpPr>
            <p:spPr>
              <a:xfrm>
                <a:off x="7354857" y="3469544"/>
                <a:ext cx="141466" cy="170712"/>
              </a:xfrm>
              <a:custGeom>
                <a:avLst/>
                <a:gdLst/>
                <a:ahLst/>
                <a:cxnLst/>
                <a:rect l="l" t="t" r="r" b="b"/>
                <a:pathLst>
                  <a:path w="5929" h="7154" extrusionOk="0">
                    <a:moveTo>
                      <a:pt x="2575" y="0"/>
                    </a:moveTo>
                    <a:cubicBezTo>
                      <a:pt x="1855" y="0"/>
                      <a:pt x="867" y="225"/>
                      <a:pt x="1" y="740"/>
                    </a:cubicBezTo>
                    <a:cubicBezTo>
                      <a:pt x="244" y="3202"/>
                      <a:pt x="1764" y="5390"/>
                      <a:pt x="3770" y="7153"/>
                    </a:cubicBezTo>
                    <a:cubicBezTo>
                      <a:pt x="4986" y="6363"/>
                      <a:pt x="5867" y="5147"/>
                      <a:pt x="5898" y="3901"/>
                    </a:cubicBezTo>
                    <a:cubicBezTo>
                      <a:pt x="5928" y="405"/>
                      <a:pt x="4074" y="101"/>
                      <a:pt x="2828" y="10"/>
                    </a:cubicBezTo>
                    <a:cubicBezTo>
                      <a:pt x="2748" y="4"/>
                      <a:pt x="2664" y="0"/>
                      <a:pt x="257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02" name="Google Shape;2602;p70"/>
              <p:cNvSpPr/>
              <p:nvPr/>
            </p:nvSpPr>
            <p:spPr>
              <a:xfrm>
                <a:off x="7376617" y="3753364"/>
                <a:ext cx="164658" cy="168350"/>
              </a:xfrm>
              <a:custGeom>
                <a:avLst/>
                <a:gdLst/>
                <a:ahLst/>
                <a:cxnLst/>
                <a:rect l="l" t="t" r="r" b="b"/>
                <a:pathLst>
                  <a:path w="6901" h="7055" extrusionOk="0">
                    <a:moveTo>
                      <a:pt x="2068" y="1"/>
                    </a:moveTo>
                    <a:cubicBezTo>
                      <a:pt x="852" y="1004"/>
                      <a:pt x="1" y="2615"/>
                      <a:pt x="821" y="4743"/>
                    </a:cubicBezTo>
                    <a:cubicBezTo>
                      <a:pt x="1448" y="6403"/>
                      <a:pt x="2551" y="7054"/>
                      <a:pt x="3727" y="7054"/>
                    </a:cubicBezTo>
                    <a:cubicBezTo>
                      <a:pt x="4832" y="7054"/>
                      <a:pt x="6002" y="6478"/>
                      <a:pt x="6901" y="5624"/>
                    </a:cubicBezTo>
                    <a:cubicBezTo>
                      <a:pt x="4621" y="4256"/>
                      <a:pt x="2736" y="2372"/>
                      <a:pt x="2068" y="1"/>
                    </a:cubicBezTo>
                    <a:close/>
                  </a:path>
                </a:pathLst>
              </a:custGeom>
              <a:solidFill>
                <a:srgbClr val="F7982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03" name="Google Shape;2603;p70"/>
              <p:cNvSpPr/>
              <p:nvPr/>
            </p:nvSpPr>
            <p:spPr>
              <a:xfrm>
                <a:off x="7425936" y="3722749"/>
                <a:ext cx="156689" cy="164842"/>
              </a:xfrm>
              <a:custGeom>
                <a:avLst/>
                <a:gdLst/>
                <a:ahLst/>
                <a:cxnLst/>
                <a:rect l="l" t="t" r="r" b="b"/>
                <a:pathLst>
                  <a:path w="6567" h="6908" extrusionOk="0">
                    <a:moveTo>
                      <a:pt x="3302" y="0"/>
                    </a:moveTo>
                    <a:cubicBezTo>
                      <a:pt x="3071" y="0"/>
                      <a:pt x="2850" y="18"/>
                      <a:pt x="2645" y="38"/>
                    </a:cubicBezTo>
                    <a:cubicBezTo>
                      <a:pt x="1916" y="129"/>
                      <a:pt x="852" y="554"/>
                      <a:pt x="1" y="1284"/>
                    </a:cubicBezTo>
                    <a:cubicBezTo>
                      <a:pt x="669" y="3655"/>
                      <a:pt x="2554" y="5539"/>
                      <a:pt x="4834" y="6907"/>
                    </a:cubicBezTo>
                    <a:cubicBezTo>
                      <a:pt x="5867" y="5934"/>
                      <a:pt x="6566" y="4597"/>
                      <a:pt x="6353" y="3351"/>
                    </a:cubicBezTo>
                    <a:cubicBezTo>
                      <a:pt x="5871" y="454"/>
                      <a:pt x="4475" y="0"/>
                      <a:pt x="330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604" name="Google Shape;2604;p70"/>
            <p:cNvGrpSpPr/>
            <p:nvPr/>
          </p:nvGrpSpPr>
          <p:grpSpPr>
            <a:xfrm rot="-3668426">
              <a:off x="3073974" y="-844863"/>
              <a:ext cx="912500" cy="730750"/>
              <a:chOff x="2179003" y="2368249"/>
              <a:chExt cx="1738088" cy="1391899"/>
            </a:xfrm>
          </p:grpSpPr>
          <p:sp>
            <p:nvSpPr>
              <p:cNvPr id="2605" name="Google Shape;2605;p70"/>
              <p:cNvSpPr/>
              <p:nvPr/>
            </p:nvSpPr>
            <p:spPr>
              <a:xfrm rot="3281200">
                <a:off x="2454539" y="2964003"/>
                <a:ext cx="322662" cy="842178"/>
              </a:xfrm>
              <a:custGeom>
                <a:avLst/>
                <a:gdLst/>
                <a:ahLst/>
                <a:cxnLst/>
                <a:rect l="l" t="t" r="r" b="b"/>
                <a:pathLst>
                  <a:path w="4378" h="11427" extrusionOk="0">
                    <a:moveTo>
                      <a:pt x="547" y="1"/>
                    </a:moveTo>
                    <a:cubicBezTo>
                      <a:pt x="91" y="3983"/>
                      <a:pt x="0" y="9363"/>
                      <a:pt x="2401" y="11247"/>
                    </a:cubicBezTo>
                    <a:cubicBezTo>
                      <a:pt x="2557" y="11373"/>
                      <a:pt x="2696" y="11427"/>
                      <a:pt x="2823" y="11427"/>
                    </a:cubicBezTo>
                    <a:cubicBezTo>
                      <a:pt x="3217" y="11427"/>
                      <a:pt x="3493" y="10909"/>
                      <a:pt x="3769" y="10427"/>
                    </a:cubicBezTo>
                    <a:cubicBezTo>
                      <a:pt x="4012" y="9971"/>
                      <a:pt x="4225" y="9332"/>
                      <a:pt x="4377" y="8542"/>
                    </a:cubicBezTo>
                    <a:cubicBezTo>
                      <a:pt x="2584" y="6050"/>
                      <a:pt x="1368" y="3040"/>
                      <a:pt x="547" y="1"/>
                    </a:cubicBezTo>
                    <a:close/>
                  </a:path>
                </a:pathLst>
              </a:custGeom>
              <a:solidFill>
                <a:srgbClr val="62CFE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06" name="Google Shape;2606;p70"/>
              <p:cNvSpPr/>
              <p:nvPr/>
            </p:nvSpPr>
            <p:spPr>
              <a:xfrm rot="3281200">
                <a:off x="2704715" y="2770707"/>
                <a:ext cx="342782" cy="983536"/>
              </a:xfrm>
              <a:custGeom>
                <a:avLst/>
                <a:gdLst/>
                <a:ahLst/>
                <a:cxnLst/>
                <a:rect l="l" t="t" r="r" b="b"/>
                <a:pathLst>
                  <a:path w="4651" h="13345" extrusionOk="0">
                    <a:moveTo>
                      <a:pt x="3009" y="0"/>
                    </a:moveTo>
                    <a:lnTo>
                      <a:pt x="760" y="152"/>
                    </a:lnTo>
                    <a:cubicBezTo>
                      <a:pt x="760" y="152"/>
                      <a:pt x="304" y="2158"/>
                      <a:pt x="0" y="4803"/>
                    </a:cubicBezTo>
                    <a:cubicBezTo>
                      <a:pt x="821" y="7842"/>
                      <a:pt x="2037" y="10852"/>
                      <a:pt x="3830" y="13344"/>
                    </a:cubicBezTo>
                    <a:cubicBezTo>
                      <a:pt x="4651" y="8997"/>
                      <a:pt x="3952" y="608"/>
                      <a:pt x="300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07" name="Google Shape;2607;p70"/>
              <p:cNvSpPr/>
              <p:nvPr/>
            </p:nvSpPr>
            <p:spPr>
              <a:xfrm rot="3281200">
                <a:off x="3315949" y="2423720"/>
                <a:ext cx="403290" cy="535362"/>
              </a:xfrm>
              <a:custGeom>
                <a:avLst/>
                <a:gdLst/>
                <a:ahLst/>
                <a:cxnLst/>
                <a:rect l="l" t="t" r="r" b="b"/>
                <a:pathLst>
                  <a:path w="5472" h="7264" extrusionOk="0">
                    <a:moveTo>
                      <a:pt x="2948" y="0"/>
                    </a:moveTo>
                    <a:cubicBezTo>
                      <a:pt x="3404" y="2432"/>
                      <a:pt x="0" y="4772"/>
                      <a:pt x="2584" y="6991"/>
                    </a:cubicBezTo>
                    <a:cubicBezTo>
                      <a:pt x="2614" y="7022"/>
                      <a:pt x="2584" y="7052"/>
                      <a:pt x="2553" y="7052"/>
                    </a:cubicBezTo>
                    <a:cubicBezTo>
                      <a:pt x="2657" y="7091"/>
                      <a:pt x="2889" y="7174"/>
                      <a:pt x="3184" y="7224"/>
                    </a:cubicBezTo>
                    <a:lnTo>
                      <a:pt x="3184" y="7224"/>
                    </a:lnTo>
                    <a:cubicBezTo>
                      <a:pt x="1587" y="4947"/>
                      <a:pt x="3525" y="2398"/>
                      <a:pt x="2948" y="0"/>
                    </a:cubicBezTo>
                    <a:close/>
                    <a:moveTo>
                      <a:pt x="3344" y="547"/>
                    </a:moveTo>
                    <a:lnTo>
                      <a:pt x="3344" y="547"/>
                    </a:lnTo>
                    <a:cubicBezTo>
                      <a:pt x="3435" y="912"/>
                      <a:pt x="3496" y="1277"/>
                      <a:pt x="3647" y="1581"/>
                    </a:cubicBezTo>
                    <a:cubicBezTo>
                      <a:pt x="3860" y="2037"/>
                      <a:pt x="4012" y="2584"/>
                      <a:pt x="3982" y="3070"/>
                    </a:cubicBezTo>
                    <a:cubicBezTo>
                      <a:pt x="3951" y="4499"/>
                      <a:pt x="3344" y="5715"/>
                      <a:pt x="3587" y="7174"/>
                    </a:cubicBezTo>
                    <a:cubicBezTo>
                      <a:pt x="3587" y="7211"/>
                      <a:pt x="3563" y="7237"/>
                      <a:pt x="3539" y="7237"/>
                    </a:cubicBezTo>
                    <a:cubicBezTo>
                      <a:pt x="3523" y="7237"/>
                      <a:pt x="3507" y="7227"/>
                      <a:pt x="3496" y="7204"/>
                    </a:cubicBezTo>
                    <a:cubicBezTo>
                      <a:pt x="3192" y="6049"/>
                      <a:pt x="3526" y="5107"/>
                      <a:pt x="3739" y="3952"/>
                    </a:cubicBezTo>
                    <a:cubicBezTo>
                      <a:pt x="3921" y="2918"/>
                      <a:pt x="3647" y="2189"/>
                      <a:pt x="3283" y="1216"/>
                    </a:cubicBezTo>
                    <a:cubicBezTo>
                      <a:pt x="3252" y="1186"/>
                      <a:pt x="3252" y="1125"/>
                      <a:pt x="3222" y="1064"/>
                    </a:cubicBezTo>
                    <a:lnTo>
                      <a:pt x="3222" y="1064"/>
                    </a:lnTo>
                    <a:cubicBezTo>
                      <a:pt x="3222" y="3131"/>
                      <a:pt x="2097" y="5137"/>
                      <a:pt x="3252" y="7204"/>
                    </a:cubicBezTo>
                    <a:cubicBezTo>
                      <a:pt x="3252" y="7215"/>
                      <a:pt x="3249" y="7225"/>
                      <a:pt x="3243" y="7233"/>
                    </a:cubicBezTo>
                    <a:lnTo>
                      <a:pt x="3243" y="7233"/>
                    </a:lnTo>
                    <a:cubicBezTo>
                      <a:pt x="3223" y="7230"/>
                      <a:pt x="3203" y="7227"/>
                      <a:pt x="3184" y="7224"/>
                    </a:cubicBezTo>
                    <a:lnTo>
                      <a:pt x="3184" y="7224"/>
                    </a:lnTo>
                    <a:cubicBezTo>
                      <a:pt x="3187" y="7227"/>
                      <a:pt x="3189" y="7231"/>
                      <a:pt x="3192" y="7234"/>
                    </a:cubicBezTo>
                    <a:cubicBezTo>
                      <a:pt x="3200" y="7243"/>
                      <a:pt x="3209" y="7247"/>
                      <a:pt x="3218" y="7247"/>
                    </a:cubicBezTo>
                    <a:cubicBezTo>
                      <a:pt x="3228" y="7247"/>
                      <a:pt x="3236" y="7241"/>
                      <a:pt x="3243" y="7233"/>
                    </a:cubicBezTo>
                    <a:lnTo>
                      <a:pt x="3243" y="7233"/>
                    </a:lnTo>
                    <a:cubicBezTo>
                      <a:pt x="3366" y="7251"/>
                      <a:pt x="3499" y="7263"/>
                      <a:pt x="3638" y="7263"/>
                    </a:cubicBezTo>
                    <a:cubicBezTo>
                      <a:pt x="3934" y="7263"/>
                      <a:pt x="4255" y="7210"/>
                      <a:pt x="4559" y="7052"/>
                    </a:cubicBezTo>
                    <a:cubicBezTo>
                      <a:pt x="4559" y="7052"/>
                      <a:pt x="4529" y="7022"/>
                      <a:pt x="4559" y="6991"/>
                    </a:cubicBezTo>
                    <a:cubicBezTo>
                      <a:pt x="5106" y="5745"/>
                      <a:pt x="5471" y="4286"/>
                      <a:pt x="5076" y="2918"/>
                    </a:cubicBezTo>
                    <a:cubicBezTo>
                      <a:pt x="4833" y="1976"/>
                      <a:pt x="4286" y="1277"/>
                      <a:pt x="3647" y="639"/>
                    </a:cubicBezTo>
                    <a:lnTo>
                      <a:pt x="3647" y="639"/>
                    </a:lnTo>
                    <a:cubicBezTo>
                      <a:pt x="4134" y="1398"/>
                      <a:pt x="4651" y="2067"/>
                      <a:pt x="4772" y="3070"/>
                    </a:cubicBezTo>
                    <a:cubicBezTo>
                      <a:pt x="4833" y="3648"/>
                      <a:pt x="4863" y="4256"/>
                      <a:pt x="4711" y="4833"/>
                    </a:cubicBezTo>
                    <a:cubicBezTo>
                      <a:pt x="4529" y="5563"/>
                      <a:pt x="4225" y="6262"/>
                      <a:pt x="4347" y="7052"/>
                    </a:cubicBezTo>
                    <a:cubicBezTo>
                      <a:pt x="4365" y="7090"/>
                      <a:pt x="4338" y="7116"/>
                      <a:pt x="4307" y="7116"/>
                    </a:cubicBezTo>
                    <a:cubicBezTo>
                      <a:pt x="4288" y="7116"/>
                      <a:pt x="4267" y="7106"/>
                      <a:pt x="4255" y="7082"/>
                    </a:cubicBezTo>
                    <a:cubicBezTo>
                      <a:pt x="3982" y="5988"/>
                      <a:pt x="4711" y="5046"/>
                      <a:pt x="4681" y="3952"/>
                    </a:cubicBezTo>
                    <a:cubicBezTo>
                      <a:pt x="4620" y="2918"/>
                      <a:pt x="4407" y="1946"/>
                      <a:pt x="3769" y="1094"/>
                    </a:cubicBezTo>
                    <a:cubicBezTo>
                      <a:pt x="3617" y="912"/>
                      <a:pt x="3496" y="730"/>
                      <a:pt x="3344" y="547"/>
                    </a:cubicBezTo>
                    <a:close/>
                  </a:path>
                </a:pathLst>
              </a:custGeom>
              <a:solidFill>
                <a:srgbClr val="8C4B5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08" name="Google Shape;2608;p70"/>
              <p:cNvSpPr/>
              <p:nvPr/>
            </p:nvSpPr>
            <p:spPr>
              <a:xfrm rot="3281200">
                <a:off x="3411557" y="2385923"/>
                <a:ext cx="174818" cy="461587"/>
              </a:xfrm>
              <a:custGeom>
                <a:avLst/>
                <a:gdLst/>
                <a:ahLst/>
                <a:cxnLst/>
                <a:rect l="l" t="t" r="r" b="b"/>
                <a:pathLst>
                  <a:path w="2372" h="6263" extrusionOk="0">
                    <a:moveTo>
                      <a:pt x="2219" y="1"/>
                    </a:moveTo>
                    <a:cubicBezTo>
                      <a:pt x="2219" y="31"/>
                      <a:pt x="2219" y="31"/>
                      <a:pt x="2219" y="31"/>
                    </a:cubicBezTo>
                    <a:cubicBezTo>
                      <a:pt x="2098" y="1521"/>
                      <a:pt x="1156" y="1156"/>
                      <a:pt x="669" y="3436"/>
                    </a:cubicBezTo>
                    <a:cubicBezTo>
                      <a:pt x="365" y="4712"/>
                      <a:pt x="821" y="5685"/>
                      <a:pt x="1277" y="6262"/>
                    </a:cubicBezTo>
                    <a:cubicBezTo>
                      <a:pt x="1" y="4408"/>
                      <a:pt x="2371" y="1977"/>
                      <a:pt x="2219" y="1"/>
                    </a:cubicBezTo>
                    <a:close/>
                  </a:path>
                </a:pathLst>
              </a:custGeom>
              <a:solidFill>
                <a:srgbClr val="8C4B5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09" name="Google Shape;2609;p70"/>
              <p:cNvSpPr/>
              <p:nvPr/>
            </p:nvSpPr>
            <p:spPr>
              <a:xfrm rot="3281200">
                <a:off x="3496570" y="2567043"/>
                <a:ext cx="271145" cy="506324"/>
              </a:xfrm>
              <a:custGeom>
                <a:avLst/>
                <a:gdLst/>
                <a:ahLst/>
                <a:cxnLst/>
                <a:rect l="l" t="t" r="r" b="b"/>
                <a:pathLst>
                  <a:path w="3679" h="6870" extrusionOk="0">
                    <a:moveTo>
                      <a:pt x="1" y="0"/>
                    </a:moveTo>
                    <a:cubicBezTo>
                      <a:pt x="31" y="92"/>
                      <a:pt x="92" y="183"/>
                      <a:pt x="153" y="274"/>
                    </a:cubicBezTo>
                    <a:cubicBezTo>
                      <a:pt x="2250" y="1885"/>
                      <a:pt x="2615" y="4469"/>
                      <a:pt x="1582" y="6870"/>
                    </a:cubicBezTo>
                    <a:cubicBezTo>
                      <a:pt x="3679" y="4165"/>
                      <a:pt x="1065" y="487"/>
                      <a:pt x="1" y="0"/>
                    </a:cubicBezTo>
                    <a:close/>
                  </a:path>
                </a:pathLst>
              </a:custGeom>
              <a:solidFill>
                <a:srgbClr val="8C4B5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10" name="Google Shape;2610;p70"/>
              <p:cNvSpPr/>
              <p:nvPr/>
            </p:nvSpPr>
            <p:spPr>
              <a:xfrm rot="3281200">
                <a:off x="3438478" y="2414098"/>
                <a:ext cx="145706" cy="533225"/>
              </a:xfrm>
              <a:custGeom>
                <a:avLst/>
                <a:gdLst/>
                <a:ahLst/>
                <a:cxnLst/>
                <a:rect l="l" t="t" r="r" b="b"/>
                <a:pathLst>
                  <a:path w="1977" h="7235" extrusionOk="0">
                    <a:moveTo>
                      <a:pt x="1399" y="0"/>
                    </a:moveTo>
                    <a:cubicBezTo>
                      <a:pt x="1976" y="2401"/>
                      <a:pt x="1" y="4955"/>
                      <a:pt x="1581" y="7234"/>
                    </a:cubicBezTo>
                    <a:cubicBezTo>
                      <a:pt x="1581" y="7234"/>
                      <a:pt x="1612" y="7234"/>
                      <a:pt x="1612" y="7204"/>
                    </a:cubicBezTo>
                    <a:cubicBezTo>
                      <a:pt x="487" y="5107"/>
                      <a:pt x="1672" y="3131"/>
                      <a:pt x="1703" y="1064"/>
                    </a:cubicBezTo>
                    <a:cubicBezTo>
                      <a:pt x="1612" y="730"/>
                      <a:pt x="1581" y="304"/>
                      <a:pt x="1429" y="0"/>
                    </a:cubicBezTo>
                    <a:close/>
                  </a:path>
                </a:pathLst>
              </a:custGeom>
              <a:solidFill>
                <a:srgbClr val="67354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11" name="Google Shape;2611;p70"/>
              <p:cNvSpPr/>
              <p:nvPr/>
            </p:nvSpPr>
            <p:spPr>
              <a:xfrm rot="3281200">
                <a:off x="3515869" y="2489403"/>
                <a:ext cx="62793" cy="515684"/>
              </a:xfrm>
              <a:custGeom>
                <a:avLst/>
                <a:gdLst/>
                <a:ahLst/>
                <a:cxnLst/>
                <a:rect l="l" t="t" r="r" b="b"/>
                <a:pathLst>
                  <a:path w="852" h="6997" extrusionOk="0">
                    <a:moveTo>
                      <a:pt x="61" y="0"/>
                    </a:moveTo>
                    <a:lnTo>
                      <a:pt x="61" y="0"/>
                    </a:lnTo>
                    <a:cubicBezTo>
                      <a:pt x="91" y="274"/>
                      <a:pt x="122" y="548"/>
                      <a:pt x="122" y="821"/>
                    </a:cubicBezTo>
                    <a:cubicBezTo>
                      <a:pt x="122" y="882"/>
                      <a:pt x="152" y="912"/>
                      <a:pt x="152" y="973"/>
                    </a:cubicBezTo>
                    <a:cubicBezTo>
                      <a:pt x="517" y="1976"/>
                      <a:pt x="760" y="2675"/>
                      <a:pt x="578" y="3739"/>
                    </a:cubicBezTo>
                    <a:cubicBezTo>
                      <a:pt x="365" y="4864"/>
                      <a:pt x="0" y="5806"/>
                      <a:pt x="304" y="6961"/>
                    </a:cubicBezTo>
                    <a:cubicBezTo>
                      <a:pt x="304" y="6987"/>
                      <a:pt x="315" y="6996"/>
                      <a:pt x="328" y="6996"/>
                    </a:cubicBezTo>
                    <a:cubicBezTo>
                      <a:pt x="345" y="6996"/>
                      <a:pt x="365" y="6979"/>
                      <a:pt x="365" y="6961"/>
                    </a:cubicBezTo>
                    <a:cubicBezTo>
                      <a:pt x="183" y="5472"/>
                      <a:pt x="790" y="4286"/>
                      <a:pt x="851" y="2858"/>
                    </a:cubicBezTo>
                    <a:cubicBezTo>
                      <a:pt x="851" y="2341"/>
                      <a:pt x="730" y="1794"/>
                      <a:pt x="517" y="1338"/>
                    </a:cubicBezTo>
                    <a:cubicBezTo>
                      <a:pt x="395" y="1064"/>
                      <a:pt x="335" y="669"/>
                      <a:pt x="243" y="304"/>
                    </a:cubicBezTo>
                    <a:cubicBezTo>
                      <a:pt x="183" y="213"/>
                      <a:pt x="122" y="122"/>
                      <a:pt x="61" y="0"/>
                    </a:cubicBezTo>
                    <a:close/>
                  </a:path>
                </a:pathLst>
              </a:custGeom>
              <a:solidFill>
                <a:srgbClr val="67354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12" name="Google Shape;2612;p70"/>
              <p:cNvSpPr/>
              <p:nvPr/>
            </p:nvSpPr>
            <p:spPr>
              <a:xfrm rot="3281200">
                <a:off x="3711370" y="2544766"/>
                <a:ext cx="20194" cy="78491"/>
              </a:xfrm>
              <a:custGeom>
                <a:avLst/>
                <a:gdLst/>
                <a:ahLst/>
                <a:cxnLst/>
                <a:rect l="l" t="t" r="r" b="b"/>
                <a:pathLst>
                  <a:path w="274" h="1065" extrusionOk="0">
                    <a:moveTo>
                      <a:pt x="0" y="0"/>
                    </a:moveTo>
                    <a:cubicBezTo>
                      <a:pt x="152" y="304"/>
                      <a:pt x="183" y="730"/>
                      <a:pt x="274" y="1064"/>
                    </a:cubicBezTo>
                    <a:cubicBezTo>
                      <a:pt x="274" y="791"/>
                      <a:pt x="243" y="517"/>
                      <a:pt x="213" y="243"/>
                    </a:cubicBezTo>
                    <a:cubicBezTo>
                      <a:pt x="183" y="213"/>
                      <a:pt x="183" y="183"/>
                      <a:pt x="152" y="152"/>
                    </a:cubicBezTo>
                    <a:cubicBezTo>
                      <a:pt x="91" y="91"/>
                      <a:pt x="61" y="61"/>
                      <a:pt x="0" y="0"/>
                    </a:cubicBezTo>
                    <a:close/>
                  </a:path>
                </a:pathLst>
              </a:custGeom>
              <a:solidFill>
                <a:srgbClr val="67354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13" name="Google Shape;2613;p70"/>
              <p:cNvSpPr/>
              <p:nvPr/>
            </p:nvSpPr>
            <p:spPr>
              <a:xfrm rot="3281200">
                <a:off x="3749911" y="2548728"/>
                <a:ext cx="4569" cy="2285"/>
              </a:xfrm>
              <a:custGeom>
                <a:avLst/>
                <a:gdLst/>
                <a:ahLst/>
                <a:cxnLst/>
                <a:rect l="l" t="t" r="r" b="b"/>
                <a:pathLst>
                  <a:path w="62" h="31" extrusionOk="0">
                    <a:moveTo>
                      <a:pt x="1" y="0"/>
                    </a:moveTo>
                    <a:cubicBezTo>
                      <a:pt x="1" y="0"/>
                      <a:pt x="1" y="30"/>
                      <a:pt x="1" y="30"/>
                    </a:cubicBezTo>
                    <a:cubicBezTo>
                      <a:pt x="1" y="30"/>
                      <a:pt x="14" y="17"/>
                      <a:pt x="32" y="17"/>
                    </a:cubicBezTo>
                    <a:cubicBezTo>
                      <a:pt x="41" y="17"/>
                      <a:pt x="51" y="20"/>
                      <a:pt x="62" y="30"/>
                    </a:cubicBezTo>
                    <a:cubicBezTo>
                      <a:pt x="62" y="0"/>
                      <a:pt x="62" y="0"/>
                      <a:pt x="62" y="0"/>
                    </a:cubicBezTo>
                    <a:close/>
                  </a:path>
                </a:pathLst>
              </a:custGeom>
              <a:solidFill>
                <a:srgbClr val="67354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14" name="Google Shape;2614;p70"/>
              <p:cNvSpPr/>
              <p:nvPr/>
            </p:nvSpPr>
            <p:spPr>
              <a:xfrm rot="3281200">
                <a:off x="3515055" y="2525910"/>
                <a:ext cx="112099" cy="502197"/>
              </a:xfrm>
              <a:custGeom>
                <a:avLst/>
                <a:gdLst/>
                <a:ahLst/>
                <a:cxnLst/>
                <a:rect l="l" t="t" r="r" b="b"/>
                <a:pathLst>
                  <a:path w="1521" h="6814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31" y="91"/>
                      <a:pt x="31" y="152"/>
                      <a:pt x="61" y="243"/>
                    </a:cubicBezTo>
                    <a:cubicBezTo>
                      <a:pt x="183" y="426"/>
                      <a:pt x="335" y="608"/>
                      <a:pt x="456" y="821"/>
                    </a:cubicBezTo>
                    <a:cubicBezTo>
                      <a:pt x="1095" y="1672"/>
                      <a:pt x="1308" y="2614"/>
                      <a:pt x="1338" y="3678"/>
                    </a:cubicBezTo>
                    <a:cubicBezTo>
                      <a:pt x="1368" y="4742"/>
                      <a:pt x="608" y="5684"/>
                      <a:pt x="882" y="6778"/>
                    </a:cubicBezTo>
                    <a:cubicBezTo>
                      <a:pt x="882" y="6804"/>
                      <a:pt x="898" y="6813"/>
                      <a:pt x="917" y="6813"/>
                    </a:cubicBezTo>
                    <a:cubicBezTo>
                      <a:pt x="943" y="6813"/>
                      <a:pt x="973" y="6796"/>
                      <a:pt x="973" y="6778"/>
                    </a:cubicBezTo>
                    <a:cubicBezTo>
                      <a:pt x="852" y="5988"/>
                      <a:pt x="1156" y="5289"/>
                      <a:pt x="1368" y="4560"/>
                    </a:cubicBezTo>
                    <a:cubicBezTo>
                      <a:pt x="1520" y="3982"/>
                      <a:pt x="1490" y="3374"/>
                      <a:pt x="1429" y="2797"/>
                    </a:cubicBezTo>
                    <a:cubicBezTo>
                      <a:pt x="1338" y="1794"/>
                      <a:pt x="852" y="1094"/>
                      <a:pt x="335" y="335"/>
                    </a:cubicBezTo>
                    <a:cubicBezTo>
                      <a:pt x="244" y="243"/>
                      <a:pt x="122" y="122"/>
                      <a:pt x="1" y="0"/>
                    </a:cubicBezTo>
                    <a:close/>
                  </a:path>
                </a:pathLst>
              </a:custGeom>
              <a:solidFill>
                <a:srgbClr val="67354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15" name="Google Shape;2615;p70"/>
              <p:cNvSpPr/>
              <p:nvPr/>
            </p:nvSpPr>
            <p:spPr>
              <a:xfrm rot="3281200">
                <a:off x="3747947" y="2562766"/>
                <a:ext cx="17983" cy="22405"/>
              </a:xfrm>
              <a:custGeom>
                <a:avLst/>
                <a:gdLst/>
                <a:ahLst/>
                <a:cxnLst/>
                <a:rect l="l" t="t" r="r" b="b"/>
                <a:pathLst>
                  <a:path w="244" h="304" extrusionOk="0">
                    <a:moveTo>
                      <a:pt x="1" y="0"/>
                    </a:moveTo>
                    <a:cubicBezTo>
                      <a:pt x="31" y="61"/>
                      <a:pt x="61" y="152"/>
                      <a:pt x="92" y="213"/>
                    </a:cubicBezTo>
                    <a:cubicBezTo>
                      <a:pt x="122" y="243"/>
                      <a:pt x="183" y="274"/>
                      <a:pt x="244" y="304"/>
                    </a:cubicBezTo>
                    <a:cubicBezTo>
                      <a:pt x="183" y="213"/>
                      <a:pt x="122" y="122"/>
                      <a:pt x="92" y="30"/>
                    </a:cubicBezTo>
                    <a:cubicBezTo>
                      <a:pt x="61" y="30"/>
                      <a:pt x="31" y="0"/>
                      <a:pt x="1" y="0"/>
                    </a:cubicBezTo>
                    <a:close/>
                  </a:path>
                </a:pathLst>
              </a:custGeom>
              <a:solidFill>
                <a:srgbClr val="67354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16" name="Google Shape;2616;p70"/>
              <p:cNvSpPr/>
              <p:nvPr/>
            </p:nvSpPr>
            <p:spPr>
              <a:xfrm rot="3281200">
                <a:off x="3731875" y="2573432"/>
                <a:ext cx="13561" cy="26974"/>
              </a:xfrm>
              <a:custGeom>
                <a:avLst/>
                <a:gdLst/>
                <a:ahLst/>
                <a:cxnLst/>
                <a:rect l="l" t="t" r="r" b="b"/>
                <a:pathLst>
                  <a:path w="184" h="366" extrusionOk="0">
                    <a:moveTo>
                      <a:pt x="1" y="1"/>
                    </a:moveTo>
                    <a:cubicBezTo>
                      <a:pt x="1" y="31"/>
                      <a:pt x="1" y="61"/>
                      <a:pt x="1" y="61"/>
                    </a:cubicBezTo>
                    <a:cubicBezTo>
                      <a:pt x="62" y="183"/>
                      <a:pt x="123" y="274"/>
                      <a:pt x="183" y="365"/>
                    </a:cubicBezTo>
                    <a:cubicBezTo>
                      <a:pt x="153" y="274"/>
                      <a:pt x="153" y="213"/>
                      <a:pt x="123" y="122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67354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17" name="Google Shape;2617;p70"/>
              <p:cNvSpPr/>
              <p:nvPr/>
            </p:nvSpPr>
            <p:spPr>
              <a:xfrm rot="3281200">
                <a:off x="3751302" y="2558708"/>
                <a:ext cx="8991" cy="15698"/>
              </a:xfrm>
              <a:custGeom>
                <a:avLst/>
                <a:gdLst/>
                <a:ahLst/>
                <a:cxnLst/>
                <a:rect l="l" t="t" r="r" b="b"/>
                <a:pathLst>
                  <a:path w="122" h="213" extrusionOk="0">
                    <a:moveTo>
                      <a:pt x="0" y="0"/>
                    </a:moveTo>
                    <a:cubicBezTo>
                      <a:pt x="0" y="61"/>
                      <a:pt x="31" y="91"/>
                      <a:pt x="31" y="152"/>
                    </a:cubicBezTo>
                    <a:cubicBezTo>
                      <a:pt x="61" y="152"/>
                      <a:pt x="91" y="182"/>
                      <a:pt x="122" y="213"/>
                    </a:cubicBezTo>
                    <a:cubicBezTo>
                      <a:pt x="91" y="152"/>
                      <a:pt x="61" y="61"/>
                      <a:pt x="31" y="0"/>
                    </a:cubicBezTo>
                    <a:close/>
                  </a:path>
                </a:pathLst>
              </a:custGeom>
              <a:solidFill>
                <a:srgbClr val="67354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18" name="Google Shape;2618;p70"/>
              <p:cNvSpPr/>
              <p:nvPr/>
            </p:nvSpPr>
            <p:spPr>
              <a:xfrm rot="3281200">
                <a:off x="3741275" y="2569108"/>
                <a:ext cx="4496" cy="6780"/>
              </a:xfrm>
              <a:custGeom>
                <a:avLst/>
                <a:gdLst/>
                <a:ahLst/>
                <a:cxnLst/>
                <a:rect l="l" t="t" r="r" b="b"/>
                <a:pathLst>
                  <a:path w="61" h="92" extrusionOk="0">
                    <a:moveTo>
                      <a:pt x="0" y="0"/>
                    </a:moveTo>
                    <a:cubicBezTo>
                      <a:pt x="31" y="31"/>
                      <a:pt x="31" y="61"/>
                      <a:pt x="61" y="91"/>
                    </a:cubicBezTo>
                    <a:cubicBezTo>
                      <a:pt x="61" y="91"/>
                      <a:pt x="61" y="61"/>
                      <a:pt x="61" y="31"/>
                    </a:cubicBezTo>
                    <a:cubicBezTo>
                      <a:pt x="31" y="31"/>
                      <a:pt x="31" y="0"/>
                      <a:pt x="0" y="0"/>
                    </a:cubicBezTo>
                    <a:close/>
                  </a:path>
                </a:pathLst>
              </a:custGeom>
              <a:solidFill>
                <a:srgbClr val="67354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19" name="Google Shape;2619;p70"/>
              <p:cNvSpPr/>
              <p:nvPr/>
            </p:nvSpPr>
            <p:spPr>
              <a:xfrm rot="3281200">
                <a:off x="3748780" y="2552904"/>
                <a:ext cx="11276" cy="10023"/>
              </a:xfrm>
              <a:custGeom>
                <a:avLst/>
                <a:gdLst/>
                <a:ahLst/>
                <a:cxnLst/>
                <a:rect l="l" t="t" r="r" b="b"/>
                <a:pathLst>
                  <a:path w="153" h="136" extrusionOk="0">
                    <a:moveTo>
                      <a:pt x="32" y="1"/>
                    </a:moveTo>
                    <a:cubicBezTo>
                      <a:pt x="21" y="1"/>
                      <a:pt x="11" y="4"/>
                      <a:pt x="1" y="14"/>
                    </a:cubicBezTo>
                    <a:cubicBezTo>
                      <a:pt x="1" y="14"/>
                      <a:pt x="1" y="14"/>
                      <a:pt x="1" y="44"/>
                    </a:cubicBezTo>
                    <a:cubicBezTo>
                      <a:pt x="61" y="75"/>
                      <a:pt x="92" y="105"/>
                      <a:pt x="153" y="136"/>
                    </a:cubicBezTo>
                    <a:cubicBezTo>
                      <a:pt x="122" y="105"/>
                      <a:pt x="122" y="44"/>
                      <a:pt x="122" y="14"/>
                    </a:cubicBezTo>
                    <a:cubicBezTo>
                      <a:pt x="82" y="14"/>
                      <a:pt x="55" y="1"/>
                      <a:pt x="32" y="1"/>
                    </a:cubicBezTo>
                    <a:close/>
                  </a:path>
                </a:pathLst>
              </a:custGeom>
              <a:solidFill>
                <a:srgbClr val="67354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20" name="Google Shape;2620;p70"/>
              <p:cNvSpPr/>
              <p:nvPr/>
            </p:nvSpPr>
            <p:spPr>
              <a:xfrm rot="3281200">
                <a:off x="3283186" y="2762538"/>
                <a:ext cx="51590" cy="51590"/>
              </a:xfrm>
              <a:custGeom>
                <a:avLst/>
                <a:gdLst/>
                <a:ahLst/>
                <a:cxnLst/>
                <a:rect l="l" t="t" r="r" b="b"/>
                <a:pathLst>
                  <a:path w="700" h="700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53" y="244"/>
                      <a:pt x="366" y="457"/>
                      <a:pt x="639" y="700"/>
                    </a:cubicBezTo>
                    <a:lnTo>
                      <a:pt x="700" y="700"/>
                    </a:lnTo>
                    <a:cubicBezTo>
                      <a:pt x="669" y="670"/>
                      <a:pt x="639" y="670"/>
                      <a:pt x="639" y="670"/>
                    </a:cubicBezTo>
                    <a:cubicBezTo>
                      <a:pt x="639" y="670"/>
                      <a:pt x="305" y="426"/>
                      <a:pt x="1" y="1"/>
                    </a:cubicBezTo>
                    <a:close/>
                  </a:path>
                </a:pathLst>
              </a:custGeom>
              <a:solidFill>
                <a:srgbClr val="67354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21" name="Google Shape;2621;p70"/>
              <p:cNvSpPr/>
              <p:nvPr/>
            </p:nvSpPr>
            <p:spPr>
              <a:xfrm rot="3281200">
                <a:off x="3356734" y="2360472"/>
                <a:ext cx="253162" cy="526444"/>
              </a:xfrm>
              <a:custGeom>
                <a:avLst/>
                <a:gdLst/>
                <a:ahLst/>
                <a:cxnLst/>
                <a:rect l="l" t="t" r="r" b="b"/>
                <a:pathLst>
                  <a:path w="3435" h="7143" extrusionOk="0">
                    <a:moveTo>
                      <a:pt x="2979" y="0"/>
                    </a:moveTo>
                    <a:cubicBezTo>
                      <a:pt x="2888" y="30"/>
                      <a:pt x="2857" y="91"/>
                      <a:pt x="2857" y="213"/>
                    </a:cubicBezTo>
                    <a:cubicBezTo>
                      <a:pt x="2979" y="2189"/>
                      <a:pt x="578" y="4559"/>
                      <a:pt x="1824" y="6444"/>
                    </a:cubicBezTo>
                    <a:cubicBezTo>
                      <a:pt x="2158" y="6869"/>
                      <a:pt x="2462" y="7113"/>
                      <a:pt x="2462" y="7113"/>
                    </a:cubicBezTo>
                    <a:cubicBezTo>
                      <a:pt x="2462" y="7113"/>
                      <a:pt x="2492" y="7113"/>
                      <a:pt x="2523" y="7143"/>
                    </a:cubicBezTo>
                    <a:cubicBezTo>
                      <a:pt x="2553" y="7113"/>
                      <a:pt x="2553" y="7082"/>
                      <a:pt x="2523" y="7052"/>
                    </a:cubicBezTo>
                    <a:cubicBezTo>
                      <a:pt x="0" y="4803"/>
                      <a:pt x="3435" y="2492"/>
                      <a:pt x="2979" y="91"/>
                    </a:cubicBezTo>
                    <a:lnTo>
                      <a:pt x="2979" y="61"/>
                    </a:lnTo>
                    <a:cubicBezTo>
                      <a:pt x="2979" y="61"/>
                      <a:pt x="2979" y="61"/>
                      <a:pt x="2979" y="30"/>
                    </a:cubicBezTo>
                    <a:cubicBezTo>
                      <a:pt x="2979" y="0"/>
                      <a:pt x="2979" y="0"/>
                      <a:pt x="2979" y="0"/>
                    </a:cubicBezTo>
                    <a:close/>
                  </a:path>
                </a:pathLst>
              </a:custGeom>
              <a:solidFill>
                <a:srgbClr val="67354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22" name="Google Shape;2622;p70"/>
              <p:cNvSpPr/>
              <p:nvPr/>
            </p:nvSpPr>
            <p:spPr>
              <a:xfrm rot="3281200">
                <a:off x="3751851" y="2542911"/>
                <a:ext cx="2285" cy="4569"/>
              </a:xfrm>
              <a:custGeom>
                <a:avLst/>
                <a:gdLst/>
                <a:ahLst/>
                <a:cxnLst/>
                <a:rect l="l" t="t" r="r" b="b"/>
                <a:pathLst>
                  <a:path w="31" h="62" extrusionOk="0">
                    <a:moveTo>
                      <a:pt x="0" y="0"/>
                    </a:moveTo>
                    <a:cubicBezTo>
                      <a:pt x="0" y="31"/>
                      <a:pt x="0" y="61"/>
                      <a:pt x="0" y="61"/>
                    </a:cubicBezTo>
                    <a:lnTo>
                      <a:pt x="31" y="61"/>
                    </a:lnTo>
                    <a:lnTo>
                      <a:pt x="31" y="31"/>
                    </a:lnTo>
                    <a:cubicBezTo>
                      <a:pt x="31" y="31"/>
                      <a:pt x="31" y="31"/>
                      <a:pt x="0" y="0"/>
                    </a:cubicBezTo>
                    <a:close/>
                  </a:path>
                </a:pathLst>
              </a:custGeom>
              <a:solidFill>
                <a:srgbClr val="67354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23" name="Google Shape;2623;p70"/>
              <p:cNvSpPr/>
              <p:nvPr/>
            </p:nvSpPr>
            <p:spPr>
              <a:xfrm rot="3281200">
                <a:off x="3750860" y="2546894"/>
                <a:ext cx="74" cy="2285"/>
              </a:xfrm>
              <a:custGeom>
                <a:avLst/>
                <a:gdLst/>
                <a:ahLst/>
                <a:cxnLst/>
                <a:rect l="l" t="t" r="r" b="b"/>
                <a:pathLst>
                  <a:path w="1" h="31" extrusionOk="0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30"/>
                      <a:pt x="1" y="30"/>
                    </a:cubicBezTo>
                    <a:lnTo>
                      <a:pt x="1" y="30"/>
                    </a:lnTo>
                    <a:lnTo>
                      <a:pt x="1" y="30"/>
                    </a:lnTo>
                    <a:cubicBezTo>
                      <a:pt x="1" y="3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67354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24" name="Google Shape;2624;p70"/>
              <p:cNvSpPr/>
              <p:nvPr/>
            </p:nvSpPr>
            <p:spPr>
              <a:xfrm rot="3281200">
                <a:off x="3509519" y="2552166"/>
                <a:ext cx="174818" cy="506397"/>
              </a:xfrm>
              <a:custGeom>
                <a:avLst/>
                <a:gdLst/>
                <a:ahLst/>
                <a:cxnLst/>
                <a:rect l="l" t="t" r="r" b="b"/>
                <a:pathLst>
                  <a:path w="2372" h="6871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62" y="153"/>
                      <a:pt x="153" y="305"/>
                      <a:pt x="244" y="427"/>
                    </a:cubicBezTo>
                    <a:cubicBezTo>
                      <a:pt x="882" y="1095"/>
                      <a:pt x="1399" y="1794"/>
                      <a:pt x="1672" y="2737"/>
                    </a:cubicBezTo>
                    <a:cubicBezTo>
                      <a:pt x="2037" y="4104"/>
                      <a:pt x="1642" y="5563"/>
                      <a:pt x="1065" y="6810"/>
                    </a:cubicBezTo>
                    <a:cubicBezTo>
                      <a:pt x="1065" y="6810"/>
                      <a:pt x="1065" y="6840"/>
                      <a:pt x="1065" y="6870"/>
                    </a:cubicBezTo>
                    <a:cubicBezTo>
                      <a:pt x="1095" y="6840"/>
                      <a:pt x="1125" y="6840"/>
                      <a:pt x="1156" y="6810"/>
                    </a:cubicBezTo>
                    <a:cubicBezTo>
                      <a:pt x="1217" y="6749"/>
                      <a:pt x="1277" y="6688"/>
                      <a:pt x="1308" y="6597"/>
                    </a:cubicBezTo>
                    <a:cubicBezTo>
                      <a:pt x="2372" y="4226"/>
                      <a:pt x="2037" y="1642"/>
                      <a:pt x="1" y="1"/>
                    </a:cubicBezTo>
                    <a:close/>
                  </a:path>
                </a:pathLst>
              </a:custGeom>
              <a:solidFill>
                <a:srgbClr val="67354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25" name="Google Shape;2625;p70"/>
              <p:cNvSpPr/>
              <p:nvPr/>
            </p:nvSpPr>
            <p:spPr>
              <a:xfrm rot="3281200">
                <a:off x="3747221" y="2549434"/>
                <a:ext cx="74" cy="2358"/>
              </a:xfrm>
              <a:custGeom>
                <a:avLst/>
                <a:gdLst/>
                <a:ahLst/>
                <a:cxnLst/>
                <a:rect l="l" t="t" r="r" b="b"/>
                <a:pathLst>
                  <a:path w="1" h="32" extrusionOk="0">
                    <a:moveTo>
                      <a:pt x="1" y="1"/>
                    </a:moveTo>
                    <a:cubicBezTo>
                      <a:pt x="1" y="1"/>
                      <a:pt x="1" y="1"/>
                      <a:pt x="1" y="31"/>
                    </a:cubicBezTo>
                    <a:lnTo>
                      <a:pt x="1" y="31"/>
                    </a:ln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67354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26" name="Google Shape;2626;p70"/>
              <p:cNvSpPr/>
              <p:nvPr/>
            </p:nvSpPr>
            <p:spPr>
              <a:xfrm rot="3281200">
                <a:off x="3746739" y="2550367"/>
                <a:ext cx="2358" cy="2358"/>
              </a:xfrm>
              <a:custGeom>
                <a:avLst/>
                <a:gdLst/>
                <a:ahLst/>
                <a:cxnLst/>
                <a:rect l="l" t="t" r="r" b="b"/>
                <a:pathLst>
                  <a:path w="32" h="32" extrusionOk="0">
                    <a:moveTo>
                      <a:pt x="1" y="1"/>
                    </a:moveTo>
                    <a:cubicBezTo>
                      <a:pt x="1" y="1"/>
                      <a:pt x="1" y="1"/>
                      <a:pt x="1" y="31"/>
                    </a:cubicBezTo>
                    <a:lnTo>
                      <a:pt x="31" y="31"/>
                    </a:lnTo>
                    <a:cubicBezTo>
                      <a:pt x="31" y="3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67354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27" name="Google Shape;2627;p70"/>
              <p:cNvSpPr/>
              <p:nvPr/>
            </p:nvSpPr>
            <p:spPr>
              <a:xfrm rot="3281200">
                <a:off x="3748153" y="2549916"/>
                <a:ext cx="74" cy="7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1"/>
                    </a:move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67354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28" name="Google Shape;2628;p70"/>
              <p:cNvSpPr/>
              <p:nvPr/>
            </p:nvSpPr>
            <p:spPr>
              <a:xfrm rot="3281200">
                <a:off x="3741128" y="2550015"/>
                <a:ext cx="13561" cy="16804"/>
              </a:xfrm>
              <a:custGeom>
                <a:avLst/>
                <a:gdLst/>
                <a:ahLst/>
                <a:cxnLst/>
                <a:rect l="l" t="t" r="r" b="b"/>
                <a:pathLst>
                  <a:path w="184" h="228" extrusionOk="0">
                    <a:moveTo>
                      <a:pt x="32" y="1"/>
                    </a:moveTo>
                    <a:cubicBezTo>
                      <a:pt x="14" y="1"/>
                      <a:pt x="1" y="14"/>
                      <a:pt x="1" y="14"/>
                    </a:cubicBezTo>
                    <a:lnTo>
                      <a:pt x="1" y="45"/>
                    </a:lnTo>
                    <a:cubicBezTo>
                      <a:pt x="1" y="45"/>
                      <a:pt x="31" y="75"/>
                      <a:pt x="31" y="75"/>
                    </a:cubicBezTo>
                    <a:cubicBezTo>
                      <a:pt x="92" y="136"/>
                      <a:pt x="122" y="166"/>
                      <a:pt x="183" y="227"/>
                    </a:cubicBezTo>
                    <a:cubicBezTo>
                      <a:pt x="153" y="166"/>
                      <a:pt x="122" y="106"/>
                      <a:pt x="62" y="14"/>
                    </a:cubicBezTo>
                    <a:cubicBezTo>
                      <a:pt x="51" y="4"/>
                      <a:pt x="41" y="1"/>
                      <a:pt x="32" y="1"/>
                    </a:cubicBezTo>
                    <a:close/>
                  </a:path>
                </a:pathLst>
              </a:custGeom>
              <a:solidFill>
                <a:srgbClr val="67354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29" name="Google Shape;2629;p70"/>
              <p:cNvSpPr/>
              <p:nvPr/>
            </p:nvSpPr>
            <p:spPr>
              <a:xfrm rot="3281200">
                <a:off x="3730275" y="2578513"/>
                <a:ext cx="29185" cy="38177"/>
              </a:xfrm>
              <a:custGeom>
                <a:avLst/>
                <a:gdLst/>
                <a:ahLst/>
                <a:cxnLst/>
                <a:rect l="l" t="t" r="r" b="b"/>
                <a:pathLst>
                  <a:path w="396" h="518" extrusionOk="0">
                    <a:moveTo>
                      <a:pt x="1" y="1"/>
                    </a:moveTo>
                    <a:cubicBezTo>
                      <a:pt x="31" y="62"/>
                      <a:pt x="31" y="122"/>
                      <a:pt x="62" y="183"/>
                    </a:cubicBezTo>
                    <a:cubicBezTo>
                      <a:pt x="183" y="305"/>
                      <a:pt x="305" y="426"/>
                      <a:pt x="396" y="518"/>
                    </a:cubicBezTo>
                    <a:cubicBezTo>
                      <a:pt x="305" y="396"/>
                      <a:pt x="214" y="244"/>
                      <a:pt x="153" y="92"/>
                    </a:cubicBezTo>
                    <a:cubicBezTo>
                      <a:pt x="92" y="62"/>
                      <a:pt x="31" y="31"/>
                      <a:pt x="1" y="1"/>
                    </a:cubicBezTo>
                    <a:close/>
                  </a:path>
                </a:pathLst>
              </a:custGeom>
              <a:solidFill>
                <a:srgbClr val="67354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30" name="Google Shape;2630;p70"/>
              <p:cNvSpPr/>
              <p:nvPr/>
            </p:nvSpPr>
            <p:spPr>
              <a:xfrm rot="3281200">
                <a:off x="3742025" y="2567438"/>
                <a:ext cx="11276" cy="17983"/>
              </a:xfrm>
              <a:custGeom>
                <a:avLst/>
                <a:gdLst/>
                <a:ahLst/>
                <a:cxnLst/>
                <a:rect l="l" t="t" r="r" b="b"/>
                <a:pathLst>
                  <a:path w="153" h="244" extrusionOk="0">
                    <a:moveTo>
                      <a:pt x="1" y="0"/>
                    </a:moveTo>
                    <a:cubicBezTo>
                      <a:pt x="1" y="30"/>
                      <a:pt x="1" y="91"/>
                      <a:pt x="31" y="122"/>
                    </a:cubicBezTo>
                    <a:lnTo>
                      <a:pt x="153" y="243"/>
                    </a:lnTo>
                    <a:cubicBezTo>
                      <a:pt x="122" y="182"/>
                      <a:pt x="122" y="122"/>
                      <a:pt x="92" y="61"/>
                    </a:cubicBezTo>
                    <a:cubicBezTo>
                      <a:pt x="61" y="30"/>
                      <a:pt x="31" y="0"/>
                      <a:pt x="1" y="0"/>
                    </a:cubicBezTo>
                    <a:close/>
                  </a:path>
                </a:pathLst>
              </a:custGeom>
              <a:solidFill>
                <a:srgbClr val="67354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31" name="Google Shape;2631;p70"/>
              <p:cNvSpPr/>
              <p:nvPr/>
            </p:nvSpPr>
            <p:spPr>
              <a:xfrm rot="3281200">
                <a:off x="3742886" y="2553099"/>
                <a:ext cx="11276" cy="17983"/>
              </a:xfrm>
              <a:custGeom>
                <a:avLst/>
                <a:gdLst/>
                <a:ahLst/>
                <a:cxnLst/>
                <a:rect l="l" t="t" r="r" b="b"/>
                <a:pathLst>
                  <a:path w="153" h="244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31" y="61"/>
                      <a:pt x="92" y="152"/>
                      <a:pt x="122" y="213"/>
                    </a:cubicBezTo>
                    <a:cubicBezTo>
                      <a:pt x="122" y="213"/>
                      <a:pt x="153" y="244"/>
                      <a:pt x="153" y="244"/>
                    </a:cubicBezTo>
                    <a:cubicBezTo>
                      <a:pt x="153" y="213"/>
                      <a:pt x="153" y="152"/>
                      <a:pt x="153" y="92"/>
                    </a:cubicBezTo>
                    <a:cubicBezTo>
                      <a:pt x="92" y="61"/>
                      <a:pt x="61" y="31"/>
                      <a:pt x="1" y="0"/>
                    </a:cubicBezTo>
                    <a:close/>
                  </a:path>
                </a:pathLst>
              </a:custGeom>
              <a:solidFill>
                <a:srgbClr val="67354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32" name="Google Shape;2632;p70"/>
              <p:cNvSpPr/>
              <p:nvPr/>
            </p:nvSpPr>
            <p:spPr>
              <a:xfrm rot="3281200">
                <a:off x="3747221" y="2549434"/>
                <a:ext cx="74" cy="2358"/>
              </a:xfrm>
              <a:custGeom>
                <a:avLst/>
                <a:gdLst/>
                <a:ahLst/>
                <a:cxnLst/>
                <a:rect l="l" t="t" r="r" b="b"/>
                <a:pathLst>
                  <a:path w="1" h="32" extrusionOk="0">
                    <a:moveTo>
                      <a:pt x="1" y="1"/>
                    </a:moveTo>
                    <a:cubicBezTo>
                      <a:pt x="1" y="1"/>
                      <a:pt x="1" y="1"/>
                      <a:pt x="1" y="31"/>
                    </a:cubicBezTo>
                    <a:lnTo>
                      <a:pt x="1" y="31"/>
                    </a:ln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67354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33" name="Google Shape;2633;p70"/>
              <p:cNvSpPr/>
              <p:nvPr/>
            </p:nvSpPr>
            <p:spPr>
              <a:xfrm rot="3281200">
                <a:off x="3749056" y="2548172"/>
                <a:ext cx="74" cy="2285"/>
              </a:xfrm>
              <a:custGeom>
                <a:avLst/>
                <a:gdLst/>
                <a:ahLst/>
                <a:cxnLst/>
                <a:rect l="l" t="t" r="r" b="b"/>
                <a:pathLst>
                  <a:path w="1" h="31" extrusionOk="0">
                    <a:moveTo>
                      <a:pt x="1" y="31"/>
                    </a:moveTo>
                    <a:lnTo>
                      <a:pt x="1" y="0"/>
                    </a:lnTo>
                    <a:lnTo>
                      <a:pt x="1" y="0"/>
                    </a:lnTo>
                    <a:cubicBezTo>
                      <a:pt x="1" y="31"/>
                      <a:pt x="1" y="31"/>
                      <a:pt x="1" y="31"/>
                    </a:cubicBezTo>
                    <a:cubicBezTo>
                      <a:pt x="1" y="31"/>
                      <a:pt x="1" y="31"/>
                      <a:pt x="1" y="31"/>
                    </a:cubicBezTo>
                    <a:close/>
                  </a:path>
                </a:pathLst>
              </a:custGeom>
              <a:solidFill>
                <a:srgbClr val="67354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34" name="Google Shape;2634;p70"/>
              <p:cNvSpPr/>
              <p:nvPr/>
            </p:nvSpPr>
            <p:spPr>
              <a:xfrm rot="3281200">
                <a:off x="3749056" y="2548172"/>
                <a:ext cx="74" cy="2285"/>
              </a:xfrm>
              <a:custGeom>
                <a:avLst/>
                <a:gdLst/>
                <a:ahLst/>
                <a:cxnLst/>
                <a:rect l="l" t="t" r="r" b="b"/>
                <a:pathLst>
                  <a:path w="1" h="31" extrusionOk="0">
                    <a:moveTo>
                      <a:pt x="1" y="0"/>
                    </a:moveTo>
                    <a:lnTo>
                      <a:pt x="1" y="31"/>
                    </a:lnTo>
                    <a:cubicBezTo>
                      <a:pt x="1" y="3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67354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35" name="Google Shape;2635;p70"/>
              <p:cNvSpPr/>
              <p:nvPr/>
            </p:nvSpPr>
            <p:spPr>
              <a:xfrm rot="3281200">
                <a:off x="3178614" y="2832990"/>
                <a:ext cx="217343" cy="146370"/>
              </a:xfrm>
              <a:custGeom>
                <a:avLst/>
                <a:gdLst/>
                <a:ahLst/>
                <a:cxnLst/>
                <a:rect l="l" t="t" r="r" b="b"/>
                <a:pathLst>
                  <a:path w="2949" h="1986" extrusionOk="0">
                    <a:moveTo>
                      <a:pt x="791" y="0"/>
                    </a:moveTo>
                    <a:cubicBezTo>
                      <a:pt x="0" y="456"/>
                      <a:pt x="669" y="1763"/>
                      <a:pt x="669" y="1763"/>
                    </a:cubicBezTo>
                    <a:cubicBezTo>
                      <a:pt x="954" y="1927"/>
                      <a:pt x="1258" y="1986"/>
                      <a:pt x="1547" y="1986"/>
                    </a:cubicBezTo>
                    <a:cubicBezTo>
                      <a:pt x="2279" y="1986"/>
                      <a:pt x="2918" y="1611"/>
                      <a:pt x="2918" y="1611"/>
                    </a:cubicBezTo>
                    <a:cubicBezTo>
                      <a:pt x="2949" y="1581"/>
                      <a:pt x="2949" y="1551"/>
                      <a:pt x="2949" y="1520"/>
                    </a:cubicBezTo>
                    <a:cubicBezTo>
                      <a:pt x="2098" y="1186"/>
                      <a:pt x="1338" y="700"/>
                      <a:pt x="791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36" name="Google Shape;2636;p70"/>
              <p:cNvSpPr/>
              <p:nvPr/>
            </p:nvSpPr>
            <p:spPr>
              <a:xfrm rot="3281200">
                <a:off x="3236367" y="2858296"/>
                <a:ext cx="177840" cy="128976"/>
              </a:xfrm>
              <a:custGeom>
                <a:avLst/>
                <a:gdLst/>
                <a:ahLst/>
                <a:cxnLst/>
                <a:rect l="l" t="t" r="r" b="b"/>
                <a:pathLst>
                  <a:path w="2413" h="1750" extrusionOk="0">
                    <a:moveTo>
                      <a:pt x="1113" y="1"/>
                    </a:moveTo>
                    <a:cubicBezTo>
                      <a:pt x="865" y="1"/>
                      <a:pt x="590" y="42"/>
                      <a:pt x="305" y="108"/>
                    </a:cubicBezTo>
                    <a:cubicBezTo>
                      <a:pt x="183" y="138"/>
                      <a:pt x="92" y="199"/>
                      <a:pt x="1" y="229"/>
                    </a:cubicBezTo>
                    <a:cubicBezTo>
                      <a:pt x="548" y="929"/>
                      <a:pt x="1308" y="1415"/>
                      <a:pt x="2159" y="1749"/>
                    </a:cubicBezTo>
                    <a:cubicBezTo>
                      <a:pt x="2413" y="411"/>
                      <a:pt x="1895" y="1"/>
                      <a:pt x="1113" y="1"/>
                    </a:cubicBezTo>
                    <a:close/>
                  </a:path>
                </a:pathLst>
              </a:custGeom>
              <a:solidFill>
                <a:srgbClr val="F17FB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217" name="Google Shape;3751;p80"/>
          <p:cNvGrpSpPr/>
          <p:nvPr/>
        </p:nvGrpSpPr>
        <p:grpSpPr>
          <a:xfrm>
            <a:off x="7687456" y="668863"/>
            <a:ext cx="790300" cy="1669450"/>
            <a:chOff x="207975" y="6471313"/>
            <a:chExt cx="790300" cy="1669450"/>
          </a:xfrm>
        </p:grpSpPr>
        <p:sp>
          <p:nvSpPr>
            <p:cNvPr id="218" name="Google Shape;3752;p80"/>
            <p:cNvSpPr/>
            <p:nvPr/>
          </p:nvSpPr>
          <p:spPr>
            <a:xfrm>
              <a:off x="207975" y="6817863"/>
              <a:ext cx="790300" cy="315400"/>
            </a:xfrm>
            <a:custGeom>
              <a:avLst/>
              <a:gdLst/>
              <a:ahLst/>
              <a:cxnLst/>
              <a:rect l="l" t="t" r="r" b="b"/>
              <a:pathLst>
                <a:path w="31612" h="12616" extrusionOk="0">
                  <a:moveTo>
                    <a:pt x="3891" y="0"/>
                  </a:moveTo>
                  <a:cubicBezTo>
                    <a:pt x="3891" y="0"/>
                    <a:pt x="3100" y="3283"/>
                    <a:pt x="1550" y="4651"/>
                  </a:cubicBezTo>
                  <a:cubicBezTo>
                    <a:pt x="0" y="6049"/>
                    <a:pt x="243" y="7447"/>
                    <a:pt x="1550" y="8055"/>
                  </a:cubicBezTo>
                  <a:cubicBezTo>
                    <a:pt x="1727" y="8137"/>
                    <a:pt x="1891" y="8173"/>
                    <a:pt x="2042" y="8173"/>
                  </a:cubicBezTo>
                  <a:cubicBezTo>
                    <a:pt x="3010" y="8173"/>
                    <a:pt x="3465" y="6718"/>
                    <a:pt x="3465" y="6718"/>
                  </a:cubicBezTo>
                  <a:lnTo>
                    <a:pt x="3465" y="6718"/>
                  </a:lnTo>
                  <a:cubicBezTo>
                    <a:pt x="3465" y="6718"/>
                    <a:pt x="3283" y="10973"/>
                    <a:pt x="6383" y="11672"/>
                  </a:cubicBezTo>
                  <a:cubicBezTo>
                    <a:pt x="6843" y="11776"/>
                    <a:pt x="7258" y="11823"/>
                    <a:pt x="7632" y="11823"/>
                  </a:cubicBezTo>
                  <a:cubicBezTo>
                    <a:pt x="10655" y="11823"/>
                    <a:pt x="11064" y="8815"/>
                    <a:pt x="11064" y="8815"/>
                  </a:cubicBezTo>
                  <a:cubicBezTo>
                    <a:pt x="11064" y="8815"/>
                    <a:pt x="12645" y="12523"/>
                    <a:pt x="16383" y="12615"/>
                  </a:cubicBezTo>
                  <a:cubicBezTo>
                    <a:pt x="16413" y="12615"/>
                    <a:pt x="16442" y="12615"/>
                    <a:pt x="16471" y="12615"/>
                  </a:cubicBezTo>
                  <a:cubicBezTo>
                    <a:pt x="20153" y="12615"/>
                    <a:pt x="22098" y="8815"/>
                    <a:pt x="22098" y="8815"/>
                  </a:cubicBezTo>
                  <a:cubicBezTo>
                    <a:pt x="22098" y="8815"/>
                    <a:pt x="23088" y="12319"/>
                    <a:pt x="24882" y="12319"/>
                  </a:cubicBezTo>
                  <a:cubicBezTo>
                    <a:pt x="25051" y="12319"/>
                    <a:pt x="25228" y="12288"/>
                    <a:pt x="25411" y="12219"/>
                  </a:cubicBezTo>
                  <a:cubicBezTo>
                    <a:pt x="28571" y="11051"/>
                    <a:pt x="27137" y="8002"/>
                    <a:pt x="26724" y="7252"/>
                  </a:cubicBezTo>
                  <a:lnTo>
                    <a:pt x="26724" y="7252"/>
                  </a:lnTo>
                  <a:cubicBezTo>
                    <a:pt x="26942" y="7599"/>
                    <a:pt x="27512" y="8363"/>
                    <a:pt x="28318" y="8363"/>
                  </a:cubicBezTo>
                  <a:cubicBezTo>
                    <a:pt x="28739" y="8363"/>
                    <a:pt x="29224" y="8155"/>
                    <a:pt x="29757" y="7569"/>
                  </a:cubicBezTo>
                  <a:cubicBezTo>
                    <a:pt x="31612" y="5502"/>
                    <a:pt x="27387" y="1733"/>
                    <a:pt x="27812" y="274"/>
                  </a:cubicBezTo>
                  <a:lnTo>
                    <a:pt x="3891" y="0"/>
                  </a:lnTo>
                  <a:close/>
                </a:path>
              </a:pathLst>
            </a:custGeom>
            <a:solidFill>
              <a:srgbClr val="FCB3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3753;p80"/>
            <p:cNvSpPr/>
            <p:nvPr/>
          </p:nvSpPr>
          <p:spPr>
            <a:xfrm>
              <a:off x="425300" y="6991863"/>
              <a:ext cx="339700" cy="462150"/>
            </a:xfrm>
            <a:custGeom>
              <a:avLst/>
              <a:gdLst/>
              <a:ahLst/>
              <a:cxnLst/>
              <a:rect l="l" t="t" r="r" b="b"/>
              <a:pathLst>
                <a:path w="13588" h="18486" extrusionOk="0">
                  <a:moveTo>
                    <a:pt x="7017" y="1"/>
                  </a:moveTo>
                  <a:cubicBezTo>
                    <a:pt x="6959" y="1"/>
                    <a:pt x="6899" y="1"/>
                    <a:pt x="6839" y="1"/>
                  </a:cubicBezTo>
                  <a:cubicBezTo>
                    <a:pt x="6839" y="1"/>
                    <a:pt x="6833" y="1"/>
                    <a:pt x="6820" y="1"/>
                  </a:cubicBezTo>
                  <a:cubicBezTo>
                    <a:pt x="6456" y="1"/>
                    <a:pt x="1185" y="58"/>
                    <a:pt x="1155" y="3345"/>
                  </a:cubicBezTo>
                  <a:cubicBezTo>
                    <a:pt x="1094" y="6779"/>
                    <a:pt x="0" y="14409"/>
                    <a:pt x="1490" y="17387"/>
                  </a:cubicBezTo>
                  <a:cubicBezTo>
                    <a:pt x="1889" y="18186"/>
                    <a:pt x="4468" y="18485"/>
                    <a:pt x="6945" y="18485"/>
                  </a:cubicBezTo>
                  <a:cubicBezTo>
                    <a:pt x="8426" y="18485"/>
                    <a:pt x="9870" y="18379"/>
                    <a:pt x="10791" y="18208"/>
                  </a:cubicBezTo>
                  <a:cubicBezTo>
                    <a:pt x="13283" y="17722"/>
                    <a:pt x="13587" y="15503"/>
                    <a:pt x="13557" y="13193"/>
                  </a:cubicBezTo>
                  <a:cubicBezTo>
                    <a:pt x="13526" y="10883"/>
                    <a:pt x="13374" y="5381"/>
                    <a:pt x="12827" y="2828"/>
                  </a:cubicBezTo>
                  <a:cubicBezTo>
                    <a:pt x="12497" y="1236"/>
                    <a:pt x="11870" y="1"/>
                    <a:pt x="7017" y="1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3754;p80"/>
            <p:cNvSpPr/>
            <p:nvPr/>
          </p:nvSpPr>
          <p:spPr>
            <a:xfrm>
              <a:off x="440500" y="6992613"/>
              <a:ext cx="339700" cy="462200"/>
            </a:xfrm>
            <a:custGeom>
              <a:avLst/>
              <a:gdLst/>
              <a:ahLst/>
              <a:cxnLst/>
              <a:rect l="l" t="t" r="r" b="b"/>
              <a:pathLst>
                <a:path w="13588" h="18488" extrusionOk="0">
                  <a:moveTo>
                    <a:pt x="7017" y="1"/>
                  </a:moveTo>
                  <a:cubicBezTo>
                    <a:pt x="6958" y="1"/>
                    <a:pt x="6899" y="1"/>
                    <a:pt x="6839" y="1"/>
                  </a:cubicBezTo>
                  <a:cubicBezTo>
                    <a:pt x="6839" y="1"/>
                    <a:pt x="6833" y="1"/>
                    <a:pt x="6820" y="1"/>
                  </a:cubicBezTo>
                  <a:cubicBezTo>
                    <a:pt x="6459" y="1"/>
                    <a:pt x="1185" y="58"/>
                    <a:pt x="1155" y="3375"/>
                  </a:cubicBezTo>
                  <a:cubicBezTo>
                    <a:pt x="1125" y="6780"/>
                    <a:pt x="0" y="14409"/>
                    <a:pt x="1520" y="17418"/>
                  </a:cubicBezTo>
                  <a:cubicBezTo>
                    <a:pt x="1899" y="18195"/>
                    <a:pt x="4449" y="18487"/>
                    <a:pt x="6921" y="18487"/>
                  </a:cubicBezTo>
                  <a:cubicBezTo>
                    <a:pt x="8415" y="18487"/>
                    <a:pt x="9882" y="18380"/>
                    <a:pt x="10821" y="18208"/>
                  </a:cubicBezTo>
                  <a:cubicBezTo>
                    <a:pt x="13283" y="17722"/>
                    <a:pt x="13587" y="15503"/>
                    <a:pt x="13557" y="13193"/>
                  </a:cubicBezTo>
                  <a:cubicBezTo>
                    <a:pt x="13557" y="10883"/>
                    <a:pt x="13405" y="5381"/>
                    <a:pt x="12858" y="2828"/>
                  </a:cubicBezTo>
                  <a:cubicBezTo>
                    <a:pt x="12497" y="1237"/>
                    <a:pt x="11870" y="1"/>
                    <a:pt x="7017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3755;p80"/>
            <p:cNvSpPr/>
            <p:nvPr/>
          </p:nvSpPr>
          <p:spPr>
            <a:xfrm>
              <a:off x="280150" y="6780938"/>
              <a:ext cx="99575" cy="63575"/>
            </a:xfrm>
            <a:custGeom>
              <a:avLst/>
              <a:gdLst/>
              <a:ahLst/>
              <a:cxnLst/>
              <a:rect l="l" t="t" r="r" b="b"/>
              <a:pathLst>
                <a:path w="3983" h="2543" extrusionOk="0">
                  <a:moveTo>
                    <a:pt x="2192" y="0"/>
                  </a:moveTo>
                  <a:cubicBezTo>
                    <a:pt x="1417" y="0"/>
                    <a:pt x="643" y="231"/>
                    <a:pt x="1" y="687"/>
                  </a:cubicBezTo>
                  <a:cubicBezTo>
                    <a:pt x="138" y="1623"/>
                    <a:pt x="892" y="2542"/>
                    <a:pt x="2328" y="2542"/>
                  </a:cubicBezTo>
                  <a:cubicBezTo>
                    <a:pt x="2804" y="2542"/>
                    <a:pt x="3355" y="2441"/>
                    <a:pt x="3982" y="2207"/>
                  </a:cubicBezTo>
                  <a:lnTo>
                    <a:pt x="3982" y="444"/>
                  </a:lnTo>
                  <a:cubicBezTo>
                    <a:pt x="3429" y="147"/>
                    <a:pt x="2810" y="0"/>
                    <a:pt x="2192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3756;p80"/>
            <p:cNvSpPr/>
            <p:nvPr/>
          </p:nvSpPr>
          <p:spPr>
            <a:xfrm>
              <a:off x="277125" y="6745213"/>
              <a:ext cx="102600" cy="52925"/>
            </a:xfrm>
            <a:custGeom>
              <a:avLst/>
              <a:gdLst/>
              <a:ahLst/>
              <a:cxnLst/>
              <a:rect l="l" t="t" r="r" b="b"/>
              <a:pathLst>
                <a:path w="4104" h="2117" extrusionOk="0">
                  <a:moveTo>
                    <a:pt x="2149" y="1"/>
                  </a:moveTo>
                  <a:cubicBezTo>
                    <a:pt x="1737" y="1"/>
                    <a:pt x="1293" y="95"/>
                    <a:pt x="851" y="353"/>
                  </a:cubicBezTo>
                  <a:cubicBezTo>
                    <a:pt x="243" y="688"/>
                    <a:pt x="0" y="1387"/>
                    <a:pt x="122" y="2116"/>
                  </a:cubicBezTo>
                  <a:cubicBezTo>
                    <a:pt x="764" y="1660"/>
                    <a:pt x="1538" y="1429"/>
                    <a:pt x="2313" y="1429"/>
                  </a:cubicBezTo>
                  <a:cubicBezTo>
                    <a:pt x="2931" y="1429"/>
                    <a:pt x="3550" y="1576"/>
                    <a:pt x="4103" y="1873"/>
                  </a:cubicBezTo>
                  <a:lnTo>
                    <a:pt x="4103" y="657"/>
                  </a:lnTo>
                  <a:cubicBezTo>
                    <a:pt x="4103" y="657"/>
                    <a:pt x="3239" y="1"/>
                    <a:pt x="2149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3757;p80"/>
            <p:cNvSpPr/>
            <p:nvPr/>
          </p:nvSpPr>
          <p:spPr>
            <a:xfrm>
              <a:off x="309800" y="6783488"/>
              <a:ext cx="62325" cy="52825"/>
            </a:xfrm>
            <a:custGeom>
              <a:avLst/>
              <a:gdLst/>
              <a:ahLst/>
              <a:cxnLst/>
              <a:rect l="l" t="t" r="r" b="b"/>
              <a:pathLst>
                <a:path w="2493" h="2113" extrusionOk="0">
                  <a:moveTo>
                    <a:pt x="1064" y="0"/>
                  </a:moveTo>
                  <a:cubicBezTo>
                    <a:pt x="699" y="0"/>
                    <a:pt x="319" y="84"/>
                    <a:pt x="0" y="160"/>
                  </a:cubicBezTo>
                  <a:cubicBezTo>
                    <a:pt x="0" y="160"/>
                    <a:pt x="0" y="220"/>
                    <a:pt x="30" y="220"/>
                  </a:cubicBezTo>
                  <a:cubicBezTo>
                    <a:pt x="365" y="220"/>
                    <a:pt x="752" y="137"/>
                    <a:pt x="1113" y="137"/>
                  </a:cubicBezTo>
                  <a:cubicBezTo>
                    <a:pt x="1474" y="137"/>
                    <a:pt x="1809" y="220"/>
                    <a:pt x="2037" y="555"/>
                  </a:cubicBezTo>
                  <a:cubicBezTo>
                    <a:pt x="2341" y="980"/>
                    <a:pt x="2310" y="1558"/>
                    <a:pt x="2310" y="2044"/>
                  </a:cubicBezTo>
                  <a:cubicBezTo>
                    <a:pt x="2310" y="2090"/>
                    <a:pt x="2348" y="2113"/>
                    <a:pt x="2386" y="2113"/>
                  </a:cubicBezTo>
                  <a:cubicBezTo>
                    <a:pt x="2424" y="2113"/>
                    <a:pt x="2462" y="2090"/>
                    <a:pt x="2462" y="2044"/>
                  </a:cubicBezTo>
                  <a:cubicBezTo>
                    <a:pt x="2493" y="1497"/>
                    <a:pt x="2462" y="768"/>
                    <a:pt x="2037" y="342"/>
                  </a:cubicBezTo>
                  <a:cubicBezTo>
                    <a:pt x="1778" y="84"/>
                    <a:pt x="1429" y="0"/>
                    <a:pt x="1064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3758;p80"/>
            <p:cNvSpPr/>
            <p:nvPr/>
          </p:nvSpPr>
          <p:spPr>
            <a:xfrm>
              <a:off x="335900" y="6798488"/>
              <a:ext cx="36050" cy="21425"/>
            </a:xfrm>
            <a:custGeom>
              <a:avLst/>
              <a:gdLst/>
              <a:ahLst/>
              <a:cxnLst/>
              <a:rect l="l" t="t" r="r" b="b"/>
              <a:pathLst>
                <a:path w="1442" h="857" extrusionOk="0">
                  <a:moveTo>
                    <a:pt x="502" y="0"/>
                  </a:moveTo>
                  <a:cubicBezTo>
                    <a:pt x="354" y="0"/>
                    <a:pt x="201" y="50"/>
                    <a:pt x="50" y="168"/>
                  </a:cubicBezTo>
                  <a:cubicBezTo>
                    <a:pt x="1" y="217"/>
                    <a:pt x="32" y="267"/>
                    <a:pt x="78" y="267"/>
                  </a:cubicBezTo>
                  <a:cubicBezTo>
                    <a:pt x="89" y="267"/>
                    <a:pt x="100" y="264"/>
                    <a:pt x="111" y="259"/>
                  </a:cubicBezTo>
                  <a:cubicBezTo>
                    <a:pt x="242" y="201"/>
                    <a:pt x="372" y="163"/>
                    <a:pt x="499" y="163"/>
                  </a:cubicBezTo>
                  <a:cubicBezTo>
                    <a:pt x="639" y="163"/>
                    <a:pt x="774" y="208"/>
                    <a:pt x="901" y="320"/>
                  </a:cubicBezTo>
                  <a:cubicBezTo>
                    <a:pt x="1053" y="472"/>
                    <a:pt x="1145" y="684"/>
                    <a:pt x="1297" y="836"/>
                  </a:cubicBezTo>
                  <a:cubicBezTo>
                    <a:pt x="1311" y="850"/>
                    <a:pt x="1326" y="856"/>
                    <a:pt x="1342" y="856"/>
                  </a:cubicBezTo>
                  <a:cubicBezTo>
                    <a:pt x="1393" y="856"/>
                    <a:pt x="1441" y="792"/>
                    <a:pt x="1418" y="745"/>
                  </a:cubicBezTo>
                  <a:cubicBezTo>
                    <a:pt x="1242" y="349"/>
                    <a:pt x="890" y="0"/>
                    <a:pt x="502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3759;p80"/>
            <p:cNvSpPr/>
            <p:nvPr/>
          </p:nvSpPr>
          <p:spPr>
            <a:xfrm>
              <a:off x="833350" y="6780938"/>
              <a:ext cx="100325" cy="63575"/>
            </a:xfrm>
            <a:custGeom>
              <a:avLst/>
              <a:gdLst/>
              <a:ahLst/>
              <a:cxnLst/>
              <a:rect l="l" t="t" r="r" b="b"/>
              <a:pathLst>
                <a:path w="4013" h="2543" extrusionOk="0">
                  <a:moveTo>
                    <a:pt x="1794" y="0"/>
                  </a:moveTo>
                  <a:cubicBezTo>
                    <a:pt x="1173" y="0"/>
                    <a:pt x="554" y="147"/>
                    <a:pt x="1" y="444"/>
                  </a:cubicBezTo>
                  <a:lnTo>
                    <a:pt x="1" y="2207"/>
                  </a:lnTo>
                  <a:cubicBezTo>
                    <a:pt x="628" y="2441"/>
                    <a:pt x="1181" y="2542"/>
                    <a:pt x="1660" y="2542"/>
                  </a:cubicBezTo>
                  <a:cubicBezTo>
                    <a:pt x="3104" y="2542"/>
                    <a:pt x="3876" y="1623"/>
                    <a:pt x="4013" y="687"/>
                  </a:cubicBezTo>
                  <a:cubicBezTo>
                    <a:pt x="3354" y="231"/>
                    <a:pt x="2572" y="0"/>
                    <a:pt x="1794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3760;p80"/>
            <p:cNvSpPr/>
            <p:nvPr/>
          </p:nvSpPr>
          <p:spPr>
            <a:xfrm>
              <a:off x="833350" y="6745213"/>
              <a:ext cx="102625" cy="52925"/>
            </a:xfrm>
            <a:custGeom>
              <a:avLst/>
              <a:gdLst/>
              <a:ahLst/>
              <a:cxnLst/>
              <a:rect l="l" t="t" r="r" b="b"/>
              <a:pathLst>
                <a:path w="4105" h="2117" extrusionOk="0">
                  <a:moveTo>
                    <a:pt x="1955" y="1"/>
                  </a:moveTo>
                  <a:cubicBezTo>
                    <a:pt x="865" y="1"/>
                    <a:pt x="1" y="657"/>
                    <a:pt x="1" y="657"/>
                  </a:cubicBezTo>
                  <a:lnTo>
                    <a:pt x="1" y="1873"/>
                  </a:lnTo>
                  <a:cubicBezTo>
                    <a:pt x="554" y="1576"/>
                    <a:pt x="1173" y="1429"/>
                    <a:pt x="1794" y="1429"/>
                  </a:cubicBezTo>
                  <a:cubicBezTo>
                    <a:pt x="2572" y="1429"/>
                    <a:pt x="3354" y="1660"/>
                    <a:pt x="4013" y="2116"/>
                  </a:cubicBezTo>
                  <a:cubicBezTo>
                    <a:pt x="4104" y="1387"/>
                    <a:pt x="3861" y="688"/>
                    <a:pt x="3253" y="353"/>
                  </a:cubicBezTo>
                  <a:cubicBezTo>
                    <a:pt x="2811" y="95"/>
                    <a:pt x="2367" y="1"/>
                    <a:pt x="1955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3761;p80"/>
            <p:cNvSpPr/>
            <p:nvPr/>
          </p:nvSpPr>
          <p:spPr>
            <a:xfrm>
              <a:off x="840950" y="6783563"/>
              <a:ext cx="63100" cy="52750"/>
            </a:xfrm>
            <a:custGeom>
              <a:avLst/>
              <a:gdLst/>
              <a:ahLst/>
              <a:cxnLst/>
              <a:rect l="l" t="t" r="r" b="b"/>
              <a:pathLst>
                <a:path w="2524" h="2110" extrusionOk="0">
                  <a:moveTo>
                    <a:pt x="1453" y="1"/>
                  </a:moveTo>
                  <a:cubicBezTo>
                    <a:pt x="1080" y="1"/>
                    <a:pt x="721" y="90"/>
                    <a:pt x="457" y="369"/>
                  </a:cubicBezTo>
                  <a:cubicBezTo>
                    <a:pt x="31" y="795"/>
                    <a:pt x="1" y="1494"/>
                    <a:pt x="31" y="2041"/>
                  </a:cubicBezTo>
                  <a:cubicBezTo>
                    <a:pt x="31" y="2087"/>
                    <a:pt x="69" y="2110"/>
                    <a:pt x="107" y="2110"/>
                  </a:cubicBezTo>
                  <a:cubicBezTo>
                    <a:pt x="145" y="2110"/>
                    <a:pt x="183" y="2087"/>
                    <a:pt x="183" y="2041"/>
                  </a:cubicBezTo>
                  <a:cubicBezTo>
                    <a:pt x="183" y="1555"/>
                    <a:pt x="153" y="977"/>
                    <a:pt x="457" y="552"/>
                  </a:cubicBezTo>
                  <a:cubicBezTo>
                    <a:pt x="685" y="217"/>
                    <a:pt x="1019" y="134"/>
                    <a:pt x="1380" y="134"/>
                  </a:cubicBezTo>
                  <a:cubicBezTo>
                    <a:pt x="1741" y="134"/>
                    <a:pt x="2128" y="217"/>
                    <a:pt x="2463" y="217"/>
                  </a:cubicBezTo>
                  <a:cubicBezTo>
                    <a:pt x="2493" y="217"/>
                    <a:pt x="2524" y="157"/>
                    <a:pt x="2493" y="157"/>
                  </a:cubicBezTo>
                  <a:cubicBezTo>
                    <a:pt x="2181" y="82"/>
                    <a:pt x="1811" y="1"/>
                    <a:pt x="145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3762;p80"/>
            <p:cNvSpPr/>
            <p:nvPr/>
          </p:nvSpPr>
          <p:spPr>
            <a:xfrm>
              <a:off x="841125" y="6798488"/>
              <a:ext cx="36200" cy="21425"/>
            </a:xfrm>
            <a:custGeom>
              <a:avLst/>
              <a:gdLst/>
              <a:ahLst/>
              <a:cxnLst/>
              <a:rect l="l" t="t" r="r" b="b"/>
              <a:pathLst>
                <a:path w="1448" h="857" extrusionOk="0">
                  <a:moveTo>
                    <a:pt x="957" y="0"/>
                  </a:moveTo>
                  <a:cubicBezTo>
                    <a:pt x="564" y="0"/>
                    <a:pt x="222" y="349"/>
                    <a:pt x="24" y="745"/>
                  </a:cubicBezTo>
                  <a:cubicBezTo>
                    <a:pt x="1" y="792"/>
                    <a:pt x="49" y="856"/>
                    <a:pt x="100" y="856"/>
                  </a:cubicBezTo>
                  <a:cubicBezTo>
                    <a:pt x="116" y="856"/>
                    <a:pt x="132" y="850"/>
                    <a:pt x="146" y="836"/>
                  </a:cubicBezTo>
                  <a:cubicBezTo>
                    <a:pt x="298" y="684"/>
                    <a:pt x="389" y="472"/>
                    <a:pt x="541" y="320"/>
                  </a:cubicBezTo>
                  <a:cubicBezTo>
                    <a:pt x="668" y="208"/>
                    <a:pt x="803" y="163"/>
                    <a:pt x="943" y="163"/>
                  </a:cubicBezTo>
                  <a:cubicBezTo>
                    <a:pt x="1070" y="163"/>
                    <a:pt x="1201" y="201"/>
                    <a:pt x="1331" y="259"/>
                  </a:cubicBezTo>
                  <a:cubicBezTo>
                    <a:pt x="1342" y="264"/>
                    <a:pt x="1353" y="267"/>
                    <a:pt x="1364" y="267"/>
                  </a:cubicBezTo>
                  <a:cubicBezTo>
                    <a:pt x="1411" y="267"/>
                    <a:pt x="1447" y="217"/>
                    <a:pt x="1422" y="168"/>
                  </a:cubicBezTo>
                  <a:cubicBezTo>
                    <a:pt x="1263" y="50"/>
                    <a:pt x="1107" y="0"/>
                    <a:pt x="957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3763;p80"/>
            <p:cNvSpPr/>
            <p:nvPr/>
          </p:nvSpPr>
          <p:spPr>
            <a:xfrm>
              <a:off x="559025" y="7005563"/>
              <a:ext cx="117050" cy="59350"/>
            </a:xfrm>
            <a:custGeom>
              <a:avLst/>
              <a:gdLst/>
              <a:ahLst/>
              <a:cxnLst/>
              <a:rect l="l" t="t" r="r" b="b"/>
              <a:pathLst>
                <a:path w="4682" h="2374" extrusionOk="0">
                  <a:moveTo>
                    <a:pt x="4682" y="0"/>
                  </a:moveTo>
                  <a:lnTo>
                    <a:pt x="4682" y="0"/>
                  </a:lnTo>
                  <a:cubicBezTo>
                    <a:pt x="3132" y="91"/>
                    <a:pt x="1642" y="365"/>
                    <a:pt x="183" y="851"/>
                  </a:cubicBezTo>
                  <a:cubicBezTo>
                    <a:pt x="153" y="1034"/>
                    <a:pt x="92" y="1186"/>
                    <a:pt x="1" y="1307"/>
                  </a:cubicBezTo>
                  <a:cubicBezTo>
                    <a:pt x="1" y="1307"/>
                    <a:pt x="1022" y="2374"/>
                    <a:pt x="2527" y="2374"/>
                  </a:cubicBezTo>
                  <a:cubicBezTo>
                    <a:pt x="3162" y="2374"/>
                    <a:pt x="3884" y="2183"/>
                    <a:pt x="4651" y="1642"/>
                  </a:cubicBezTo>
                  <a:cubicBezTo>
                    <a:pt x="4651" y="1642"/>
                    <a:pt x="4591" y="912"/>
                    <a:pt x="4682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3764;p80"/>
            <p:cNvSpPr/>
            <p:nvPr/>
          </p:nvSpPr>
          <p:spPr>
            <a:xfrm>
              <a:off x="559025" y="6961488"/>
              <a:ext cx="125425" cy="65375"/>
            </a:xfrm>
            <a:custGeom>
              <a:avLst/>
              <a:gdLst/>
              <a:ahLst/>
              <a:cxnLst/>
              <a:rect l="l" t="t" r="r" b="b"/>
              <a:pathLst>
                <a:path w="5017" h="2615" extrusionOk="0">
                  <a:moveTo>
                    <a:pt x="5016" y="0"/>
                  </a:moveTo>
                  <a:lnTo>
                    <a:pt x="1" y="426"/>
                  </a:lnTo>
                  <a:cubicBezTo>
                    <a:pt x="1" y="426"/>
                    <a:pt x="396" y="1642"/>
                    <a:pt x="183" y="2614"/>
                  </a:cubicBezTo>
                  <a:cubicBezTo>
                    <a:pt x="1642" y="2128"/>
                    <a:pt x="3132" y="1854"/>
                    <a:pt x="4682" y="1763"/>
                  </a:cubicBezTo>
                  <a:cubicBezTo>
                    <a:pt x="4712" y="1186"/>
                    <a:pt x="4834" y="547"/>
                    <a:pt x="5016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3765;p80"/>
            <p:cNvSpPr/>
            <p:nvPr/>
          </p:nvSpPr>
          <p:spPr>
            <a:xfrm>
              <a:off x="368950" y="6516663"/>
              <a:ext cx="484175" cy="456825"/>
            </a:xfrm>
            <a:custGeom>
              <a:avLst/>
              <a:gdLst/>
              <a:ahLst/>
              <a:cxnLst/>
              <a:rect l="l" t="t" r="r" b="b"/>
              <a:pathLst>
                <a:path w="19367" h="18273" extrusionOk="0">
                  <a:moveTo>
                    <a:pt x="7303" y="1"/>
                  </a:moveTo>
                  <a:cubicBezTo>
                    <a:pt x="3504" y="1"/>
                    <a:pt x="1" y="1938"/>
                    <a:pt x="187" y="9191"/>
                  </a:cubicBezTo>
                  <a:cubicBezTo>
                    <a:pt x="187" y="9191"/>
                    <a:pt x="66" y="12596"/>
                    <a:pt x="886" y="14298"/>
                  </a:cubicBezTo>
                  <a:cubicBezTo>
                    <a:pt x="1707" y="15969"/>
                    <a:pt x="4473" y="17884"/>
                    <a:pt x="8151" y="18219"/>
                  </a:cubicBezTo>
                  <a:cubicBezTo>
                    <a:pt x="8549" y="18255"/>
                    <a:pt x="8962" y="18273"/>
                    <a:pt x="9382" y="18273"/>
                  </a:cubicBezTo>
                  <a:cubicBezTo>
                    <a:pt x="12844" y="18273"/>
                    <a:pt x="16841" y="17051"/>
                    <a:pt x="17817" y="14693"/>
                  </a:cubicBezTo>
                  <a:cubicBezTo>
                    <a:pt x="18941" y="12018"/>
                    <a:pt x="19367" y="10194"/>
                    <a:pt x="19033" y="7489"/>
                  </a:cubicBezTo>
                  <a:cubicBezTo>
                    <a:pt x="18698" y="4754"/>
                    <a:pt x="18546" y="3568"/>
                    <a:pt x="16023" y="2352"/>
                  </a:cubicBezTo>
                  <a:cubicBezTo>
                    <a:pt x="14807" y="1759"/>
                    <a:pt x="10921" y="1"/>
                    <a:pt x="7303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3766;p80"/>
            <p:cNvSpPr/>
            <p:nvPr/>
          </p:nvSpPr>
          <p:spPr>
            <a:xfrm>
              <a:off x="480000" y="6760863"/>
              <a:ext cx="27375" cy="32700"/>
            </a:xfrm>
            <a:custGeom>
              <a:avLst/>
              <a:gdLst/>
              <a:ahLst/>
              <a:cxnLst/>
              <a:rect l="l" t="t" r="r" b="b"/>
              <a:pathLst>
                <a:path w="1095" h="1308" extrusionOk="0">
                  <a:moveTo>
                    <a:pt x="548" y="1"/>
                  </a:moveTo>
                  <a:cubicBezTo>
                    <a:pt x="244" y="1"/>
                    <a:pt x="1" y="305"/>
                    <a:pt x="1" y="670"/>
                  </a:cubicBezTo>
                  <a:cubicBezTo>
                    <a:pt x="1" y="1034"/>
                    <a:pt x="244" y="1308"/>
                    <a:pt x="548" y="1308"/>
                  </a:cubicBezTo>
                  <a:cubicBezTo>
                    <a:pt x="852" y="1308"/>
                    <a:pt x="1095" y="1034"/>
                    <a:pt x="1095" y="670"/>
                  </a:cubicBezTo>
                  <a:cubicBezTo>
                    <a:pt x="1095" y="305"/>
                    <a:pt x="852" y="31"/>
                    <a:pt x="548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3767;p80"/>
            <p:cNvSpPr/>
            <p:nvPr/>
          </p:nvSpPr>
          <p:spPr>
            <a:xfrm>
              <a:off x="703425" y="6760863"/>
              <a:ext cx="27375" cy="32700"/>
            </a:xfrm>
            <a:custGeom>
              <a:avLst/>
              <a:gdLst/>
              <a:ahLst/>
              <a:cxnLst/>
              <a:rect l="l" t="t" r="r" b="b"/>
              <a:pathLst>
                <a:path w="1095" h="1308" extrusionOk="0">
                  <a:moveTo>
                    <a:pt x="547" y="1"/>
                  </a:moveTo>
                  <a:cubicBezTo>
                    <a:pt x="243" y="1"/>
                    <a:pt x="0" y="305"/>
                    <a:pt x="0" y="670"/>
                  </a:cubicBezTo>
                  <a:cubicBezTo>
                    <a:pt x="0" y="1034"/>
                    <a:pt x="243" y="1308"/>
                    <a:pt x="547" y="1308"/>
                  </a:cubicBezTo>
                  <a:cubicBezTo>
                    <a:pt x="851" y="1308"/>
                    <a:pt x="1094" y="1034"/>
                    <a:pt x="1094" y="670"/>
                  </a:cubicBezTo>
                  <a:cubicBezTo>
                    <a:pt x="1094" y="305"/>
                    <a:pt x="851" y="31"/>
                    <a:pt x="547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3768;p80"/>
            <p:cNvSpPr/>
            <p:nvPr/>
          </p:nvSpPr>
          <p:spPr>
            <a:xfrm>
              <a:off x="590200" y="6745863"/>
              <a:ext cx="34200" cy="58450"/>
            </a:xfrm>
            <a:custGeom>
              <a:avLst/>
              <a:gdLst/>
              <a:ahLst/>
              <a:cxnLst/>
              <a:rect l="l" t="t" r="r" b="b"/>
              <a:pathLst>
                <a:path w="1368" h="2338" extrusionOk="0">
                  <a:moveTo>
                    <a:pt x="315" y="0"/>
                  </a:moveTo>
                  <a:cubicBezTo>
                    <a:pt x="304" y="0"/>
                    <a:pt x="289" y="8"/>
                    <a:pt x="274" y="23"/>
                  </a:cubicBezTo>
                  <a:cubicBezTo>
                    <a:pt x="182" y="327"/>
                    <a:pt x="152" y="662"/>
                    <a:pt x="91" y="935"/>
                  </a:cubicBezTo>
                  <a:cubicBezTo>
                    <a:pt x="61" y="1148"/>
                    <a:pt x="0" y="1391"/>
                    <a:pt x="122" y="1573"/>
                  </a:cubicBezTo>
                  <a:cubicBezTo>
                    <a:pt x="182" y="1695"/>
                    <a:pt x="304" y="1817"/>
                    <a:pt x="456" y="1817"/>
                  </a:cubicBezTo>
                  <a:cubicBezTo>
                    <a:pt x="547" y="1786"/>
                    <a:pt x="608" y="1756"/>
                    <a:pt x="699" y="1695"/>
                  </a:cubicBezTo>
                  <a:cubicBezTo>
                    <a:pt x="730" y="1695"/>
                    <a:pt x="760" y="1634"/>
                    <a:pt x="821" y="1604"/>
                  </a:cubicBezTo>
                  <a:cubicBezTo>
                    <a:pt x="857" y="1576"/>
                    <a:pt x="888" y="1563"/>
                    <a:pt x="914" y="1563"/>
                  </a:cubicBezTo>
                  <a:cubicBezTo>
                    <a:pt x="973" y="1563"/>
                    <a:pt x="1003" y="1637"/>
                    <a:pt x="1003" y="1786"/>
                  </a:cubicBezTo>
                  <a:cubicBezTo>
                    <a:pt x="1125" y="1999"/>
                    <a:pt x="1094" y="2121"/>
                    <a:pt x="882" y="2151"/>
                  </a:cubicBezTo>
                  <a:cubicBezTo>
                    <a:pt x="771" y="2206"/>
                    <a:pt x="811" y="2337"/>
                    <a:pt x="888" y="2337"/>
                  </a:cubicBezTo>
                  <a:cubicBezTo>
                    <a:pt x="896" y="2337"/>
                    <a:pt x="904" y="2336"/>
                    <a:pt x="912" y="2333"/>
                  </a:cubicBezTo>
                  <a:cubicBezTo>
                    <a:pt x="1155" y="2242"/>
                    <a:pt x="1368" y="2029"/>
                    <a:pt x="1368" y="1756"/>
                  </a:cubicBezTo>
                  <a:cubicBezTo>
                    <a:pt x="1337" y="1543"/>
                    <a:pt x="1155" y="1391"/>
                    <a:pt x="942" y="1391"/>
                  </a:cubicBezTo>
                  <a:cubicBezTo>
                    <a:pt x="790" y="1421"/>
                    <a:pt x="730" y="1513"/>
                    <a:pt x="608" y="1573"/>
                  </a:cubicBezTo>
                  <a:cubicBezTo>
                    <a:pt x="533" y="1604"/>
                    <a:pt x="472" y="1618"/>
                    <a:pt x="422" y="1618"/>
                  </a:cubicBezTo>
                  <a:cubicBezTo>
                    <a:pt x="125" y="1618"/>
                    <a:pt x="217" y="1143"/>
                    <a:pt x="243" y="935"/>
                  </a:cubicBezTo>
                  <a:cubicBezTo>
                    <a:pt x="304" y="662"/>
                    <a:pt x="486" y="266"/>
                    <a:pt x="334" y="23"/>
                  </a:cubicBezTo>
                  <a:cubicBezTo>
                    <a:pt x="334" y="8"/>
                    <a:pt x="327" y="0"/>
                    <a:pt x="315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3769;p80"/>
            <p:cNvSpPr/>
            <p:nvPr/>
          </p:nvSpPr>
          <p:spPr>
            <a:xfrm>
              <a:off x="585625" y="6838388"/>
              <a:ext cx="49425" cy="24375"/>
            </a:xfrm>
            <a:custGeom>
              <a:avLst/>
              <a:gdLst/>
              <a:ahLst/>
              <a:cxnLst/>
              <a:rect l="l" t="t" r="r" b="b"/>
              <a:pathLst>
                <a:path w="1977" h="975" extrusionOk="0">
                  <a:moveTo>
                    <a:pt x="1881" y="0"/>
                  </a:moveTo>
                  <a:cubicBezTo>
                    <a:pt x="1832" y="0"/>
                    <a:pt x="1779" y="31"/>
                    <a:pt x="1764" y="91"/>
                  </a:cubicBezTo>
                  <a:cubicBezTo>
                    <a:pt x="1733" y="517"/>
                    <a:pt x="1429" y="790"/>
                    <a:pt x="1004" y="790"/>
                  </a:cubicBezTo>
                  <a:cubicBezTo>
                    <a:pt x="821" y="760"/>
                    <a:pt x="609" y="699"/>
                    <a:pt x="487" y="578"/>
                  </a:cubicBezTo>
                  <a:cubicBezTo>
                    <a:pt x="335" y="456"/>
                    <a:pt x="305" y="304"/>
                    <a:pt x="183" y="152"/>
                  </a:cubicBezTo>
                  <a:cubicBezTo>
                    <a:pt x="183" y="152"/>
                    <a:pt x="153" y="152"/>
                    <a:pt x="153" y="183"/>
                  </a:cubicBezTo>
                  <a:cubicBezTo>
                    <a:pt x="1" y="638"/>
                    <a:pt x="669" y="973"/>
                    <a:pt x="1034" y="973"/>
                  </a:cubicBezTo>
                  <a:cubicBezTo>
                    <a:pt x="1054" y="974"/>
                    <a:pt x="1074" y="975"/>
                    <a:pt x="1094" y="975"/>
                  </a:cubicBezTo>
                  <a:cubicBezTo>
                    <a:pt x="1583" y="975"/>
                    <a:pt x="1976" y="617"/>
                    <a:pt x="1976" y="91"/>
                  </a:cubicBezTo>
                  <a:cubicBezTo>
                    <a:pt x="1976" y="31"/>
                    <a:pt x="1931" y="0"/>
                    <a:pt x="1881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3770;p80"/>
            <p:cNvSpPr/>
            <p:nvPr/>
          </p:nvSpPr>
          <p:spPr>
            <a:xfrm>
              <a:off x="438200" y="6683338"/>
              <a:ext cx="45625" cy="32275"/>
            </a:xfrm>
            <a:custGeom>
              <a:avLst/>
              <a:gdLst/>
              <a:ahLst/>
              <a:cxnLst/>
              <a:rect l="l" t="t" r="r" b="b"/>
              <a:pathLst>
                <a:path w="1825" h="1291" extrusionOk="0">
                  <a:moveTo>
                    <a:pt x="1656" y="0"/>
                  </a:moveTo>
                  <a:cubicBezTo>
                    <a:pt x="1020" y="0"/>
                    <a:pt x="120" y="595"/>
                    <a:pt x="1" y="1248"/>
                  </a:cubicBezTo>
                  <a:cubicBezTo>
                    <a:pt x="1" y="1269"/>
                    <a:pt x="31" y="1291"/>
                    <a:pt x="49" y="1291"/>
                  </a:cubicBezTo>
                  <a:cubicBezTo>
                    <a:pt x="57" y="1291"/>
                    <a:pt x="62" y="1287"/>
                    <a:pt x="62" y="1278"/>
                  </a:cubicBezTo>
                  <a:cubicBezTo>
                    <a:pt x="518" y="670"/>
                    <a:pt x="1004" y="305"/>
                    <a:pt x="1734" y="153"/>
                  </a:cubicBezTo>
                  <a:cubicBezTo>
                    <a:pt x="1825" y="153"/>
                    <a:pt x="1794" y="1"/>
                    <a:pt x="1703" y="1"/>
                  </a:cubicBezTo>
                  <a:cubicBezTo>
                    <a:pt x="1688" y="1"/>
                    <a:pt x="1672" y="0"/>
                    <a:pt x="165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3771;p80"/>
            <p:cNvSpPr/>
            <p:nvPr/>
          </p:nvSpPr>
          <p:spPr>
            <a:xfrm>
              <a:off x="707975" y="6678163"/>
              <a:ext cx="49675" cy="21875"/>
            </a:xfrm>
            <a:custGeom>
              <a:avLst/>
              <a:gdLst/>
              <a:ahLst/>
              <a:cxnLst/>
              <a:rect l="l" t="t" r="r" b="b"/>
              <a:pathLst>
                <a:path w="1987" h="875" extrusionOk="0">
                  <a:moveTo>
                    <a:pt x="330" y="1"/>
                  </a:moveTo>
                  <a:cubicBezTo>
                    <a:pt x="237" y="1"/>
                    <a:pt x="147" y="9"/>
                    <a:pt x="61" y="26"/>
                  </a:cubicBezTo>
                  <a:cubicBezTo>
                    <a:pt x="0" y="26"/>
                    <a:pt x="31" y="117"/>
                    <a:pt x="61" y="117"/>
                  </a:cubicBezTo>
                  <a:cubicBezTo>
                    <a:pt x="700" y="269"/>
                    <a:pt x="1307" y="360"/>
                    <a:pt x="1763" y="847"/>
                  </a:cubicBezTo>
                  <a:cubicBezTo>
                    <a:pt x="1783" y="867"/>
                    <a:pt x="1806" y="875"/>
                    <a:pt x="1828" y="875"/>
                  </a:cubicBezTo>
                  <a:cubicBezTo>
                    <a:pt x="1909" y="875"/>
                    <a:pt x="1987" y="766"/>
                    <a:pt x="1915" y="695"/>
                  </a:cubicBezTo>
                  <a:cubicBezTo>
                    <a:pt x="1576" y="303"/>
                    <a:pt x="899" y="1"/>
                    <a:pt x="330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3772;p80"/>
            <p:cNvSpPr/>
            <p:nvPr/>
          </p:nvSpPr>
          <p:spPr>
            <a:xfrm>
              <a:off x="438975" y="6817863"/>
              <a:ext cx="90450" cy="85125"/>
            </a:xfrm>
            <a:custGeom>
              <a:avLst/>
              <a:gdLst/>
              <a:ahLst/>
              <a:cxnLst/>
              <a:rect l="l" t="t" r="r" b="b"/>
              <a:pathLst>
                <a:path w="3618" h="3405" extrusionOk="0">
                  <a:moveTo>
                    <a:pt x="1794" y="0"/>
                  </a:moveTo>
                  <a:cubicBezTo>
                    <a:pt x="821" y="0"/>
                    <a:pt x="0" y="760"/>
                    <a:pt x="0" y="1703"/>
                  </a:cubicBezTo>
                  <a:cubicBezTo>
                    <a:pt x="0" y="2645"/>
                    <a:pt x="821" y="3405"/>
                    <a:pt x="1794" y="3405"/>
                  </a:cubicBezTo>
                  <a:cubicBezTo>
                    <a:pt x="2797" y="3405"/>
                    <a:pt x="3617" y="2645"/>
                    <a:pt x="3617" y="1703"/>
                  </a:cubicBezTo>
                  <a:cubicBezTo>
                    <a:pt x="3617" y="760"/>
                    <a:pt x="2797" y="0"/>
                    <a:pt x="1794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3773;p80"/>
            <p:cNvSpPr/>
            <p:nvPr/>
          </p:nvSpPr>
          <p:spPr>
            <a:xfrm>
              <a:off x="685175" y="6817863"/>
              <a:ext cx="90450" cy="85125"/>
            </a:xfrm>
            <a:custGeom>
              <a:avLst/>
              <a:gdLst/>
              <a:ahLst/>
              <a:cxnLst/>
              <a:rect l="l" t="t" r="r" b="b"/>
              <a:pathLst>
                <a:path w="3618" h="3405" extrusionOk="0">
                  <a:moveTo>
                    <a:pt x="1794" y="0"/>
                  </a:moveTo>
                  <a:cubicBezTo>
                    <a:pt x="821" y="0"/>
                    <a:pt x="1" y="760"/>
                    <a:pt x="1" y="1703"/>
                  </a:cubicBezTo>
                  <a:cubicBezTo>
                    <a:pt x="1" y="2645"/>
                    <a:pt x="821" y="3405"/>
                    <a:pt x="1794" y="3405"/>
                  </a:cubicBezTo>
                  <a:cubicBezTo>
                    <a:pt x="2797" y="3405"/>
                    <a:pt x="3618" y="2645"/>
                    <a:pt x="3618" y="1703"/>
                  </a:cubicBezTo>
                  <a:cubicBezTo>
                    <a:pt x="3618" y="760"/>
                    <a:pt x="2797" y="0"/>
                    <a:pt x="1794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3774;p80"/>
            <p:cNvSpPr/>
            <p:nvPr/>
          </p:nvSpPr>
          <p:spPr>
            <a:xfrm>
              <a:off x="338675" y="6502513"/>
              <a:ext cx="576025" cy="253075"/>
            </a:xfrm>
            <a:custGeom>
              <a:avLst/>
              <a:gdLst/>
              <a:ahLst/>
              <a:cxnLst/>
              <a:rect l="l" t="t" r="r" b="b"/>
              <a:pathLst>
                <a:path w="23041" h="10123" extrusionOk="0">
                  <a:moveTo>
                    <a:pt x="6930" y="0"/>
                  </a:moveTo>
                  <a:cubicBezTo>
                    <a:pt x="6566" y="91"/>
                    <a:pt x="6201" y="183"/>
                    <a:pt x="5836" y="304"/>
                  </a:cubicBezTo>
                  <a:cubicBezTo>
                    <a:pt x="4529" y="3769"/>
                    <a:pt x="2675" y="7052"/>
                    <a:pt x="0" y="9696"/>
                  </a:cubicBezTo>
                  <a:cubicBezTo>
                    <a:pt x="395" y="9696"/>
                    <a:pt x="851" y="9818"/>
                    <a:pt x="1246" y="10122"/>
                  </a:cubicBezTo>
                  <a:cubicBezTo>
                    <a:pt x="1246" y="10122"/>
                    <a:pt x="5958" y="6657"/>
                    <a:pt x="7629" y="3496"/>
                  </a:cubicBezTo>
                  <a:cubicBezTo>
                    <a:pt x="7629" y="3496"/>
                    <a:pt x="16079" y="9636"/>
                    <a:pt x="20365" y="10031"/>
                  </a:cubicBezTo>
                  <a:cubicBezTo>
                    <a:pt x="20365" y="10031"/>
                    <a:pt x="20926" y="9783"/>
                    <a:pt x="21698" y="9783"/>
                  </a:cubicBezTo>
                  <a:cubicBezTo>
                    <a:pt x="22104" y="9783"/>
                    <a:pt x="22568" y="9852"/>
                    <a:pt x="23040" y="10061"/>
                  </a:cubicBezTo>
                  <a:cubicBezTo>
                    <a:pt x="23040" y="10061"/>
                    <a:pt x="22979" y="8359"/>
                    <a:pt x="22706" y="6353"/>
                  </a:cubicBezTo>
                  <a:cubicBezTo>
                    <a:pt x="16870" y="6292"/>
                    <a:pt x="11125" y="4195"/>
                    <a:pt x="6930" y="0"/>
                  </a:cubicBezTo>
                  <a:close/>
                </a:path>
              </a:pathLst>
            </a:custGeom>
            <a:solidFill>
              <a:srgbClr val="FCB3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3775;p80"/>
            <p:cNvSpPr/>
            <p:nvPr/>
          </p:nvSpPr>
          <p:spPr>
            <a:xfrm>
              <a:off x="293075" y="6509988"/>
              <a:ext cx="191525" cy="240275"/>
            </a:xfrm>
            <a:custGeom>
              <a:avLst/>
              <a:gdLst/>
              <a:ahLst/>
              <a:cxnLst/>
              <a:rect l="l" t="t" r="r" b="b"/>
              <a:pathLst>
                <a:path w="7661" h="9611" extrusionOk="0">
                  <a:moveTo>
                    <a:pt x="5033" y="1"/>
                  </a:moveTo>
                  <a:cubicBezTo>
                    <a:pt x="3945" y="1"/>
                    <a:pt x="2529" y="364"/>
                    <a:pt x="1459" y="1920"/>
                  </a:cubicBezTo>
                  <a:cubicBezTo>
                    <a:pt x="0" y="4048"/>
                    <a:pt x="639" y="4777"/>
                    <a:pt x="487" y="9610"/>
                  </a:cubicBezTo>
                  <a:cubicBezTo>
                    <a:pt x="487" y="9610"/>
                    <a:pt x="1025" y="9395"/>
                    <a:pt x="1671" y="9395"/>
                  </a:cubicBezTo>
                  <a:cubicBezTo>
                    <a:pt x="1712" y="9395"/>
                    <a:pt x="1753" y="9396"/>
                    <a:pt x="1794" y="9397"/>
                  </a:cubicBezTo>
                  <a:cubicBezTo>
                    <a:pt x="4499" y="6753"/>
                    <a:pt x="6353" y="3470"/>
                    <a:pt x="7660" y="5"/>
                  </a:cubicBezTo>
                  <a:lnTo>
                    <a:pt x="7660" y="5"/>
                  </a:lnTo>
                  <a:cubicBezTo>
                    <a:pt x="7326" y="66"/>
                    <a:pt x="7022" y="188"/>
                    <a:pt x="6687" y="279"/>
                  </a:cubicBezTo>
                  <a:cubicBezTo>
                    <a:pt x="6687" y="279"/>
                    <a:pt x="5986" y="1"/>
                    <a:pt x="5033" y="1"/>
                  </a:cubicBezTo>
                  <a:close/>
                </a:path>
              </a:pathLst>
            </a:custGeom>
            <a:solidFill>
              <a:srgbClr val="FFBD4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3776;p80"/>
            <p:cNvSpPr/>
            <p:nvPr/>
          </p:nvSpPr>
          <p:spPr>
            <a:xfrm>
              <a:off x="511925" y="6471313"/>
              <a:ext cx="394400" cy="189275"/>
            </a:xfrm>
            <a:custGeom>
              <a:avLst/>
              <a:gdLst/>
              <a:ahLst/>
              <a:cxnLst/>
              <a:rect l="l" t="t" r="r" b="b"/>
              <a:pathLst>
                <a:path w="15776" h="7571" extrusionOk="0">
                  <a:moveTo>
                    <a:pt x="8007" y="1"/>
                  </a:moveTo>
                  <a:cubicBezTo>
                    <a:pt x="6046" y="1"/>
                    <a:pt x="3485" y="338"/>
                    <a:pt x="0" y="1248"/>
                  </a:cubicBezTo>
                  <a:cubicBezTo>
                    <a:pt x="4195" y="5443"/>
                    <a:pt x="9940" y="7540"/>
                    <a:pt x="15776" y="7571"/>
                  </a:cubicBezTo>
                  <a:cubicBezTo>
                    <a:pt x="15441" y="5017"/>
                    <a:pt x="14742" y="1947"/>
                    <a:pt x="13435" y="1248"/>
                  </a:cubicBezTo>
                  <a:cubicBezTo>
                    <a:pt x="12183" y="605"/>
                    <a:pt x="10632" y="1"/>
                    <a:pt x="8007" y="1"/>
                  </a:cubicBezTo>
                  <a:close/>
                </a:path>
              </a:pathLst>
            </a:custGeom>
            <a:solidFill>
              <a:srgbClr val="FFBD4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3777;p80"/>
            <p:cNvSpPr/>
            <p:nvPr/>
          </p:nvSpPr>
          <p:spPr>
            <a:xfrm>
              <a:off x="366775" y="6471338"/>
              <a:ext cx="479525" cy="224975"/>
            </a:xfrm>
            <a:custGeom>
              <a:avLst/>
              <a:gdLst/>
              <a:ahLst/>
              <a:cxnLst/>
              <a:rect l="l" t="t" r="r" b="b"/>
              <a:pathLst>
                <a:path w="19181" h="8999" extrusionOk="0">
                  <a:moveTo>
                    <a:pt x="10006" y="1"/>
                  </a:moveTo>
                  <a:cubicBezTo>
                    <a:pt x="5091" y="1"/>
                    <a:pt x="1091" y="2573"/>
                    <a:pt x="426" y="5685"/>
                  </a:cubicBezTo>
                  <a:cubicBezTo>
                    <a:pt x="31" y="7357"/>
                    <a:pt x="1" y="8329"/>
                    <a:pt x="92" y="8694"/>
                  </a:cubicBezTo>
                  <a:cubicBezTo>
                    <a:pt x="639" y="7235"/>
                    <a:pt x="2341" y="3709"/>
                    <a:pt x="5624" y="2311"/>
                  </a:cubicBezTo>
                  <a:cubicBezTo>
                    <a:pt x="6908" y="1757"/>
                    <a:pt x="8209" y="1520"/>
                    <a:pt x="9456" y="1520"/>
                  </a:cubicBezTo>
                  <a:cubicBezTo>
                    <a:pt x="12314" y="1520"/>
                    <a:pt x="14894" y="2763"/>
                    <a:pt x="16354" y="4287"/>
                  </a:cubicBezTo>
                  <a:cubicBezTo>
                    <a:pt x="18147" y="6171"/>
                    <a:pt x="18481" y="7266"/>
                    <a:pt x="18937" y="8998"/>
                  </a:cubicBezTo>
                  <a:cubicBezTo>
                    <a:pt x="19180" y="8877"/>
                    <a:pt x="19089" y="7326"/>
                    <a:pt x="18451" y="5685"/>
                  </a:cubicBezTo>
                  <a:cubicBezTo>
                    <a:pt x="17509" y="3223"/>
                    <a:pt x="15047" y="31"/>
                    <a:pt x="10092" y="1"/>
                  </a:cubicBezTo>
                  <a:cubicBezTo>
                    <a:pt x="10063" y="1"/>
                    <a:pt x="10034" y="1"/>
                    <a:pt x="10006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3778;p80"/>
            <p:cNvSpPr/>
            <p:nvPr/>
          </p:nvSpPr>
          <p:spPr>
            <a:xfrm>
              <a:off x="369050" y="6509313"/>
              <a:ext cx="471175" cy="187200"/>
            </a:xfrm>
            <a:custGeom>
              <a:avLst/>
              <a:gdLst/>
              <a:ahLst/>
              <a:cxnLst/>
              <a:rect l="l" t="t" r="r" b="b"/>
              <a:pathLst>
                <a:path w="18847" h="7488" extrusionOk="0">
                  <a:moveTo>
                    <a:pt x="9365" y="1"/>
                  </a:moveTo>
                  <a:cubicBezTo>
                    <a:pt x="8118" y="1"/>
                    <a:pt x="6817" y="238"/>
                    <a:pt x="5533" y="792"/>
                  </a:cubicBezTo>
                  <a:cubicBezTo>
                    <a:pt x="2220" y="2190"/>
                    <a:pt x="548" y="5716"/>
                    <a:pt x="1" y="7175"/>
                  </a:cubicBezTo>
                  <a:cubicBezTo>
                    <a:pt x="28" y="7322"/>
                    <a:pt x="83" y="7392"/>
                    <a:pt x="153" y="7392"/>
                  </a:cubicBezTo>
                  <a:cubicBezTo>
                    <a:pt x="242" y="7392"/>
                    <a:pt x="354" y="7276"/>
                    <a:pt x="457" y="7054"/>
                  </a:cubicBezTo>
                  <a:cubicBezTo>
                    <a:pt x="457" y="7054"/>
                    <a:pt x="3010" y="1127"/>
                    <a:pt x="8177" y="701"/>
                  </a:cubicBezTo>
                  <a:cubicBezTo>
                    <a:pt x="8427" y="682"/>
                    <a:pt x="8675" y="672"/>
                    <a:pt x="8921" y="672"/>
                  </a:cubicBezTo>
                  <a:cubicBezTo>
                    <a:pt x="13715" y="672"/>
                    <a:pt x="17547" y="4221"/>
                    <a:pt x="18299" y="6476"/>
                  </a:cubicBezTo>
                  <a:cubicBezTo>
                    <a:pt x="18521" y="7196"/>
                    <a:pt x="18692" y="7487"/>
                    <a:pt x="18812" y="7487"/>
                  </a:cubicBezTo>
                  <a:cubicBezTo>
                    <a:pt x="18824" y="7487"/>
                    <a:pt x="18835" y="7485"/>
                    <a:pt x="18846" y="7479"/>
                  </a:cubicBezTo>
                  <a:cubicBezTo>
                    <a:pt x="18390" y="5716"/>
                    <a:pt x="18056" y="4652"/>
                    <a:pt x="16263" y="2768"/>
                  </a:cubicBezTo>
                  <a:cubicBezTo>
                    <a:pt x="14803" y="1244"/>
                    <a:pt x="12223" y="1"/>
                    <a:pt x="9365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3779;p80"/>
            <p:cNvSpPr/>
            <p:nvPr/>
          </p:nvSpPr>
          <p:spPr>
            <a:xfrm>
              <a:off x="445800" y="7778363"/>
              <a:ext cx="145175" cy="62200"/>
            </a:xfrm>
            <a:custGeom>
              <a:avLst/>
              <a:gdLst/>
              <a:ahLst/>
              <a:cxnLst/>
              <a:rect l="l" t="t" r="r" b="b"/>
              <a:pathLst>
                <a:path w="5807" h="2488" extrusionOk="0">
                  <a:moveTo>
                    <a:pt x="5806" y="0"/>
                  </a:moveTo>
                  <a:lnTo>
                    <a:pt x="5806" y="0"/>
                  </a:lnTo>
                  <a:cubicBezTo>
                    <a:pt x="3952" y="943"/>
                    <a:pt x="2037" y="1794"/>
                    <a:pt x="1" y="2037"/>
                  </a:cubicBezTo>
                  <a:cubicBezTo>
                    <a:pt x="1" y="2067"/>
                    <a:pt x="1" y="2128"/>
                    <a:pt x="1" y="2159"/>
                  </a:cubicBezTo>
                  <a:cubicBezTo>
                    <a:pt x="1302" y="2365"/>
                    <a:pt x="2617" y="2487"/>
                    <a:pt x="3918" y="2487"/>
                  </a:cubicBezTo>
                  <a:cubicBezTo>
                    <a:pt x="4531" y="2487"/>
                    <a:pt x="5142" y="2460"/>
                    <a:pt x="5746" y="2402"/>
                  </a:cubicBezTo>
                  <a:lnTo>
                    <a:pt x="5806" y="0"/>
                  </a:ln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3780;p80"/>
            <p:cNvSpPr/>
            <p:nvPr/>
          </p:nvSpPr>
          <p:spPr>
            <a:xfrm>
              <a:off x="445800" y="7830788"/>
              <a:ext cx="144425" cy="241850"/>
            </a:xfrm>
            <a:custGeom>
              <a:avLst/>
              <a:gdLst/>
              <a:ahLst/>
              <a:cxnLst/>
              <a:rect l="l" t="t" r="r" b="b"/>
              <a:pathLst>
                <a:path w="5777" h="9674" extrusionOk="0">
                  <a:moveTo>
                    <a:pt x="1" y="1"/>
                  </a:moveTo>
                  <a:lnTo>
                    <a:pt x="1" y="1"/>
                  </a:lnTo>
                  <a:cubicBezTo>
                    <a:pt x="183" y="3983"/>
                    <a:pt x="487" y="8967"/>
                    <a:pt x="639" y="9332"/>
                  </a:cubicBezTo>
                  <a:cubicBezTo>
                    <a:pt x="639" y="9332"/>
                    <a:pt x="1710" y="9674"/>
                    <a:pt x="3008" y="9674"/>
                  </a:cubicBezTo>
                  <a:cubicBezTo>
                    <a:pt x="3830" y="9674"/>
                    <a:pt x="4743" y="9537"/>
                    <a:pt x="5533" y="9089"/>
                  </a:cubicBezTo>
                  <a:lnTo>
                    <a:pt x="5776" y="305"/>
                  </a:lnTo>
                  <a:lnTo>
                    <a:pt x="5776" y="305"/>
                  </a:lnTo>
                  <a:cubicBezTo>
                    <a:pt x="5257" y="355"/>
                    <a:pt x="4729" y="377"/>
                    <a:pt x="4197" y="377"/>
                  </a:cubicBezTo>
                  <a:cubicBezTo>
                    <a:pt x="2796" y="377"/>
                    <a:pt x="1367" y="221"/>
                    <a:pt x="1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3781;p80"/>
            <p:cNvSpPr/>
            <p:nvPr/>
          </p:nvSpPr>
          <p:spPr>
            <a:xfrm>
              <a:off x="448850" y="7861188"/>
              <a:ext cx="141125" cy="15150"/>
            </a:xfrm>
            <a:custGeom>
              <a:avLst/>
              <a:gdLst/>
              <a:ahLst/>
              <a:cxnLst/>
              <a:rect l="l" t="t" r="r" b="b"/>
              <a:pathLst>
                <a:path w="5645" h="606" extrusionOk="0">
                  <a:moveTo>
                    <a:pt x="61" y="1"/>
                  </a:moveTo>
                  <a:cubicBezTo>
                    <a:pt x="31" y="1"/>
                    <a:pt x="0" y="61"/>
                    <a:pt x="31" y="61"/>
                  </a:cubicBezTo>
                  <a:cubicBezTo>
                    <a:pt x="897" y="440"/>
                    <a:pt x="1887" y="605"/>
                    <a:pt x="2880" y="605"/>
                  </a:cubicBezTo>
                  <a:cubicBezTo>
                    <a:pt x="3802" y="605"/>
                    <a:pt x="4728" y="462"/>
                    <a:pt x="5563" y="213"/>
                  </a:cubicBezTo>
                  <a:cubicBezTo>
                    <a:pt x="5644" y="186"/>
                    <a:pt x="5629" y="87"/>
                    <a:pt x="5560" y="87"/>
                  </a:cubicBezTo>
                  <a:cubicBezTo>
                    <a:pt x="5552" y="87"/>
                    <a:pt x="5542" y="88"/>
                    <a:pt x="5533" y="92"/>
                  </a:cubicBezTo>
                  <a:cubicBezTo>
                    <a:pt x="4622" y="283"/>
                    <a:pt x="3746" y="389"/>
                    <a:pt x="2876" y="389"/>
                  </a:cubicBezTo>
                  <a:cubicBezTo>
                    <a:pt x="1945" y="389"/>
                    <a:pt x="1019" y="268"/>
                    <a:pt x="61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3782;p80"/>
            <p:cNvSpPr/>
            <p:nvPr/>
          </p:nvSpPr>
          <p:spPr>
            <a:xfrm>
              <a:off x="452650" y="7833263"/>
              <a:ext cx="6100" cy="30150"/>
            </a:xfrm>
            <a:custGeom>
              <a:avLst/>
              <a:gdLst/>
              <a:ahLst/>
              <a:cxnLst/>
              <a:rect l="l" t="t" r="r" b="b"/>
              <a:pathLst>
                <a:path w="244" h="1206" extrusionOk="0">
                  <a:moveTo>
                    <a:pt x="133" y="1"/>
                  </a:moveTo>
                  <a:cubicBezTo>
                    <a:pt x="122" y="1"/>
                    <a:pt x="107" y="8"/>
                    <a:pt x="92" y="23"/>
                  </a:cubicBezTo>
                  <a:cubicBezTo>
                    <a:pt x="31" y="145"/>
                    <a:pt x="61" y="327"/>
                    <a:pt x="61" y="449"/>
                  </a:cubicBezTo>
                  <a:cubicBezTo>
                    <a:pt x="61" y="692"/>
                    <a:pt x="0" y="935"/>
                    <a:pt x="61" y="1148"/>
                  </a:cubicBezTo>
                  <a:cubicBezTo>
                    <a:pt x="78" y="1181"/>
                    <a:pt x="113" y="1206"/>
                    <a:pt x="146" y="1206"/>
                  </a:cubicBezTo>
                  <a:cubicBezTo>
                    <a:pt x="173" y="1206"/>
                    <a:pt x="200" y="1189"/>
                    <a:pt x="213" y="1148"/>
                  </a:cubicBezTo>
                  <a:cubicBezTo>
                    <a:pt x="244" y="935"/>
                    <a:pt x="213" y="692"/>
                    <a:pt x="213" y="449"/>
                  </a:cubicBezTo>
                  <a:cubicBezTo>
                    <a:pt x="213" y="327"/>
                    <a:pt x="213" y="145"/>
                    <a:pt x="152" y="23"/>
                  </a:cubicBezTo>
                  <a:cubicBezTo>
                    <a:pt x="152" y="8"/>
                    <a:pt x="145" y="1"/>
                    <a:pt x="133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3783;p80"/>
            <p:cNvSpPr/>
            <p:nvPr/>
          </p:nvSpPr>
          <p:spPr>
            <a:xfrm>
              <a:off x="474675" y="7836863"/>
              <a:ext cx="4975" cy="32900"/>
            </a:xfrm>
            <a:custGeom>
              <a:avLst/>
              <a:gdLst/>
              <a:ahLst/>
              <a:cxnLst/>
              <a:rect l="l" t="t" r="r" b="b"/>
              <a:pathLst>
                <a:path w="199" h="1316" extrusionOk="0">
                  <a:moveTo>
                    <a:pt x="119" y="1"/>
                  </a:moveTo>
                  <a:cubicBezTo>
                    <a:pt x="77" y="1"/>
                    <a:pt x="31" y="31"/>
                    <a:pt x="31" y="92"/>
                  </a:cubicBezTo>
                  <a:cubicBezTo>
                    <a:pt x="1" y="457"/>
                    <a:pt x="31" y="852"/>
                    <a:pt x="31" y="1247"/>
                  </a:cubicBezTo>
                  <a:cubicBezTo>
                    <a:pt x="31" y="1293"/>
                    <a:pt x="62" y="1316"/>
                    <a:pt x="92" y="1316"/>
                  </a:cubicBezTo>
                  <a:cubicBezTo>
                    <a:pt x="123" y="1316"/>
                    <a:pt x="153" y="1293"/>
                    <a:pt x="153" y="1247"/>
                  </a:cubicBezTo>
                  <a:cubicBezTo>
                    <a:pt x="183" y="852"/>
                    <a:pt x="183" y="457"/>
                    <a:pt x="183" y="92"/>
                  </a:cubicBezTo>
                  <a:cubicBezTo>
                    <a:pt x="199" y="31"/>
                    <a:pt x="161" y="1"/>
                    <a:pt x="119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3784;p80"/>
            <p:cNvSpPr/>
            <p:nvPr/>
          </p:nvSpPr>
          <p:spPr>
            <a:xfrm>
              <a:off x="496725" y="7838388"/>
              <a:ext cx="6100" cy="33850"/>
            </a:xfrm>
            <a:custGeom>
              <a:avLst/>
              <a:gdLst/>
              <a:ahLst/>
              <a:cxnLst/>
              <a:rect l="l" t="t" r="r" b="b"/>
              <a:pathLst>
                <a:path w="244" h="1354" extrusionOk="0">
                  <a:moveTo>
                    <a:pt x="118" y="1"/>
                  </a:moveTo>
                  <a:cubicBezTo>
                    <a:pt x="84" y="1"/>
                    <a:pt x="46" y="31"/>
                    <a:pt x="31" y="92"/>
                  </a:cubicBezTo>
                  <a:cubicBezTo>
                    <a:pt x="0" y="457"/>
                    <a:pt x="31" y="913"/>
                    <a:pt x="61" y="1308"/>
                  </a:cubicBezTo>
                  <a:cubicBezTo>
                    <a:pt x="61" y="1338"/>
                    <a:pt x="92" y="1353"/>
                    <a:pt x="122" y="1353"/>
                  </a:cubicBezTo>
                  <a:cubicBezTo>
                    <a:pt x="152" y="1353"/>
                    <a:pt x="183" y="1338"/>
                    <a:pt x="183" y="1308"/>
                  </a:cubicBezTo>
                  <a:cubicBezTo>
                    <a:pt x="213" y="913"/>
                    <a:pt x="244" y="457"/>
                    <a:pt x="183" y="92"/>
                  </a:cubicBezTo>
                  <a:cubicBezTo>
                    <a:pt x="183" y="31"/>
                    <a:pt x="152" y="1"/>
                    <a:pt x="118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3785;p80"/>
            <p:cNvSpPr/>
            <p:nvPr/>
          </p:nvSpPr>
          <p:spPr>
            <a:xfrm>
              <a:off x="520275" y="7839913"/>
              <a:ext cx="6875" cy="33800"/>
            </a:xfrm>
            <a:custGeom>
              <a:avLst/>
              <a:gdLst/>
              <a:ahLst/>
              <a:cxnLst/>
              <a:rect l="l" t="t" r="r" b="b"/>
              <a:pathLst>
                <a:path w="275" h="1352" extrusionOk="0">
                  <a:moveTo>
                    <a:pt x="153" y="1"/>
                  </a:moveTo>
                  <a:cubicBezTo>
                    <a:pt x="107" y="1"/>
                    <a:pt x="61" y="31"/>
                    <a:pt x="61" y="92"/>
                  </a:cubicBezTo>
                  <a:cubicBezTo>
                    <a:pt x="61" y="487"/>
                    <a:pt x="1" y="912"/>
                    <a:pt x="61" y="1338"/>
                  </a:cubicBezTo>
                  <a:cubicBezTo>
                    <a:pt x="61" y="1348"/>
                    <a:pt x="68" y="1351"/>
                    <a:pt x="77" y="1351"/>
                  </a:cubicBezTo>
                  <a:cubicBezTo>
                    <a:pt x="95" y="1351"/>
                    <a:pt x="122" y="1338"/>
                    <a:pt x="122" y="1338"/>
                  </a:cubicBezTo>
                  <a:cubicBezTo>
                    <a:pt x="274" y="973"/>
                    <a:pt x="244" y="487"/>
                    <a:pt x="244" y="92"/>
                  </a:cubicBezTo>
                  <a:cubicBezTo>
                    <a:pt x="244" y="31"/>
                    <a:pt x="198" y="1"/>
                    <a:pt x="153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3786;p80"/>
            <p:cNvSpPr/>
            <p:nvPr/>
          </p:nvSpPr>
          <p:spPr>
            <a:xfrm>
              <a:off x="546125" y="7841238"/>
              <a:ext cx="6100" cy="30725"/>
            </a:xfrm>
            <a:custGeom>
              <a:avLst/>
              <a:gdLst/>
              <a:ahLst/>
              <a:cxnLst/>
              <a:rect l="l" t="t" r="r" b="b"/>
              <a:pathLst>
                <a:path w="244" h="1229" extrusionOk="0">
                  <a:moveTo>
                    <a:pt x="76" y="1"/>
                  </a:moveTo>
                  <a:cubicBezTo>
                    <a:pt x="38" y="1"/>
                    <a:pt x="0" y="24"/>
                    <a:pt x="0" y="69"/>
                  </a:cubicBezTo>
                  <a:cubicBezTo>
                    <a:pt x="0" y="434"/>
                    <a:pt x="31" y="829"/>
                    <a:pt x="61" y="1194"/>
                  </a:cubicBezTo>
                  <a:cubicBezTo>
                    <a:pt x="78" y="1211"/>
                    <a:pt x="116" y="1229"/>
                    <a:pt x="145" y="1229"/>
                  </a:cubicBezTo>
                  <a:cubicBezTo>
                    <a:pt x="166" y="1229"/>
                    <a:pt x="183" y="1219"/>
                    <a:pt x="183" y="1194"/>
                  </a:cubicBezTo>
                  <a:cubicBezTo>
                    <a:pt x="243" y="829"/>
                    <a:pt x="183" y="464"/>
                    <a:pt x="152" y="69"/>
                  </a:cubicBezTo>
                  <a:cubicBezTo>
                    <a:pt x="152" y="24"/>
                    <a:pt x="114" y="1"/>
                    <a:pt x="7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3787;p80"/>
            <p:cNvSpPr/>
            <p:nvPr/>
          </p:nvSpPr>
          <p:spPr>
            <a:xfrm>
              <a:off x="565125" y="7840313"/>
              <a:ext cx="9125" cy="27850"/>
            </a:xfrm>
            <a:custGeom>
              <a:avLst/>
              <a:gdLst/>
              <a:ahLst/>
              <a:cxnLst/>
              <a:rect l="l" t="t" r="r" b="b"/>
              <a:pathLst>
                <a:path w="365" h="1114" extrusionOk="0">
                  <a:moveTo>
                    <a:pt x="230" y="0"/>
                  </a:moveTo>
                  <a:cubicBezTo>
                    <a:pt x="202" y="0"/>
                    <a:pt x="173" y="14"/>
                    <a:pt x="152" y="45"/>
                  </a:cubicBezTo>
                  <a:cubicBezTo>
                    <a:pt x="0" y="349"/>
                    <a:pt x="182" y="744"/>
                    <a:pt x="182" y="1079"/>
                  </a:cubicBezTo>
                  <a:cubicBezTo>
                    <a:pt x="182" y="1096"/>
                    <a:pt x="203" y="1114"/>
                    <a:pt x="226" y="1114"/>
                  </a:cubicBezTo>
                  <a:cubicBezTo>
                    <a:pt x="242" y="1114"/>
                    <a:pt x="261" y="1104"/>
                    <a:pt x="274" y="1079"/>
                  </a:cubicBezTo>
                  <a:cubicBezTo>
                    <a:pt x="365" y="775"/>
                    <a:pt x="243" y="410"/>
                    <a:pt x="334" y="106"/>
                  </a:cubicBezTo>
                  <a:cubicBezTo>
                    <a:pt x="334" y="47"/>
                    <a:pt x="283" y="0"/>
                    <a:pt x="230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3788;p80"/>
            <p:cNvSpPr/>
            <p:nvPr/>
          </p:nvSpPr>
          <p:spPr>
            <a:xfrm>
              <a:off x="444500" y="7829113"/>
              <a:ext cx="147975" cy="14075"/>
            </a:xfrm>
            <a:custGeom>
              <a:avLst/>
              <a:gdLst/>
              <a:ahLst/>
              <a:cxnLst/>
              <a:rect l="l" t="t" r="r" b="b"/>
              <a:pathLst>
                <a:path w="5919" h="563" extrusionOk="0">
                  <a:moveTo>
                    <a:pt x="60" y="1"/>
                  </a:moveTo>
                  <a:cubicBezTo>
                    <a:pt x="16" y="1"/>
                    <a:pt x="1" y="72"/>
                    <a:pt x="53" y="98"/>
                  </a:cubicBezTo>
                  <a:cubicBezTo>
                    <a:pt x="1132" y="458"/>
                    <a:pt x="2286" y="562"/>
                    <a:pt x="3438" y="562"/>
                  </a:cubicBezTo>
                  <a:cubicBezTo>
                    <a:pt x="4234" y="562"/>
                    <a:pt x="5028" y="513"/>
                    <a:pt x="5798" y="463"/>
                  </a:cubicBezTo>
                  <a:cubicBezTo>
                    <a:pt x="5911" y="463"/>
                    <a:pt x="5919" y="278"/>
                    <a:pt x="5820" y="278"/>
                  </a:cubicBezTo>
                  <a:cubicBezTo>
                    <a:pt x="5813" y="278"/>
                    <a:pt x="5806" y="279"/>
                    <a:pt x="5798" y="281"/>
                  </a:cubicBezTo>
                  <a:cubicBezTo>
                    <a:pt x="5149" y="311"/>
                    <a:pt x="4511" y="331"/>
                    <a:pt x="3877" y="331"/>
                  </a:cubicBezTo>
                  <a:cubicBezTo>
                    <a:pt x="2610" y="331"/>
                    <a:pt x="1360" y="250"/>
                    <a:pt x="83" y="7"/>
                  </a:cubicBezTo>
                  <a:cubicBezTo>
                    <a:pt x="75" y="3"/>
                    <a:pt x="67" y="1"/>
                    <a:pt x="60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3789;p80"/>
            <p:cNvSpPr/>
            <p:nvPr/>
          </p:nvSpPr>
          <p:spPr>
            <a:xfrm>
              <a:off x="440500" y="7703888"/>
              <a:ext cx="152750" cy="125400"/>
            </a:xfrm>
            <a:custGeom>
              <a:avLst/>
              <a:gdLst/>
              <a:ahLst/>
              <a:cxnLst/>
              <a:rect l="l" t="t" r="r" b="b"/>
              <a:pathLst>
                <a:path w="6110" h="5016" extrusionOk="0">
                  <a:moveTo>
                    <a:pt x="6110" y="1"/>
                  </a:moveTo>
                  <a:lnTo>
                    <a:pt x="0" y="122"/>
                  </a:lnTo>
                  <a:cubicBezTo>
                    <a:pt x="0" y="122"/>
                    <a:pt x="91" y="2311"/>
                    <a:pt x="213" y="5016"/>
                  </a:cubicBezTo>
                  <a:cubicBezTo>
                    <a:pt x="2249" y="4773"/>
                    <a:pt x="4164" y="3922"/>
                    <a:pt x="6018" y="2979"/>
                  </a:cubicBezTo>
                  <a:lnTo>
                    <a:pt x="6110" y="1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3790;p80"/>
            <p:cNvSpPr/>
            <p:nvPr/>
          </p:nvSpPr>
          <p:spPr>
            <a:xfrm>
              <a:off x="372850" y="8103313"/>
              <a:ext cx="212300" cy="37450"/>
            </a:xfrm>
            <a:custGeom>
              <a:avLst/>
              <a:gdLst/>
              <a:ahLst/>
              <a:cxnLst/>
              <a:rect l="l" t="t" r="r" b="b"/>
              <a:pathLst>
                <a:path w="8492" h="1498" extrusionOk="0">
                  <a:moveTo>
                    <a:pt x="6156" y="0"/>
                  </a:moveTo>
                  <a:cubicBezTo>
                    <a:pt x="3673" y="0"/>
                    <a:pt x="92" y="194"/>
                    <a:pt x="92" y="194"/>
                  </a:cubicBezTo>
                  <a:cubicBezTo>
                    <a:pt x="92" y="194"/>
                    <a:pt x="1" y="893"/>
                    <a:pt x="1095" y="1167"/>
                  </a:cubicBezTo>
                  <a:cubicBezTo>
                    <a:pt x="1852" y="1340"/>
                    <a:pt x="3101" y="1497"/>
                    <a:pt x="4371" y="1497"/>
                  </a:cubicBezTo>
                  <a:cubicBezTo>
                    <a:pt x="4887" y="1497"/>
                    <a:pt x="5406" y="1471"/>
                    <a:pt x="5898" y="1410"/>
                  </a:cubicBezTo>
                  <a:cubicBezTo>
                    <a:pt x="7600" y="1167"/>
                    <a:pt x="8360" y="984"/>
                    <a:pt x="8360" y="984"/>
                  </a:cubicBezTo>
                  <a:cubicBezTo>
                    <a:pt x="8360" y="984"/>
                    <a:pt x="8451" y="680"/>
                    <a:pt x="8481" y="225"/>
                  </a:cubicBezTo>
                  <a:cubicBezTo>
                    <a:pt x="8492" y="55"/>
                    <a:pt x="7480" y="0"/>
                    <a:pt x="6156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3791;p80"/>
            <p:cNvSpPr/>
            <p:nvPr/>
          </p:nvSpPr>
          <p:spPr>
            <a:xfrm>
              <a:off x="372100" y="8076238"/>
              <a:ext cx="79825" cy="55500"/>
            </a:xfrm>
            <a:custGeom>
              <a:avLst/>
              <a:gdLst/>
              <a:ahLst/>
              <a:cxnLst/>
              <a:rect l="l" t="t" r="r" b="b"/>
              <a:pathLst>
                <a:path w="3193" h="2220" extrusionOk="0">
                  <a:moveTo>
                    <a:pt x="2007" y="1"/>
                  </a:moveTo>
                  <a:cubicBezTo>
                    <a:pt x="1156" y="304"/>
                    <a:pt x="244" y="760"/>
                    <a:pt x="122" y="1277"/>
                  </a:cubicBezTo>
                  <a:cubicBezTo>
                    <a:pt x="1" y="1794"/>
                    <a:pt x="1429" y="2128"/>
                    <a:pt x="3192" y="2219"/>
                  </a:cubicBezTo>
                  <a:cubicBezTo>
                    <a:pt x="2979" y="1429"/>
                    <a:pt x="2584" y="669"/>
                    <a:pt x="2007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3792;p80"/>
            <p:cNvSpPr/>
            <p:nvPr/>
          </p:nvSpPr>
          <p:spPr>
            <a:xfrm>
              <a:off x="422250" y="8058013"/>
              <a:ext cx="167975" cy="74375"/>
            </a:xfrm>
            <a:custGeom>
              <a:avLst/>
              <a:gdLst/>
              <a:ahLst/>
              <a:cxnLst/>
              <a:rect l="l" t="t" r="r" b="b"/>
              <a:pathLst>
                <a:path w="6719" h="2975" extrusionOk="0">
                  <a:moveTo>
                    <a:pt x="6445" y="0"/>
                  </a:moveTo>
                  <a:cubicBezTo>
                    <a:pt x="6445" y="0"/>
                    <a:pt x="5268" y="539"/>
                    <a:pt x="3573" y="539"/>
                  </a:cubicBezTo>
                  <a:cubicBezTo>
                    <a:pt x="2957" y="539"/>
                    <a:pt x="2272" y="468"/>
                    <a:pt x="1551" y="274"/>
                  </a:cubicBezTo>
                  <a:cubicBezTo>
                    <a:pt x="1551" y="274"/>
                    <a:pt x="791" y="426"/>
                    <a:pt x="1" y="730"/>
                  </a:cubicBezTo>
                  <a:cubicBezTo>
                    <a:pt x="578" y="1398"/>
                    <a:pt x="973" y="2158"/>
                    <a:pt x="1186" y="2948"/>
                  </a:cubicBezTo>
                  <a:cubicBezTo>
                    <a:pt x="1522" y="2966"/>
                    <a:pt x="1871" y="2974"/>
                    <a:pt x="2225" y="2974"/>
                  </a:cubicBezTo>
                  <a:cubicBezTo>
                    <a:pt x="3759" y="2974"/>
                    <a:pt x="5383" y="2814"/>
                    <a:pt x="6445" y="2492"/>
                  </a:cubicBezTo>
                  <a:cubicBezTo>
                    <a:pt x="6445" y="2492"/>
                    <a:pt x="6718" y="1033"/>
                    <a:pt x="6445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3793;p80"/>
            <p:cNvSpPr/>
            <p:nvPr/>
          </p:nvSpPr>
          <p:spPr>
            <a:xfrm>
              <a:off x="415950" y="8029113"/>
              <a:ext cx="42750" cy="46950"/>
            </a:xfrm>
            <a:custGeom>
              <a:avLst/>
              <a:gdLst/>
              <a:ahLst/>
              <a:cxnLst/>
              <a:rect l="l" t="t" r="r" b="b"/>
              <a:pathLst>
                <a:path w="1710" h="1878" extrusionOk="0">
                  <a:moveTo>
                    <a:pt x="1062" y="183"/>
                  </a:moveTo>
                  <a:cubicBezTo>
                    <a:pt x="1089" y="183"/>
                    <a:pt x="1123" y="193"/>
                    <a:pt x="1165" y="214"/>
                  </a:cubicBezTo>
                  <a:cubicBezTo>
                    <a:pt x="1377" y="335"/>
                    <a:pt x="1347" y="852"/>
                    <a:pt x="1377" y="1034"/>
                  </a:cubicBezTo>
                  <a:cubicBezTo>
                    <a:pt x="1377" y="1156"/>
                    <a:pt x="1377" y="1277"/>
                    <a:pt x="1373" y="1399"/>
                  </a:cubicBezTo>
                  <a:lnTo>
                    <a:pt x="1373" y="1399"/>
                  </a:lnTo>
                  <a:cubicBezTo>
                    <a:pt x="1301" y="1283"/>
                    <a:pt x="1229" y="1163"/>
                    <a:pt x="1165" y="1034"/>
                  </a:cubicBezTo>
                  <a:cubicBezTo>
                    <a:pt x="1137" y="980"/>
                    <a:pt x="813" y="183"/>
                    <a:pt x="1062" y="183"/>
                  </a:cubicBezTo>
                  <a:close/>
                  <a:moveTo>
                    <a:pt x="573" y="909"/>
                  </a:moveTo>
                  <a:cubicBezTo>
                    <a:pt x="587" y="909"/>
                    <a:pt x="601" y="910"/>
                    <a:pt x="617" y="913"/>
                  </a:cubicBezTo>
                  <a:cubicBezTo>
                    <a:pt x="739" y="943"/>
                    <a:pt x="861" y="1095"/>
                    <a:pt x="921" y="1156"/>
                  </a:cubicBezTo>
                  <a:cubicBezTo>
                    <a:pt x="1007" y="1241"/>
                    <a:pt x="1085" y="1340"/>
                    <a:pt x="1158" y="1446"/>
                  </a:cubicBezTo>
                  <a:lnTo>
                    <a:pt x="1158" y="1446"/>
                  </a:lnTo>
                  <a:cubicBezTo>
                    <a:pt x="1199" y="1520"/>
                    <a:pt x="1239" y="1588"/>
                    <a:pt x="1273" y="1647"/>
                  </a:cubicBezTo>
                  <a:lnTo>
                    <a:pt x="1273" y="1647"/>
                  </a:lnTo>
                  <a:cubicBezTo>
                    <a:pt x="962" y="1566"/>
                    <a:pt x="636" y="1454"/>
                    <a:pt x="465" y="1186"/>
                  </a:cubicBezTo>
                  <a:cubicBezTo>
                    <a:pt x="382" y="1048"/>
                    <a:pt x="426" y="909"/>
                    <a:pt x="573" y="909"/>
                  </a:cubicBezTo>
                  <a:close/>
                  <a:moveTo>
                    <a:pt x="1094" y="1"/>
                  </a:moveTo>
                  <a:cubicBezTo>
                    <a:pt x="1087" y="1"/>
                    <a:pt x="1080" y="1"/>
                    <a:pt x="1073" y="1"/>
                  </a:cubicBezTo>
                  <a:cubicBezTo>
                    <a:pt x="645" y="33"/>
                    <a:pt x="705" y="453"/>
                    <a:pt x="882" y="886"/>
                  </a:cubicBezTo>
                  <a:lnTo>
                    <a:pt x="882" y="886"/>
                  </a:lnTo>
                  <a:cubicBezTo>
                    <a:pt x="836" y="852"/>
                    <a:pt x="789" y="820"/>
                    <a:pt x="739" y="791"/>
                  </a:cubicBezTo>
                  <a:cubicBezTo>
                    <a:pt x="684" y="750"/>
                    <a:pt x="593" y="722"/>
                    <a:pt x="504" y="722"/>
                  </a:cubicBezTo>
                  <a:cubicBezTo>
                    <a:pt x="394" y="722"/>
                    <a:pt x="286" y="765"/>
                    <a:pt x="253" y="882"/>
                  </a:cubicBezTo>
                  <a:cubicBezTo>
                    <a:pt x="1" y="1470"/>
                    <a:pt x="884" y="1749"/>
                    <a:pt x="1357" y="1813"/>
                  </a:cubicBezTo>
                  <a:lnTo>
                    <a:pt x="1357" y="1813"/>
                  </a:lnTo>
                  <a:cubicBezTo>
                    <a:pt x="1377" y="1856"/>
                    <a:pt x="1423" y="1878"/>
                    <a:pt x="1468" y="1878"/>
                  </a:cubicBezTo>
                  <a:cubicBezTo>
                    <a:pt x="1529" y="1878"/>
                    <a:pt x="1590" y="1840"/>
                    <a:pt x="1590" y="1764"/>
                  </a:cubicBezTo>
                  <a:cubicBezTo>
                    <a:pt x="1590" y="1373"/>
                    <a:pt x="1709" y="1"/>
                    <a:pt x="1094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3794;p80"/>
            <p:cNvSpPr/>
            <p:nvPr/>
          </p:nvSpPr>
          <p:spPr>
            <a:xfrm>
              <a:off x="703425" y="7753288"/>
              <a:ext cx="147425" cy="88650"/>
            </a:xfrm>
            <a:custGeom>
              <a:avLst/>
              <a:gdLst/>
              <a:ahLst/>
              <a:cxnLst/>
              <a:rect l="l" t="t" r="r" b="b"/>
              <a:pathLst>
                <a:path w="5897" h="3546" extrusionOk="0">
                  <a:moveTo>
                    <a:pt x="5441" y="0"/>
                  </a:moveTo>
                  <a:cubicBezTo>
                    <a:pt x="3830" y="1247"/>
                    <a:pt x="1976" y="2280"/>
                    <a:pt x="0" y="2918"/>
                  </a:cubicBezTo>
                  <a:lnTo>
                    <a:pt x="122" y="3466"/>
                  </a:lnTo>
                  <a:cubicBezTo>
                    <a:pt x="709" y="3521"/>
                    <a:pt x="1298" y="3545"/>
                    <a:pt x="1886" y="3545"/>
                  </a:cubicBezTo>
                  <a:cubicBezTo>
                    <a:pt x="3248" y="3545"/>
                    <a:pt x="4602" y="3413"/>
                    <a:pt x="5897" y="3222"/>
                  </a:cubicBezTo>
                  <a:cubicBezTo>
                    <a:pt x="5897" y="3162"/>
                    <a:pt x="5866" y="3131"/>
                    <a:pt x="5866" y="3070"/>
                  </a:cubicBezTo>
                  <a:cubicBezTo>
                    <a:pt x="5714" y="1915"/>
                    <a:pt x="5562" y="851"/>
                    <a:pt x="5441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" name="Google Shape;3795;p80"/>
            <p:cNvSpPr/>
            <p:nvPr/>
          </p:nvSpPr>
          <p:spPr>
            <a:xfrm>
              <a:off x="677575" y="7707688"/>
              <a:ext cx="161875" cy="118575"/>
            </a:xfrm>
            <a:custGeom>
              <a:avLst/>
              <a:gdLst/>
              <a:ahLst/>
              <a:cxnLst/>
              <a:rect l="l" t="t" r="r" b="b"/>
              <a:pathLst>
                <a:path w="6475" h="4743" extrusionOk="0">
                  <a:moveTo>
                    <a:pt x="1" y="1"/>
                  </a:moveTo>
                  <a:lnTo>
                    <a:pt x="639" y="2919"/>
                  </a:lnTo>
                  <a:lnTo>
                    <a:pt x="1034" y="4742"/>
                  </a:lnTo>
                  <a:cubicBezTo>
                    <a:pt x="3010" y="4074"/>
                    <a:pt x="4894" y="3071"/>
                    <a:pt x="6475" y="1824"/>
                  </a:cubicBezTo>
                  <a:cubicBezTo>
                    <a:pt x="6323" y="761"/>
                    <a:pt x="6232" y="92"/>
                    <a:pt x="6232" y="92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3796;p80"/>
            <p:cNvSpPr/>
            <p:nvPr/>
          </p:nvSpPr>
          <p:spPr>
            <a:xfrm>
              <a:off x="705700" y="7832313"/>
              <a:ext cx="174025" cy="238475"/>
            </a:xfrm>
            <a:custGeom>
              <a:avLst/>
              <a:gdLst/>
              <a:ahLst/>
              <a:cxnLst/>
              <a:rect l="l" t="t" r="r" b="b"/>
              <a:pathLst>
                <a:path w="6961" h="9539" extrusionOk="0">
                  <a:moveTo>
                    <a:pt x="5806" y="1"/>
                  </a:moveTo>
                  <a:cubicBezTo>
                    <a:pt x="4440" y="221"/>
                    <a:pt x="3026" y="377"/>
                    <a:pt x="1611" y="377"/>
                  </a:cubicBezTo>
                  <a:cubicBezTo>
                    <a:pt x="1073" y="377"/>
                    <a:pt x="536" y="355"/>
                    <a:pt x="0" y="305"/>
                  </a:cubicBezTo>
                  <a:lnTo>
                    <a:pt x="0" y="305"/>
                  </a:lnTo>
                  <a:lnTo>
                    <a:pt x="1854" y="8967"/>
                  </a:lnTo>
                  <a:cubicBezTo>
                    <a:pt x="2742" y="9405"/>
                    <a:pt x="3699" y="9539"/>
                    <a:pt x="4537" y="9539"/>
                  </a:cubicBezTo>
                  <a:cubicBezTo>
                    <a:pt x="5850" y="9539"/>
                    <a:pt x="6870" y="9210"/>
                    <a:pt x="6870" y="9210"/>
                  </a:cubicBezTo>
                  <a:cubicBezTo>
                    <a:pt x="6961" y="8815"/>
                    <a:pt x="6323" y="3922"/>
                    <a:pt x="5806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3797;p80"/>
            <p:cNvSpPr/>
            <p:nvPr/>
          </p:nvSpPr>
          <p:spPr>
            <a:xfrm>
              <a:off x="711150" y="7861938"/>
              <a:ext cx="142750" cy="15225"/>
            </a:xfrm>
            <a:custGeom>
              <a:avLst/>
              <a:gdLst/>
              <a:ahLst/>
              <a:cxnLst/>
              <a:rect l="l" t="t" r="r" b="b"/>
              <a:pathLst>
                <a:path w="5710" h="609" extrusionOk="0">
                  <a:moveTo>
                    <a:pt x="5618" y="1"/>
                  </a:moveTo>
                  <a:cubicBezTo>
                    <a:pt x="4691" y="275"/>
                    <a:pt x="3787" y="389"/>
                    <a:pt x="2879" y="389"/>
                  </a:cubicBezTo>
                  <a:cubicBezTo>
                    <a:pt x="1971" y="389"/>
                    <a:pt x="1059" y="275"/>
                    <a:pt x="117" y="92"/>
                  </a:cubicBezTo>
                  <a:cubicBezTo>
                    <a:pt x="108" y="89"/>
                    <a:pt x="101" y="88"/>
                    <a:pt x="93" y="88"/>
                  </a:cubicBezTo>
                  <a:cubicBezTo>
                    <a:pt x="21" y="88"/>
                    <a:pt x="1" y="214"/>
                    <a:pt x="56" y="214"/>
                  </a:cubicBezTo>
                  <a:cubicBezTo>
                    <a:pt x="922" y="457"/>
                    <a:pt x="1902" y="609"/>
                    <a:pt x="2875" y="609"/>
                  </a:cubicBezTo>
                  <a:cubicBezTo>
                    <a:pt x="3848" y="609"/>
                    <a:pt x="4813" y="457"/>
                    <a:pt x="5649" y="92"/>
                  </a:cubicBezTo>
                  <a:cubicBezTo>
                    <a:pt x="5709" y="62"/>
                    <a:pt x="5679" y="1"/>
                    <a:pt x="5618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3798;p80"/>
            <p:cNvSpPr/>
            <p:nvPr/>
          </p:nvSpPr>
          <p:spPr>
            <a:xfrm>
              <a:off x="839425" y="7834788"/>
              <a:ext cx="9150" cy="29775"/>
            </a:xfrm>
            <a:custGeom>
              <a:avLst/>
              <a:gdLst/>
              <a:ahLst/>
              <a:cxnLst/>
              <a:rect l="l" t="t" r="r" b="b"/>
              <a:pathLst>
                <a:path w="366" h="1191" extrusionOk="0">
                  <a:moveTo>
                    <a:pt x="62" y="0"/>
                  </a:moveTo>
                  <a:cubicBezTo>
                    <a:pt x="46" y="0"/>
                    <a:pt x="31" y="8"/>
                    <a:pt x="31" y="23"/>
                  </a:cubicBezTo>
                  <a:cubicBezTo>
                    <a:pt x="1" y="145"/>
                    <a:pt x="62" y="297"/>
                    <a:pt x="62" y="418"/>
                  </a:cubicBezTo>
                  <a:cubicBezTo>
                    <a:pt x="92" y="631"/>
                    <a:pt x="122" y="905"/>
                    <a:pt x="183" y="1148"/>
                  </a:cubicBezTo>
                  <a:cubicBezTo>
                    <a:pt x="197" y="1175"/>
                    <a:pt x="229" y="1190"/>
                    <a:pt x="260" y="1190"/>
                  </a:cubicBezTo>
                  <a:cubicBezTo>
                    <a:pt x="298" y="1190"/>
                    <a:pt x="335" y="1168"/>
                    <a:pt x="335" y="1117"/>
                  </a:cubicBezTo>
                  <a:cubicBezTo>
                    <a:pt x="366" y="905"/>
                    <a:pt x="274" y="631"/>
                    <a:pt x="214" y="418"/>
                  </a:cubicBezTo>
                  <a:cubicBezTo>
                    <a:pt x="183" y="297"/>
                    <a:pt x="183" y="114"/>
                    <a:pt x="92" y="23"/>
                  </a:cubicBezTo>
                  <a:cubicBezTo>
                    <a:pt x="92" y="8"/>
                    <a:pt x="77" y="0"/>
                    <a:pt x="62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3799;p80"/>
            <p:cNvSpPr/>
            <p:nvPr/>
          </p:nvSpPr>
          <p:spPr>
            <a:xfrm>
              <a:off x="817725" y="7837988"/>
              <a:ext cx="9575" cy="32425"/>
            </a:xfrm>
            <a:custGeom>
              <a:avLst/>
              <a:gdLst/>
              <a:ahLst/>
              <a:cxnLst/>
              <a:rect l="l" t="t" r="r" b="b"/>
              <a:pathLst>
                <a:path w="383" h="1297" extrusionOk="0">
                  <a:moveTo>
                    <a:pt x="103" y="0"/>
                  </a:moveTo>
                  <a:cubicBezTo>
                    <a:pt x="51" y="0"/>
                    <a:pt x="1" y="40"/>
                    <a:pt x="18" y="108"/>
                  </a:cubicBezTo>
                  <a:cubicBezTo>
                    <a:pt x="109" y="473"/>
                    <a:pt x="170" y="868"/>
                    <a:pt x="261" y="1263"/>
                  </a:cubicBezTo>
                  <a:cubicBezTo>
                    <a:pt x="273" y="1286"/>
                    <a:pt x="293" y="1296"/>
                    <a:pt x="314" y="1296"/>
                  </a:cubicBezTo>
                  <a:cubicBezTo>
                    <a:pt x="348" y="1296"/>
                    <a:pt x="383" y="1270"/>
                    <a:pt x="383" y="1233"/>
                  </a:cubicBezTo>
                  <a:cubicBezTo>
                    <a:pt x="322" y="837"/>
                    <a:pt x="261" y="442"/>
                    <a:pt x="200" y="78"/>
                  </a:cubicBezTo>
                  <a:cubicBezTo>
                    <a:pt x="187" y="24"/>
                    <a:pt x="144" y="0"/>
                    <a:pt x="103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3800;p80"/>
            <p:cNvSpPr/>
            <p:nvPr/>
          </p:nvSpPr>
          <p:spPr>
            <a:xfrm>
              <a:off x="796125" y="7839988"/>
              <a:ext cx="9150" cy="33000"/>
            </a:xfrm>
            <a:custGeom>
              <a:avLst/>
              <a:gdLst/>
              <a:ahLst/>
              <a:cxnLst/>
              <a:rect l="l" t="t" r="r" b="b"/>
              <a:pathLst>
                <a:path w="366" h="1320" extrusionOk="0">
                  <a:moveTo>
                    <a:pt x="75" y="1"/>
                  </a:moveTo>
                  <a:cubicBezTo>
                    <a:pt x="37" y="1"/>
                    <a:pt x="0" y="25"/>
                    <a:pt x="0" y="58"/>
                  </a:cubicBezTo>
                  <a:cubicBezTo>
                    <a:pt x="31" y="484"/>
                    <a:pt x="122" y="909"/>
                    <a:pt x="243" y="1274"/>
                  </a:cubicBezTo>
                  <a:cubicBezTo>
                    <a:pt x="243" y="1305"/>
                    <a:pt x="274" y="1320"/>
                    <a:pt x="304" y="1320"/>
                  </a:cubicBezTo>
                  <a:cubicBezTo>
                    <a:pt x="335" y="1320"/>
                    <a:pt x="365" y="1305"/>
                    <a:pt x="365" y="1274"/>
                  </a:cubicBezTo>
                  <a:cubicBezTo>
                    <a:pt x="304" y="879"/>
                    <a:pt x="243" y="423"/>
                    <a:pt x="152" y="58"/>
                  </a:cubicBezTo>
                  <a:cubicBezTo>
                    <a:pt x="139" y="17"/>
                    <a:pt x="106" y="1"/>
                    <a:pt x="75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3801;p80"/>
            <p:cNvSpPr/>
            <p:nvPr/>
          </p:nvSpPr>
          <p:spPr>
            <a:xfrm>
              <a:off x="770600" y="7841088"/>
              <a:ext cx="11100" cy="33550"/>
            </a:xfrm>
            <a:custGeom>
              <a:avLst/>
              <a:gdLst/>
              <a:ahLst/>
              <a:cxnLst/>
              <a:rect l="l" t="t" r="r" b="b"/>
              <a:pathLst>
                <a:path w="444" h="1342" extrusionOk="0">
                  <a:moveTo>
                    <a:pt x="123" y="0"/>
                  </a:moveTo>
                  <a:cubicBezTo>
                    <a:pt x="65" y="0"/>
                    <a:pt x="1" y="47"/>
                    <a:pt x="18" y="136"/>
                  </a:cubicBezTo>
                  <a:cubicBezTo>
                    <a:pt x="79" y="501"/>
                    <a:pt x="140" y="987"/>
                    <a:pt x="353" y="1321"/>
                  </a:cubicBezTo>
                  <a:cubicBezTo>
                    <a:pt x="365" y="1334"/>
                    <a:pt x="383" y="1341"/>
                    <a:pt x="400" y="1341"/>
                  </a:cubicBezTo>
                  <a:cubicBezTo>
                    <a:pt x="423" y="1341"/>
                    <a:pt x="444" y="1327"/>
                    <a:pt x="444" y="1291"/>
                  </a:cubicBezTo>
                  <a:cubicBezTo>
                    <a:pt x="413" y="896"/>
                    <a:pt x="261" y="470"/>
                    <a:pt x="201" y="75"/>
                  </a:cubicBezTo>
                  <a:cubicBezTo>
                    <a:pt x="201" y="24"/>
                    <a:pt x="164" y="0"/>
                    <a:pt x="123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3802;p80"/>
            <p:cNvSpPr/>
            <p:nvPr/>
          </p:nvSpPr>
          <p:spPr>
            <a:xfrm>
              <a:off x="747025" y="7842763"/>
              <a:ext cx="7325" cy="30225"/>
            </a:xfrm>
            <a:custGeom>
              <a:avLst/>
              <a:gdLst/>
              <a:ahLst/>
              <a:cxnLst/>
              <a:rect l="l" t="t" r="r" b="b"/>
              <a:pathLst>
                <a:path w="293" h="1209" extrusionOk="0">
                  <a:moveTo>
                    <a:pt x="96" y="1"/>
                  </a:moveTo>
                  <a:cubicBezTo>
                    <a:pt x="48" y="1"/>
                    <a:pt x="1" y="45"/>
                    <a:pt x="19" y="99"/>
                  </a:cubicBezTo>
                  <a:cubicBezTo>
                    <a:pt x="49" y="464"/>
                    <a:pt x="80" y="829"/>
                    <a:pt x="201" y="1163"/>
                  </a:cubicBezTo>
                  <a:cubicBezTo>
                    <a:pt x="201" y="1194"/>
                    <a:pt x="224" y="1209"/>
                    <a:pt x="247" y="1209"/>
                  </a:cubicBezTo>
                  <a:cubicBezTo>
                    <a:pt x="270" y="1209"/>
                    <a:pt x="293" y="1194"/>
                    <a:pt x="293" y="1163"/>
                  </a:cubicBezTo>
                  <a:cubicBezTo>
                    <a:pt x="262" y="798"/>
                    <a:pt x="232" y="403"/>
                    <a:pt x="171" y="69"/>
                  </a:cubicBezTo>
                  <a:cubicBezTo>
                    <a:pt x="159" y="20"/>
                    <a:pt x="127" y="1"/>
                    <a:pt x="9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3803;p80"/>
            <p:cNvSpPr/>
            <p:nvPr/>
          </p:nvSpPr>
          <p:spPr>
            <a:xfrm>
              <a:off x="722850" y="7841238"/>
              <a:ext cx="9475" cy="27900"/>
            </a:xfrm>
            <a:custGeom>
              <a:avLst/>
              <a:gdLst/>
              <a:ahLst/>
              <a:cxnLst/>
              <a:rect l="l" t="t" r="r" b="b"/>
              <a:pathLst>
                <a:path w="379" h="1116" extrusionOk="0">
                  <a:moveTo>
                    <a:pt x="126" y="1"/>
                  </a:moveTo>
                  <a:cubicBezTo>
                    <a:pt x="64" y="1"/>
                    <a:pt x="1" y="65"/>
                    <a:pt x="44" y="130"/>
                  </a:cubicBezTo>
                  <a:cubicBezTo>
                    <a:pt x="196" y="434"/>
                    <a:pt x="135" y="799"/>
                    <a:pt x="287" y="1103"/>
                  </a:cubicBezTo>
                  <a:cubicBezTo>
                    <a:pt x="296" y="1111"/>
                    <a:pt x="307" y="1115"/>
                    <a:pt x="318" y="1115"/>
                  </a:cubicBezTo>
                  <a:cubicBezTo>
                    <a:pt x="345" y="1115"/>
                    <a:pt x="369" y="1094"/>
                    <a:pt x="348" y="1072"/>
                  </a:cubicBezTo>
                  <a:cubicBezTo>
                    <a:pt x="287" y="738"/>
                    <a:pt x="378" y="343"/>
                    <a:pt x="196" y="39"/>
                  </a:cubicBezTo>
                  <a:cubicBezTo>
                    <a:pt x="178" y="12"/>
                    <a:pt x="152" y="1"/>
                    <a:pt x="12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3804;p80"/>
            <p:cNvSpPr/>
            <p:nvPr/>
          </p:nvSpPr>
          <p:spPr>
            <a:xfrm>
              <a:off x="703425" y="7830638"/>
              <a:ext cx="148750" cy="14050"/>
            </a:xfrm>
            <a:custGeom>
              <a:avLst/>
              <a:gdLst/>
              <a:ahLst/>
              <a:cxnLst/>
              <a:rect l="l" t="t" r="r" b="b"/>
              <a:pathLst>
                <a:path w="5950" h="562" extrusionOk="0">
                  <a:moveTo>
                    <a:pt x="5890" y="1"/>
                  </a:moveTo>
                  <a:cubicBezTo>
                    <a:pt x="5883" y="1"/>
                    <a:pt x="5875" y="3"/>
                    <a:pt x="5866" y="7"/>
                  </a:cubicBezTo>
                  <a:cubicBezTo>
                    <a:pt x="4652" y="238"/>
                    <a:pt x="3451" y="323"/>
                    <a:pt x="2238" y="323"/>
                  </a:cubicBezTo>
                  <a:cubicBezTo>
                    <a:pt x="1538" y="323"/>
                    <a:pt x="834" y="294"/>
                    <a:pt x="122" y="250"/>
                  </a:cubicBezTo>
                  <a:cubicBezTo>
                    <a:pt x="0" y="250"/>
                    <a:pt x="0" y="432"/>
                    <a:pt x="122" y="463"/>
                  </a:cubicBezTo>
                  <a:cubicBezTo>
                    <a:pt x="891" y="512"/>
                    <a:pt x="1691" y="562"/>
                    <a:pt x="2492" y="562"/>
                  </a:cubicBezTo>
                  <a:cubicBezTo>
                    <a:pt x="3653" y="562"/>
                    <a:pt x="4818" y="458"/>
                    <a:pt x="5897" y="98"/>
                  </a:cubicBezTo>
                  <a:cubicBezTo>
                    <a:pt x="5949" y="72"/>
                    <a:pt x="5934" y="1"/>
                    <a:pt x="5890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3805;p80"/>
            <p:cNvSpPr/>
            <p:nvPr/>
          </p:nvSpPr>
          <p:spPr>
            <a:xfrm>
              <a:off x="759400" y="8100813"/>
              <a:ext cx="219125" cy="36475"/>
            </a:xfrm>
            <a:custGeom>
              <a:avLst/>
              <a:gdLst/>
              <a:ahLst/>
              <a:cxnLst/>
              <a:rect l="l" t="t" r="r" b="b"/>
              <a:pathLst>
                <a:path w="8765" h="1459" extrusionOk="0">
                  <a:moveTo>
                    <a:pt x="2193" y="0"/>
                  </a:moveTo>
                  <a:cubicBezTo>
                    <a:pt x="932" y="0"/>
                    <a:pt x="0" y="51"/>
                    <a:pt x="41" y="203"/>
                  </a:cubicBezTo>
                  <a:cubicBezTo>
                    <a:pt x="162" y="659"/>
                    <a:pt x="314" y="963"/>
                    <a:pt x="314" y="963"/>
                  </a:cubicBezTo>
                  <a:cubicBezTo>
                    <a:pt x="314" y="963"/>
                    <a:pt x="1135" y="1145"/>
                    <a:pt x="2898" y="1358"/>
                  </a:cubicBezTo>
                  <a:cubicBezTo>
                    <a:pt x="3414" y="1429"/>
                    <a:pt x="3951" y="1459"/>
                    <a:pt x="4480" y="1459"/>
                  </a:cubicBezTo>
                  <a:cubicBezTo>
                    <a:pt x="5755" y="1459"/>
                    <a:pt x="6979" y="1287"/>
                    <a:pt x="7731" y="1115"/>
                  </a:cubicBezTo>
                  <a:cubicBezTo>
                    <a:pt x="8764" y="872"/>
                    <a:pt x="8552" y="203"/>
                    <a:pt x="8552" y="203"/>
                  </a:cubicBezTo>
                  <a:cubicBezTo>
                    <a:pt x="8552" y="203"/>
                    <a:pt x="4715" y="0"/>
                    <a:pt x="2193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3806;p80"/>
            <p:cNvSpPr/>
            <p:nvPr/>
          </p:nvSpPr>
          <p:spPr>
            <a:xfrm>
              <a:off x="899475" y="8073188"/>
              <a:ext cx="79050" cy="55500"/>
            </a:xfrm>
            <a:custGeom>
              <a:avLst/>
              <a:gdLst/>
              <a:ahLst/>
              <a:cxnLst/>
              <a:rect l="l" t="t" r="r" b="b"/>
              <a:pathLst>
                <a:path w="3162" h="2220" extrusionOk="0">
                  <a:moveTo>
                    <a:pt x="790" y="1"/>
                  </a:moveTo>
                  <a:cubicBezTo>
                    <a:pt x="334" y="670"/>
                    <a:pt x="91" y="1430"/>
                    <a:pt x="0" y="2220"/>
                  </a:cubicBezTo>
                  <a:cubicBezTo>
                    <a:pt x="1793" y="2129"/>
                    <a:pt x="3161" y="1794"/>
                    <a:pt x="2949" y="1308"/>
                  </a:cubicBezTo>
                  <a:cubicBezTo>
                    <a:pt x="2736" y="761"/>
                    <a:pt x="1733" y="305"/>
                    <a:pt x="790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3807;p80"/>
            <p:cNvSpPr/>
            <p:nvPr/>
          </p:nvSpPr>
          <p:spPr>
            <a:xfrm>
              <a:off x="750525" y="8056488"/>
              <a:ext cx="168725" cy="72850"/>
            </a:xfrm>
            <a:custGeom>
              <a:avLst/>
              <a:gdLst/>
              <a:ahLst/>
              <a:cxnLst/>
              <a:rect l="l" t="t" r="r" b="b"/>
              <a:pathLst>
                <a:path w="6749" h="2914" extrusionOk="0">
                  <a:moveTo>
                    <a:pt x="92" y="0"/>
                  </a:moveTo>
                  <a:cubicBezTo>
                    <a:pt x="1" y="1003"/>
                    <a:pt x="548" y="2432"/>
                    <a:pt x="548" y="2432"/>
                  </a:cubicBezTo>
                  <a:cubicBezTo>
                    <a:pt x="1684" y="2753"/>
                    <a:pt x="3362" y="2913"/>
                    <a:pt x="4913" y="2913"/>
                  </a:cubicBezTo>
                  <a:cubicBezTo>
                    <a:pt x="5271" y="2913"/>
                    <a:pt x="5622" y="2905"/>
                    <a:pt x="5958" y="2888"/>
                  </a:cubicBezTo>
                  <a:cubicBezTo>
                    <a:pt x="6049" y="2098"/>
                    <a:pt x="6292" y="1338"/>
                    <a:pt x="6748" y="669"/>
                  </a:cubicBezTo>
                  <a:cubicBezTo>
                    <a:pt x="5897" y="395"/>
                    <a:pt x="5107" y="243"/>
                    <a:pt x="5107" y="243"/>
                  </a:cubicBezTo>
                  <a:cubicBezTo>
                    <a:pt x="4394" y="442"/>
                    <a:pt x="3697" y="515"/>
                    <a:pt x="3060" y="515"/>
                  </a:cubicBezTo>
                  <a:cubicBezTo>
                    <a:pt x="1362" y="515"/>
                    <a:pt x="92" y="0"/>
                    <a:pt x="92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3808;p80"/>
            <p:cNvSpPr/>
            <p:nvPr/>
          </p:nvSpPr>
          <p:spPr>
            <a:xfrm>
              <a:off x="873825" y="8027588"/>
              <a:ext cx="50700" cy="46200"/>
            </a:xfrm>
            <a:custGeom>
              <a:avLst/>
              <a:gdLst/>
              <a:ahLst/>
              <a:cxnLst/>
              <a:rect l="l" t="t" r="r" b="b"/>
              <a:pathLst>
                <a:path w="2028" h="1848" extrusionOk="0">
                  <a:moveTo>
                    <a:pt x="725" y="183"/>
                  </a:moveTo>
                  <a:cubicBezTo>
                    <a:pt x="955" y="183"/>
                    <a:pt x="780" y="950"/>
                    <a:pt x="753" y="1004"/>
                  </a:cubicBezTo>
                  <a:cubicBezTo>
                    <a:pt x="704" y="1135"/>
                    <a:pt x="655" y="1257"/>
                    <a:pt x="606" y="1375"/>
                  </a:cubicBezTo>
                  <a:lnTo>
                    <a:pt x="606" y="1375"/>
                  </a:lnTo>
                  <a:cubicBezTo>
                    <a:pt x="578" y="1251"/>
                    <a:pt x="555" y="1128"/>
                    <a:pt x="540" y="1004"/>
                  </a:cubicBezTo>
                  <a:cubicBezTo>
                    <a:pt x="540" y="822"/>
                    <a:pt x="418" y="336"/>
                    <a:pt x="631" y="214"/>
                  </a:cubicBezTo>
                  <a:cubicBezTo>
                    <a:pt x="668" y="192"/>
                    <a:pt x="699" y="183"/>
                    <a:pt x="725" y="183"/>
                  </a:cubicBezTo>
                  <a:close/>
                  <a:moveTo>
                    <a:pt x="1360" y="901"/>
                  </a:moveTo>
                  <a:cubicBezTo>
                    <a:pt x="1481" y="901"/>
                    <a:pt x="1561" y="1051"/>
                    <a:pt x="1482" y="1156"/>
                  </a:cubicBezTo>
                  <a:cubicBezTo>
                    <a:pt x="1356" y="1434"/>
                    <a:pt x="1041" y="1544"/>
                    <a:pt x="729" y="1626"/>
                  </a:cubicBezTo>
                  <a:lnTo>
                    <a:pt x="729" y="1626"/>
                  </a:lnTo>
                  <a:cubicBezTo>
                    <a:pt x="739" y="1603"/>
                    <a:pt x="750" y="1578"/>
                    <a:pt x="762" y="1552"/>
                  </a:cubicBezTo>
                  <a:lnTo>
                    <a:pt x="762" y="1552"/>
                  </a:lnTo>
                  <a:cubicBezTo>
                    <a:pt x="837" y="1410"/>
                    <a:pt x="925" y="1268"/>
                    <a:pt x="1026" y="1126"/>
                  </a:cubicBezTo>
                  <a:cubicBezTo>
                    <a:pt x="1087" y="1065"/>
                    <a:pt x="1178" y="943"/>
                    <a:pt x="1300" y="913"/>
                  </a:cubicBezTo>
                  <a:cubicBezTo>
                    <a:pt x="1320" y="905"/>
                    <a:pt x="1341" y="901"/>
                    <a:pt x="1360" y="901"/>
                  </a:cubicBezTo>
                  <a:close/>
                  <a:moveTo>
                    <a:pt x="640" y="1"/>
                  </a:moveTo>
                  <a:cubicBezTo>
                    <a:pt x="1" y="1"/>
                    <a:pt x="358" y="1343"/>
                    <a:pt x="449" y="1734"/>
                  </a:cubicBezTo>
                  <a:cubicBezTo>
                    <a:pt x="464" y="1810"/>
                    <a:pt x="532" y="1848"/>
                    <a:pt x="593" y="1848"/>
                  </a:cubicBezTo>
                  <a:cubicBezTo>
                    <a:pt x="639" y="1848"/>
                    <a:pt x="681" y="1826"/>
                    <a:pt x="692" y="1782"/>
                  </a:cubicBezTo>
                  <a:lnTo>
                    <a:pt x="692" y="1782"/>
                  </a:lnTo>
                  <a:cubicBezTo>
                    <a:pt x="1185" y="1717"/>
                    <a:pt x="2027" y="1439"/>
                    <a:pt x="1664" y="852"/>
                  </a:cubicBezTo>
                  <a:cubicBezTo>
                    <a:pt x="1597" y="735"/>
                    <a:pt x="1484" y="692"/>
                    <a:pt x="1370" y="692"/>
                  </a:cubicBezTo>
                  <a:cubicBezTo>
                    <a:pt x="1278" y="692"/>
                    <a:pt x="1185" y="720"/>
                    <a:pt x="1117" y="761"/>
                  </a:cubicBezTo>
                  <a:cubicBezTo>
                    <a:pt x="1083" y="785"/>
                    <a:pt x="1049" y="812"/>
                    <a:pt x="1018" y="840"/>
                  </a:cubicBezTo>
                  <a:lnTo>
                    <a:pt x="1018" y="840"/>
                  </a:lnTo>
                  <a:cubicBezTo>
                    <a:pt x="1119" y="420"/>
                    <a:pt x="1100" y="17"/>
                    <a:pt x="661" y="1"/>
                  </a:cubicBezTo>
                  <a:cubicBezTo>
                    <a:pt x="654" y="1"/>
                    <a:pt x="647" y="1"/>
                    <a:pt x="640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3809;p80"/>
            <p:cNvSpPr/>
            <p:nvPr/>
          </p:nvSpPr>
          <p:spPr>
            <a:xfrm>
              <a:off x="347620" y="7445277"/>
              <a:ext cx="534225" cy="306175"/>
            </a:xfrm>
            <a:custGeom>
              <a:avLst/>
              <a:gdLst/>
              <a:ahLst/>
              <a:cxnLst/>
              <a:rect l="l" t="t" r="r" b="b"/>
              <a:pathLst>
                <a:path w="21369" h="12247" extrusionOk="0">
                  <a:moveTo>
                    <a:pt x="3952" y="0"/>
                  </a:moveTo>
                  <a:lnTo>
                    <a:pt x="1004" y="7812"/>
                  </a:lnTo>
                  <a:cubicBezTo>
                    <a:pt x="1004" y="7812"/>
                    <a:pt x="0" y="9301"/>
                    <a:pt x="1490" y="9696"/>
                  </a:cubicBezTo>
                  <a:cubicBezTo>
                    <a:pt x="3010" y="10091"/>
                    <a:pt x="2159" y="10000"/>
                    <a:pt x="4469" y="11459"/>
                  </a:cubicBezTo>
                  <a:cubicBezTo>
                    <a:pt x="5429" y="12066"/>
                    <a:pt x="6369" y="12247"/>
                    <a:pt x="7283" y="12247"/>
                  </a:cubicBezTo>
                  <a:cubicBezTo>
                    <a:pt x="8567" y="12247"/>
                    <a:pt x="9801" y="11890"/>
                    <a:pt x="10973" y="11854"/>
                  </a:cubicBezTo>
                  <a:cubicBezTo>
                    <a:pt x="11130" y="11847"/>
                    <a:pt x="11286" y="11844"/>
                    <a:pt x="11441" y="11844"/>
                  </a:cubicBezTo>
                  <a:cubicBezTo>
                    <a:pt x="12524" y="11844"/>
                    <a:pt x="13591" y="11992"/>
                    <a:pt x="14657" y="11992"/>
                  </a:cubicBezTo>
                  <a:cubicBezTo>
                    <a:pt x="15435" y="11992"/>
                    <a:pt x="16211" y="11914"/>
                    <a:pt x="16992" y="11642"/>
                  </a:cubicBezTo>
                  <a:cubicBezTo>
                    <a:pt x="19028" y="10912"/>
                    <a:pt x="19363" y="10699"/>
                    <a:pt x="20487" y="10243"/>
                  </a:cubicBezTo>
                  <a:cubicBezTo>
                    <a:pt x="21095" y="9970"/>
                    <a:pt x="21369" y="9848"/>
                    <a:pt x="21308" y="9088"/>
                  </a:cubicBezTo>
                  <a:cubicBezTo>
                    <a:pt x="14560" y="8298"/>
                    <a:pt x="8086" y="5350"/>
                    <a:pt x="3952" y="0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3810;p80"/>
            <p:cNvSpPr/>
            <p:nvPr/>
          </p:nvSpPr>
          <p:spPr>
            <a:xfrm>
              <a:off x="411625" y="7037863"/>
              <a:ext cx="468100" cy="636425"/>
            </a:xfrm>
            <a:custGeom>
              <a:avLst/>
              <a:gdLst/>
              <a:ahLst/>
              <a:cxnLst/>
              <a:rect l="l" t="t" r="r" b="b"/>
              <a:pathLst>
                <a:path w="18724" h="25457" extrusionOk="0">
                  <a:moveTo>
                    <a:pt x="5476" y="1"/>
                  </a:moveTo>
                  <a:cubicBezTo>
                    <a:pt x="5099" y="1"/>
                    <a:pt x="4541" y="33"/>
                    <a:pt x="4104" y="198"/>
                  </a:cubicBezTo>
                  <a:cubicBezTo>
                    <a:pt x="4096" y="197"/>
                    <a:pt x="4089" y="197"/>
                    <a:pt x="4081" y="197"/>
                  </a:cubicBezTo>
                  <a:cubicBezTo>
                    <a:pt x="3560" y="197"/>
                    <a:pt x="1677" y="1201"/>
                    <a:pt x="0" y="5274"/>
                  </a:cubicBezTo>
                  <a:cubicBezTo>
                    <a:pt x="1186" y="6398"/>
                    <a:pt x="2249" y="7675"/>
                    <a:pt x="3131" y="9073"/>
                  </a:cubicBezTo>
                  <a:cubicBezTo>
                    <a:pt x="3135" y="9065"/>
                    <a:pt x="3140" y="9061"/>
                    <a:pt x="3144" y="9061"/>
                  </a:cubicBezTo>
                  <a:cubicBezTo>
                    <a:pt x="3241" y="9061"/>
                    <a:pt x="3435" y="10775"/>
                    <a:pt x="3435" y="10775"/>
                  </a:cubicBezTo>
                  <a:lnTo>
                    <a:pt x="1368" y="16398"/>
                  </a:lnTo>
                  <a:cubicBezTo>
                    <a:pt x="5502" y="21718"/>
                    <a:pt x="11976" y="24666"/>
                    <a:pt x="18724" y="25456"/>
                  </a:cubicBezTo>
                  <a:cubicBezTo>
                    <a:pt x="18663" y="24848"/>
                    <a:pt x="18389" y="23876"/>
                    <a:pt x="17903" y="22143"/>
                  </a:cubicBezTo>
                  <a:cubicBezTo>
                    <a:pt x="17022" y="19012"/>
                    <a:pt x="14803" y="13207"/>
                    <a:pt x="13861" y="10806"/>
                  </a:cubicBezTo>
                  <a:cubicBezTo>
                    <a:pt x="13891" y="10775"/>
                    <a:pt x="13952" y="8648"/>
                    <a:pt x="13952" y="8648"/>
                  </a:cubicBezTo>
                  <a:cubicBezTo>
                    <a:pt x="14438" y="6945"/>
                    <a:pt x="15228" y="5304"/>
                    <a:pt x="16292" y="3845"/>
                  </a:cubicBezTo>
                  <a:cubicBezTo>
                    <a:pt x="15441" y="2204"/>
                    <a:pt x="14590" y="1261"/>
                    <a:pt x="13952" y="745"/>
                  </a:cubicBezTo>
                  <a:cubicBezTo>
                    <a:pt x="13952" y="714"/>
                    <a:pt x="13952" y="714"/>
                    <a:pt x="13952" y="684"/>
                  </a:cubicBezTo>
                  <a:lnTo>
                    <a:pt x="13891" y="684"/>
                  </a:lnTo>
                  <a:cubicBezTo>
                    <a:pt x="13445" y="349"/>
                    <a:pt x="13075" y="194"/>
                    <a:pt x="12877" y="194"/>
                  </a:cubicBezTo>
                  <a:cubicBezTo>
                    <a:pt x="12859" y="194"/>
                    <a:pt x="12842" y="195"/>
                    <a:pt x="12827" y="198"/>
                  </a:cubicBezTo>
                  <a:cubicBezTo>
                    <a:pt x="12554" y="113"/>
                    <a:pt x="12230" y="83"/>
                    <a:pt x="11914" y="83"/>
                  </a:cubicBezTo>
                  <a:cubicBezTo>
                    <a:pt x="11212" y="83"/>
                    <a:pt x="10547" y="228"/>
                    <a:pt x="10547" y="228"/>
                  </a:cubicBezTo>
                  <a:cubicBezTo>
                    <a:pt x="10547" y="228"/>
                    <a:pt x="9976" y="898"/>
                    <a:pt x="8715" y="898"/>
                  </a:cubicBezTo>
                  <a:cubicBezTo>
                    <a:pt x="8003" y="898"/>
                    <a:pt x="7071" y="684"/>
                    <a:pt x="5897" y="15"/>
                  </a:cubicBezTo>
                  <a:cubicBezTo>
                    <a:pt x="5897" y="15"/>
                    <a:pt x="5727" y="1"/>
                    <a:pt x="5476" y="1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3811;p80"/>
            <p:cNvSpPr/>
            <p:nvPr/>
          </p:nvSpPr>
          <p:spPr>
            <a:xfrm>
              <a:off x="762675" y="7598338"/>
              <a:ext cx="57775" cy="49350"/>
            </a:xfrm>
            <a:custGeom>
              <a:avLst/>
              <a:gdLst/>
              <a:ahLst/>
              <a:cxnLst/>
              <a:rect l="l" t="t" r="r" b="b"/>
              <a:pathLst>
                <a:path w="2311" h="1974" extrusionOk="0">
                  <a:moveTo>
                    <a:pt x="1544" y="1"/>
                  </a:moveTo>
                  <a:cubicBezTo>
                    <a:pt x="1078" y="1"/>
                    <a:pt x="1156" y="1244"/>
                    <a:pt x="1156" y="1244"/>
                  </a:cubicBezTo>
                  <a:cubicBezTo>
                    <a:pt x="1156" y="1244"/>
                    <a:pt x="1012" y="339"/>
                    <a:pt x="707" y="339"/>
                  </a:cubicBezTo>
                  <a:cubicBezTo>
                    <a:pt x="641" y="339"/>
                    <a:pt x="568" y="382"/>
                    <a:pt x="487" y="484"/>
                  </a:cubicBezTo>
                  <a:cubicBezTo>
                    <a:pt x="1" y="1062"/>
                    <a:pt x="1490" y="1973"/>
                    <a:pt x="1490" y="1973"/>
                  </a:cubicBezTo>
                  <a:cubicBezTo>
                    <a:pt x="1490" y="1973"/>
                    <a:pt x="2311" y="241"/>
                    <a:pt x="1673" y="28"/>
                  </a:cubicBezTo>
                  <a:cubicBezTo>
                    <a:pt x="1626" y="9"/>
                    <a:pt x="1583" y="1"/>
                    <a:pt x="1544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" name="Google Shape;3812;p80"/>
            <p:cNvSpPr/>
            <p:nvPr/>
          </p:nvSpPr>
          <p:spPr>
            <a:xfrm>
              <a:off x="597800" y="7653288"/>
              <a:ext cx="60800" cy="46825"/>
            </a:xfrm>
            <a:custGeom>
              <a:avLst/>
              <a:gdLst/>
              <a:ahLst/>
              <a:cxnLst/>
              <a:rect l="l" t="t" r="r" b="b"/>
              <a:pathLst>
                <a:path w="2432" h="1873" extrusionOk="0">
                  <a:moveTo>
                    <a:pt x="1724" y="0"/>
                  </a:moveTo>
                  <a:cubicBezTo>
                    <a:pt x="1317" y="0"/>
                    <a:pt x="1064" y="1082"/>
                    <a:pt x="1064" y="1082"/>
                  </a:cubicBezTo>
                  <a:cubicBezTo>
                    <a:pt x="1064" y="1082"/>
                    <a:pt x="1202" y="67"/>
                    <a:pt x="836" y="67"/>
                  </a:cubicBezTo>
                  <a:cubicBezTo>
                    <a:pt x="782" y="67"/>
                    <a:pt x="717" y="89"/>
                    <a:pt x="638" y="140"/>
                  </a:cubicBezTo>
                  <a:cubicBezTo>
                    <a:pt x="0" y="566"/>
                    <a:pt x="1125" y="1873"/>
                    <a:pt x="1125" y="1873"/>
                  </a:cubicBezTo>
                  <a:cubicBezTo>
                    <a:pt x="1125" y="1873"/>
                    <a:pt x="2432" y="475"/>
                    <a:pt x="1915" y="79"/>
                  </a:cubicBezTo>
                  <a:cubicBezTo>
                    <a:pt x="1848" y="24"/>
                    <a:pt x="1784" y="0"/>
                    <a:pt x="1724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" name="Google Shape;3813;p80"/>
            <p:cNvSpPr/>
            <p:nvPr/>
          </p:nvSpPr>
          <p:spPr>
            <a:xfrm>
              <a:off x="448850" y="7586638"/>
              <a:ext cx="59300" cy="45850"/>
            </a:xfrm>
            <a:custGeom>
              <a:avLst/>
              <a:gdLst/>
              <a:ahLst/>
              <a:cxnLst/>
              <a:rect l="l" t="t" r="r" b="b"/>
              <a:pathLst>
                <a:path w="2372" h="1834" extrusionOk="0">
                  <a:moveTo>
                    <a:pt x="844" y="1"/>
                  </a:moveTo>
                  <a:cubicBezTo>
                    <a:pt x="796" y="1"/>
                    <a:pt x="738" y="13"/>
                    <a:pt x="669" y="40"/>
                  </a:cubicBezTo>
                  <a:cubicBezTo>
                    <a:pt x="0" y="314"/>
                    <a:pt x="821" y="1834"/>
                    <a:pt x="821" y="1834"/>
                  </a:cubicBezTo>
                  <a:cubicBezTo>
                    <a:pt x="821" y="1834"/>
                    <a:pt x="2371" y="739"/>
                    <a:pt x="1946" y="223"/>
                  </a:cubicBezTo>
                  <a:cubicBezTo>
                    <a:pt x="1876" y="137"/>
                    <a:pt x="1800" y="102"/>
                    <a:pt x="1724" y="102"/>
                  </a:cubicBezTo>
                  <a:cubicBezTo>
                    <a:pt x="1336" y="102"/>
                    <a:pt x="912" y="1013"/>
                    <a:pt x="912" y="1013"/>
                  </a:cubicBezTo>
                  <a:cubicBezTo>
                    <a:pt x="912" y="1013"/>
                    <a:pt x="1283" y="1"/>
                    <a:pt x="844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" name="Google Shape;3814;p80"/>
            <p:cNvSpPr/>
            <p:nvPr/>
          </p:nvSpPr>
          <p:spPr>
            <a:xfrm>
              <a:off x="539275" y="7506038"/>
              <a:ext cx="54750" cy="49700"/>
            </a:xfrm>
            <a:custGeom>
              <a:avLst/>
              <a:gdLst/>
              <a:ahLst/>
              <a:cxnLst/>
              <a:rect l="l" t="t" r="r" b="b"/>
              <a:pathLst>
                <a:path w="2190" h="1988" extrusionOk="0">
                  <a:moveTo>
                    <a:pt x="1491" y="1"/>
                  </a:moveTo>
                  <a:cubicBezTo>
                    <a:pt x="964" y="1"/>
                    <a:pt x="1156" y="1288"/>
                    <a:pt x="1156" y="1288"/>
                  </a:cubicBezTo>
                  <a:cubicBezTo>
                    <a:pt x="1156" y="1288"/>
                    <a:pt x="936" y="428"/>
                    <a:pt x="625" y="428"/>
                  </a:cubicBezTo>
                  <a:cubicBezTo>
                    <a:pt x="553" y="428"/>
                    <a:pt x="476" y="475"/>
                    <a:pt x="396" y="589"/>
                  </a:cubicBezTo>
                  <a:cubicBezTo>
                    <a:pt x="1" y="1228"/>
                    <a:pt x="1551" y="1988"/>
                    <a:pt x="1551" y="1988"/>
                  </a:cubicBezTo>
                  <a:cubicBezTo>
                    <a:pt x="1551" y="1988"/>
                    <a:pt x="2189" y="194"/>
                    <a:pt x="1581" y="12"/>
                  </a:cubicBezTo>
                  <a:cubicBezTo>
                    <a:pt x="1549" y="4"/>
                    <a:pt x="1519" y="1"/>
                    <a:pt x="1491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" name="Google Shape;3815;p80"/>
            <p:cNvSpPr/>
            <p:nvPr/>
          </p:nvSpPr>
          <p:spPr>
            <a:xfrm>
              <a:off x="721650" y="7101013"/>
              <a:ext cx="55500" cy="49700"/>
            </a:xfrm>
            <a:custGeom>
              <a:avLst/>
              <a:gdLst/>
              <a:ahLst/>
              <a:cxnLst/>
              <a:rect l="l" t="t" r="r" b="b"/>
              <a:pathLst>
                <a:path w="2220" h="1988" extrusionOk="0">
                  <a:moveTo>
                    <a:pt x="1491" y="1"/>
                  </a:moveTo>
                  <a:cubicBezTo>
                    <a:pt x="967" y="1"/>
                    <a:pt x="1186" y="1289"/>
                    <a:pt x="1186" y="1289"/>
                  </a:cubicBezTo>
                  <a:cubicBezTo>
                    <a:pt x="1186" y="1289"/>
                    <a:pt x="946" y="428"/>
                    <a:pt x="644" y="428"/>
                  </a:cubicBezTo>
                  <a:cubicBezTo>
                    <a:pt x="574" y="428"/>
                    <a:pt x="501" y="475"/>
                    <a:pt x="426" y="590"/>
                  </a:cubicBezTo>
                  <a:cubicBezTo>
                    <a:pt x="1" y="1228"/>
                    <a:pt x="1551" y="1988"/>
                    <a:pt x="1551" y="1988"/>
                  </a:cubicBezTo>
                  <a:cubicBezTo>
                    <a:pt x="1551" y="1988"/>
                    <a:pt x="2219" y="194"/>
                    <a:pt x="1581" y="12"/>
                  </a:cubicBezTo>
                  <a:cubicBezTo>
                    <a:pt x="1549" y="4"/>
                    <a:pt x="1519" y="1"/>
                    <a:pt x="1491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" name="Google Shape;3816;p80"/>
            <p:cNvSpPr/>
            <p:nvPr/>
          </p:nvSpPr>
          <p:spPr>
            <a:xfrm>
              <a:off x="686700" y="7467063"/>
              <a:ext cx="60800" cy="46875"/>
            </a:xfrm>
            <a:custGeom>
              <a:avLst/>
              <a:gdLst/>
              <a:ahLst/>
              <a:cxnLst/>
              <a:rect l="l" t="t" r="r" b="b"/>
              <a:pathLst>
                <a:path w="2432" h="1875" extrusionOk="0">
                  <a:moveTo>
                    <a:pt x="1728" y="1"/>
                  </a:moveTo>
                  <a:cubicBezTo>
                    <a:pt x="1331" y="1"/>
                    <a:pt x="1034" y="1054"/>
                    <a:pt x="1034" y="1054"/>
                  </a:cubicBezTo>
                  <a:cubicBezTo>
                    <a:pt x="1034" y="1054"/>
                    <a:pt x="1194" y="68"/>
                    <a:pt x="838" y="68"/>
                  </a:cubicBezTo>
                  <a:cubicBezTo>
                    <a:pt x="784" y="68"/>
                    <a:pt x="718" y="90"/>
                    <a:pt x="639" y="142"/>
                  </a:cubicBezTo>
                  <a:cubicBezTo>
                    <a:pt x="0" y="507"/>
                    <a:pt x="1064" y="1875"/>
                    <a:pt x="1064" y="1875"/>
                  </a:cubicBezTo>
                  <a:cubicBezTo>
                    <a:pt x="1064" y="1875"/>
                    <a:pt x="2432" y="507"/>
                    <a:pt x="1915" y="81"/>
                  </a:cubicBezTo>
                  <a:cubicBezTo>
                    <a:pt x="1851" y="25"/>
                    <a:pt x="1788" y="1"/>
                    <a:pt x="1728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3817;p80"/>
            <p:cNvSpPr/>
            <p:nvPr/>
          </p:nvSpPr>
          <p:spPr>
            <a:xfrm>
              <a:off x="590200" y="7254263"/>
              <a:ext cx="56250" cy="49950"/>
            </a:xfrm>
            <a:custGeom>
              <a:avLst/>
              <a:gdLst/>
              <a:ahLst/>
              <a:cxnLst/>
              <a:rect l="l" t="t" r="r" b="b"/>
              <a:pathLst>
                <a:path w="2250" h="1998" extrusionOk="0">
                  <a:moveTo>
                    <a:pt x="1522" y="1"/>
                  </a:moveTo>
                  <a:cubicBezTo>
                    <a:pt x="1023" y="1"/>
                    <a:pt x="1155" y="1268"/>
                    <a:pt x="1155" y="1268"/>
                  </a:cubicBezTo>
                  <a:cubicBezTo>
                    <a:pt x="1155" y="1268"/>
                    <a:pt x="973" y="380"/>
                    <a:pt x="660" y="380"/>
                  </a:cubicBezTo>
                  <a:cubicBezTo>
                    <a:pt x="588" y="380"/>
                    <a:pt x="510" y="426"/>
                    <a:pt x="426" y="539"/>
                  </a:cubicBezTo>
                  <a:cubicBezTo>
                    <a:pt x="0" y="1116"/>
                    <a:pt x="1489" y="1998"/>
                    <a:pt x="1489" y="1998"/>
                  </a:cubicBezTo>
                  <a:cubicBezTo>
                    <a:pt x="1489" y="1998"/>
                    <a:pt x="2249" y="235"/>
                    <a:pt x="1641" y="22"/>
                  </a:cubicBezTo>
                  <a:cubicBezTo>
                    <a:pt x="1598" y="7"/>
                    <a:pt x="1558" y="1"/>
                    <a:pt x="1522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3818;p80"/>
            <p:cNvSpPr/>
            <p:nvPr/>
          </p:nvSpPr>
          <p:spPr>
            <a:xfrm>
              <a:off x="635775" y="7163563"/>
              <a:ext cx="60825" cy="46425"/>
            </a:xfrm>
            <a:custGeom>
              <a:avLst/>
              <a:gdLst/>
              <a:ahLst/>
              <a:cxnLst/>
              <a:rect l="l" t="t" r="r" b="b"/>
              <a:pathLst>
                <a:path w="2433" h="1857" extrusionOk="0">
                  <a:moveTo>
                    <a:pt x="840" y="0"/>
                  </a:moveTo>
                  <a:cubicBezTo>
                    <a:pt x="786" y="0"/>
                    <a:pt x="719" y="19"/>
                    <a:pt x="639" y="63"/>
                  </a:cubicBezTo>
                  <a:cubicBezTo>
                    <a:pt x="1" y="428"/>
                    <a:pt x="1004" y="1857"/>
                    <a:pt x="1004" y="1857"/>
                  </a:cubicBezTo>
                  <a:cubicBezTo>
                    <a:pt x="1004" y="1857"/>
                    <a:pt x="2432" y="550"/>
                    <a:pt x="1946" y="94"/>
                  </a:cubicBezTo>
                  <a:cubicBezTo>
                    <a:pt x="1878" y="30"/>
                    <a:pt x="1810" y="2"/>
                    <a:pt x="1745" y="2"/>
                  </a:cubicBezTo>
                  <a:cubicBezTo>
                    <a:pt x="1341" y="2"/>
                    <a:pt x="1004" y="1036"/>
                    <a:pt x="1004" y="1036"/>
                  </a:cubicBezTo>
                  <a:cubicBezTo>
                    <a:pt x="1004" y="1036"/>
                    <a:pt x="1239" y="0"/>
                    <a:pt x="840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3819;p80"/>
            <p:cNvSpPr/>
            <p:nvPr/>
          </p:nvSpPr>
          <p:spPr>
            <a:xfrm>
              <a:off x="540800" y="7098288"/>
              <a:ext cx="60050" cy="47875"/>
            </a:xfrm>
            <a:custGeom>
              <a:avLst/>
              <a:gdLst/>
              <a:ahLst/>
              <a:cxnLst/>
              <a:rect l="l" t="t" r="r" b="b"/>
              <a:pathLst>
                <a:path w="2402" h="1915" extrusionOk="0">
                  <a:moveTo>
                    <a:pt x="1688" y="1"/>
                  </a:moveTo>
                  <a:cubicBezTo>
                    <a:pt x="1279" y="1"/>
                    <a:pt x="1064" y="1124"/>
                    <a:pt x="1064" y="1124"/>
                  </a:cubicBezTo>
                  <a:cubicBezTo>
                    <a:pt x="1064" y="1124"/>
                    <a:pt x="1154" y="119"/>
                    <a:pt x="796" y="119"/>
                  </a:cubicBezTo>
                  <a:cubicBezTo>
                    <a:pt x="737" y="119"/>
                    <a:pt x="665" y="147"/>
                    <a:pt x="578" y="212"/>
                  </a:cubicBezTo>
                  <a:cubicBezTo>
                    <a:pt x="0" y="668"/>
                    <a:pt x="1186" y="1914"/>
                    <a:pt x="1186" y="1914"/>
                  </a:cubicBezTo>
                  <a:cubicBezTo>
                    <a:pt x="1186" y="1914"/>
                    <a:pt x="2402" y="425"/>
                    <a:pt x="1855" y="60"/>
                  </a:cubicBezTo>
                  <a:cubicBezTo>
                    <a:pt x="1796" y="19"/>
                    <a:pt x="1741" y="1"/>
                    <a:pt x="1688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3820;p80"/>
            <p:cNvSpPr/>
            <p:nvPr/>
          </p:nvSpPr>
          <p:spPr>
            <a:xfrm>
              <a:off x="511150" y="7374738"/>
              <a:ext cx="55500" cy="44975"/>
            </a:xfrm>
            <a:custGeom>
              <a:avLst/>
              <a:gdLst/>
              <a:ahLst/>
              <a:cxnLst/>
              <a:rect l="l" t="t" r="r" b="b"/>
              <a:pathLst>
                <a:path w="2220" h="1799" extrusionOk="0">
                  <a:moveTo>
                    <a:pt x="839" y="0"/>
                  </a:moveTo>
                  <a:cubicBezTo>
                    <a:pt x="815" y="0"/>
                    <a:pt x="789" y="2"/>
                    <a:pt x="761" y="5"/>
                  </a:cubicBezTo>
                  <a:cubicBezTo>
                    <a:pt x="1" y="127"/>
                    <a:pt x="457" y="1799"/>
                    <a:pt x="457" y="1799"/>
                  </a:cubicBezTo>
                  <a:cubicBezTo>
                    <a:pt x="457" y="1799"/>
                    <a:pt x="2220" y="1100"/>
                    <a:pt x="1946" y="522"/>
                  </a:cubicBezTo>
                  <a:cubicBezTo>
                    <a:pt x="1888" y="393"/>
                    <a:pt x="1800" y="342"/>
                    <a:pt x="1696" y="342"/>
                  </a:cubicBezTo>
                  <a:cubicBezTo>
                    <a:pt x="1314" y="342"/>
                    <a:pt x="730" y="1039"/>
                    <a:pt x="730" y="1039"/>
                  </a:cubicBezTo>
                  <a:cubicBezTo>
                    <a:pt x="730" y="1039"/>
                    <a:pt x="1432" y="0"/>
                    <a:pt x="839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3821;p80"/>
            <p:cNvSpPr/>
            <p:nvPr/>
          </p:nvSpPr>
          <p:spPr>
            <a:xfrm>
              <a:off x="649450" y="7349663"/>
              <a:ext cx="58550" cy="49550"/>
            </a:xfrm>
            <a:custGeom>
              <a:avLst/>
              <a:gdLst/>
              <a:ahLst/>
              <a:cxnLst/>
              <a:rect l="l" t="t" r="r" b="b"/>
              <a:pathLst>
                <a:path w="2342" h="1982" extrusionOk="0">
                  <a:moveTo>
                    <a:pt x="1588" y="1"/>
                  </a:moveTo>
                  <a:cubicBezTo>
                    <a:pt x="1126" y="1"/>
                    <a:pt x="1126" y="1191"/>
                    <a:pt x="1126" y="1191"/>
                  </a:cubicBezTo>
                  <a:cubicBezTo>
                    <a:pt x="1126" y="1191"/>
                    <a:pt x="1042" y="269"/>
                    <a:pt x="718" y="269"/>
                  </a:cubicBezTo>
                  <a:cubicBezTo>
                    <a:pt x="651" y="269"/>
                    <a:pt x="575" y="308"/>
                    <a:pt x="487" y="401"/>
                  </a:cubicBezTo>
                  <a:cubicBezTo>
                    <a:pt x="1" y="948"/>
                    <a:pt x="1399" y="1981"/>
                    <a:pt x="1399" y="1981"/>
                  </a:cubicBezTo>
                  <a:cubicBezTo>
                    <a:pt x="1399" y="1981"/>
                    <a:pt x="2341" y="309"/>
                    <a:pt x="1734" y="36"/>
                  </a:cubicBezTo>
                  <a:cubicBezTo>
                    <a:pt x="1680" y="12"/>
                    <a:pt x="1632" y="1"/>
                    <a:pt x="1588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3822;p80"/>
            <p:cNvSpPr/>
            <p:nvPr/>
          </p:nvSpPr>
          <p:spPr>
            <a:xfrm>
              <a:off x="451125" y="7125888"/>
              <a:ext cx="60825" cy="46875"/>
            </a:xfrm>
            <a:custGeom>
              <a:avLst/>
              <a:gdLst/>
              <a:ahLst/>
              <a:cxnLst/>
              <a:rect l="l" t="t" r="r" b="b"/>
              <a:pathLst>
                <a:path w="2433" h="1875" extrusionOk="0">
                  <a:moveTo>
                    <a:pt x="1757" y="0"/>
                  </a:moveTo>
                  <a:cubicBezTo>
                    <a:pt x="1355" y="0"/>
                    <a:pt x="1034" y="1054"/>
                    <a:pt x="1034" y="1054"/>
                  </a:cubicBezTo>
                  <a:cubicBezTo>
                    <a:pt x="1034" y="1054"/>
                    <a:pt x="1219" y="38"/>
                    <a:pt x="844" y="38"/>
                  </a:cubicBezTo>
                  <a:cubicBezTo>
                    <a:pt x="789" y="38"/>
                    <a:pt x="721" y="60"/>
                    <a:pt x="639" y="111"/>
                  </a:cubicBezTo>
                  <a:cubicBezTo>
                    <a:pt x="1" y="506"/>
                    <a:pt x="1065" y="1874"/>
                    <a:pt x="1065" y="1874"/>
                  </a:cubicBezTo>
                  <a:cubicBezTo>
                    <a:pt x="1065" y="1874"/>
                    <a:pt x="2432" y="506"/>
                    <a:pt x="1946" y="81"/>
                  </a:cubicBezTo>
                  <a:cubicBezTo>
                    <a:pt x="1882" y="25"/>
                    <a:pt x="1819" y="0"/>
                    <a:pt x="1757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" name="Google Shape;3823;p80"/>
            <p:cNvSpPr/>
            <p:nvPr/>
          </p:nvSpPr>
          <p:spPr>
            <a:xfrm>
              <a:off x="308275" y="7169688"/>
              <a:ext cx="181625" cy="368750"/>
            </a:xfrm>
            <a:custGeom>
              <a:avLst/>
              <a:gdLst/>
              <a:ahLst/>
              <a:cxnLst/>
              <a:rect l="l" t="t" r="r" b="b"/>
              <a:pathLst>
                <a:path w="7265" h="14750" extrusionOk="0">
                  <a:moveTo>
                    <a:pt x="4134" y="1"/>
                  </a:moveTo>
                  <a:cubicBezTo>
                    <a:pt x="3800" y="821"/>
                    <a:pt x="3465" y="1794"/>
                    <a:pt x="3131" y="2888"/>
                  </a:cubicBezTo>
                  <a:cubicBezTo>
                    <a:pt x="3131" y="2919"/>
                    <a:pt x="608" y="12220"/>
                    <a:pt x="608" y="12220"/>
                  </a:cubicBezTo>
                  <a:cubicBezTo>
                    <a:pt x="608" y="12220"/>
                    <a:pt x="0" y="13983"/>
                    <a:pt x="395" y="14256"/>
                  </a:cubicBezTo>
                  <a:cubicBezTo>
                    <a:pt x="430" y="14285"/>
                    <a:pt x="467" y="14299"/>
                    <a:pt x="505" y="14299"/>
                  </a:cubicBezTo>
                  <a:cubicBezTo>
                    <a:pt x="860" y="14299"/>
                    <a:pt x="1307" y="13132"/>
                    <a:pt x="1307" y="13132"/>
                  </a:cubicBezTo>
                  <a:lnTo>
                    <a:pt x="1307" y="13132"/>
                  </a:lnTo>
                  <a:cubicBezTo>
                    <a:pt x="1307" y="13132"/>
                    <a:pt x="1064" y="14651"/>
                    <a:pt x="1520" y="14712"/>
                  </a:cubicBezTo>
                  <a:cubicBezTo>
                    <a:pt x="1529" y="14713"/>
                    <a:pt x="1537" y="14714"/>
                    <a:pt x="1545" y="14714"/>
                  </a:cubicBezTo>
                  <a:cubicBezTo>
                    <a:pt x="1956" y="14714"/>
                    <a:pt x="2219" y="13284"/>
                    <a:pt x="2219" y="13283"/>
                  </a:cubicBezTo>
                  <a:lnTo>
                    <a:pt x="2219" y="13283"/>
                  </a:lnTo>
                  <a:cubicBezTo>
                    <a:pt x="2219" y="13284"/>
                    <a:pt x="2022" y="14749"/>
                    <a:pt x="2523" y="14749"/>
                  </a:cubicBezTo>
                  <a:cubicBezTo>
                    <a:pt x="2542" y="14749"/>
                    <a:pt x="2563" y="14747"/>
                    <a:pt x="2584" y="14742"/>
                  </a:cubicBezTo>
                  <a:cubicBezTo>
                    <a:pt x="3131" y="14621"/>
                    <a:pt x="3222" y="12706"/>
                    <a:pt x="3222" y="12706"/>
                  </a:cubicBezTo>
                  <a:cubicBezTo>
                    <a:pt x="3222" y="12706"/>
                    <a:pt x="3641" y="13032"/>
                    <a:pt x="4072" y="13032"/>
                  </a:cubicBezTo>
                  <a:cubicBezTo>
                    <a:pt x="4133" y="13032"/>
                    <a:pt x="4195" y="13025"/>
                    <a:pt x="4256" y="13010"/>
                  </a:cubicBezTo>
                  <a:cubicBezTo>
                    <a:pt x="4742" y="12888"/>
                    <a:pt x="3830" y="11399"/>
                    <a:pt x="3830" y="11399"/>
                  </a:cubicBezTo>
                  <a:lnTo>
                    <a:pt x="5411" y="7296"/>
                  </a:lnTo>
                  <a:cubicBezTo>
                    <a:pt x="5380" y="7265"/>
                    <a:pt x="6323" y="5533"/>
                    <a:pt x="7265" y="3800"/>
                  </a:cubicBezTo>
                  <a:cubicBezTo>
                    <a:pt x="6383" y="2402"/>
                    <a:pt x="5320" y="1125"/>
                    <a:pt x="4134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3824;p80"/>
            <p:cNvSpPr/>
            <p:nvPr/>
          </p:nvSpPr>
          <p:spPr>
            <a:xfrm>
              <a:off x="757375" y="7133988"/>
              <a:ext cx="180875" cy="404450"/>
            </a:xfrm>
            <a:custGeom>
              <a:avLst/>
              <a:gdLst/>
              <a:ahLst/>
              <a:cxnLst/>
              <a:rect l="l" t="t" r="r" b="b"/>
              <a:pathLst>
                <a:path w="7235" h="16178" extrusionOk="0">
                  <a:moveTo>
                    <a:pt x="2432" y="0"/>
                  </a:moveTo>
                  <a:cubicBezTo>
                    <a:pt x="1307" y="1581"/>
                    <a:pt x="486" y="3374"/>
                    <a:pt x="0" y="5258"/>
                  </a:cubicBezTo>
                  <a:cubicBezTo>
                    <a:pt x="942" y="6991"/>
                    <a:pt x="1854" y="8693"/>
                    <a:pt x="1824" y="8724"/>
                  </a:cubicBezTo>
                  <a:lnTo>
                    <a:pt x="3435" y="12827"/>
                  </a:lnTo>
                  <a:cubicBezTo>
                    <a:pt x="3435" y="12827"/>
                    <a:pt x="2493" y="14316"/>
                    <a:pt x="2979" y="14438"/>
                  </a:cubicBezTo>
                  <a:cubicBezTo>
                    <a:pt x="3040" y="14453"/>
                    <a:pt x="3101" y="14460"/>
                    <a:pt x="3163" y="14460"/>
                  </a:cubicBezTo>
                  <a:cubicBezTo>
                    <a:pt x="3593" y="14460"/>
                    <a:pt x="4012" y="14134"/>
                    <a:pt x="4012" y="14134"/>
                  </a:cubicBezTo>
                  <a:cubicBezTo>
                    <a:pt x="4012" y="14134"/>
                    <a:pt x="4104" y="16049"/>
                    <a:pt x="4651" y="16170"/>
                  </a:cubicBezTo>
                  <a:cubicBezTo>
                    <a:pt x="4672" y="16175"/>
                    <a:pt x="4692" y="16177"/>
                    <a:pt x="4712" y="16177"/>
                  </a:cubicBezTo>
                  <a:cubicBezTo>
                    <a:pt x="5213" y="16177"/>
                    <a:pt x="5015" y="14712"/>
                    <a:pt x="5015" y="14711"/>
                  </a:cubicBezTo>
                  <a:lnTo>
                    <a:pt x="5015" y="14711"/>
                  </a:lnTo>
                  <a:cubicBezTo>
                    <a:pt x="5015" y="14712"/>
                    <a:pt x="5278" y="16142"/>
                    <a:pt x="5689" y="16142"/>
                  </a:cubicBezTo>
                  <a:cubicBezTo>
                    <a:pt x="5698" y="16142"/>
                    <a:pt x="5706" y="16141"/>
                    <a:pt x="5715" y="16140"/>
                  </a:cubicBezTo>
                  <a:cubicBezTo>
                    <a:pt x="6170" y="16079"/>
                    <a:pt x="5927" y="14560"/>
                    <a:pt x="5927" y="14560"/>
                  </a:cubicBezTo>
                  <a:lnTo>
                    <a:pt x="5927" y="14560"/>
                  </a:lnTo>
                  <a:cubicBezTo>
                    <a:pt x="5927" y="14560"/>
                    <a:pt x="6374" y="15727"/>
                    <a:pt x="6730" y="15727"/>
                  </a:cubicBezTo>
                  <a:cubicBezTo>
                    <a:pt x="6767" y="15727"/>
                    <a:pt x="6804" y="15713"/>
                    <a:pt x="6839" y="15684"/>
                  </a:cubicBezTo>
                  <a:cubicBezTo>
                    <a:pt x="7234" y="15411"/>
                    <a:pt x="6626" y="13648"/>
                    <a:pt x="6626" y="13648"/>
                  </a:cubicBezTo>
                  <a:cubicBezTo>
                    <a:pt x="6626" y="13648"/>
                    <a:pt x="4104" y="4347"/>
                    <a:pt x="4104" y="4316"/>
                  </a:cubicBezTo>
                  <a:cubicBezTo>
                    <a:pt x="3587" y="2523"/>
                    <a:pt x="3009" y="1094"/>
                    <a:pt x="2432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3825;p80"/>
            <p:cNvSpPr/>
            <p:nvPr/>
          </p:nvSpPr>
          <p:spPr>
            <a:xfrm>
              <a:off x="469375" y="7035488"/>
              <a:ext cx="91975" cy="325725"/>
            </a:xfrm>
            <a:custGeom>
              <a:avLst/>
              <a:gdLst/>
              <a:ahLst/>
              <a:cxnLst/>
              <a:rect l="l" t="t" r="r" b="b"/>
              <a:pathLst>
                <a:path w="3679" h="13029" extrusionOk="0">
                  <a:moveTo>
                    <a:pt x="2696" y="0"/>
                  </a:moveTo>
                  <a:cubicBezTo>
                    <a:pt x="2137" y="0"/>
                    <a:pt x="1399" y="246"/>
                    <a:pt x="638" y="718"/>
                  </a:cubicBezTo>
                  <a:cubicBezTo>
                    <a:pt x="638" y="718"/>
                    <a:pt x="1246" y="3241"/>
                    <a:pt x="1155" y="4791"/>
                  </a:cubicBezTo>
                  <a:cubicBezTo>
                    <a:pt x="1034" y="6341"/>
                    <a:pt x="274" y="9898"/>
                    <a:pt x="274" y="9898"/>
                  </a:cubicBezTo>
                  <a:cubicBezTo>
                    <a:pt x="274" y="9898"/>
                    <a:pt x="0" y="11934"/>
                    <a:pt x="122" y="13028"/>
                  </a:cubicBezTo>
                  <a:cubicBezTo>
                    <a:pt x="1915" y="10840"/>
                    <a:pt x="3253" y="9290"/>
                    <a:pt x="3526" y="5308"/>
                  </a:cubicBezTo>
                  <a:cubicBezTo>
                    <a:pt x="3678" y="3393"/>
                    <a:pt x="3192" y="1052"/>
                    <a:pt x="2949" y="19"/>
                  </a:cubicBezTo>
                  <a:cubicBezTo>
                    <a:pt x="2869" y="6"/>
                    <a:pt x="2785" y="0"/>
                    <a:pt x="2696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" name="Google Shape;3826;p80"/>
            <p:cNvSpPr/>
            <p:nvPr/>
          </p:nvSpPr>
          <p:spPr>
            <a:xfrm>
              <a:off x="472400" y="7035963"/>
              <a:ext cx="110975" cy="339675"/>
            </a:xfrm>
            <a:custGeom>
              <a:avLst/>
              <a:gdLst/>
              <a:ahLst/>
              <a:cxnLst/>
              <a:rect l="l" t="t" r="r" b="b"/>
              <a:pathLst>
                <a:path w="4439" h="13587" extrusionOk="0">
                  <a:moveTo>
                    <a:pt x="2828" y="0"/>
                  </a:moveTo>
                  <a:lnTo>
                    <a:pt x="2828" y="0"/>
                  </a:lnTo>
                  <a:cubicBezTo>
                    <a:pt x="3071" y="1033"/>
                    <a:pt x="3557" y="3374"/>
                    <a:pt x="3405" y="5289"/>
                  </a:cubicBezTo>
                  <a:cubicBezTo>
                    <a:pt x="3101" y="9271"/>
                    <a:pt x="1794" y="10821"/>
                    <a:pt x="1" y="13009"/>
                  </a:cubicBezTo>
                  <a:cubicBezTo>
                    <a:pt x="31" y="13283"/>
                    <a:pt x="62" y="13496"/>
                    <a:pt x="153" y="13587"/>
                  </a:cubicBezTo>
                  <a:cubicBezTo>
                    <a:pt x="153" y="13587"/>
                    <a:pt x="2980" y="11155"/>
                    <a:pt x="3709" y="7417"/>
                  </a:cubicBezTo>
                  <a:cubicBezTo>
                    <a:pt x="4439" y="3708"/>
                    <a:pt x="3618" y="1064"/>
                    <a:pt x="3405" y="395"/>
                  </a:cubicBezTo>
                  <a:cubicBezTo>
                    <a:pt x="3344" y="182"/>
                    <a:pt x="3132" y="30"/>
                    <a:pt x="2828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Google Shape;3827;p80"/>
            <p:cNvSpPr/>
            <p:nvPr/>
          </p:nvSpPr>
          <p:spPr>
            <a:xfrm>
              <a:off x="681375" y="7035488"/>
              <a:ext cx="91225" cy="325725"/>
            </a:xfrm>
            <a:custGeom>
              <a:avLst/>
              <a:gdLst/>
              <a:ahLst/>
              <a:cxnLst/>
              <a:rect l="l" t="t" r="r" b="b"/>
              <a:pathLst>
                <a:path w="3649" h="13029" extrusionOk="0">
                  <a:moveTo>
                    <a:pt x="973" y="0"/>
                  </a:moveTo>
                  <a:cubicBezTo>
                    <a:pt x="887" y="0"/>
                    <a:pt x="805" y="6"/>
                    <a:pt x="730" y="19"/>
                  </a:cubicBezTo>
                  <a:cubicBezTo>
                    <a:pt x="487" y="1052"/>
                    <a:pt x="1" y="3393"/>
                    <a:pt x="122" y="5308"/>
                  </a:cubicBezTo>
                  <a:cubicBezTo>
                    <a:pt x="426" y="9290"/>
                    <a:pt x="1733" y="10840"/>
                    <a:pt x="3557" y="13028"/>
                  </a:cubicBezTo>
                  <a:cubicBezTo>
                    <a:pt x="3648" y="11934"/>
                    <a:pt x="3405" y="9898"/>
                    <a:pt x="3405" y="9898"/>
                  </a:cubicBezTo>
                  <a:cubicBezTo>
                    <a:pt x="3405" y="9898"/>
                    <a:pt x="2645" y="6341"/>
                    <a:pt x="2523" y="4791"/>
                  </a:cubicBezTo>
                  <a:cubicBezTo>
                    <a:pt x="2402" y="3241"/>
                    <a:pt x="3040" y="718"/>
                    <a:pt x="3040" y="718"/>
                  </a:cubicBezTo>
                  <a:cubicBezTo>
                    <a:pt x="2280" y="246"/>
                    <a:pt x="1519" y="0"/>
                    <a:pt x="973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3828;p80"/>
            <p:cNvSpPr/>
            <p:nvPr/>
          </p:nvSpPr>
          <p:spPr>
            <a:xfrm>
              <a:off x="659350" y="7035963"/>
              <a:ext cx="110950" cy="339675"/>
            </a:xfrm>
            <a:custGeom>
              <a:avLst/>
              <a:gdLst/>
              <a:ahLst/>
              <a:cxnLst/>
              <a:rect l="l" t="t" r="r" b="b"/>
              <a:pathLst>
                <a:path w="4438" h="13587" extrusionOk="0">
                  <a:moveTo>
                    <a:pt x="1611" y="0"/>
                  </a:moveTo>
                  <a:lnTo>
                    <a:pt x="1611" y="0"/>
                  </a:lnTo>
                  <a:cubicBezTo>
                    <a:pt x="1307" y="30"/>
                    <a:pt x="1094" y="182"/>
                    <a:pt x="1034" y="395"/>
                  </a:cubicBezTo>
                  <a:cubicBezTo>
                    <a:pt x="821" y="1064"/>
                    <a:pt x="0" y="3708"/>
                    <a:pt x="730" y="7417"/>
                  </a:cubicBezTo>
                  <a:cubicBezTo>
                    <a:pt x="1459" y="11155"/>
                    <a:pt x="4286" y="13587"/>
                    <a:pt x="4286" y="13587"/>
                  </a:cubicBezTo>
                  <a:cubicBezTo>
                    <a:pt x="4377" y="13496"/>
                    <a:pt x="4407" y="13283"/>
                    <a:pt x="4438" y="13009"/>
                  </a:cubicBezTo>
                  <a:cubicBezTo>
                    <a:pt x="2614" y="10821"/>
                    <a:pt x="1307" y="9271"/>
                    <a:pt x="1034" y="5289"/>
                  </a:cubicBezTo>
                  <a:cubicBezTo>
                    <a:pt x="882" y="3374"/>
                    <a:pt x="1368" y="1033"/>
                    <a:pt x="1611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5" name="Google Shape;3829;p80"/>
          <p:cNvGrpSpPr/>
          <p:nvPr/>
        </p:nvGrpSpPr>
        <p:grpSpPr>
          <a:xfrm>
            <a:off x="6680840" y="582763"/>
            <a:ext cx="783725" cy="1818034"/>
            <a:chOff x="-2564875" y="6298728"/>
            <a:chExt cx="783725" cy="1818034"/>
          </a:xfrm>
        </p:grpSpPr>
        <p:sp>
          <p:nvSpPr>
            <p:cNvPr id="296" name="Google Shape;3830;p80"/>
            <p:cNvSpPr/>
            <p:nvPr/>
          </p:nvSpPr>
          <p:spPr>
            <a:xfrm>
              <a:off x="-2077275" y="8076163"/>
              <a:ext cx="229000" cy="40600"/>
            </a:xfrm>
            <a:custGeom>
              <a:avLst/>
              <a:gdLst/>
              <a:ahLst/>
              <a:cxnLst/>
              <a:rect l="l" t="t" r="r" b="b"/>
              <a:pathLst>
                <a:path w="9160" h="1624" extrusionOk="0">
                  <a:moveTo>
                    <a:pt x="2345" y="1"/>
                  </a:moveTo>
                  <a:cubicBezTo>
                    <a:pt x="1003" y="1"/>
                    <a:pt x="0" y="55"/>
                    <a:pt x="10" y="217"/>
                  </a:cubicBezTo>
                  <a:cubicBezTo>
                    <a:pt x="41" y="733"/>
                    <a:pt x="132" y="1068"/>
                    <a:pt x="132" y="1068"/>
                  </a:cubicBezTo>
                  <a:cubicBezTo>
                    <a:pt x="132" y="1068"/>
                    <a:pt x="983" y="1281"/>
                    <a:pt x="2807" y="1524"/>
                  </a:cubicBezTo>
                  <a:cubicBezTo>
                    <a:pt x="3334" y="1594"/>
                    <a:pt x="3892" y="1624"/>
                    <a:pt x="4447" y="1624"/>
                  </a:cubicBezTo>
                  <a:cubicBezTo>
                    <a:pt x="5810" y="1624"/>
                    <a:pt x="7153" y="1445"/>
                    <a:pt x="7974" y="1250"/>
                  </a:cubicBezTo>
                  <a:cubicBezTo>
                    <a:pt x="9159" y="977"/>
                    <a:pt x="9068" y="217"/>
                    <a:pt x="9068" y="217"/>
                  </a:cubicBezTo>
                  <a:cubicBezTo>
                    <a:pt x="9068" y="217"/>
                    <a:pt x="5029" y="1"/>
                    <a:pt x="2345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" name="Google Shape;3831;p80"/>
            <p:cNvSpPr/>
            <p:nvPr/>
          </p:nvSpPr>
          <p:spPr>
            <a:xfrm>
              <a:off x="-1933400" y="8046613"/>
              <a:ext cx="85875" cy="60050"/>
            </a:xfrm>
            <a:custGeom>
              <a:avLst/>
              <a:gdLst/>
              <a:ahLst/>
              <a:cxnLst/>
              <a:rect l="l" t="t" r="r" b="b"/>
              <a:pathLst>
                <a:path w="3435" h="2402" extrusionOk="0">
                  <a:moveTo>
                    <a:pt x="1277" y="0"/>
                  </a:moveTo>
                  <a:cubicBezTo>
                    <a:pt x="669" y="730"/>
                    <a:pt x="243" y="1551"/>
                    <a:pt x="0" y="2402"/>
                  </a:cubicBezTo>
                  <a:cubicBezTo>
                    <a:pt x="1915" y="2311"/>
                    <a:pt x="3435" y="1976"/>
                    <a:pt x="3313" y="1399"/>
                  </a:cubicBezTo>
                  <a:cubicBezTo>
                    <a:pt x="3192" y="821"/>
                    <a:pt x="2189" y="335"/>
                    <a:pt x="1277" y="0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" name="Google Shape;3832;p80"/>
            <p:cNvSpPr/>
            <p:nvPr/>
          </p:nvSpPr>
          <p:spPr>
            <a:xfrm>
              <a:off x="-2082350" y="8027613"/>
              <a:ext cx="180875" cy="79700"/>
            </a:xfrm>
            <a:custGeom>
              <a:avLst/>
              <a:gdLst/>
              <a:ahLst/>
              <a:cxnLst/>
              <a:rect l="l" t="t" r="r" b="b"/>
              <a:pathLst>
                <a:path w="7235" h="3188" extrusionOk="0">
                  <a:moveTo>
                    <a:pt x="274" y="1"/>
                  </a:moveTo>
                  <a:cubicBezTo>
                    <a:pt x="1" y="1095"/>
                    <a:pt x="274" y="2675"/>
                    <a:pt x="274" y="2675"/>
                  </a:cubicBezTo>
                  <a:cubicBezTo>
                    <a:pt x="1413" y="3022"/>
                    <a:pt x="3178" y="3187"/>
                    <a:pt x="4844" y="3187"/>
                  </a:cubicBezTo>
                  <a:cubicBezTo>
                    <a:pt x="5223" y="3187"/>
                    <a:pt x="5598" y="3179"/>
                    <a:pt x="5958" y="3162"/>
                  </a:cubicBezTo>
                  <a:cubicBezTo>
                    <a:pt x="6201" y="2311"/>
                    <a:pt x="6627" y="1490"/>
                    <a:pt x="7235" y="760"/>
                  </a:cubicBezTo>
                  <a:cubicBezTo>
                    <a:pt x="6353" y="457"/>
                    <a:pt x="5563" y="274"/>
                    <a:pt x="5563" y="274"/>
                  </a:cubicBezTo>
                  <a:cubicBezTo>
                    <a:pt x="4765" y="488"/>
                    <a:pt x="4011" y="566"/>
                    <a:pt x="3336" y="566"/>
                  </a:cubicBezTo>
                  <a:cubicBezTo>
                    <a:pt x="1519" y="566"/>
                    <a:pt x="274" y="1"/>
                    <a:pt x="274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3833;p80"/>
            <p:cNvSpPr/>
            <p:nvPr/>
          </p:nvSpPr>
          <p:spPr>
            <a:xfrm>
              <a:off x="-1940950" y="7996438"/>
              <a:ext cx="46375" cy="50575"/>
            </a:xfrm>
            <a:custGeom>
              <a:avLst/>
              <a:gdLst/>
              <a:ahLst/>
              <a:cxnLst/>
              <a:rect l="l" t="t" r="r" b="b"/>
              <a:pathLst>
                <a:path w="1855" h="2023" extrusionOk="0">
                  <a:moveTo>
                    <a:pt x="714" y="208"/>
                  </a:moveTo>
                  <a:cubicBezTo>
                    <a:pt x="953" y="208"/>
                    <a:pt x="630" y="1044"/>
                    <a:pt x="576" y="1126"/>
                  </a:cubicBezTo>
                  <a:cubicBezTo>
                    <a:pt x="513" y="1252"/>
                    <a:pt x="442" y="1378"/>
                    <a:pt x="367" y="1504"/>
                  </a:cubicBezTo>
                  <a:lnTo>
                    <a:pt x="367" y="1504"/>
                  </a:lnTo>
                  <a:cubicBezTo>
                    <a:pt x="363" y="1375"/>
                    <a:pt x="363" y="1247"/>
                    <a:pt x="363" y="1126"/>
                  </a:cubicBezTo>
                  <a:cubicBezTo>
                    <a:pt x="393" y="913"/>
                    <a:pt x="363" y="366"/>
                    <a:pt x="606" y="245"/>
                  </a:cubicBezTo>
                  <a:cubicBezTo>
                    <a:pt x="651" y="219"/>
                    <a:pt x="686" y="208"/>
                    <a:pt x="714" y="208"/>
                  </a:cubicBezTo>
                  <a:close/>
                  <a:moveTo>
                    <a:pt x="1223" y="971"/>
                  </a:moveTo>
                  <a:cubicBezTo>
                    <a:pt x="1378" y="971"/>
                    <a:pt x="1448" y="1137"/>
                    <a:pt x="1336" y="1278"/>
                  </a:cubicBezTo>
                  <a:cubicBezTo>
                    <a:pt x="1158" y="1557"/>
                    <a:pt x="789" y="1688"/>
                    <a:pt x="442" y="1777"/>
                  </a:cubicBezTo>
                  <a:lnTo>
                    <a:pt x="442" y="1777"/>
                  </a:lnTo>
                  <a:cubicBezTo>
                    <a:pt x="458" y="1752"/>
                    <a:pt x="475" y="1725"/>
                    <a:pt x="493" y="1696"/>
                  </a:cubicBezTo>
                  <a:lnTo>
                    <a:pt x="493" y="1696"/>
                  </a:lnTo>
                  <a:cubicBezTo>
                    <a:pt x="597" y="1539"/>
                    <a:pt x="710" y="1387"/>
                    <a:pt x="849" y="1248"/>
                  </a:cubicBezTo>
                  <a:cubicBezTo>
                    <a:pt x="940" y="1156"/>
                    <a:pt x="1062" y="1004"/>
                    <a:pt x="1184" y="974"/>
                  </a:cubicBezTo>
                  <a:cubicBezTo>
                    <a:pt x="1197" y="972"/>
                    <a:pt x="1210" y="971"/>
                    <a:pt x="1223" y="971"/>
                  </a:cubicBezTo>
                  <a:close/>
                  <a:moveTo>
                    <a:pt x="676" y="1"/>
                  </a:moveTo>
                  <a:cubicBezTo>
                    <a:pt x="1" y="1"/>
                    <a:pt x="120" y="1465"/>
                    <a:pt x="120" y="1886"/>
                  </a:cubicBezTo>
                  <a:cubicBezTo>
                    <a:pt x="120" y="1977"/>
                    <a:pt x="188" y="2023"/>
                    <a:pt x="257" y="2023"/>
                  </a:cubicBezTo>
                  <a:cubicBezTo>
                    <a:pt x="312" y="2023"/>
                    <a:pt x="368" y="1992"/>
                    <a:pt x="387" y="1932"/>
                  </a:cubicBezTo>
                  <a:lnTo>
                    <a:pt x="387" y="1932"/>
                  </a:lnTo>
                  <a:cubicBezTo>
                    <a:pt x="906" y="1861"/>
                    <a:pt x="1854" y="1574"/>
                    <a:pt x="1579" y="913"/>
                  </a:cubicBezTo>
                  <a:cubicBezTo>
                    <a:pt x="1543" y="806"/>
                    <a:pt x="1414" y="762"/>
                    <a:pt x="1282" y="762"/>
                  </a:cubicBezTo>
                  <a:cubicBezTo>
                    <a:pt x="1189" y="762"/>
                    <a:pt x="1095" y="784"/>
                    <a:pt x="1032" y="822"/>
                  </a:cubicBezTo>
                  <a:cubicBezTo>
                    <a:pt x="986" y="853"/>
                    <a:pt x="942" y="885"/>
                    <a:pt x="899" y="920"/>
                  </a:cubicBezTo>
                  <a:lnTo>
                    <a:pt x="899" y="920"/>
                  </a:lnTo>
                  <a:cubicBezTo>
                    <a:pt x="1090" y="458"/>
                    <a:pt x="1150" y="17"/>
                    <a:pt x="697" y="1"/>
                  </a:cubicBezTo>
                  <a:cubicBezTo>
                    <a:pt x="690" y="1"/>
                    <a:pt x="683" y="1"/>
                    <a:pt x="676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" name="Google Shape;3834;p80"/>
            <p:cNvSpPr/>
            <p:nvPr/>
          </p:nvSpPr>
          <p:spPr>
            <a:xfrm>
              <a:off x="-2410625" y="8076163"/>
              <a:ext cx="229000" cy="40600"/>
            </a:xfrm>
            <a:custGeom>
              <a:avLst/>
              <a:gdLst/>
              <a:ahLst/>
              <a:cxnLst/>
              <a:rect l="l" t="t" r="r" b="b"/>
              <a:pathLst>
                <a:path w="9160" h="1624" extrusionOk="0">
                  <a:moveTo>
                    <a:pt x="6815" y="1"/>
                  </a:moveTo>
                  <a:cubicBezTo>
                    <a:pt x="4131" y="1"/>
                    <a:pt x="92" y="217"/>
                    <a:pt x="92" y="217"/>
                  </a:cubicBezTo>
                  <a:cubicBezTo>
                    <a:pt x="92" y="217"/>
                    <a:pt x="1" y="977"/>
                    <a:pt x="1186" y="1250"/>
                  </a:cubicBezTo>
                  <a:cubicBezTo>
                    <a:pt x="2007" y="1445"/>
                    <a:pt x="3350" y="1624"/>
                    <a:pt x="4713" y="1624"/>
                  </a:cubicBezTo>
                  <a:cubicBezTo>
                    <a:pt x="5268" y="1624"/>
                    <a:pt x="5826" y="1594"/>
                    <a:pt x="6353" y="1524"/>
                  </a:cubicBezTo>
                  <a:cubicBezTo>
                    <a:pt x="8208" y="1281"/>
                    <a:pt x="9028" y="1068"/>
                    <a:pt x="9028" y="1068"/>
                  </a:cubicBezTo>
                  <a:cubicBezTo>
                    <a:pt x="9028" y="1068"/>
                    <a:pt x="9119" y="733"/>
                    <a:pt x="9150" y="217"/>
                  </a:cubicBezTo>
                  <a:cubicBezTo>
                    <a:pt x="9160" y="55"/>
                    <a:pt x="8157" y="1"/>
                    <a:pt x="6815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" name="Google Shape;3835;p80"/>
            <p:cNvSpPr/>
            <p:nvPr/>
          </p:nvSpPr>
          <p:spPr>
            <a:xfrm>
              <a:off x="-2411375" y="8046613"/>
              <a:ext cx="85875" cy="60050"/>
            </a:xfrm>
            <a:custGeom>
              <a:avLst/>
              <a:gdLst/>
              <a:ahLst/>
              <a:cxnLst/>
              <a:rect l="l" t="t" r="r" b="b"/>
              <a:pathLst>
                <a:path w="3435" h="2402" extrusionOk="0">
                  <a:moveTo>
                    <a:pt x="2158" y="0"/>
                  </a:moveTo>
                  <a:cubicBezTo>
                    <a:pt x="1247" y="335"/>
                    <a:pt x="243" y="821"/>
                    <a:pt x="122" y="1399"/>
                  </a:cubicBezTo>
                  <a:cubicBezTo>
                    <a:pt x="0" y="1976"/>
                    <a:pt x="1520" y="2311"/>
                    <a:pt x="3435" y="2402"/>
                  </a:cubicBezTo>
                  <a:cubicBezTo>
                    <a:pt x="3192" y="1551"/>
                    <a:pt x="2797" y="730"/>
                    <a:pt x="2158" y="0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" name="Google Shape;3836;p80"/>
            <p:cNvSpPr/>
            <p:nvPr/>
          </p:nvSpPr>
          <p:spPr>
            <a:xfrm>
              <a:off x="-2357425" y="8027613"/>
              <a:ext cx="180875" cy="79700"/>
            </a:xfrm>
            <a:custGeom>
              <a:avLst/>
              <a:gdLst/>
              <a:ahLst/>
              <a:cxnLst/>
              <a:rect l="l" t="t" r="r" b="b"/>
              <a:pathLst>
                <a:path w="7235" h="3188" extrusionOk="0">
                  <a:moveTo>
                    <a:pt x="6961" y="1"/>
                  </a:moveTo>
                  <a:cubicBezTo>
                    <a:pt x="6961" y="1"/>
                    <a:pt x="5717" y="566"/>
                    <a:pt x="3900" y="566"/>
                  </a:cubicBezTo>
                  <a:cubicBezTo>
                    <a:pt x="3225" y="566"/>
                    <a:pt x="2471" y="488"/>
                    <a:pt x="1672" y="274"/>
                  </a:cubicBezTo>
                  <a:cubicBezTo>
                    <a:pt x="1672" y="274"/>
                    <a:pt x="882" y="457"/>
                    <a:pt x="0" y="760"/>
                  </a:cubicBezTo>
                  <a:cubicBezTo>
                    <a:pt x="639" y="1490"/>
                    <a:pt x="1034" y="2311"/>
                    <a:pt x="1277" y="3162"/>
                  </a:cubicBezTo>
                  <a:cubicBezTo>
                    <a:pt x="1638" y="3179"/>
                    <a:pt x="2012" y="3187"/>
                    <a:pt x="2391" y="3187"/>
                  </a:cubicBezTo>
                  <a:cubicBezTo>
                    <a:pt x="4058" y="3187"/>
                    <a:pt x="5822" y="3022"/>
                    <a:pt x="6961" y="2675"/>
                  </a:cubicBezTo>
                  <a:cubicBezTo>
                    <a:pt x="6961" y="2675"/>
                    <a:pt x="7235" y="1095"/>
                    <a:pt x="6961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" name="Google Shape;3837;p80"/>
            <p:cNvSpPr/>
            <p:nvPr/>
          </p:nvSpPr>
          <p:spPr>
            <a:xfrm>
              <a:off x="-2364350" y="7996438"/>
              <a:ext cx="46400" cy="50575"/>
            </a:xfrm>
            <a:custGeom>
              <a:avLst/>
              <a:gdLst/>
              <a:ahLst/>
              <a:cxnLst/>
              <a:rect l="l" t="t" r="r" b="b"/>
              <a:pathLst>
                <a:path w="1856" h="2023" extrusionOk="0">
                  <a:moveTo>
                    <a:pt x="1142" y="208"/>
                  </a:moveTo>
                  <a:cubicBezTo>
                    <a:pt x="1170" y="208"/>
                    <a:pt x="1205" y="219"/>
                    <a:pt x="1250" y="245"/>
                  </a:cubicBezTo>
                  <a:cubicBezTo>
                    <a:pt x="1493" y="366"/>
                    <a:pt x="1463" y="913"/>
                    <a:pt x="1493" y="1126"/>
                  </a:cubicBezTo>
                  <a:cubicBezTo>
                    <a:pt x="1493" y="1247"/>
                    <a:pt x="1493" y="1375"/>
                    <a:pt x="1489" y="1504"/>
                  </a:cubicBezTo>
                  <a:lnTo>
                    <a:pt x="1489" y="1504"/>
                  </a:lnTo>
                  <a:cubicBezTo>
                    <a:pt x="1414" y="1378"/>
                    <a:pt x="1343" y="1252"/>
                    <a:pt x="1280" y="1126"/>
                  </a:cubicBezTo>
                  <a:cubicBezTo>
                    <a:pt x="1226" y="1044"/>
                    <a:pt x="904" y="208"/>
                    <a:pt x="1142" y="208"/>
                  </a:cubicBezTo>
                  <a:close/>
                  <a:moveTo>
                    <a:pt x="633" y="971"/>
                  </a:moveTo>
                  <a:cubicBezTo>
                    <a:pt x="646" y="971"/>
                    <a:pt x="659" y="972"/>
                    <a:pt x="673" y="974"/>
                  </a:cubicBezTo>
                  <a:cubicBezTo>
                    <a:pt x="794" y="1004"/>
                    <a:pt x="916" y="1156"/>
                    <a:pt x="1007" y="1248"/>
                  </a:cubicBezTo>
                  <a:cubicBezTo>
                    <a:pt x="1111" y="1351"/>
                    <a:pt x="1200" y="1463"/>
                    <a:pt x="1279" y="1577"/>
                  </a:cubicBezTo>
                  <a:lnTo>
                    <a:pt x="1279" y="1577"/>
                  </a:lnTo>
                  <a:cubicBezTo>
                    <a:pt x="1319" y="1649"/>
                    <a:pt x="1357" y="1714"/>
                    <a:pt x="1390" y="1771"/>
                  </a:cubicBezTo>
                  <a:lnTo>
                    <a:pt x="1390" y="1771"/>
                  </a:lnTo>
                  <a:cubicBezTo>
                    <a:pt x="1050" y="1682"/>
                    <a:pt x="694" y="1551"/>
                    <a:pt x="521" y="1278"/>
                  </a:cubicBezTo>
                  <a:cubicBezTo>
                    <a:pt x="408" y="1137"/>
                    <a:pt x="478" y="971"/>
                    <a:pt x="633" y="971"/>
                  </a:cubicBezTo>
                  <a:close/>
                  <a:moveTo>
                    <a:pt x="1180" y="1"/>
                  </a:moveTo>
                  <a:cubicBezTo>
                    <a:pt x="1173" y="1"/>
                    <a:pt x="1166" y="1"/>
                    <a:pt x="1159" y="1"/>
                  </a:cubicBezTo>
                  <a:cubicBezTo>
                    <a:pt x="707" y="17"/>
                    <a:pt x="766" y="455"/>
                    <a:pt x="951" y="915"/>
                  </a:cubicBezTo>
                  <a:lnTo>
                    <a:pt x="951" y="915"/>
                  </a:lnTo>
                  <a:cubicBezTo>
                    <a:pt x="910" y="882"/>
                    <a:pt x="868" y="851"/>
                    <a:pt x="824" y="822"/>
                  </a:cubicBezTo>
                  <a:cubicBezTo>
                    <a:pt x="762" y="784"/>
                    <a:pt x="667" y="762"/>
                    <a:pt x="574" y="762"/>
                  </a:cubicBezTo>
                  <a:cubicBezTo>
                    <a:pt x="442" y="762"/>
                    <a:pt x="313" y="806"/>
                    <a:pt x="277" y="913"/>
                  </a:cubicBezTo>
                  <a:cubicBezTo>
                    <a:pt x="1" y="1577"/>
                    <a:pt x="933" y="1864"/>
                    <a:pt x="1470" y="1933"/>
                  </a:cubicBezTo>
                  <a:lnTo>
                    <a:pt x="1470" y="1933"/>
                  </a:lnTo>
                  <a:cubicBezTo>
                    <a:pt x="1489" y="1993"/>
                    <a:pt x="1544" y="2023"/>
                    <a:pt x="1600" y="2023"/>
                  </a:cubicBezTo>
                  <a:cubicBezTo>
                    <a:pt x="1668" y="2023"/>
                    <a:pt x="1736" y="1977"/>
                    <a:pt x="1736" y="1886"/>
                  </a:cubicBezTo>
                  <a:cubicBezTo>
                    <a:pt x="1736" y="1465"/>
                    <a:pt x="1856" y="1"/>
                    <a:pt x="1180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" name="Google Shape;3838;p80"/>
            <p:cNvSpPr/>
            <p:nvPr/>
          </p:nvSpPr>
          <p:spPr>
            <a:xfrm>
              <a:off x="-2358200" y="7501013"/>
              <a:ext cx="445325" cy="551425"/>
            </a:xfrm>
            <a:custGeom>
              <a:avLst/>
              <a:gdLst/>
              <a:ahLst/>
              <a:cxnLst/>
              <a:rect l="l" t="t" r="r" b="b"/>
              <a:pathLst>
                <a:path w="17813" h="22057" extrusionOk="0">
                  <a:moveTo>
                    <a:pt x="17296" y="0"/>
                  </a:moveTo>
                  <a:cubicBezTo>
                    <a:pt x="11795" y="2128"/>
                    <a:pt x="5989" y="3435"/>
                    <a:pt x="31" y="3678"/>
                  </a:cubicBezTo>
                  <a:cubicBezTo>
                    <a:pt x="1" y="7143"/>
                    <a:pt x="943" y="19818"/>
                    <a:pt x="1247" y="21308"/>
                  </a:cubicBezTo>
                  <a:cubicBezTo>
                    <a:pt x="1247" y="21308"/>
                    <a:pt x="2664" y="21729"/>
                    <a:pt x="4233" y="21729"/>
                  </a:cubicBezTo>
                  <a:cubicBezTo>
                    <a:pt x="5192" y="21729"/>
                    <a:pt x="6208" y="21572"/>
                    <a:pt x="6992" y="21065"/>
                  </a:cubicBezTo>
                  <a:cubicBezTo>
                    <a:pt x="6992" y="21065"/>
                    <a:pt x="7813" y="6323"/>
                    <a:pt x="7630" y="5563"/>
                  </a:cubicBezTo>
                  <a:lnTo>
                    <a:pt x="7630" y="5563"/>
                  </a:lnTo>
                  <a:cubicBezTo>
                    <a:pt x="7630" y="5563"/>
                    <a:pt x="8045" y="5602"/>
                    <a:pt x="8613" y="5602"/>
                  </a:cubicBezTo>
                  <a:cubicBezTo>
                    <a:pt x="9277" y="5602"/>
                    <a:pt x="10151" y="5549"/>
                    <a:pt x="10822" y="5320"/>
                  </a:cubicBezTo>
                  <a:cubicBezTo>
                    <a:pt x="10822" y="5320"/>
                    <a:pt x="10943" y="20457"/>
                    <a:pt x="11247" y="21399"/>
                  </a:cubicBezTo>
                  <a:cubicBezTo>
                    <a:pt x="11247" y="21399"/>
                    <a:pt x="12826" y="22057"/>
                    <a:pt x="14391" y="22057"/>
                  </a:cubicBezTo>
                  <a:cubicBezTo>
                    <a:pt x="15205" y="22057"/>
                    <a:pt x="16015" y="21879"/>
                    <a:pt x="16597" y="21338"/>
                  </a:cubicBezTo>
                  <a:cubicBezTo>
                    <a:pt x="16597" y="21338"/>
                    <a:pt x="17813" y="3891"/>
                    <a:pt x="17296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" name="Google Shape;3839;p80"/>
            <p:cNvSpPr/>
            <p:nvPr/>
          </p:nvSpPr>
          <p:spPr>
            <a:xfrm>
              <a:off x="-2357425" y="7427578"/>
              <a:ext cx="431650" cy="167400"/>
            </a:xfrm>
            <a:custGeom>
              <a:avLst/>
              <a:gdLst/>
              <a:ahLst/>
              <a:cxnLst/>
              <a:rect l="l" t="t" r="r" b="b"/>
              <a:pathLst>
                <a:path w="17266" h="6696" extrusionOk="0">
                  <a:moveTo>
                    <a:pt x="11113" y="1"/>
                  </a:moveTo>
                  <a:cubicBezTo>
                    <a:pt x="6259" y="1"/>
                    <a:pt x="244" y="343"/>
                    <a:pt x="244" y="343"/>
                  </a:cubicBezTo>
                  <a:cubicBezTo>
                    <a:pt x="244" y="343"/>
                    <a:pt x="61" y="3869"/>
                    <a:pt x="0" y="6695"/>
                  </a:cubicBezTo>
                  <a:cubicBezTo>
                    <a:pt x="5958" y="6452"/>
                    <a:pt x="11764" y="5145"/>
                    <a:pt x="17265" y="3017"/>
                  </a:cubicBezTo>
                  <a:cubicBezTo>
                    <a:pt x="17144" y="1984"/>
                    <a:pt x="17265" y="829"/>
                    <a:pt x="17113" y="586"/>
                  </a:cubicBezTo>
                  <a:cubicBezTo>
                    <a:pt x="16795" y="138"/>
                    <a:pt x="14187" y="1"/>
                    <a:pt x="11113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" name="Google Shape;3840;p80"/>
            <p:cNvSpPr/>
            <p:nvPr/>
          </p:nvSpPr>
          <p:spPr>
            <a:xfrm>
              <a:off x="-1973675" y="7481263"/>
              <a:ext cx="50925" cy="80575"/>
            </a:xfrm>
            <a:custGeom>
              <a:avLst/>
              <a:gdLst/>
              <a:ahLst/>
              <a:cxnLst/>
              <a:rect l="l" t="t" r="r" b="b"/>
              <a:pathLst>
                <a:path w="2037" h="3223" extrusionOk="0">
                  <a:moveTo>
                    <a:pt x="0" y="0"/>
                  </a:moveTo>
                  <a:cubicBezTo>
                    <a:pt x="456" y="1064"/>
                    <a:pt x="1186" y="2371"/>
                    <a:pt x="2037" y="322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" name="Google Shape;3841;p80"/>
            <p:cNvSpPr/>
            <p:nvPr/>
          </p:nvSpPr>
          <p:spPr>
            <a:xfrm>
              <a:off x="-1975700" y="7479713"/>
              <a:ext cx="58325" cy="85400"/>
            </a:xfrm>
            <a:custGeom>
              <a:avLst/>
              <a:gdLst/>
              <a:ahLst/>
              <a:cxnLst/>
              <a:rect l="l" t="t" r="r" b="b"/>
              <a:pathLst>
                <a:path w="2333" h="3416" extrusionOk="0">
                  <a:moveTo>
                    <a:pt x="86" y="0"/>
                  </a:moveTo>
                  <a:cubicBezTo>
                    <a:pt x="45" y="0"/>
                    <a:pt x="1" y="34"/>
                    <a:pt x="20" y="93"/>
                  </a:cubicBezTo>
                  <a:cubicBezTo>
                    <a:pt x="142" y="670"/>
                    <a:pt x="476" y="1248"/>
                    <a:pt x="780" y="1734"/>
                  </a:cubicBezTo>
                  <a:cubicBezTo>
                    <a:pt x="1115" y="2342"/>
                    <a:pt x="1510" y="2919"/>
                    <a:pt x="2027" y="3375"/>
                  </a:cubicBezTo>
                  <a:cubicBezTo>
                    <a:pt x="2062" y="3404"/>
                    <a:pt x="2099" y="3415"/>
                    <a:pt x="2133" y="3415"/>
                  </a:cubicBezTo>
                  <a:cubicBezTo>
                    <a:pt x="2247" y="3415"/>
                    <a:pt x="2333" y="3286"/>
                    <a:pt x="2239" y="3193"/>
                  </a:cubicBezTo>
                  <a:cubicBezTo>
                    <a:pt x="1783" y="2676"/>
                    <a:pt x="1388" y="2159"/>
                    <a:pt x="1023" y="1582"/>
                  </a:cubicBezTo>
                  <a:cubicBezTo>
                    <a:pt x="720" y="1096"/>
                    <a:pt x="507" y="518"/>
                    <a:pt x="142" y="32"/>
                  </a:cubicBezTo>
                  <a:cubicBezTo>
                    <a:pt x="131" y="10"/>
                    <a:pt x="109" y="0"/>
                    <a:pt x="86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" name="Google Shape;3842;p80"/>
            <p:cNvSpPr/>
            <p:nvPr/>
          </p:nvSpPr>
          <p:spPr>
            <a:xfrm>
              <a:off x="-2351350" y="7494163"/>
              <a:ext cx="36500" cy="61575"/>
            </a:xfrm>
            <a:custGeom>
              <a:avLst/>
              <a:gdLst/>
              <a:ahLst/>
              <a:cxnLst/>
              <a:rect l="l" t="t" r="r" b="b"/>
              <a:pathLst>
                <a:path w="1460" h="2463" extrusionOk="0">
                  <a:moveTo>
                    <a:pt x="1460" y="1"/>
                  </a:moveTo>
                  <a:lnTo>
                    <a:pt x="1" y="2463"/>
                  </a:lnTo>
                  <a:cubicBezTo>
                    <a:pt x="882" y="1916"/>
                    <a:pt x="1095" y="913"/>
                    <a:pt x="1460" y="1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" name="Google Shape;3843;p80"/>
            <p:cNvSpPr/>
            <p:nvPr/>
          </p:nvSpPr>
          <p:spPr>
            <a:xfrm>
              <a:off x="-2355425" y="7491663"/>
              <a:ext cx="43625" cy="66725"/>
            </a:xfrm>
            <a:custGeom>
              <a:avLst/>
              <a:gdLst/>
              <a:ahLst/>
              <a:cxnLst/>
              <a:rect l="l" t="t" r="r" b="b"/>
              <a:pathLst>
                <a:path w="1745" h="2669" extrusionOk="0">
                  <a:moveTo>
                    <a:pt x="1637" y="0"/>
                  </a:moveTo>
                  <a:cubicBezTo>
                    <a:pt x="1597" y="0"/>
                    <a:pt x="1557" y="15"/>
                    <a:pt x="1531" y="40"/>
                  </a:cubicBezTo>
                  <a:cubicBezTo>
                    <a:pt x="1258" y="405"/>
                    <a:pt x="1136" y="891"/>
                    <a:pt x="954" y="1317"/>
                  </a:cubicBezTo>
                  <a:cubicBezTo>
                    <a:pt x="771" y="1773"/>
                    <a:pt x="467" y="2137"/>
                    <a:pt x="103" y="2472"/>
                  </a:cubicBezTo>
                  <a:cubicBezTo>
                    <a:pt x="1" y="2548"/>
                    <a:pt x="70" y="2668"/>
                    <a:pt x="167" y="2668"/>
                  </a:cubicBezTo>
                  <a:cubicBezTo>
                    <a:pt x="186" y="2668"/>
                    <a:pt x="205" y="2664"/>
                    <a:pt x="224" y="2654"/>
                  </a:cubicBezTo>
                  <a:cubicBezTo>
                    <a:pt x="1106" y="2259"/>
                    <a:pt x="1623" y="982"/>
                    <a:pt x="1744" y="101"/>
                  </a:cubicBezTo>
                  <a:cubicBezTo>
                    <a:pt x="1744" y="30"/>
                    <a:pt x="1692" y="0"/>
                    <a:pt x="1637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" name="Google Shape;3844;p80"/>
            <p:cNvSpPr/>
            <p:nvPr/>
          </p:nvSpPr>
          <p:spPr>
            <a:xfrm>
              <a:off x="-2231275" y="7632463"/>
              <a:ext cx="189225" cy="8025"/>
            </a:xfrm>
            <a:custGeom>
              <a:avLst/>
              <a:gdLst/>
              <a:ahLst/>
              <a:cxnLst/>
              <a:rect l="l" t="t" r="r" b="b"/>
              <a:pathLst>
                <a:path w="7569" h="321" extrusionOk="0">
                  <a:moveTo>
                    <a:pt x="0" y="1"/>
                  </a:moveTo>
                  <a:lnTo>
                    <a:pt x="1134" y="46"/>
                  </a:lnTo>
                  <a:lnTo>
                    <a:pt x="1134" y="46"/>
                  </a:lnTo>
                  <a:cubicBezTo>
                    <a:pt x="752" y="26"/>
                    <a:pt x="373" y="10"/>
                    <a:pt x="0" y="1"/>
                  </a:cubicBezTo>
                  <a:close/>
                  <a:moveTo>
                    <a:pt x="1134" y="46"/>
                  </a:moveTo>
                  <a:cubicBezTo>
                    <a:pt x="2920" y="140"/>
                    <a:pt x="4796" y="320"/>
                    <a:pt x="6657" y="320"/>
                  </a:cubicBezTo>
                  <a:cubicBezTo>
                    <a:pt x="6961" y="320"/>
                    <a:pt x="7265" y="316"/>
                    <a:pt x="7569" y="305"/>
                  </a:cubicBezTo>
                  <a:lnTo>
                    <a:pt x="1134" y="46"/>
                  </a:ln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" name="Google Shape;3845;p80"/>
            <p:cNvSpPr/>
            <p:nvPr/>
          </p:nvSpPr>
          <p:spPr>
            <a:xfrm>
              <a:off x="-2236600" y="7628663"/>
              <a:ext cx="200625" cy="18450"/>
            </a:xfrm>
            <a:custGeom>
              <a:avLst/>
              <a:gdLst/>
              <a:ahLst/>
              <a:cxnLst/>
              <a:rect l="l" t="t" r="r" b="b"/>
              <a:pathLst>
                <a:path w="8025" h="738" extrusionOk="0">
                  <a:moveTo>
                    <a:pt x="213" y="1"/>
                  </a:moveTo>
                  <a:cubicBezTo>
                    <a:pt x="0" y="1"/>
                    <a:pt x="0" y="335"/>
                    <a:pt x="213" y="335"/>
                  </a:cubicBezTo>
                  <a:cubicBezTo>
                    <a:pt x="2074" y="426"/>
                    <a:pt x="4003" y="737"/>
                    <a:pt x="5898" y="737"/>
                  </a:cubicBezTo>
                  <a:cubicBezTo>
                    <a:pt x="6541" y="737"/>
                    <a:pt x="7180" y="701"/>
                    <a:pt x="7812" y="609"/>
                  </a:cubicBezTo>
                  <a:cubicBezTo>
                    <a:pt x="8025" y="578"/>
                    <a:pt x="7964" y="305"/>
                    <a:pt x="7782" y="274"/>
                  </a:cubicBezTo>
                  <a:cubicBezTo>
                    <a:pt x="5289" y="31"/>
                    <a:pt x="2706" y="1"/>
                    <a:pt x="213" y="1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" name="Google Shape;3846;p80"/>
            <p:cNvSpPr/>
            <p:nvPr/>
          </p:nvSpPr>
          <p:spPr>
            <a:xfrm>
              <a:off x="-2155300" y="7465288"/>
              <a:ext cx="3825" cy="172525"/>
            </a:xfrm>
            <a:custGeom>
              <a:avLst/>
              <a:gdLst/>
              <a:ahLst/>
              <a:cxnLst/>
              <a:rect l="l" t="t" r="r" b="b"/>
              <a:pathLst>
                <a:path w="153" h="6901" extrusionOk="0">
                  <a:moveTo>
                    <a:pt x="31" y="1"/>
                  </a:moveTo>
                  <a:lnTo>
                    <a:pt x="31" y="1"/>
                  </a:lnTo>
                  <a:cubicBezTo>
                    <a:pt x="1" y="2311"/>
                    <a:pt x="31" y="4621"/>
                    <a:pt x="153" y="6901"/>
                  </a:cubicBezTo>
                  <a:lnTo>
                    <a:pt x="31" y="1"/>
                  </a:ln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" name="Google Shape;3847;p80"/>
            <p:cNvSpPr/>
            <p:nvPr/>
          </p:nvSpPr>
          <p:spPr>
            <a:xfrm>
              <a:off x="-2162125" y="7461313"/>
              <a:ext cx="14450" cy="179350"/>
            </a:xfrm>
            <a:custGeom>
              <a:avLst/>
              <a:gdLst/>
              <a:ahLst/>
              <a:cxnLst/>
              <a:rect l="l" t="t" r="r" b="b"/>
              <a:pathLst>
                <a:path w="578" h="7174" extrusionOk="0">
                  <a:moveTo>
                    <a:pt x="304" y="0"/>
                  </a:moveTo>
                  <a:cubicBezTo>
                    <a:pt x="228" y="0"/>
                    <a:pt x="152" y="53"/>
                    <a:pt x="152" y="160"/>
                  </a:cubicBezTo>
                  <a:cubicBezTo>
                    <a:pt x="0" y="2409"/>
                    <a:pt x="61" y="4810"/>
                    <a:pt x="304" y="7060"/>
                  </a:cubicBezTo>
                  <a:cubicBezTo>
                    <a:pt x="319" y="7136"/>
                    <a:pt x="380" y="7174"/>
                    <a:pt x="437" y="7174"/>
                  </a:cubicBezTo>
                  <a:cubicBezTo>
                    <a:pt x="494" y="7174"/>
                    <a:pt x="547" y="7136"/>
                    <a:pt x="547" y="7060"/>
                  </a:cubicBezTo>
                  <a:cubicBezTo>
                    <a:pt x="578" y="4750"/>
                    <a:pt x="547" y="2440"/>
                    <a:pt x="456" y="160"/>
                  </a:cubicBezTo>
                  <a:cubicBezTo>
                    <a:pt x="456" y="53"/>
                    <a:pt x="380" y="0"/>
                    <a:pt x="304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" name="Google Shape;3848;p80"/>
            <p:cNvSpPr/>
            <p:nvPr/>
          </p:nvSpPr>
          <p:spPr>
            <a:xfrm>
              <a:off x="-2144425" y="7471838"/>
              <a:ext cx="65900" cy="169075"/>
            </a:xfrm>
            <a:custGeom>
              <a:avLst/>
              <a:gdLst/>
              <a:ahLst/>
              <a:cxnLst/>
              <a:rect l="l" t="t" r="r" b="b"/>
              <a:pathLst>
                <a:path w="2636" h="6763" extrusionOk="0">
                  <a:moveTo>
                    <a:pt x="1324" y="1"/>
                  </a:moveTo>
                  <a:cubicBezTo>
                    <a:pt x="1232" y="1"/>
                    <a:pt x="1146" y="62"/>
                    <a:pt x="1146" y="195"/>
                  </a:cubicBezTo>
                  <a:cubicBezTo>
                    <a:pt x="1146" y="1806"/>
                    <a:pt x="2271" y="5818"/>
                    <a:pt x="143" y="6487"/>
                  </a:cubicBezTo>
                  <a:cubicBezTo>
                    <a:pt x="0" y="6544"/>
                    <a:pt x="46" y="6763"/>
                    <a:pt x="178" y="6763"/>
                  </a:cubicBezTo>
                  <a:cubicBezTo>
                    <a:pt x="186" y="6763"/>
                    <a:pt x="195" y="6762"/>
                    <a:pt x="204" y="6760"/>
                  </a:cubicBezTo>
                  <a:cubicBezTo>
                    <a:pt x="2636" y="6213"/>
                    <a:pt x="1693" y="1867"/>
                    <a:pt x="1541" y="195"/>
                  </a:cubicBezTo>
                  <a:cubicBezTo>
                    <a:pt x="1526" y="70"/>
                    <a:pt x="1421" y="1"/>
                    <a:pt x="1324" y="1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" name="Google Shape;3849;p80"/>
            <p:cNvSpPr/>
            <p:nvPr/>
          </p:nvSpPr>
          <p:spPr>
            <a:xfrm>
              <a:off x="-2468375" y="7518088"/>
              <a:ext cx="164925" cy="55900"/>
            </a:xfrm>
            <a:custGeom>
              <a:avLst/>
              <a:gdLst/>
              <a:ahLst/>
              <a:cxnLst/>
              <a:rect l="l" t="t" r="r" b="b"/>
              <a:pathLst>
                <a:path w="6597" h="2236" extrusionOk="0">
                  <a:moveTo>
                    <a:pt x="3774" y="1"/>
                  </a:moveTo>
                  <a:cubicBezTo>
                    <a:pt x="3590" y="1"/>
                    <a:pt x="3396" y="15"/>
                    <a:pt x="3192" y="47"/>
                  </a:cubicBezTo>
                  <a:cubicBezTo>
                    <a:pt x="821" y="412"/>
                    <a:pt x="1" y="2235"/>
                    <a:pt x="1" y="2235"/>
                  </a:cubicBezTo>
                  <a:lnTo>
                    <a:pt x="1156" y="1992"/>
                  </a:lnTo>
                  <a:cubicBezTo>
                    <a:pt x="1156" y="1992"/>
                    <a:pt x="1612" y="1080"/>
                    <a:pt x="3496" y="898"/>
                  </a:cubicBezTo>
                  <a:cubicBezTo>
                    <a:pt x="3633" y="886"/>
                    <a:pt x="3764" y="880"/>
                    <a:pt x="3888" y="880"/>
                  </a:cubicBezTo>
                  <a:cubicBezTo>
                    <a:pt x="5283" y="880"/>
                    <a:pt x="5897" y="1597"/>
                    <a:pt x="5897" y="1597"/>
                  </a:cubicBezTo>
                  <a:lnTo>
                    <a:pt x="6596" y="1597"/>
                  </a:lnTo>
                  <a:cubicBezTo>
                    <a:pt x="6596" y="1597"/>
                    <a:pt x="5710" y="1"/>
                    <a:pt x="3774" y="1"/>
                  </a:cubicBezTo>
                  <a:close/>
                </a:path>
              </a:pathLst>
            </a:custGeom>
            <a:solidFill>
              <a:srgbClr val="4FC1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" name="Google Shape;3850;p80"/>
            <p:cNvSpPr/>
            <p:nvPr/>
          </p:nvSpPr>
          <p:spPr>
            <a:xfrm>
              <a:off x="-2420500" y="7163613"/>
              <a:ext cx="114775" cy="443100"/>
            </a:xfrm>
            <a:custGeom>
              <a:avLst/>
              <a:gdLst/>
              <a:ahLst/>
              <a:cxnLst/>
              <a:rect l="l" t="t" r="r" b="b"/>
              <a:pathLst>
                <a:path w="4591" h="17724" extrusionOk="0">
                  <a:moveTo>
                    <a:pt x="183" y="1"/>
                  </a:moveTo>
                  <a:cubicBezTo>
                    <a:pt x="92" y="943"/>
                    <a:pt x="1" y="2037"/>
                    <a:pt x="1" y="3284"/>
                  </a:cubicBezTo>
                  <a:cubicBezTo>
                    <a:pt x="1" y="3314"/>
                    <a:pt x="92" y="15351"/>
                    <a:pt x="92" y="15351"/>
                  </a:cubicBezTo>
                  <a:cubicBezTo>
                    <a:pt x="92" y="15351"/>
                    <a:pt x="1" y="17387"/>
                    <a:pt x="487" y="17569"/>
                  </a:cubicBezTo>
                  <a:cubicBezTo>
                    <a:pt x="511" y="17579"/>
                    <a:pt x="534" y="17584"/>
                    <a:pt x="556" y="17584"/>
                  </a:cubicBezTo>
                  <a:cubicBezTo>
                    <a:pt x="958" y="17584"/>
                    <a:pt x="1095" y="16110"/>
                    <a:pt x="1095" y="16110"/>
                  </a:cubicBezTo>
                  <a:cubicBezTo>
                    <a:pt x="1095" y="16110"/>
                    <a:pt x="1271" y="17723"/>
                    <a:pt x="1738" y="17723"/>
                  </a:cubicBezTo>
                  <a:cubicBezTo>
                    <a:pt x="1746" y="17723"/>
                    <a:pt x="1755" y="17723"/>
                    <a:pt x="1763" y="17721"/>
                  </a:cubicBezTo>
                  <a:cubicBezTo>
                    <a:pt x="2250" y="17630"/>
                    <a:pt x="2067" y="16020"/>
                    <a:pt x="2067" y="16019"/>
                  </a:cubicBezTo>
                  <a:lnTo>
                    <a:pt x="2067" y="16019"/>
                  </a:lnTo>
                  <a:cubicBezTo>
                    <a:pt x="2068" y="16020"/>
                    <a:pt x="2298" y="17454"/>
                    <a:pt x="2759" y="17454"/>
                  </a:cubicBezTo>
                  <a:cubicBezTo>
                    <a:pt x="2800" y="17454"/>
                    <a:pt x="2843" y="17442"/>
                    <a:pt x="2888" y="17417"/>
                  </a:cubicBezTo>
                  <a:cubicBezTo>
                    <a:pt x="3435" y="17144"/>
                    <a:pt x="2979" y="15108"/>
                    <a:pt x="2979" y="15107"/>
                  </a:cubicBezTo>
                  <a:lnTo>
                    <a:pt x="2979" y="15107"/>
                  </a:lnTo>
                  <a:cubicBezTo>
                    <a:pt x="2979" y="15107"/>
                    <a:pt x="3297" y="15252"/>
                    <a:pt x="3644" y="15252"/>
                  </a:cubicBezTo>
                  <a:cubicBezTo>
                    <a:pt x="3800" y="15252"/>
                    <a:pt x="3962" y="15223"/>
                    <a:pt x="4104" y="15138"/>
                  </a:cubicBezTo>
                  <a:cubicBezTo>
                    <a:pt x="4590" y="14864"/>
                    <a:pt x="3192" y="13588"/>
                    <a:pt x="3192" y="13588"/>
                  </a:cubicBezTo>
                  <a:lnTo>
                    <a:pt x="3648" y="7174"/>
                  </a:lnTo>
                  <a:cubicBezTo>
                    <a:pt x="3618" y="7174"/>
                    <a:pt x="3496" y="3040"/>
                    <a:pt x="3952" y="943"/>
                  </a:cubicBezTo>
                  <a:cubicBezTo>
                    <a:pt x="3367" y="412"/>
                    <a:pt x="2867" y="332"/>
                    <a:pt x="2352" y="332"/>
                  </a:cubicBezTo>
                  <a:cubicBezTo>
                    <a:pt x="2129" y="332"/>
                    <a:pt x="1904" y="347"/>
                    <a:pt x="1669" y="347"/>
                  </a:cubicBezTo>
                  <a:cubicBezTo>
                    <a:pt x="1229" y="347"/>
                    <a:pt x="751" y="296"/>
                    <a:pt x="183" y="1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" name="Google Shape;3851;p80"/>
            <p:cNvSpPr/>
            <p:nvPr/>
          </p:nvSpPr>
          <p:spPr>
            <a:xfrm>
              <a:off x="-2339200" y="7239897"/>
              <a:ext cx="409625" cy="231300"/>
            </a:xfrm>
            <a:custGeom>
              <a:avLst/>
              <a:gdLst/>
              <a:ahLst/>
              <a:cxnLst/>
              <a:rect l="l" t="t" r="r" b="b"/>
              <a:pathLst>
                <a:path w="16385" h="9252" extrusionOk="0">
                  <a:moveTo>
                    <a:pt x="183" y="1"/>
                  </a:moveTo>
                  <a:lnTo>
                    <a:pt x="1" y="8420"/>
                  </a:lnTo>
                  <a:cubicBezTo>
                    <a:pt x="1" y="8420"/>
                    <a:pt x="3756" y="9252"/>
                    <a:pt x="8387" y="9252"/>
                  </a:cubicBezTo>
                  <a:cubicBezTo>
                    <a:pt x="10947" y="9252"/>
                    <a:pt x="13776" y="8997"/>
                    <a:pt x="16384" y="8207"/>
                  </a:cubicBezTo>
                  <a:lnTo>
                    <a:pt x="16354" y="7660"/>
                  </a:lnTo>
                  <a:cubicBezTo>
                    <a:pt x="10518" y="6627"/>
                    <a:pt x="4895" y="3770"/>
                    <a:pt x="183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" name="Google Shape;3852;p80"/>
            <p:cNvSpPr/>
            <p:nvPr/>
          </p:nvSpPr>
          <p:spPr>
            <a:xfrm>
              <a:off x="-2422025" y="6957213"/>
              <a:ext cx="574500" cy="476200"/>
            </a:xfrm>
            <a:custGeom>
              <a:avLst/>
              <a:gdLst/>
              <a:ahLst/>
              <a:cxnLst/>
              <a:rect l="l" t="t" r="r" b="b"/>
              <a:pathLst>
                <a:path w="22980" h="19048" extrusionOk="0">
                  <a:moveTo>
                    <a:pt x="11889" y="0"/>
                  </a:moveTo>
                  <a:cubicBezTo>
                    <a:pt x="8530" y="0"/>
                    <a:pt x="7022" y="901"/>
                    <a:pt x="7022" y="901"/>
                  </a:cubicBezTo>
                  <a:cubicBezTo>
                    <a:pt x="7022" y="901"/>
                    <a:pt x="3344" y="1327"/>
                    <a:pt x="1673" y="4062"/>
                  </a:cubicBezTo>
                  <a:cubicBezTo>
                    <a:pt x="1" y="6767"/>
                    <a:pt x="62" y="8956"/>
                    <a:pt x="62" y="8956"/>
                  </a:cubicBezTo>
                  <a:cubicBezTo>
                    <a:pt x="62" y="8956"/>
                    <a:pt x="1095" y="9777"/>
                    <a:pt x="3283" y="9929"/>
                  </a:cubicBezTo>
                  <a:lnTo>
                    <a:pt x="3527" y="9929"/>
                  </a:lnTo>
                  <a:lnTo>
                    <a:pt x="3496" y="11388"/>
                  </a:lnTo>
                  <a:cubicBezTo>
                    <a:pt x="8208" y="15157"/>
                    <a:pt x="13831" y="18014"/>
                    <a:pt x="19667" y="19047"/>
                  </a:cubicBezTo>
                  <a:lnTo>
                    <a:pt x="19150" y="9837"/>
                  </a:lnTo>
                  <a:cubicBezTo>
                    <a:pt x="19150" y="9837"/>
                    <a:pt x="21247" y="9381"/>
                    <a:pt x="22980" y="7284"/>
                  </a:cubicBezTo>
                  <a:cubicBezTo>
                    <a:pt x="22980" y="7284"/>
                    <a:pt x="20913" y="1083"/>
                    <a:pt x="15229" y="263"/>
                  </a:cubicBezTo>
                  <a:cubicBezTo>
                    <a:pt x="13959" y="74"/>
                    <a:pt x="12848" y="0"/>
                    <a:pt x="11889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" name="Google Shape;3853;p80"/>
            <p:cNvSpPr/>
            <p:nvPr/>
          </p:nvSpPr>
          <p:spPr>
            <a:xfrm>
              <a:off x="-2257850" y="6860425"/>
              <a:ext cx="209714" cy="108501"/>
            </a:xfrm>
            <a:custGeom>
              <a:avLst/>
              <a:gdLst/>
              <a:ahLst/>
              <a:cxnLst/>
              <a:rect l="l" t="t" r="r" b="b"/>
              <a:pathLst>
                <a:path w="8512" h="4074" extrusionOk="0">
                  <a:moveTo>
                    <a:pt x="8511" y="1"/>
                  </a:moveTo>
                  <a:lnTo>
                    <a:pt x="1" y="305"/>
                  </a:lnTo>
                  <a:cubicBezTo>
                    <a:pt x="1" y="305"/>
                    <a:pt x="761" y="2889"/>
                    <a:pt x="1034" y="4074"/>
                  </a:cubicBezTo>
                  <a:cubicBezTo>
                    <a:pt x="3253" y="3101"/>
                    <a:pt x="5654" y="2402"/>
                    <a:pt x="8055" y="2129"/>
                  </a:cubicBezTo>
                  <a:cubicBezTo>
                    <a:pt x="8177" y="1308"/>
                    <a:pt x="8299" y="609"/>
                    <a:pt x="8511" y="1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" name="Google Shape;3854;p80"/>
            <p:cNvSpPr/>
            <p:nvPr/>
          </p:nvSpPr>
          <p:spPr>
            <a:xfrm>
              <a:off x="-2248000" y="6913613"/>
              <a:ext cx="216000" cy="132275"/>
            </a:xfrm>
            <a:custGeom>
              <a:avLst/>
              <a:gdLst/>
              <a:ahLst/>
              <a:cxnLst/>
              <a:rect l="l" t="t" r="r" b="b"/>
              <a:pathLst>
                <a:path w="8640" h="5291" extrusionOk="0">
                  <a:moveTo>
                    <a:pt x="7569" y="1"/>
                  </a:moveTo>
                  <a:cubicBezTo>
                    <a:pt x="5137" y="274"/>
                    <a:pt x="2736" y="973"/>
                    <a:pt x="517" y="1946"/>
                  </a:cubicBezTo>
                  <a:cubicBezTo>
                    <a:pt x="608" y="2250"/>
                    <a:pt x="639" y="2463"/>
                    <a:pt x="639" y="2493"/>
                  </a:cubicBezTo>
                  <a:lnTo>
                    <a:pt x="608" y="2493"/>
                  </a:lnTo>
                  <a:cubicBezTo>
                    <a:pt x="608" y="2493"/>
                    <a:pt x="548" y="2484"/>
                    <a:pt x="465" y="2484"/>
                  </a:cubicBezTo>
                  <a:cubicBezTo>
                    <a:pt x="285" y="2484"/>
                    <a:pt x="0" y="2527"/>
                    <a:pt x="0" y="2797"/>
                  </a:cubicBezTo>
                  <a:cubicBezTo>
                    <a:pt x="0" y="3223"/>
                    <a:pt x="2250" y="4621"/>
                    <a:pt x="3769" y="5198"/>
                  </a:cubicBezTo>
                  <a:cubicBezTo>
                    <a:pt x="3929" y="5262"/>
                    <a:pt x="4099" y="5291"/>
                    <a:pt x="4278" y="5291"/>
                  </a:cubicBezTo>
                  <a:cubicBezTo>
                    <a:pt x="5807" y="5291"/>
                    <a:pt x="7924" y="3173"/>
                    <a:pt x="8359" y="2493"/>
                  </a:cubicBezTo>
                  <a:cubicBezTo>
                    <a:pt x="8639" y="2033"/>
                    <a:pt x="8208" y="1941"/>
                    <a:pt x="7828" y="1941"/>
                  </a:cubicBezTo>
                  <a:cubicBezTo>
                    <a:pt x="7632" y="1941"/>
                    <a:pt x="7449" y="1966"/>
                    <a:pt x="7387" y="1976"/>
                  </a:cubicBezTo>
                  <a:cubicBezTo>
                    <a:pt x="7447" y="1247"/>
                    <a:pt x="7478" y="578"/>
                    <a:pt x="7569" y="1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" name="Google Shape;3855;p80"/>
            <p:cNvSpPr/>
            <p:nvPr/>
          </p:nvSpPr>
          <p:spPr>
            <a:xfrm>
              <a:off x="-2536000" y="6666788"/>
              <a:ext cx="111725" cy="70600"/>
            </a:xfrm>
            <a:custGeom>
              <a:avLst/>
              <a:gdLst/>
              <a:ahLst/>
              <a:cxnLst/>
              <a:rect l="l" t="t" r="r" b="b"/>
              <a:pathLst>
                <a:path w="4469" h="2824" extrusionOk="0">
                  <a:moveTo>
                    <a:pt x="2434" y="0"/>
                  </a:moveTo>
                  <a:cubicBezTo>
                    <a:pt x="1576" y="0"/>
                    <a:pt x="719" y="254"/>
                    <a:pt x="0" y="755"/>
                  </a:cubicBezTo>
                  <a:cubicBezTo>
                    <a:pt x="160" y="1807"/>
                    <a:pt x="1008" y="2824"/>
                    <a:pt x="2621" y="2824"/>
                  </a:cubicBezTo>
                  <a:cubicBezTo>
                    <a:pt x="3153" y="2824"/>
                    <a:pt x="3768" y="2713"/>
                    <a:pt x="4469" y="2457"/>
                  </a:cubicBezTo>
                  <a:lnTo>
                    <a:pt x="4469" y="512"/>
                  </a:lnTo>
                  <a:cubicBezTo>
                    <a:pt x="3839" y="170"/>
                    <a:pt x="3136" y="0"/>
                    <a:pt x="2434" y="0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" name="Google Shape;3856;p80"/>
            <p:cNvSpPr/>
            <p:nvPr/>
          </p:nvSpPr>
          <p:spPr>
            <a:xfrm>
              <a:off x="-2539050" y="6627733"/>
              <a:ext cx="114775" cy="58925"/>
            </a:xfrm>
            <a:custGeom>
              <a:avLst/>
              <a:gdLst/>
              <a:ahLst/>
              <a:cxnLst/>
              <a:rect l="l" t="t" r="r" b="b"/>
              <a:pathLst>
                <a:path w="4591" h="2357" extrusionOk="0">
                  <a:moveTo>
                    <a:pt x="2384" y="1"/>
                  </a:moveTo>
                  <a:cubicBezTo>
                    <a:pt x="1927" y="1"/>
                    <a:pt x="1435" y="102"/>
                    <a:pt x="943" y="381"/>
                  </a:cubicBezTo>
                  <a:cubicBezTo>
                    <a:pt x="274" y="776"/>
                    <a:pt x="1" y="1567"/>
                    <a:pt x="122" y="2357"/>
                  </a:cubicBezTo>
                  <a:cubicBezTo>
                    <a:pt x="841" y="1856"/>
                    <a:pt x="1698" y="1602"/>
                    <a:pt x="2556" y="1602"/>
                  </a:cubicBezTo>
                  <a:cubicBezTo>
                    <a:pt x="3258" y="1602"/>
                    <a:pt x="3961" y="1772"/>
                    <a:pt x="4591" y="2114"/>
                  </a:cubicBezTo>
                  <a:lnTo>
                    <a:pt x="4591" y="746"/>
                  </a:lnTo>
                  <a:cubicBezTo>
                    <a:pt x="4591" y="746"/>
                    <a:pt x="3618" y="1"/>
                    <a:pt x="2384" y="1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" name="Google Shape;3857;p80"/>
            <p:cNvSpPr/>
            <p:nvPr/>
          </p:nvSpPr>
          <p:spPr>
            <a:xfrm>
              <a:off x="-2502575" y="6669788"/>
              <a:ext cx="69175" cy="58625"/>
            </a:xfrm>
            <a:custGeom>
              <a:avLst/>
              <a:gdLst/>
              <a:ahLst/>
              <a:cxnLst/>
              <a:rect l="l" t="t" r="r" b="b"/>
              <a:pathLst>
                <a:path w="2767" h="2345" extrusionOk="0">
                  <a:moveTo>
                    <a:pt x="1177" y="0"/>
                  </a:moveTo>
                  <a:cubicBezTo>
                    <a:pt x="782" y="0"/>
                    <a:pt x="374" y="90"/>
                    <a:pt x="31" y="179"/>
                  </a:cubicBezTo>
                  <a:cubicBezTo>
                    <a:pt x="1" y="179"/>
                    <a:pt x="1" y="209"/>
                    <a:pt x="31" y="209"/>
                  </a:cubicBezTo>
                  <a:cubicBezTo>
                    <a:pt x="62" y="211"/>
                    <a:pt x="93" y="211"/>
                    <a:pt x="124" y="211"/>
                  </a:cubicBezTo>
                  <a:cubicBezTo>
                    <a:pt x="460" y="211"/>
                    <a:pt x="844" y="145"/>
                    <a:pt x="1208" y="145"/>
                  </a:cubicBezTo>
                  <a:cubicBezTo>
                    <a:pt x="1625" y="145"/>
                    <a:pt x="2016" y="232"/>
                    <a:pt x="2280" y="605"/>
                  </a:cubicBezTo>
                  <a:cubicBezTo>
                    <a:pt x="2615" y="1091"/>
                    <a:pt x="2554" y="1729"/>
                    <a:pt x="2584" y="2276"/>
                  </a:cubicBezTo>
                  <a:cubicBezTo>
                    <a:pt x="2584" y="2322"/>
                    <a:pt x="2622" y="2345"/>
                    <a:pt x="2660" y="2345"/>
                  </a:cubicBezTo>
                  <a:cubicBezTo>
                    <a:pt x="2698" y="2345"/>
                    <a:pt x="2736" y="2322"/>
                    <a:pt x="2736" y="2276"/>
                  </a:cubicBezTo>
                  <a:cubicBezTo>
                    <a:pt x="2767" y="1638"/>
                    <a:pt x="2767" y="848"/>
                    <a:pt x="2280" y="392"/>
                  </a:cubicBezTo>
                  <a:cubicBezTo>
                    <a:pt x="1986" y="97"/>
                    <a:pt x="1588" y="0"/>
                    <a:pt x="117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" name="Google Shape;3858;p80"/>
            <p:cNvSpPr/>
            <p:nvPr/>
          </p:nvSpPr>
          <p:spPr>
            <a:xfrm>
              <a:off x="-2473700" y="6686163"/>
              <a:ext cx="40725" cy="24325"/>
            </a:xfrm>
            <a:custGeom>
              <a:avLst/>
              <a:gdLst/>
              <a:ahLst/>
              <a:cxnLst/>
              <a:rect l="l" t="t" r="r" b="b"/>
              <a:pathLst>
                <a:path w="1629" h="973" extrusionOk="0">
                  <a:moveTo>
                    <a:pt x="566" y="0"/>
                  </a:moveTo>
                  <a:cubicBezTo>
                    <a:pt x="401" y="0"/>
                    <a:pt x="230" y="58"/>
                    <a:pt x="62" y="193"/>
                  </a:cubicBezTo>
                  <a:cubicBezTo>
                    <a:pt x="1" y="254"/>
                    <a:pt x="62" y="314"/>
                    <a:pt x="122" y="314"/>
                  </a:cubicBezTo>
                  <a:cubicBezTo>
                    <a:pt x="283" y="241"/>
                    <a:pt x="430" y="196"/>
                    <a:pt x="569" y="196"/>
                  </a:cubicBezTo>
                  <a:cubicBezTo>
                    <a:pt x="720" y="196"/>
                    <a:pt x="862" y="249"/>
                    <a:pt x="1004" y="375"/>
                  </a:cubicBezTo>
                  <a:cubicBezTo>
                    <a:pt x="1186" y="527"/>
                    <a:pt x="1308" y="770"/>
                    <a:pt x="1460" y="953"/>
                  </a:cubicBezTo>
                  <a:cubicBezTo>
                    <a:pt x="1474" y="966"/>
                    <a:pt x="1490" y="972"/>
                    <a:pt x="1507" y="972"/>
                  </a:cubicBezTo>
                  <a:cubicBezTo>
                    <a:pt x="1566" y="972"/>
                    <a:pt x="1628" y="902"/>
                    <a:pt x="1581" y="831"/>
                  </a:cubicBezTo>
                  <a:cubicBezTo>
                    <a:pt x="1384" y="392"/>
                    <a:pt x="996" y="0"/>
                    <a:pt x="56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" name="Google Shape;3859;p80"/>
            <p:cNvSpPr/>
            <p:nvPr/>
          </p:nvSpPr>
          <p:spPr>
            <a:xfrm>
              <a:off x="-1918200" y="6666788"/>
              <a:ext cx="111725" cy="70600"/>
            </a:xfrm>
            <a:custGeom>
              <a:avLst/>
              <a:gdLst/>
              <a:ahLst/>
              <a:cxnLst/>
              <a:rect l="l" t="t" r="r" b="b"/>
              <a:pathLst>
                <a:path w="4469" h="2824" extrusionOk="0">
                  <a:moveTo>
                    <a:pt x="2035" y="0"/>
                  </a:moveTo>
                  <a:cubicBezTo>
                    <a:pt x="1332" y="0"/>
                    <a:pt x="629" y="170"/>
                    <a:pt x="0" y="512"/>
                  </a:cubicBezTo>
                  <a:lnTo>
                    <a:pt x="0" y="2457"/>
                  </a:lnTo>
                  <a:cubicBezTo>
                    <a:pt x="701" y="2713"/>
                    <a:pt x="1316" y="2824"/>
                    <a:pt x="1847" y="2824"/>
                  </a:cubicBezTo>
                  <a:cubicBezTo>
                    <a:pt x="3460" y="2824"/>
                    <a:pt x="4308" y="1807"/>
                    <a:pt x="4468" y="755"/>
                  </a:cubicBezTo>
                  <a:cubicBezTo>
                    <a:pt x="3749" y="254"/>
                    <a:pt x="2893" y="0"/>
                    <a:pt x="2035" y="0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" name="Google Shape;3860;p80"/>
            <p:cNvSpPr/>
            <p:nvPr/>
          </p:nvSpPr>
          <p:spPr>
            <a:xfrm>
              <a:off x="-1918200" y="6627733"/>
              <a:ext cx="114750" cy="58925"/>
            </a:xfrm>
            <a:custGeom>
              <a:avLst/>
              <a:gdLst/>
              <a:ahLst/>
              <a:cxnLst/>
              <a:rect l="l" t="t" r="r" b="b"/>
              <a:pathLst>
                <a:path w="4590" h="2357" extrusionOk="0">
                  <a:moveTo>
                    <a:pt x="2207" y="1"/>
                  </a:moveTo>
                  <a:cubicBezTo>
                    <a:pt x="972" y="1"/>
                    <a:pt x="0" y="746"/>
                    <a:pt x="0" y="746"/>
                  </a:cubicBezTo>
                  <a:lnTo>
                    <a:pt x="0" y="2114"/>
                  </a:lnTo>
                  <a:cubicBezTo>
                    <a:pt x="629" y="1772"/>
                    <a:pt x="1332" y="1602"/>
                    <a:pt x="2035" y="1602"/>
                  </a:cubicBezTo>
                  <a:cubicBezTo>
                    <a:pt x="2893" y="1602"/>
                    <a:pt x="3749" y="1856"/>
                    <a:pt x="4468" y="2357"/>
                  </a:cubicBezTo>
                  <a:cubicBezTo>
                    <a:pt x="4590" y="1567"/>
                    <a:pt x="4316" y="776"/>
                    <a:pt x="3648" y="381"/>
                  </a:cubicBezTo>
                  <a:cubicBezTo>
                    <a:pt x="3155" y="102"/>
                    <a:pt x="2663" y="1"/>
                    <a:pt x="2207" y="1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" name="Google Shape;3861;p80"/>
            <p:cNvSpPr/>
            <p:nvPr/>
          </p:nvSpPr>
          <p:spPr>
            <a:xfrm>
              <a:off x="-1909100" y="6669788"/>
              <a:ext cx="69175" cy="58625"/>
            </a:xfrm>
            <a:custGeom>
              <a:avLst/>
              <a:gdLst/>
              <a:ahLst/>
              <a:cxnLst/>
              <a:rect l="l" t="t" r="r" b="b"/>
              <a:pathLst>
                <a:path w="2767" h="2345" extrusionOk="0">
                  <a:moveTo>
                    <a:pt x="1591" y="0"/>
                  </a:moveTo>
                  <a:cubicBezTo>
                    <a:pt x="1179" y="0"/>
                    <a:pt x="782" y="97"/>
                    <a:pt x="487" y="392"/>
                  </a:cubicBezTo>
                  <a:cubicBezTo>
                    <a:pt x="1" y="878"/>
                    <a:pt x="1" y="1638"/>
                    <a:pt x="31" y="2276"/>
                  </a:cubicBezTo>
                  <a:cubicBezTo>
                    <a:pt x="31" y="2322"/>
                    <a:pt x="69" y="2345"/>
                    <a:pt x="107" y="2345"/>
                  </a:cubicBezTo>
                  <a:cubicBezTo>
                    <a:pt x="145" y="2345"/>
                    <a:pt x="183" y="2322"/>
                    <a:pt x="183" y="2276"/>
                  </a:cubicBezTo>
                  <a:cubicBezTo>
                    <a:pt x="214" y="1729"/>
                    <a:pt x="153" y="1091"/>
                    <a:pt x="487" y="605"/>
                  </a:cubicBezTo>
                  <a:cubicBezTo>
                    <a:pt x="746" y="225"/>
                    <a:pt x="1125" y="133"/>
                    <a:pt x="1532" y="133"/>
                  </a:cubicBezTo>
                  <a:cubicBezTo>
                    <a:pt x="1907" y="133"/>
                    <a:pt x="2305" y="211"/>
                    <a:pt x="2651" y="211"/>
                  </a:cubicBezTo>
                  <a:cubicBezTo>
                    <a:pt x="2680" y="211"/>
                    <a:pt x="2708" y="211"/>
                    <a:pt x="2736" y="209"/>
                  </a:cubicBezTo>
                  <a:cubicBezTo>
                    <a:pt x="2767" y="209"/>
                    <a:pt x="2767" y="179"/>
                    <a:pt x="2736" y="179"/>
                  </a:cubicBezTo>
                  <a:cubicBezTo>
                    <a:pt x="2394" y="90"/>
                    <a:pt x="1986" y="0"/>
                    <a:pt x="159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" name="Google Shape;3862;p80"/>
            <p:cNvSpPr/>
            <p:nvPr/>
          </p:nvSpPr>
          <p:spPr>
            <a:xfrm>
              <a:off x="-1909500" y="6686163"/>
              <a:ext cx="40700" cy="24325"/>
            </a:xfrm>
            <a:custGeom>
              <a:avLst/>
              <a:gdLst/>
              <a:ahLst/>
              <a:cxnLst/>
              <a:rect l="l" t="t" r="r" b="b"/>
              <a:pathLst>
                <a:path w="1628" h="973" extrusionOk="0">
                  <a:moveTo>
                    <a:pt x="1063" y="0"/>
                  </a:moveTo>
                  <a:cubicBezTo>
                    <a:pt x="633" y="0"/>
                    <a:pt x="245" y="392"/>
                    <a:pt x="47" y="831"/>
                  </a:cubicBezTo>
                  <a:cubicBezTo>
                    <a:pt x="0" y="902"/>
                    <a:pt x="62" y="972"/>
                    <a:pt x="121" y="972"/>
                  </a:cubicBezTo>
                  <a:cubicBezTo>
                    <a:pt x="138" y="972"/>
                    <a:pt x="155" y="966"/>
                    <a:pt x="169" y="953"/>
                  </a:cubicBezTo>
                  <a:cubicBezTo>
                    <a:pt x="321" y="770"/>
                    <a:pt x="442" y="558"/>
                    <a:pt x="625" y="375"/>
                  </a:cubicBezTo>
                  <a:cubicBezTo>
                    <a:pt x="767" y="249"/>
                    <a:pt x="909" y="196"/>
                    <a:pt x="1060" y="196"/>
                  </a:cubicBezTo>
                  <a:cubicBezTo>
                    <a:pt x="1199" y="196"/>
                    <a:pt x="1346" y="241"/>
                    <a:pt x="1506" y="314"/>
                  </a:cubicBezTo>
                  <a:cubicBezTo>
                    <a:pt x="1567" y="314"/>
                    <a:pt x="1628" y="254"/>
                    <a:pt x="1567" y="193"/>
                  </a:cubicBezTo>
                  <a:cubicBezTo>
                    <a:pt x="1398" y="58"/>
                    <a:pt x="1227" y="0"/>
                    <a:pt x="106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" name="Google Shape;3863;p80"/>
            <p:cNvSpPr/>
            <p:nvPr/>
          </p:nvSpPr>
          <p:spPr>
            <a:xfrm>
              <a:off x="-2436575" y="6371738"/>
              <a:ext cx="540425" cy="509925"/>
            </a:xfrm>
            <a:custGeom>
              <a:avLst/>
              <a:gdLst/>
              <a:ahLst/>
              <a:cxnLst/>
              <a:rect l="l" t="t" r="r" b="b"/>
              <a:pathLst>
                <a:path w="21617" h="20397" extrusionOk="0">
                  <a:moveTo>
                    <a:pt x="8142" y="0"/>
                  </a:moveTo>
                  <a:cubicBezTo>
                    <a:pt x="3906" y="0"/>
                    <a:pt x="1" y="2158"/>
                    <a:pt x="188" y="10247"/>
                  </a:cubicBezTo>
                  <a:cubicBezTo>
                    <a:pt x="188" y="10247"/>
                    <a:pt x="96" y="14046"/>
                    <a:pt x="1008" y="15961"/>
                  </a:cubicBezTo>
                  <a:cubicBezTo>
                    <a:pt x="1920" y="17846"/>
                    <a:pt x="4990" y="19943"/>
                    <a:pt x="9094" y="20338"/>
                  </a:cubicBezTo>
                  <a:cubicBezTo>
                    <a:pt x="9534" y="20377"/>
                    <a:pt x="9990" y="20397"/>
                    <a:pt x="10454" y="20397"/>
                  </a:cubicBezTo>
                  <a:cubicBezTo>
                    <a:pt x="14317" y="20397"/>
                    <a:pt x="18772" y="19046"/>
                    <a:pt x="19884" y="16387"/>
                  </a:cubicBezTo>
                  <a:cubicBezTo>
                    <a:pt x="21130" y="13408"/>
                    <a:pt x="21617" y="11372"/>
                    <a:pt x="21252" y="8362"/>
                  </a:cubicBezTo>
                  <a:cubicBezTo>
                    <a:pt x="20857" y="5323"/>
                    <a:pt x="20705" y="3985"/>
                    <a:pt x="17908" y="2618"/>
                  </a:cubicBezTo>
                  <a:cubicBezTo>
                    <a:pt x="16528" y="1965"/>
                    <a:pt x="12184" y="0"/>
                    <a:pt x="8142" y="0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3864;p80"/>
            <p:cNvSpPr/>
            <p:nvPr/>
          </p:nvSpPr>
          <p:spPr>
            <a:xfrm>
              <a:off x="-2189500" y="6627588"/>
              <a:ext cx="38025" cy="65200"/>
            </a:xfrm>
            <a:custGeom>
              <a:avLst/>
              <a:gdLst/>
              <a:ahLst/>
              <a:cxnLst/>
              <a:rect l="l" t="t" r="r" b="b"/>
              <a:pathLst>
                <a:path w="1521" h="2608" extrusionOk="0">
                  <a:moveTo>
                    <a:pt x="369" y="0"/>
                  </a:moveTo>
                  <a:cubicBezTo>
                    <a:pt x="348" y="0"/>
                    <a:pt x="326" y="22"/>
                    <a:pt x="305" y="43"/>
                  </a:cubicBezTo>
                  <a:cubicBezTo>
                    <a:pt x="214" y="347"/>
                    <a:pt x="183" y="712"/>
                    <a:pt x="122" y="1046"/>
                  </a:cubicBezTo>
                  <a:cubicBezTo>
                    <a:pt x="62" y="1290"/>
                    <a:pt x="1" y="1533"/>
                    <a:pt x="122" y="1745"/>
                  </a:cubicBezTo>
                  <a:cubicBezTo>
                    <a:pt x="183" y="1928"/>
                    <a:pt x="335" y="2019"/>
                    <a:pt x="518" y="2019"/>
                  </a:cubicBezTo>
                  <a:cubicBezTo>
                    <a:pt x="609" y="2019"/>
                    <a:pt x="670" y="1958"/>
                    <a:pt x="761" y="1897"/>
                  </a:cubicBezTo>
                  <a:cubicBezTo>
                    <a:pt x="791" y="1867"/>
                    <a:pt x="852" y="1806"/>
                    <a:pt x="913" y="1806"/>
                  </a:cubicBezTo>
                  <a:cubicBezTo>
                    <a:pt x="962" y="1767"/>
                    <a:pt x="1002" y="1747"/>
                    <a:pt x="1032" y="1747"/>
                  </a:cubicBezTo>
                  <a:cubicBezTo>
                    <a:pt x="1095" y="1747"/>
                    <a:pt x="1116" y="1834"/>
                    <a:pt x="1095" y="2019"/>
                  </a:cubicBezTo>
                  <a:cubicBezTo>
                    <a:pt x="1277" y="2232"/>
                    <a:pt x="1217" y="2353"/>
                    <a:pt x="973" y="2414"/>
                  </a:cubicBezTo>
                  <a:cubicBezTo>
                    <a:pt x="867" y="2441"/>
                    <a:pt x="900" y="2607"/>
                    <a:pt x="992" y="2607"/>
                  </a:cubicBezTo>
                  <a:cubicBezTo>
                    <a:pt x="1005" y="2607"/>
                    <a:pt x="1019" y="2604"/>
                    <a:pt x="1034" y="2597"/>
                  </a:cubicBezTo>
                  <a:cubicBezTo>
                    <a:pt x="1277" y="2505"/>
                    <a:pt x="1521" y="2262"/>
                    <a:pt x="1521" y="1958"/>
                  </a:cubicBezTo>
                  <a:cubicBezTo>
                    <a:pt x="1492" y="1759"/>
                    <a:pt x="1304" y="1560"/>
                    <a:pt x="1106" y="1560"/>
                  </a:cubicBezTo>
                  <a:cubicBezTo>
                    <a:pt x="1092" y="1560"/>
                    <a:pt x="1078" y="1561"/>
                    <a:pt x="1065" y="1563"/>
                  </a:cubicBezTo>
                  <a:cubicBezTo>
                    <a:pt x="882" y="1563"/>
                    <a:pt x="822" y="1685"/>
                    <a:pt x="670" y="1745"/>
                  </a:cubicBezTo>
                  <a:cubicBezTo>
                    <a:pt x="591" y="1781"/>
                    <a:pt x="525" y="1796"/>
                    <a:pt x="471" y="1796"/>
                  </a:cubicBezTo>
                  <a:cubicBezTo>
                    <a:pt x="148" y="1796"/>
                    <a:pt x="222" y="1250"/>
                    <a:pt x="274" y="1016"/>
                  </a:cubicBezTo>
                  <a:cubicBezTo>
                    <a:pt x="335" y="742"/>
                    <a:pt x="548" y="286"/>
                    <a:pt x="396" y="13"/>
                  </a:cubicBezTo>
                  <a:cubicBezTo>
                    <a:pt x="387" y="4"/>
                    <a:pt x="378" y="0"/>
                    <a:pt x="36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3865;p80"/>
            <p:cNvSpPr/>
            <p:nvPr/>
          </p:nvSpPr>
          <p:spPr>
            <a:xfrm>
              <a:off x="-2212300" y="6699663"/>
              <a:ext cx="85900" cy="32400"/>
            </a:xfrm>
            <a:custGeom>
              <a:avLst/>
              <a:gdLst/>
              <a:ahLst/>
              <a:cxnLst/>
              <a:rect l="l" t="t" r="r" b="b"/>
              <a:pathLst>
                <a:path w="3436" h="1296" extrusionOk="0">
                  <a:moveTo>
                    <a:pt x="3304" y="1"/>
                  </a:moveTo>
                  <a:cubicBezTo>
                    <a:pt x="3254" y="1"/>
                    <a:pt x="3206" y="25"/>
                    <a:pt x="3193" y="78"/>
                  </a:cubicBezTo>
                  <a:cubicBezTo>
                    <a:pt x="3071" y="808"/>
                    <a:pt x="2372" y="1081"/>
                    <a:pt x="1673" y="1081"/>
                  </a:cubicBezTo>
                  <a:cubicBezTo>
                    <a:pt x="1034" y="1051"/>
                    <a:pt x="578" y="838"/>
                    <a:pt x="214" y="321"/>
                  </a:cubicBezTo>
                  <a:cubicBezTo>
                    <a:pt x="214" y="306"/>
                    <a:pt x="206" y="299"/>
                    <a:pt x="195" y="299"/>
                  </a:cubicBezTo>
                  <a:cubicBezTo>
                    <a:pt x="183" y="299"/>
                    <a:pt x="168" y="306"/>
                    <a:pt x="153" y="321"/>
                  </a:cubicBezTo>
                  <a:cubicBezTo>
                    <a:pt x="1" y="1021"/>
                    <a:pt x="1247" y="1264"/>
                    <a:pt x="1673" y="1294"/>
                  </a:cubicBezTo>
                  <a:cubicBezTo>
                    <a:pt x="1705" y="1295"/>
                    <a:pt x="1738" y="1296"/>
                    <a:pt x="1771" y="1296"/>
                  </a:cubicBezTo>
                  <a:cubicBezTo>
                    <a:pt x="2534" y="1296"/>
                    <a:pt x="3348" y="954"/>
                    <a:pt x="3436" y="109"/>
                  </a:cubicBezTo>
                  <a:cubicBezTo>
                    <a:pt x="3436" y="40"/>
                    <a:pt x="3369" y="1"/>
                    <a:pt x="330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3866;p80"/>
            <p:cNvSpPr/>
            <p:nvPr/>
          </p:nvSpPr>
          <p:spPr>
            <a:xfrm>
              <a:off x="-2350600" y="6548788"/>
              <a:ext cx="50950" cy="35900"/>
            </a:xfrm>
            <a:custGeom>
              <a:avLst/>
              <a:gdLst/>
              <a:ahLst/>
              <a:cxnLst/>
              <a:rect l="l" t="t" r="r" b="b"/>
              <a:pathLst>
                <a:path w="2038" h="1436" extrusionOk="0">
                  <a:moveTo>
                    <a:pt x="1832" y="0"/>
                  </a:moveTo>
                  <a:cubicBezTo>
                    <a:pt x="1135" y="0"/>
                    <a:pt x="147" y="700"/>
                    <a:pt x="1" y="1372"/>
                  </a:cubicBezTo>
                  <a:cubicBezTo>
                    <a:pt x="1" y="1409"/>
                    <a:pt x="24" y="1435"/>
                    <a:pt x="49" y="1435"/>
                  </a:cubicBezTo>
                  <a:cubicBezTo>
                    <a:pt x="64" y="1435"/>
                    <a:pt x="81" y="1425"/>
                    <a:pt x="92" y="1402"/>
                  </a:cubicBezTo>
                  <a:cubicBezTo>
                    <a:pt x="578" y="733"/>
                    <a:pt x="1126" y="338"/>
                    <a:pt x="1946" y="186"/>
                  </a:cubicBezTo>
                  <a:cubicBezTo>
                    <a:pt x="2037" y="156"/>
                    <a:pt x="2007" y="4"/>
                    <a:pt x="1916" y="4"/>
                  </a:cubicBezTo>
                  <a:cubicBezTo>
                    <a:pt x="1888" y="1"/>
                    <a:pt x="1860" y="0"/>
                    <a:pt x="1832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3867;p80"/>
            <p:cNvSpPr/>
            <p:nvPr/>
          </p:nvSpPr>
          <p:spPr>
            <a:xfrm>
              <a:off x="-2048900" y="6542963"/>
              <a:ext cx="55000" cy="24875"/>
            </a:xfrm>
            <a:custGeom>
              <a:avLst/>
              <a:gdLst/>
              <a:ahLst/>
              <a:cxnLst/>
              <a:rect l="l" t="t" r="r" b="b"/>
              <a:pathLst>
                <a:path w="2200" h="995" extrusionOk="0">
                  <a:moveTo>
                    <a:pt x="337" y="1"/>
                  </a:moveTo>
                  <a:cubicBezTo>
                    <a:pt x="241" y="1"/>
                    <a:pt x="148" y="8"/>
                    <a:pt x="61" y="24"/>
                  </a:cubicBezTo>
                  <a:cubicBezTo>
                    <a:pt x="0" y="54"/>
                    <a:pt x="0" y="115"/>
                    <a:pt x="61" y="146"/>
                  </a:cubicBezTo>
                  <a:cubicBezTo>
                    <a:pt x="760" y="298"/>
                    <a:pt x="1429" y="419"/>
                    <a:pt x="1976" y="966"/>
                  </a:cubicBezTo>
                  <a:cubicBezTo>
                    <a:pt x="1995" y="986"/>
                    <a:pt x="2017" y="994"/>
                    <a:pt x="2039" y="994"/>
                  </a:cubicBezTo>
                  <a:cubicBezTo>
                    <a:pt x="2121" y="994"/>
                    <a:pt x="2199" y="880"/>
                    <a:pt x="2128" y="784"/>
                  </a:cubicBezTo>
                  <a:cubicBezTo>
                    <a:pt x="1758" y="335"/>
                    <a:pt x="975" y="1"/>
                    <a:pt x="337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" name="Google Shape;3868;p80"/>
            <p:cNvSpPr/>
            <p:nvPr/>
          </p:nvSpPr>
          <p:spPr>
            <a:xfrm>
              <a:off x="-2358200" y="6708438"/>
              <a:ext cx="100350" cy="94250"/>
            </a:xfrm>
            <a:custGeom>
              <a:avLst/>
              <a:gdLst/>
              <a:ahLst/>
              <a:cxnLst/>
              <a:rect l="l" t="t" r="r" b="b"/>
              <a:pathLst>
                <a:path w="4014" h="3770" extrusionOk="0">
                  <a:moveTo>
                    <a:pt x="2007" y="1"/>
                  </a:moveTo>
                  <a:cubicBezTo>
                    <a:pt x="913" y="1"/>
                    <a:pt x="1" y="822"/>
                    <a:pt x="1" y="1885"/>
                  </a:cubicBezTo>
                  <a:cubicBezTo>
                    <a:pt x="1" y="2919"/>
                    <a:pt x="913" y="3770"/>
                    <a:pt x="2007" y="3770"/>
                  </a:cubicBezTo>
                  <a:cubicBezTo>
                    <a:pt x="3132" y="3770"/>
                    <a:pt x="4013" y="2919"/>
                    <a:pt x="4013" y="1885"/>
                  </a:cubicBezTo>
                  <a:cubicBezTo>
                    <a:pt x="4013" y="852"/>
                    <a:pt x="3132" y="1"/>
                    <a:pt x="2007" y="1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" name="Google Shape;3869;p80"/>
            <p:cNvSpPr/>
            <p:nvPr/>
          </p:nvSpPr>
          <p:spPr>
            <a:xfrm>
              <a:off x="-2083100" y="6708438"/>
              <a:ext cx="100325" cy="94250"/>
            </a:xfrm>
            <a:custGeom>
              <a:avLst/>
              <a:gdLst/>
              <a:ahLst/>
              <a:cxnLst/>
              <a:rect l="l" t="t" r="r" b="b"/>
              <a:pathLst>
                <a:path w="4013" h="3770" extrusionOk="0">
                  <a:moveTo>
                    <a:pt x="2006" y="1"/>
                  </a:moveTo>
                  <a:cubicBezTo>
                    <a:pt x="882" y="1"/>
                    <a:pt x="0" y="822"/>
                    <a:pt x="0" y="1885"/>
                  </a:cubicBezTo>
                  <a:cubicBezTo>
                    <a:pt x="0" y="2919"/>
                    <a:pt x="882" y="3770"/>
                    <a:pt x="2006" y="3770"/>
                  </a:cubicBezTo>
                  <a:cubicBezTo>
                    <a:pt x="3101" y="3770"/>
                    <a:pt x="4012" y="2919"/>
                    <a:pt x="4012" y="1885"/>
                  </a:cubicBezTo>
                  <a:cubicBezTo>
                    <a:pt x="4012" y="852"/>
                    <a:pt x="3101" y="1"/>
                    <a:pt x="2006" y="1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3870;p80"/>
            <p:cNvSpPr/>
            <p:nvPr/>
          </p:nvSpPr>
          <p:spPr>
            <a:xfrm>
              <a:off x="-2179400" y="6739938"/>
              <a:ext cx="29150" cy="6925"/>
            </a:xfrm>
            <a:custGeom>
              <a:avLst/>
              <a:gdLst/>
              <a:ahLst/>
              <a:cxnLst/>
              <a:rect l="l" t="t" r="r" b="b"/>
              <a:pathLst>
                <a:path w="1166" h="277" extrusionOk="0">
                  <a:moveTo>
                    <a:pt x="1075" y="1"/>
                  </a:moveTo>
                  <a:cubicBezTo>
                    <a:pt x="1060" y="1"/>
                    <a:pt x="1043" y="6"/>
                    <a:pt x="1025" y="17"/>
                  </a:cubicBezTo>
                  <a:cubicBezTo>
                    <a:pt x="830" y="89"/>
                    <a:pt x="665" y="118"/>
                    <a:pt x="489" y="118"/>
                  </a:cubicBezTo>
                  <a:cubicBezTo>
                    <a:pt x="364" y="118"/>
                    <a:pt x="234" y="103"/>
                    <a:pt x="83" y="78"/>
                  </a:cubicBezTo>
                  <a:cubicBezTo>
                    <a:pt x="75" y="74"/>
                    <a:pt x="67" y="72"/>
                    <a:pt x="60" y="72"/>
                  </a:cubicBezTo>
                  <a:cubicBezTo>
                    <a:pt x="16" y="72"/>
                    <a:pt x="0" y="143"/>
                    <a:pt x="53" y="169"/>
                  </a:cubicBezTo>
                  <a:cubicBezTo>
                    <a:pt x="192" y="239"/>
                    <a:pt x="363" y="277"/>
                    <a:pt x="537" y="277"/>
                  </a:cubicBezTo>
                  <a:cubicBezTo>
                    <a:pt x="743" y="277"/>
                    <a:pt x="952" y="224"/>
                    <a:pt x="1117" y="109"/>
                  </a:cubicBezTo>
                  <a:cubicBezTo>
                    <a:pt x="1166" y="84"/>
                    <a:pt x="1136" y="1"/>
                    <a:pt x="107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3871;p80"/>
            <p:cNvSpPr/>
            <p:nvPr/>
          </p:nvSpPr>
          <p:spPr>
            <a:xfrm>
              <a:off x="-2096775" y="6612513"/>
              <a:ext cx="74900" cy="59100"/>
            </a:xfrm>
            <a:custGeom>
              <a:avLst/>
              <a:gdLst/>
              <a:ahLst/>
              <a:cxnLst/>
              <a:rect l="l" t="t" r="r" b="b"/>
              <a:pathLst>
                <a:path w="2996" h="2364" extrusionOk="0">
                  <a:moveTo>
                    <a:pt x="1604" y="1"/>
                  </a:moveTo>
                  <a:cubicBezTo>
                    <a:pt x="1557" y="1"/>
                    <a:pt x="1509" y="3"/>
                    <a:pt x="1459" y="8"/>
                  </a:cubicBezTo>
                  <a:cubicBezTo>
                    <a:pt x="426" y="130"/>
                    <a:pt x="0" y="1437"/>
                    <a:pt x="0" y="2318"/>
                  </a:cubicBezTo>
                  <a:cubicBezTo>
                    <a:pt x="0" y="2348"/>
                    <a:pt x="30" y="2364"/>
                    <a:pt x="65" y="2364"/>
                  </a:cubicBezTo>
                  <a:cubicBezTo>
                    <a:pt x="99" y="2364"/>
                    <a:pt x="137" y="2348"/>
                    <a:pt x="152" y="2318"/>
                  </a:cubicBezTo>
                  <a:cubicBezTo>
                    <a:pt x="213" y="1558"/>
                    <a:pt x="547" y="282"/>
                    <a:pt x="1459" y="221"/>
                  </a:cubicBezTo>
                  <a:cubicBezTo>
                    <a:pt x="1499" y="218"/>
                    <a:pt x="1537" y="216"/>
                    <a:pt x="1574" y="216"/>
                  </a:cubicBezTo>
                  <a:cubicBezTo>
                    <a:pt x="2641" y="216"/>
                    <a:pt x="2591" y="1463"/>
                    <a:pt x="2797" y="2227"/>
                  </a:cubicBezTo>
                  <a:cubicBezTo>
                    <a:pt x="2811" y="2269"/>
                    <a:pt x="2857" y="2292"/>
                    <a:pt x="2901" y="2292"/>
                  </a:cubicBezTo>
                  <a:cubicBezTo>
                    <a:pt x="2950" y="2292"/>
                    <a:pt x="2995" y="2262"/>
                    <a:pt x="2979" y="2197"/>
                  </a:cubicBezTo>
                  <a:cubicBezTo>
                    <a:pt x="2921" y="1322"/>
                    <a:pt x="2695" y="1"/>
                    <a:pt x="160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3872;p80"/>
            <p:cNvSpPr/>
            <p:nvPr/>
          </p:nvSpPr>
          <p:spPr>
            <a:xfrm>
              <a:off x="-2311825" y="6612513"/>
              <a:ext cx="75250" cy="59100"/>
            </a:xfrm>
            <a:custGeom>
              <a:avLst/>
              <a:gdLst/>
              <a:ahLst/>
              <a:cxnLst/>
              <a:rect l="l" t="t" r="r" b="b"/>
              <a:pathLst>
                <a:path w="3010" h="2364" extrusionOk="0">
                  <a:moveTo>
                    <a:pt x="1405" y="1"/>
                  </a:moveTo>
                  <a:cubicBezTo>
                    <a:pt x="315" y="1"/>
                    <a:pt x="88" y="1322"/>
                    <a:pt x="0" y="2197"/>
                  </a:cubicBezTo>
                  <a:cubicBezTo>
                    <a:pt x="0" y="2249"/>
                    <a:pt x="62" y="2282"/>
                    <a:pt x="113" y="2282"/>
                  </a:cubicBezTo>
                  <a:cubicBezTo>
                    <a:pt x="150" y="2282"/>
                    <a:pt x="182" y="2265"/>
                    <a:pt x="182" y="2227"/>
                  </a:cubicBezTo>
                  <a:cubicBezTo>
                    <a:pt x="415" y="1471"/>
                    <a:pt x="370" y="213"/>
                    <a:pt x="1378" y="213"/>
                  </a:cubicBezTo>
                  <a:cubicBezTo>
                    <a:pt x="1423" y="213"/>
                    <a:pt x="1470" y="216"/>
                    <a:pt x="1520" y="221"/>
                  </a:cubicBezTo>
                  <a:cubicBezTo>
                    <a:pt x="2462" y="282"/>
                    <a:pt x="2766" y="1558"/>
                    <a:pt x="2857" y="2318"/>
                  </a:cubicBezTo>
                  <a:cubicBezTo>
                    <a:pt x="2857" y="2348"/>
                    <a:pt x="2888" y="2364"/>
                    <a:pt x="2918" y="2364"/>
                  </a:cubicBezTo>
                  <a:cubicBezTo>
                    <a:pt x="2948" y="2364"/>
                    <a:pt x="2979" y="2348"/>
                    <a:pt x="2979" y="2318"/>
                  </a:cubicBezTo>
                  <a:cubicBezTo>
                    <a:pt x="3009" y="1437"/>
                    <a:pt x="2553" y="130"/>
                    <a:pt x="1550" y="8"/>
                  </a:cubicBezTo>
                  <a:cubicBezTo>
                    <a:pt x="1500" y="3"/>
                    <a:pt x="1452" y="1"/>
                    <a:pt x="140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3873;p80"/>
            <p:cNvSpPr/>
            <p:nvPr/>
          </p:nvSpPr>
          <p:spPr>
            <a:xfrm>
              <a:off x="-2382500" y="6557238"/>
              <a:ext cx="423275" cy="177825"/>
            </a:xfrm>
            <a:custGeom>
              <a:avLst/>
              <a:gdLst/>
              <a:ahLst/>
              <a:cxnLst/>
              <a:rect l="l" t="t" r="r" b="b"/>
              <a:pathLst>
                <a:path w="16931" h="7113" extrusionOk="0">
                  <a:moveTo>
                    <a:pt x="3557" y="365"/>
                  </a:moveTo>
                  <a:cubicBezTo>
                    <a:pt x="5320" y="365"/>
                    <a:pt x="6748" y="1793"/>
                    <a:pt x="6748" y="3556"/>
                  </a:cubicBezTo>
                  <a:cubicBezTo>
                    <a:pt x="6779" y="5319"/>
                    <a:pt x="5320" y="6748"/>
                    <a:pt x="3557" y="6748"/>
                  </a:cubicBezTo>
                  <a:cubicBezTo>
                    <a:pt x="1794" y="6748"/>
                    <a:pt x="365" y="5319"/>
                    <a:pt x="365" y="3556"/>
                  </a:cubicBezTo>
                  <a:cubicBezTo>
                    <a:pt x="365" y="1793"/>
                    <a:pt x="1794" y="365"/>
                    <a:pt x="3557" y="365"/>
                  </a:cubicBezTo>
                  <a:close/>
                  <a:moveTo>
                    <a:pt x="13374" y="365"/>
                  </a:moveTo>
                  <a:cubicBezTo>
                    <a:pt x="15137" y="365"/>
                    <a:pt x="16566" y="1793"/>
                    <a:pt x="16566" y="3556"/>
                  </a:cubicBezTo>
                  <a:cubicBezTo>
                    <a:pt x="16566" y="5319"/>
                    <a:pt x="15137" y="6748"/>
                    <a:pt x="13374" y="6748"/>
                  </a:cubicBezTo>
                  <a:cubicBezTo>
                    <a:pt x="11611" y="6748"/>
                    <a:pt x="10183" y="5319"/>
                    <a:pt x="10183" y="3556"/>
                  </a:cubicBezTo>
                  <a:cubicBezTo>
                    <a:pt x="10183" y="1793"/>
                    <a:pt x="11611" y="365"/>
                    <a:pt x="13374" y="365"/>
                  </a:cubicBezTo>
                  <a:close/>
                  <a:moveTo>
                    <a:pt x="3557" y="0"/>
                  </a:moveTo>
                  <a:cubicBezTo>
                    <a:pt x="1611" y="0"/>
                    <a:pt x="0" y="1581"/>
                    <a:pt x="0" y="3556"/>
                  </a:cubicBezTo>
                  <a:cubicBezTo>
                    <a:pt x="0" y="5532"/>
                    <a:pt x="1611" y="7113"/>
                    <a:pt x="3557" y="7113"/>
                  </a:cubicBezTo>
                  <a:cubicBezTo>
                    <a:pt x="5411" y="7113"/>
                    <a:pt x="6931" y="5715"/>
                    <a:pt x="7113" y="3891"/>
                  </a:cubicBezTo>
                  <a:cubicBezTo>
                    <a:pt x="7222" y="3781"/>
                    <a:pt x="7572" y="3497"/>
                    <a:pt x="8203" y="3497"/>
                  </a:cubicBezTo>
                  <a:cubicBezTo>
                    <a:pt x="8623" y="3497"/>
                    <a:pt x="9168" y="3623"/>
                    <a:pt x="9849" y="4012"/>
                  </a:cubicBezTo>
                  <a:cubicBezTo>
                    <a:pt x="10061" y="5775"/>
                    <a:pt x="11551" y="7113"/>
                    <a:pt x="13374" y="7113"/>
                  </a:cubicBezTo>
                  <a:cubicBezTo>
                    <a:pt x="15320" y="7113"/>
                    <a:pt x="16931" y="5532"/>
                    <a:pt x="16931" y="3556"/>
                  </a:cubicBezTo>
                  <a:cubicBezTo>
                    <a:pt x="16931" y="1581"/>
                    <a:pt x="15350" y="0"/>
                    <a:pt x="13374" y="0"/>
                  </a:cubicBezTo>
                  <a:cubicBezTo>
                    <a:pt x="11399" y="0"/>
                    <a:pt x="9818" y="1581"/>
                    <a:pt x="9818" y="3556"/>
                  </a:cubicBezTo>
                  <a:cubicBezTo>
                    <a:pt x="9818" y="3556"/>
                    <a:pt x="9818" y="3587"/>
                    <a:pt x="9818" y="3587"/>
                  </a:cubicBezTo>
                  <a:cubicBezTo>
                    <a:pt x="9176" y="3258"/>
                    <a:pt x="8641" y="3145"/>
                    <a:pt x="8206" y="3145"/>
                  </a:cubicBezTo>
                  <a:cubicBezTo>
                    <a:pt x="7716" y="3145"/>
                    <a:pt x="7355" y="3290"/>
                    <a:pt x="7113" y="3435"/>
                  </a:cubicBezTo>
                  <a:cubicBezTo>
                    <a:pt x="7052" y="1520"/>
                    <a:pt x="5502" y="0"/>
                    <a:pt x="3557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" name="Google Shape;3874;p80"/>
            <p:cNvSpPr/>
            <p:nvPr/>
          </p:nvSpPr>
          <p:spPr>
            <a:xfrm>
              <a:off x="-2033725" y="6344463"/>
              <a:ext cx="2325" cy="5350"/>
            </a:xfrm>
            <a:custGeom>
              <a:avLst/>
              <a:gdLst/>
              <a:ahLst/>
              <a:cxnLst/>
              <a:rect l="l" t="t" r="r" b="b"/>
              <a:pathLst>
                <a:path w="93" h="214" extrusionOk="0">
                  <a:moveTo>
                    <a:pt x="31" y="0"/>
                  </a:moveTo>
                  <a:cubicBezTo>
                    <a:pt x="31" y="61"/>
                    <a:pt x="1" y="152"/>
                    <a:pt x="1" y="213"/>
                  </a:cubicBezTo>
                  <a:cubicBezTo>
                    <a:pt x="31" y="152"/>
                    <a:pt x="62" y="92"/>
                    <a:pt x="62" y="31"/>
                  </a:cubicBezTo>
                  <a:cubicBezTo>
                    <a:pt x="92" y="31"/>
                    <a:pt x="62" y="0"/>
                    <a:pt x="31" y="0"/>
                  </a:cubicBezTo>
                  <a:close/>
                </a:path>
              </a:pathLst>
            </a:custGeom>
            <a:solidFill>
              <a:srgbClr val="5829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" name="Google Shape;3875;p80"/>
            <p:cNvSpPr/>
            <p:nvPr/>
          </p:nvSpPr>
          <p:spPr>
            <a:xfrm>
              <a:off x="-1912900" y="6450088"/>
              <a:ext cx="6125" cy="5350"/>
            </a:xfrm>
            <a:custGeom>
              <a:avLst/>
              <a:gdLst/>
              <a:ahLst/>
              <a:cxnLst/>
              <a:rect l="l" t="t" r="r" b="b"/>
              <a:pathLst>
                <a:path w="245" h="214" extrusionOk="0">
                  <a:moveTo>
                    <a:pt x="244" y="0"/>
                  </a:moveTo>
                  <a:cubicBezTo>
                    <a:pt x="153" y="61"/>
                    <a:pt x="92" y="122"/>
                    <a:pt x="1" y="213"/>
                  </a:cubicBezTo>
                  <a:cubicBezTo>
                    <a:pt x="92" y="152"/>
                    <a:pt x="153" y="92"/>
                    <a:pt x="244" y="0"/>
                  </a:cubicBezTo>
                  <a:close/>
                </a:path>
              </a:pathLst>
            </a:custGeom>
            <a:solidFill>
              <a:srgbClr val="5829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" name="Google Shape;3876;p80"/>
            <p:cNvSpPr/>
            <p:nvPr/>
          </p:nvSpPr>
          <p:spPr>
            <a:xfrm>
              <a:off x="-2033725" y="6344463"/>
              <a:ext cx="800" cy="25"/>
            </a:xfrm>
            <a:custGeom>
              <a:avLst/>
              <a:gdLst/>
              <a:ahLst/>
              <a:cxnLst/>
              <a:rect l="l" t="t" r="r" b="b"/>
              <a:pathLst>
                <a:path w="32" h="1" extrusionOk="0">
                  <a:moveTo>
                    <a:pt x="31" y="0"/>
                  </a:moveTo>
                  <a:lnTo>
                    <a:pt x="31" y="0"/>
                  </a:lnTo>
                  <a:cubicBezTo>
                    <a:pt x="1" y="0"/>
                    <a:pt x="31" y="0"/>
                    <a:pt x="31" y="0"/>
                  </a:cubicBezTo>
                  <a:close/>
                </a:path>
              </a:pathLst>
            </a:custGeom>
            <a:solidFill>
              <a:srgbClr val="5829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" name="Google Shape;3877;p80"/>
            <p:cNvSpPr/>
            <p:nvPr/>
          </p:nvSpPr>
          <p:spPr>
            <a:xfrm>
              <a:off x="-2472925" y="6349788"/>
              <a:ext cx="619325" cy="292675"/>
            </a:xfrm>
            <a:custGeom>
              <a:avLst/>
              <a:gdLst/>
              <a:ahLst/>
              <a:cxnLst/>
              <a:rect l="l" t="t" r="r" b="b"/>
              <a:pathLst>
                <a:path w="24773" h="11707" extrusionOk="0">
                  <a:moveTo>
                    <a:pt x="20609" y="1003"/>
                  </a:moveTo>
                  <a:cubicBezTo>
                    <a:pt x="20602" y="1010"/>
                    <a:pt x="20596" y="1017"/>
                    <a:pt x="20589" y="1024"/>
                  </a:cubicBezTo>
                  <a:lnTo>
                    <a:pt x="20589" y="1024"/>
                  </a:lnTo>
                  <a:cubicBezTo>
                    <a:pt x="20596" y="1017"/>
                    <a:pt x="20602" y="1010"/>
                    <a:pt x="20609" y="1003"/>
                  </a:cubicBezTo>
                  <a:close/>
                  <a:moveTo>
                    <a:pt x="17569" y="0"/>
                  </a:moveTo>
                  <a:cubicBezTo>
                    <a:pt x="17044" y="1366"/>
                    <a:pt x="15634" y="2754"/>
                    <a:pt x="14123" y="2754"/>
                  </a:cubicBezTo>
                  <a:cubicBezTo>
                    <a:pt x="13885" y="2754"/>
                    <a:pt x="13645" y="2719"/>
                    <a:pt x="13405" y="2645"/>
                  </a:cubicBezTo>
                  <a:cubicBezTo>
                    <a:pt x="12462" y="2401"/>
                    <a:pt x="11733" y="1186"/>
                    <a:pt x="11976" y="122"/>
                  </a:cubicBezTo>
                  <a:lnTo>
                    <a:pt x="11976" y="122"/>
                  </a:lnTo>
                  <a:cubicBezTo>
                    <a:pt x="11663" y="1313"/>
                    <a:pt x="10070" y="2749"/>
                    <a:pt x="8789" y="2749"/>
                  </a:cubicBezTo>
                  <a:cubicBezTo>
                    <a:pt x="8208" y="2749"/>
                    <a:pt x="7690" y="2452"/>
                    <a:pt x="7386" y="1702"/>
                  </a:cubicBezTo>
                  <a:cubicBezTo>
                    <a:pt x="7202" y="2900"/>
                    <a:pt x="5169" y="4951"/>
                    <a:pt x="3666" y="4951"/>
                  </a:cubicBezTo>
                  <a:cubicBezTo>
                    <a:pt x="3184" y="4951"/>
                    <a:pt x="2757" y="4741"/>
                    <a:pt x="2462" y="4225"/>
                  </a:cubicBezTo>
                  <a:lnTo>
                    <a:pt x="2462" y="4225"/>
                  </a:lnTo>
                  <a:cubicBezTo>
                    <a:pt x="2280" y="5137"/>
                    <a:pt x="2523" y="7204"/>
                    <a:pt x="2158" y="8055"/>
                  </a:cubicBezTo>
                  <a:cubicBezTo>
                    <a:pt x="2006" y="8389"/>
                    <a:pt x="1459" y="9149"/>
                    <a:pt x="426" y="9392"/>
                  </a:cubicBezTo>
                  <a:cubicBezTo>
                    <a:pt x="0" y="10426"/>
                    <a:pt x="760" y="11155"/>
                    <a:pt x="760" y="11155"/>
                  </a:cubicBezTo>
                  <a:cubicBezTo>
                    <a:pt x="1067" y="11652"/>
                    <a:pt x="1522" y="11707"/>
                    <a:pt x="1709" y="11707"/>
                  </a:cubicBezTo>
                  <a:cubicBezTo>
                    <a:pt x="1762" y="11707"/>
                    <a:pt x="1794" y="11702"/>
                    <a:pt x="1794" y="11702"/>
                  </a:cubicBezTo>
                  <a:cubicBezTo>
                    <a:pt x="2493" y="10608"/>
                    <a:pt x="1946" y="9575"/>
                    <a:pt x="1946" y="9575"/>
                  </a:cubicBezTo>
                  <a:lnTo>
                    <a:pt x="1946" y="9575"/>
                  </a:lnTo>
                  <a:cubicBezTo>
                    <a:pt x="1946" y="9575"/>
                    <a:pt x="1960" y="9579"/>
                    <a:pt x="1989" y="9579"/>
                  </a:cubicBezTo>
                  <a:cubicBezTo>
                    <a:pt x="2101" y="9579"/>
                    <a:pt x="2431" y="9521"/>
                    <a:pt x="3009" y="8967"/>
                  </a:cubicBezTo>
                  <a:cubicBezTo>
                    <a:pt x="3739" y="8237"/>
                    <a:pt x="3617" y="6809"/>
                    <a:pt x="3617" y="6809"/>
                  </a:cubicBezTo>
                  <a:lnTo>
                    <a:pt x="3617" y="6809"/>
                  </a:lnTo>
                  <a:cubicBezTo>
                    <a:pt x="3617" y="6809"/>
                    <a:pt x="4714" y="6989"/>
                    <a:pt x="5830" y="6989"/>
                  </a:cubicBezTo>
                  <a:cubicBezTo>
                    <a:pt x="6164" y="6989"/>
                    <a:pt x="6500" y="6972"/>
                    <a:pt x="6809" y="6930"/>
                  </a:cubicBezTo>
                  <a:cubicBezTo>
                    <a:pt x="8146" y="6748"/>
                    <a:pt x="9362" y="4316"/>
                    <a:pt x="9362" y="4316"/>
                  </a:cubicBezTo>
                  <a:cubicBezTo>
                    <a:pt x="9792" y="5028"/>
                    <a:pt x="10484" y="5190"/>
                    <a:pt x="11024" y="5190"/>
                  </a:cubicBezTo>
                  <a:cubicBezTo>
                    <a:pt x="11477" y="5190"/>
                    <a:pt x="11824" y="5076"/>
                    <a:pt x="11824" y="5076"/>
                  </a:cubicBezTo>
                  <a:cubicBezTo>
                    <a:pt x="12395" y="5605"/>
                    <a:pt x="12746" y="5854"/>
                    <a:pt x="13419" y="5854"/>
                  </a:cubicBezTo>
                  <a:cubicBezTo>
                    <a:pt x="13712" y="5854"/>
                    <a:pt x="14068" y="5807"/>
                    <a:pt x="14529" y="5715"/>
                  </a:cubicBezTo>
                  <a:cubicBezTo>
                    <a:pt x="14552" y="5715"/>
                    <a:pt x="14575" y="5716"/>
                    <a:pt x="14597" y="5716"/>
                  </a:cubicBezTo>
                  <a:cubicBezTo>
                    <a:pt x="16217" y="5716"/>
                    <a:pt x="16779" y="3587"/>
                    <a:pt x="16779" y="3587"/>
                  </a:cubicBezTo>
                  <a:cubicBezTo>
                    <a:pt x="17017" y="3812"/>
                    <a:pt x="17331" y="3876"/>
                    <a:pt x="17609" y="3876"/>
                  </a:cubicBezTo>
                  <a:cubicBezTo>
                    <a:pt x="17968" y="3876"/>
                    <a:pt x="18268" y="3769"/>
                    <a:pt x="18268" y="3769"/>
                  </a:cubicBezTo>
                  <a:cubicBezTo>
                    <a:pt x="18352" y="4337"/>
                    <a:pt x="18815" y="4425"/>
                    <a:pt x="19092" y="4425"/>
                  </a:cubicBezTo>
                  <a:cubicBezTo>
                    <a:pt x="19215" y="4425"/>
                    <a:pt x="19301" y="4408"/>
                    <a:pt x="19301" y="4408"/>
                  </a:cubicBezTo>
                  <a:lnTo>
                    <a:pt x="19301" y="4408"/>
                  </a:lnTo>
                  <a:cubicBezTo>
                    <a:pt x="18754" y="5836"/>
                    <a:pt x="20244" y="6079"/>
                    <a:pt x="20244" y="6079"/>
                  </a:cubicBezTo>
                  <a:cubicBezTo>
                    <a:pt x="20213" y="6900"/>
                    <a:pt x="21247" y="7143"/>
                    <a:pt x="21247" y="7143"/>
                  </a:cubicBezTo>
                  <a:cubicBezTo>
                    <a:pt x="20760" y="8724"/>
                    <a:pt x="22189" y="9362"/>
                    <a:pt x="22189" y="9362"/>
                  </a:cubicBezTo>
                  <a:cubicBezTo>
                    <a:pt x="21764" y="9879"/>
                    <a:pt x="21976" y="11490"/>
                    <a:pt x="22402" y="11520"/>
                  </a:cubicBezTo>
                  <a:cubicBezTo>
                    <a:pt x="22427" y="11523"/>
                    <a:pt x="22455" y="11525"/>
                    <a:pt x="22485" y="11525"/>
                  </a:cubicBezTo>
                  <a:cubicBezTo>
                    <a:pt x="22989" y="11525"/>
                    <a:pt x="24074" y="11064"/>
                    <a:pt x="24074" y="11064"/>
                  </a:cubicBezTo>
                  <a:cubicBezTo>
                    <a:pt x="24773" y="10000"/>
                    <a:pt x="23982" y="8693"/>
                    <a:pt x="23982" y="8693"/>
                  </a:cubicBezTo>
                  <a:cubicBezTo>
                    <a:pt x="23982" y="8663"/>
                    <a:pt x="23982" y="8663"/>
                    <a:pt x="24013" y="8632"/>
                  </a:cubicBezTo>
                  <a:cubicBezTo>
                    <a:pt x="23557" y="8450"/>
                    <a:pt x="23131" y="8116"/>
                    <a:pt x="22736" y="7569"/>
                  </a:cubicBezTo>
                  <a:cubicBezTo>
                    <a:pt x="22250" y="6870"/>
                    <a:pt x="21764" y="5046"/>
                    <a:pt x="22402" y="4225"/>
                  </a:cubicBezTo>
                  <a:lnTo>
                    <a:pt x="22402" y="4225"/>
                  </a:lnTo>
                  <a:cubicBezTo>
                    <a:pt x="22254" y="4336"/>
                    <a:pt x="22102" y="4386"/>
                    <a:pt x="21952" y="4386"/>
                  </a:cubicBezTo>
                  <a:cubicBezTo>
                    <a:pt x="20881" y="4386"/>
                    <a:pt x="19879" y="1849"/>
                    <a:pt x="20589" y="1024"/>
                  </a:cubicBezTo>
                  <a:lnTo>
                    <a:pt x="20589" y="1024"/>
                  </a:lnTo>
                  <a:cubicBezTo>
                    <a:pt x="20190" y="1462"/>
                    <a:pt x="19549" y="1720"/>
                    <a:pt x="18935" y="1720"/>
                  </a:cubicBezTo>
                  <a:cubicBezTo>
                    <a:pt x="18843" y="1720"/>
                    <a:pt x="18752" y="1714"/>
                    <a:pt x="18663" y="1702"/>
                  </a:cubicBezTo>
                  <a:cubicBezTo>
                    <a:pt x="17691" y="1581"/>
                    <a:pt x="17478" y="851"/>
                    <a:pt x="17569" y="0"/>
                  </a:cubicBezTo>
                  <a:close/>
                </a:path>
              </a:pathLst>
            </a:custGeom>
            <a:solidFill>
              <a:srgbClr val="3D19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" name="Google Shape;3878;p80"/>
            <p:cNvSpPr/>
            <p:nvPr/>
          </p:nvSpPr>
          <p:spPr>
            <a:xfrm>
              <a:off x="-2507125" y="6298728"/>
              <a:ext cx="647450" cy="287875"/>
            </a:xfrm>
            <a:custGeom>
              <a:avLst/>
              <a:gdLst/>
              <a:ahLst/>
              <a:cxnLst/>
              <a:rect l="l" t="t" r="r" b="b"/>
              <a:pathLst>
                <a:path w="25898" h="11515" extrusionOk="0">
                  <a:moveTo>
                    <a:pt x="18967" y="1909"/>
                  </a:moveTo>
                  <a:cubicBezTo>
                    <a:pt x="18967" y="1909"/>
                    <a:pt x="19028" y="1940"/>
                    <a:pt x="18998" y="1940"/>
                  </a:cubicBezTo>
                  <a:cubicBezTo>
                    <a:pt x="18998" y="2001"/>
                    <a:pt x="18967" y="2061"/>
                    <a:pt x="18937" y="2122"/>
                  </a:cubicBezTo>
                  <a:cubicBezTo>
                    <a:pt x="18937" y="2061"/>
                    <a:pt x="18937" y="1970"/>
                    <a:pt x="18967" y="1909"/>
                  </a:cubicBezTo>
                  <a:close/>
                  <a:moveTo>
                    <a:pt x="24013" y="6134"/>
                  </a:moveTo>
                  <a:lnTo>
                    <a:pt x="24013" y="6134"/>
                  </a:lnTo>
                  <a:cubicBezTo>
                    <a:pt x="23922" y="6226"/>
                    <a:pt x="23861" y="6286"/>
                    <a:pt x="23770" y="6347"/>
                  </a:cubicBezTo>
                  <a:cubicBezTo>
                    <a:pt x="23831" y="6256"/>
                    <a:pt x="23922" y="6195"/>
                    <a:pt x="24013" y="6134"/>
                  </a:cubicBezTo>
                  <a:close/>
                  <a:moveTo>
                    <a:pt x="17643" y="0"/>
                  </a:moveTo>
                  <a:cubicBezTo>
                    <a:pt x="17511" y="0"/>
                    <a:pt x="17365" y="7"/>
                    <a:pt x="17204" y="25"/>
                  </a:cubicBezTo>
                  <a:cubicBezTo>
                    <a:pt x="16080" y="116"/>
                    <a:pt x="15441" y="937"/>
                    <a:pt x="15441" y="937"/>
                  </a:cubicBezTo>
                  <a:cubicBezTo>
                    <a:pt x="15073" y="492"/>
                    <a:pt x="14558" y="349"/>
                    <a:pt x="14047" y="349"/>
                  </a:cubicBezTo>
                  <a:cubicBezTo>
                    <a:pt x="13126" y="349"/>
                    <a:pt x="12219" y="815"/>
                    <a:pt x="12219" y="815"/>
                  </a:cubicBezTo>
                  <a:cubicBezTo>
                    <a:pt x="12219" y="815"/>
                    <a:pt x="11422" y="17"/>
                    <a:pt x="10106" y="17"/>
                  </a:cubicBezTo>
                  <a:cubicBezTo>
                    <a:pt x="9947" y="17"/>
                    <a:pt x="9780" y="29"/>
                    <a:pt x="9605" y="55"/>
                  </a:cubicBezTo>
                  <a:cubicBezTo>
                    <a:pt x="7964" y="268"/>
                    <a:pt x="7265" y="1849"/>
                    <a:pt x="7265" y="1849"/>
                  </a:cubicBezTo>
                  <a:cubicBezTo>
                    <a:pt x="7265" y="1849"/>
                    <a:pt x="6738" y="1450"/>
                    <a:pt x="5801" y="1450"/>
                  </a:cubicBezTo>
                  <a:cubicBezTo>
                    <a:pt x="5444" y="1450"/>
                    <a:pt x="5028" y="1507"/>
                    <a:pt x="4560" y="1666"/>
                  </a:cubicBezTo>
                  <a:cubicBezTo>
                    <a:pt x="2858" y="2244"/>
                    <a:pt x="2675" y="4402"/>
                    <a:pt x="2675" y="4402"/>
                  </a:cubicBezTo>
                  <a:cubicBezTo>
                    <a:pt x="851" y="5192"/>
                    <a:pt x="1064" y="7563"/>
                    <a:pt x="1064" y="7563"/>
                  </a:cubicBezTo>
                  <a:cubicBezTo>
                    <a:pt x="0" y="9599"/>
                    <a:pt x="1824" y="11454"/>
                    <a:pt x="1824" y="11454"/>
                  </a:cubicBezTo>
                  <a:lnTo>
                    <a:pt x="1794" y="11514"/>
                  </a:lnTo>
                  <a:cubicBezTo>
                    <a:pt x="2827" y="11271"/>
                    <a:pt x="3374" y="10511"/>
                    <a:pt x="3526" y="10177"/>
                  </a:cubicBezTo>
                  <a:cubicBezTo>
                    <a:pt x="3891" y="9326"/>
                    <a:pt x="3648" y="7259"/>
                    <a:pt x="3830" y="6347"/>
                  </a:cubicBezTo>
                  <a:lnTo>
                    <a:pt x="3830" y="6347"/>
                  </a:lnTo>
                  <a:cubicBezTo>
                    <a:pt x="4125" y="6863"/>
                    <a:pt x="4552" y="7073"/>
                    <a:pt x="5034" y="7073"/>
                  </a:cubicBezTo>
                  <a:cubicBezTo>
                    <a:pt x="6537" y="7073"/>
                    <a:pt x="8570" y="5022"/>
                    <a:pt x="8754" y="3824"/>
                  </a:cubicBezTo>
                  <a:cubicBezTo>
                    <a:pt x="9058" y="4574"/>
                    <a:pt x="9576" y="4871"/>
                    <a:pt x="10157" y="4871"/>
                  </a:cubicBezTo>
                  <a:cubicBezTo>
                    <a:pt x="11438" y="4871"/>
                    <a:pt x="13031" y="3435"/>
                    <a:pt x="13344" y="2244"/>
                  </a:cubicBezTo>
                  <a:lnTo>
                    <a:pt x="13344" y="2244"/>
                  </a:lnTo>
                  <a:cubicBezTo>
                    <a:pt x="13101" y="3277"/>
                    <a:pt x="13830" y="4493"/>
                    <a:pt x="14773" y="4767"/>
                  </a:cubicBezTo>
                  <a:cubicBezTo>
                    <a:pt x="15005" y="4835"/>
                    <a:pt x="15238" y="4866"/>
                    <a:pt x="15469" y="4866"/>
                  </a:cubicBezTo>
                  <a:cubicBezTo>
                    <a:pt x="16988" y="4866"/>
                    <a:pt x="18409" y="3494"/>
                    <a:pt x="18937" y="2122"/>
                  </a:cubicBezTo>
                  <a:lnTo>
                    <a:pt x="18937" y="2122"/>
                  </a:lnTo>
                  <a:cubicBezTo>
                    <a:pt x="18846" y="2973"/>
                    <a:pt x="19059" y="3703"/>
                    <a:pt x="20031" y="3824"/>
                  </a:cubicBezTo>
                  <a:cubicBezTo>
                    <a:pt x="20120" y="3836"/>
                    <a:pt x="20210" y="3842"/>
                    <a:pt x="20301" y="3842"/>
                  </a:cubicBezTo>
                  <a:cubicBezTo>
                    <a:pt x="20911" y="3842"/>
                    <a:pt x="21549" y="3585"/>
                    <a:pt x="21949" y="3127"/>
                  </a:cubicBezTo>
                  <a:lnTo>
                    <a:pt x="21949" y="3127"/>
                  </a:lnTo>
                  <a:cubicBezTo>
                    <a:pt x="21255" y="3987"/>
                    <a:pt x="22253" y="6508"/>
                    <a:pt x="23321" y="6508"/>
                  </a:cubicBezTo>
                  <a:cubicBezTo>
                    <a:pt x="23471" y="6508"/>
                    <a:pt x="23622" y="6458"/>
                    <a:pt x="23770" y="6347"/>
                  </a:cubicBezTo>
                  <a:lnTo>
                    <a:pt x="23770" y="6347"/>
                  </a:lnTo>
                  <a:cubicBezTo>
                    <a:pt x="23101" y="7168"/>
                    <a:pt x="23587" y="8992"/>
                    <a:pt x="24104" y="9691"/>
                  </a:cubicBezTo>
                  <a:cubicBezTo>
                    <a:pt x="24499" y="10238"/>
                    <a:pt x="24894" y="10572"/>
                    <a:pt x="25350" y="10754"/>
                  </a:cubicBezTo>
                  <a:cubicBezTo>
                    <a:pt x="25898" y="9447"/>
                    <a:pt x="24712" y="8110"/>
                    <a:pt x="24712" y="8110"/>
                  </a:cubicBezTo>
                  <a:cubicBezTo>
                    <a:pt x="24591" y="7289"/>
                    <a:pt x="24013" y="6621"/>
                    <a:pt x="24013" y="6621"/>
                  </a:cubicBezTo>
                  <a:cubicBezTo>
                    <a:pt x="24378" y="4371"/>
                    <a:pt x="22341" y="3551"/>
                    <a:pt x="22341" y="3551"/>
                  </a:cubicBezTo>
                  <a:cubicBezTo>
                    <a:pt x="22341" y="3551"/>
                    <a:pt x="22797" y="2213"/>
                    <a:pt x="21612" y="1028"/>
                  </a:cubicBezTo>
                  <a:cubicBezTo>
                    <a:pt x="20926" y="342"/>
                    <a:pt x="20037" y="203"/>
                    <a:pt x="19427" y="203"/>
                  </a:cubicBezTo>
                  <a:cubicBezTo>
                    <a:pt x="19010" y="203"/>
                    <a:pt x="18724" y="268"/>
                    <a:pt x="18724" y="268"/>
                  </a:cubicBezTo>
                  <a:cubicBezTo>
                    <a:pt x="18724" y="268"/>
                    <a:pt x="18434" y="0"/>
                    <a:pt x="17643" y="0"/>
                  </a:cubicBezTo>
                  <a:close/>
                </a:path>
              </a:pathLst>
            </a:custGeom>
            <a:solidFill>
              <a:srgbClr val="582938"/>
            </a:solidFill>
            <a:ln w="9525" cap="flat" cmpd="sng">
              <a:solidFill>
                <a:srgbClr val="58293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" name="Google Shape;3879;p80"/>
            <p:cNvSpPr/>
            <p:nvPr/>
          </p:nvSpPr>
          <p:spPr>
            <a:xfrm>
              <a:off x="-2466100" y="6389813"/>
              <a:ext cx="120100" cy="131325"/>
            </a:xfrm>
            <a:custGeom>
              <a:avLst/>
              <a:gdLst/>
              <a:ahLst/>
              <a:cxnLst/>
              <a:rect l="l" t="t" r="r" b="b"/>
              <a:pathLst>
                <a:path w="4804" h="5253" extrusionOk="0">
                  <a:moveTo>
                    <a:pt x="1995" y="3473"/>
                  </a:moveTo>
                  <a:cubicBezTo>
                    <a:pt x="2032" y="3473"/>
                    <a:pt x="2076" y="3483"/>
                    <a:pt x="2128" y="3506"/>
                  </a:cubicBezTo>
                  <a:cubicBezTo>
                    <a:pt x="2250" y="3566"/>
                    <a:pt x="2372" y="3840"/>
                    <a:pt x="2402" y="3962"/>
                  </a:cubicBezTo>
                  <a:cubicBezTo>
                    <a:pt x="2426" y="4088"/>
                    <a:pt x="2406" y="4211"/>
                    <a:pt x="2357" y="4324"/>
                  </a:cubicBezTo>
                  <a:lnTo>
                    <a:pt x="2357" y="4324"/>
                  </a:lnTo>
                  <a:cubicBezTo>
                    <a:pt x="2217" y="4288"/>
                    <a:pt x="2086" y="4223"/>
                    <a:pt x="1977" y="4114"/>
                  </a:cubicBezTo>
                  <a:cubicBezTo>
                    <a:pt x="1843" y="3980"/>
                    <a:pt x="1733" y="3473"/>
                    <a:pt x="1995" y="3473"/>
                  </a:cubicBezTo>
                  <a:close/>
                  <a:moveTo>
                    <a:pt x="3389" y="0"/>
                  </a:moveTo>
                  <a:cubicBezTo>
                    <a:pt x="3272" y="0"/>
                    <a:pt x="3236" y="199"/>
                    <a:pt x="3344" y="253"/>
                  </a:cubicBezTo>
                  <a:cubicBezTo>
                    <a:pt x="4256" y="922"/>
                    <a:pt x="4530" y="3293"/>
                    <a:pt x="3587" y="4022"/>
                  </a:cubicBezTo>
                  <a:cubicBezTo>
                    <a:pt x="3336" y="4218"/>
                    <a:pt x="3034" y="4336"/>
                    <a:pt x="2727" y="4354"/>
                  </a:cubicBezTo>
                  <a:lnTo>
                    <a:pt x="2727" y="4354"/>
                  </a:lnTo>
                  <a:cubicBezTo>
                    <a:pt x="2731" y="4335"/>
                    <a:pt x="2734" y="4316"/>
                    <a:pt x="2736" y="4296"/>
                  </a:cubicBezTo>
                  <a:cubicBezTo>
                    <a:pt x="2794" y="3686"/>
                    <a:pt x="2217" y="3159"/>
                    <a:pt x="1839" y="3159"/>
                  </a:cubicBezTo>
                  <a:cubicBezTo>
                    <a:pt x="1615" y="3159"/>
                    <a:pt x="1460" y="3345"/>
                    <a:pt x="1551" y="3810"/>
                  </a:cubicBezTo>
                  <a:cubicBezTo>
                    <a:pt x="1620" y="4221"/>
                    <a:pt x="1862" y="4468"/>
                    <a:pt x="2177" y="4586"/>
                  </a:cubicBezTo>
                  <a:lnTo>
                    <a:pt x="2177" y="4586"/>
                  </a:lnTo>
                  <a:cubicBezTo>
                    <a:pt x="1996" y="4772"/>
                    <a:pt x="1742" y="4903"/>
                    <a:pt x="1521" y="4934"/>
                  </a:cubicBezTo>
                  <a:cubicBezTo>
                    <a:pt x="1481" y="4941"/>
                    <a:pt x="1442" y="4944"/>
                    <a:pt x="1404" y="4944"/>
                  </a:cubicBezTo>
                  <a:cubicBezTo>
                    <a:pt x="711" y="4944"/>
                    <a:pt x="273" y="3932"/>
                    <a:pt x="244" y="3384"/>
                  </a:cubicBezTo>
                  <a:cubicBezTo>
                    <a:pt x="228" y="3320"/>
                    <a:pt x="161" y="3281"/>
                    <a:pt x="102" y="3281"/>
                  </a:cubicBezTo>
                  <a:cubicBezTo>
                    <a:pt x="48" y="3281"/>
                    <a:pt x="1" y="3312"/>
                    <a:pt x="1" y="3384"/>
                  </a:cubicBezTo>
                  <a:cubicBezTo>
                    <a:pt x="62" y="4114"/>
                    <a:pt x="426" y="4965"/>
                    <a:pt x="1156" y="5208"/>
                  </a:cubicBezTo>
                  <a:cubicBezTo>
                    <a:pt x="1266" y="5238"/>
                    <a:pt x="1380" y="5252"/>
                    <a:pt x="1494" y="5252"/>
                  </a:cubicBezTo>
                  <a:cubicBezTo>
                    <a:pt x="1939" y="5252"/>
                    <a:pt x="2387" y="5034"/>
                    <a:pt x="2606" y="4668"/>
                  </a:cubicBezTo>
                  <a:lnTo>
                    <a:pt x="2606" y="4668"/>
                  </a:lnTo>
                  <a:cubicBezTo>
                    <a:pt x="2629" y="4669"/>
                    <a:pt x="2653" y="4670"/>
                    <a:pt x="2676" y="4670"/>
                  </a:cubicBezTo>
                  <a:cubicBezTo>
                    <a:pt x="3262" y="4670"/>
                    <a:pt x="3910" y="4375"/>
                    <a:pt x="4195" y="3931"/>
                  </a:cubicBezTo>
                  <a:cubicBezTo>
                    <a:pt x="4803" y="3019"/>
                    <a:pt x="4591" y="466"/>
                    <a:pt x="3436" y="10"/>
                  </a:cubicBezTo>
                  <a:cubicBezTo>
                    <a:pt x="3419" y="3"/>
                    <a:pt x="3403" y="0"/>
                    <a:pt x="3389" y="0"/>
                  </a:cubicBezTo>
                  <a:close/>
                </a:path>
              </a:pathLst>
            </a:custGeom>
            <a:solidFill>
              <a:srgbClr val="66344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6" name="Google Shape;3880;p80"/>
            <p:cNvSpPr/>
            <p:nvPr/>
          </p:nvSpPr>
          <p:spPr>
            <a:xfrm>
              <a:off x="-2306525" y="6346963"/>
              <a:ext cx="119050" cy="76550"/>
            </a:xfrm>
            <a:custGeom>
              <a:avLst/>
              <a:gdLst/>
              <a:ahLst/>
              <a:cxnLst/>
              <a:rect l="l" t="t" r="r" b="b"/>
              <a:pathLst>
                <a:path w="4762" h="3062" extrusionOk="0">
                  <a:moveTo>
                    <a:pt x="2199" y="1485"/>
                  </a:moveTo>
                  <a:lnTo>
                    <a:pt x="2199" y="1485"/>
                  </a:lnTo>
                  <a:cubicBezTo>
                    <a:pt x="2202" y="1625"/>
                    <a:pt x="2169" y="1760"/>
                    <a:pt x="2109" y="1878"/>
                  </a:cubicBezTo>
                  <a:lnTo>
                    <a:pt x="2109" y="1878"/>
                  </a:lnTo>
                  <a:cubicBezTo>
                    <a:pt x="2067" y="1725"/>
                    <a:pt x="2086" y="1582"/>
                    <a:pt x="2199" y="1485"/>
                  </a:cubicBezTo>
                  <a:close/>
                  <a:moveTo>
                    <a:pt x="666" y="0"/>
                  </a:moveTo>
                  <a:cubicBezTo>
                    <a:pt x="622" y="0"/>
                    <a:pt x="577" y="25"/>
                    <a:pt x="548" y="83"/>
                  </a:cubicBezTo>
                  <a:cubicBezTo>
                    <a:pt x="62" y="934"/>
                    <a:pt x="1" y="2484"/>
                    <a:pt x="1278" y="2666"/>
                  </a:cubicBezTo>
                  <a:cubicBezTo>
                    <a:pt x="1352" y="2679"/>
                    <a:pt x="1424" y="2685"/>
                    <a:pt x="1495" y="2685"/>
                  </a:cubicBezTo>
                  <a:cubicBezTo>
                    <a:pt x="1690" y="2685"/>
                    <a:pt x="1870" y="2639"/>
                    <a:pt x="2027" y="2559"/>
                  </a:cubicBezTo>
                  <a:lnTo>
                    <a:pt x="2027" y="2559"/>
                  </a:lnTo>
                  <a:cubicBezTo>
                    <a:pt x="2271" y="2849"/>
                    <a:pt x="2618" y="3062"/>
                    <a:pt x="2980" y="3062"/>
                  </a:cubicBezTo>
                  <a:cubicBezTo>
                    <a:pt x="4104" y="3031"/>
                    <a:pt x="4712" y="1207"/>
                    <a:pt x="4743" y="296"/>
                  </a:cubicBezTo>
                  <a:cubicBezTo>
                    <a:pt x="4762" y="199"/>
                    <a:pt x="4671" y="140"/>
                    <a:pt x="4587" y="140"/>
                  </a:cubicBezTo>
                  <a:cubicBezTo>
                    <a:pt x="4538" y="140"/>
                    <a:pt x="4491" y="160"/>
                    <a:pt x="4469" y="204"/>
                  </a:cubicBezTo>
                  <a:cubicBezTo>
                    <a:pt x="4195" y="751"/>
                    <a:pt x="4074" y="1329"/>
                    <a:pt x="3770" y="1846"/>
                  </a:cubicBezTo>
                  <a:cubicBezTo>
                    <a:pt x="3618" y="2150"/>
                    <a:pt x="3344" y="2575"/>
                    <a:pt x="2980" y="2606"/>
                  </a:cubicBezTo>
                  <a:cubicBezTo>
                    <a:pt x="2965" y="2607"/>
                    <a:pt x="2950" y="2608"/>
                    <a:pt x="2935" y="2608"/>
                  </a:cubicBezTo>
                  <a:cubicBezTo>
                    <a:pt x="2741" y="2608"/>
                    <a:pt x="2524" y="2476"/>
                    <a:pt x="2359" y="2298"/>
                  </a:cubicBezTo>
                  <a:lnTo>
                    <a:pt x="2359" y="2298"/>
                  </a:lnTo>
                  <a:cubicBezTo>
                    <a:pt x="2612" y="2005"/>
                    <a:pt x="2709" y="1580"/>
                    <a:pt x="2554" y="1147"/>
                  </a:cubicBezTo>
                  <a:cubicBezTo>
                    <a:pt x="2504" y="1046"/>
                    <a:pt x="2433" y="987"/>
                    <a:pt x="2340" y="987"/>
                  </a:cubicBezTo>
                  <a:cubicBezTo>
                    <a:pt x="2321" y="987"/>
                    <a:pt x="2301" y="989"/>
                    <a:pt x="2281" y="995"/>
                  </a:cubicBezTo>
                  <a:cubicBezTo>
                    <a:pt x="1638" y="1167"/>
                    <a:pt x="1569" y="1711"/>
                    <a:pt x="1795" y="2197"/>
                  </a:cubicBezTo>
                  <a:lnTo>
                    <a:pt x="1795" y="2197"/>
                  </a:lnTo>
                  <a:cubicBezTo>
                    <a:pt x="1700" y="2246"/>
                    <a:pt x="1592" y="2274"/>
                    <a:pt x="1474" y="2274"/>
                  </a:cubicBezTo>
                  <a:cubicBezTo>
                    <a:pt x="1402" y="2274"/>
                    <a:pt x="1326" y="2263"/>
                    <a:pt x="1247" y="2241"/>
                  </a:cubicBezTo>
                  <a:cubicBezTo>
                    <a:pt x="366" y="1998"/>
                    <a:pt x="518" y="873"/>
                    <a:pt x="791" y="235"/>
                  </a:cubicBezTo>
                  <a:cubicBezTo>
                    <a:pt x="853" y="111"/>
                    <a:pt x="760" y="0"/>
                    <a:pt x="666" y="0"/>
                  </a:cubicBezTo>
                  <a:close/>
                </a:path>
              </a:pathLst>
            </a:custGeom>
            <a:solidFill>
              <a:srgbClr val="66344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" name="Google Shape;3881;p80"/>
            <p:cNvSpPr/>
            <p:nvPr/>
          </p:nvSpPr>
          <p:spPr>
            <a:xfrm>
              <a:off x="-2142875" y="6324013"/>
              <a:ext cx="128950" cy="136550"/>
            </a:xfrm>
            <a:custGeom>
              <a:avLst/>
              <a:gdLst/>
              <a:ahLst/>
              <a:cxnLst/>
              <a:rect l="l" t="t" r="r" b="b"/>
              <a:pathLst>
                <a:path w="5158" h="5462" extrusionOk="0">
                  <a:moveTo>
                    <a:pt x="2101" y="3436"/>
                  </a:moveTo>
                  <a:cubicBezTo>
                    <a:pt x="2177" y="3436"/>
                    <a:pt x="2383" y="3757"/>
                    <a:pt x="2361" y="3980"/>
                  </a:cubicBezTo>
                  <a:cubicBezTo>
                    <a:pt x="2361" y="3992"/>
                    <a:pt x="2360" y="4005"/>
                    <a:pt x="2360" y="4017"/>
                  </a:cubicBezTo>
                  <a:lnTo>
                    <a:pt x="2360" y="4017"/>
                  </a:lnTo>
                  <a:cubicBezTo>
                    <a:pt x="2227" y="3929"/>
                    <a:pt x="2128" y="3789"/>
                    <a:pt x="2087" y="3584"/>
                  </a:cubicBezTo>
                  <a:cubicBezTo>
                    <a:pt x="2063" y="3479"/>
                    <a:pt x="2073" y="3436"/>
                    <a:pt x="2101" y="3436"/>
                  </a:cubicBezTo>
                  <a:close/>
                  <a:moveTo>
                    <a:pt x="3224" y="0"/>
                  </a:moveTo>
                  <a:cubicBezTo>
                    <a:pt x="3128" y="0"/>
                    <a:pt x="3049" y="115"/>
                    <a:pt x="3121" y="210"/>
                  </a:cubicBezTo>
                  <a:cubicBezTo>
                    <a:pt x="3729" y="1092"/>
                    <a:pt x="4641" y="2490"/>
                    <a:pt x="3972" y="3584"/>
                  </a:cubicBezTo>
                  <a:cubicBezTo>
                    <a:pt x="3768" y="3891"/>
                    <a:pt x="3259" y="4140"/>
                    <a:pt x="2818" y="4140"/>
                  </a:cubicBezTo>
                  <a:cubicBezTo>
                    <a:pt x="2816" y="4140"/>
                    <a:pt x="2815" y="4140"/>
                    <a:pt x="2813" y="4140"/>
                  </a:cubicBezTo>
                  <a:lnTo>
                    <a:pt x="2813" y="4140"/>
                  </a:lnTo>
                  <a:cubicBezTo>
                    <a:pt x="2898" y="3807"/>
                    <a:pt x="2885" y="3460"/>
                    <a:pt x="2665" y="3189"/>
                  </a:cubicBezTo>
                  <a:cubicBezTo>
                    <a:pt x="2522" y="3029"/>
                    <a:pt x="2244" y="2900"/>
                    <a:pt x="1990" y="2900"/>
                  </a:cubicBezTo>
                  <a:cubicBezTo>
                    <a:pt x="1810" y="2900"/>
                    <a:pt x="1641" y="2965"/>
                    <a:pt x="1540" y="3128"/>
                  </a:cubicBezTo>
                  <a:cubicBezTo>
                    <a:pt x="1297" y="3554"/>
                    <a:pt x="1935" y="4192"/>
                    <a:pt x="2239" y="4375"/>
                  </a:cubicBezTo>
                  <a:cubicBezTo>
                    <a:pt x="2244" y="4377"/>
                    <a:pt x="2248" y="4380"/>
                    <a:pt x="2252" y="4383"/>
                  </a:cubicBezTo>
                  <a:lnTo>
                    <a:pt x="2252" y="4383"/>
                  </a:lnTo>
                  <a:cubicBezTo>
                    <a:pt x="2183" y="4520"/>
                    <a:pt x="2090" y="4646"/>
                    <a:pt x="1996" y="4739"/>
                  </a:cubicBezTo>
                  <a:cubicBezTo>
                    <a:pt x="1821" y="4936"/>
                    <a:pt x="1585" y="5027"/>
                    <a:pt x="1355" y="5027"/>
                  </a:cubicBezTo>
                  <a:cubicBezTo>
                    <a:pt x="907" y="5027"/>
                    <a:pt x="477" y="4683"/>
                    <a:pt x="537" y="4101"/>
                  </a:cubicBezTo>
                  <a:cubicBezTo>
                    <a:pt x="537" y="4001"/>
                    <a:pt x="463" y="3956"/>
                    <a:pt x="392" y="3956"/>
                  </a:cubicBezTo>
                  <a:cubicBezTo>
                    <a:pt x="334" y="3956"/>
                    <a:pt x="277" y="3986"/>
                    <a:pt x="264" y="4040"/>
                  </a:cubicBezTo>
                  <a:cubicBezTo>
                    <a:pt x="1" y="4959"/>
                    <a:pt x="618" y="5462"/>
                    <a:pt x="1308" y="5462"/>
                  </a:cubicBezTo>
                  <a:cubicBezTo>
                    <a:pt x="1736" y="5462"/>
                    <a:pt x="2191" y="5268"/>
                    <a:pt x="2482" y="4861"/>
                  </a:cubicBezTo>
                  <a:cubicBezTo>
                    <a:pt x="2545" y="4767"/>
                    <a:pt x="2607" y="4661"/>
                    <a:pt x="2661" y="4548"/>
                  </a:cubicBezTo>
                  <a:lnTo>
                    <a:pt x="2661" y="4548"/>
                  </a:lnTo>
                  <a:cubicBezTo>
                    <a:pt x="2775" y="4574"/>
                    <a:pt x="2891" y="4587"/>
                    <a:pt x="3007" y="4587"/>
                  </a:cubicBezTo>
                  <a:cubicBezTo>
                    <a:pt x="3467" y="4587"/>
                    <a:pt x="3926" y="4387"/>
                    <a:pt x="4215" y="4040"/>
                  </a:cubicBezTo>
                  <a:cubicBezTo>
                    <a:pt x="5157" y="2916"/>
                    <a:pt x="4337" y="788"/>
                    <a:pt x="3303" y="28"/>
                  </a:cubicBezTo>
                  <a:cubicBezTo>
                    <a:pt x="3277" y="9"/>
                    <a:pt x="3250" y="0"/>
                    <a:pt x="3224" y="0"/>
                  </a:cubicBezTo>
                  <a:close/>
                </a:path>
              </a:pathLst>
            </a:custGeom>
            <a:solidFill>
              <a:srgbClr val="66344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" name="Google Shape;3882;p80"/>
            <p:cNvSpPr/>
            <p:nvPr/>
          </p:nvSpPr>
          <p:spPr>
            <a:xfrm>
              <a:off x="-1970650" y="6415138"/>
              <a:ext cx="56700" cy="96100"/>
            </a:xfrm>
            <a:custGeom>
              <a:avLst/>
              <a:gdLst/>
              <a:ahLst/>
              <a:cxnLst/>
              <a:rect l="l" t="t" r="r" b="b"/>
              <a:pathLst>
                <a:path w="2268" h="3844" extrusionOk="0">
                  <a:moveTo>
                    <a:pt x="697" y="1"/>
                  </a:moveTo>
                  <a:cubicBezTo>
                    <a:pt x="635" y="1"/>
                    <a:pt x="572" y="37"/>
                    <a:pt x="548" y="122"/>
                  </a:cubicBezTo>
                  <a:cubicBezTo>
                    <a:pt x="305" y="942"/>
                    <a:pt x="1" y="2280"/>
                    <a:pt x="761" y="2888"/>
                  </a:cubicBezTo>
                  <a:cubicBezTo>
                    <a:pt x="932" y="3016"/>
                    <a:pt x="1099" y="3075"/>
                    <a:pt x="1250" y="3080"/>
                  </a:cubicBezTo>
                  <a:lnTo>
                    <a:pt x="1250" y="3080"/>
                  </a:lnTo>
                  <a:cubicBezTo>
                    <a:pt x="1369" y="3355"/>
                    <a:pt x="1570" y="3606"/>
                    <a:pt x="1825" y="3800"/>
                  </a:cubicBezTo>
                  <a:cubicBezTo>
                    <a:pt x="1862" y="3831"/>
                    <a:pt x="1904" y="3844"/>
                    <a:pt x="1946" y="3844"/>
                  </a:cubicBezTo>
                  <a:cubicBezTo>
                    <a:pt x="2109" y="3844"/>
                    <a:pt x="2267" y="3641"/>
                    <a:pt x="2098" y="3496"/>
                  </a:cubicBezTo>
                  <a:cubicBezTo>
                    <a:pt x="1925" y="3335"/>
                    <a:pt x="1762" y="3150"/>
                    <a:pt x="1659" y="2947"/>
                  </a:cubicBezTo>
                  <a:lnTo>
                    <a:pt x="1659" y="2947"/>
                  </a:lnTo>
                  <a:cubicBezTo>
                    <a:pt x="1980" y="2697"/>
                    <a:pt x="2080" y="2146"/>
                    <a:pt x="1703" y="1733"/>
                  </a:cubicBezTo>
                  <a:cubicBezTo>
                    <a:pt x="1667" y="1697"/>
                    <a:pt x="1622" y="1680"/>
                    <a:pt x="1574" y="1680"/>
                  </a:cubicBezTo>
                  <a:cubicBezTo>
                    <a:pt x="1501" y="1680"/>
                    <a:pt x="1424" y="1720"/>
                    <a:pt x="1369" y="1794"/>
                  </a:cubicBezTo>
                  <a:cubicBezTo>
                    <a:pt x="1212" y="2008"/>
                    <a:pt x="1138" y="2242"/>
                    <a:pt x="1129" y="2476"/>
                  </a:cubicBezTo>
                  <a:lnTo>
                    <a:pt x="1129" y="2476"/>
                  </a:lnTo>
                  <a:cubicBezTo>
                    <a:pt x="1101" y="2497"/>
                    <a:pt x="1072" y="2507"/>
                    <a:pt x="1045" y="2507"/>
                  </a:cubicBezTo>
                  <a:cubicBezTo>
                    <a:pt x="976" y="2507"/>
                    <a:pt x="912" y="2442"/>
                    <a:pt x="852" y="2310"/>
                  </a:cubicBezTo>
                  <a:cubicBezTo>
                    <a:pt x="791" y="2219"/>
                    <a:pt x="761" y="2097"/>
                    <a:pt x="730" y="1976"/>
                  </a:cubicBezTo>
                  <a:cubicBezTo>
                    <a:pt x="669" y="1763"/>
                    <a:pt x="669" y="1550"/>
                    <a:pt x="700" y="1338"/>
                  </a:cubicBezTo>
                  <a:cubicBezTo>
                    <a:pt x="700" y="942"/>
                    <a:pt x="761" y="578"/>
                    <a:pt x="852" y="213"/>
                  </a:cubicBezTo>
                  <a:cubicBezTo>
                    <a:pt x="888" y="85"/>
                    <a:pt x="793" y="1"/>
                    <a:pt x="697" y="1"/>
                  </a:cubicBezTo>
                  <a:close/>
                </a:path>
              </a:pathLst>
            </a:custGeom>
            <a:solidFill>
              <a:srgbClr val="66344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" name="Google Shape;3883;p80"/>
            <p:cNvSpPr/>
            <p:nvPr/>
          </p:nvSpPr>
          <p:spPr>
            <a:xfrm>
              <a:off x="-1944270" y="7148935"/>
              <a:ext cx="124625" cy="151895"/>
            </a:xfrm>
            <a:custGeom>
              <a:avLst/>
              <a:gdLst/>
              <a:ahLst/>
              <a:cxnLst/>
              <a:rect l="l" t="t" r="r" b="b"/>
              <a:pathLst>
                <a:path w="4985" h="5533" extrusionOk="0">
                  <a:moveTo>
                    <a:pt x="3131" y="1"/>
                  </a:moveTo>
                  <a:cubicBezTo>
                    <a:pt x="2340" y="882"/>
                    <a:pt x="0" y="1824"/>
                    <a:pt x="0" y="1824"/>
                  </a:cubicBezTo>
                  <a:lnTo>
                    <a:pt x="61" y="3040"/>
                  </a:lnTo>
                  <a:cubicBezTo>
                    <a:pt x="61" y="3040"/>
                    <a:pt x="1905" y="4914"/>
                    <a:pt x="3180" y="5513"/>
                  </a:cubicBezTo>
                  <a:lnTo>
                    <a:pt x="3180" y="5513"/>
                  </a:lnTo>
                  <a:cubicBezTo>
                    <a:pt x="3119" y="5448"/>
                    <a:pt x="3168" y="5158"/>
                    <a:pt x="4985" y="3891"/>
                  </a:cubicBezTo>
                  <a:cubicBezTo>
                    <a:pt x="4134" y="1946"/>
                    <a:pt x="3131" y="1"/>
                    <a:pt x="3131" y="1"/>
                  </a:cubicBezTo>
                  <a:close/>
                  <a:moveTo>
                    <a:pt x="3180" y="5513"/>
                  </a:moveTo>
                  <a:cubicBezTo>
                    <a:pt x="3197" y="5531"/>
                    <a:pt x="3222" y="5533"/>
                    <a:pt x="3222" y="5533"/>
                  </a:cubicBezTo>
                  <a:cubicBezTo>
                    <a:pt x="3208" y="5526"/>
                    <a:pt x="3194" y="5520"/>
                    <a:pt x="3180" y="5513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" name="Google Shape;3884;p80"/>
            <p:cNvSpPr/>
            <p:nvPr/>
          </p:nvSpPr>
          <p:spPr>
            <a:xfrm>
              <a:off x="-2146175" y="7054963"/>
              <a:ext cx="249275" cy="309450"/>
            </a:xfrm>
            <a:custGeom>
              <a:avLst/>
              <a:gdLst/>
              <a:ahLst/>
              <a:cxnLst/>
              <a:rect l="l" t="t" r="r" b="b"/>
              <a:pathLst>
                <a:path w="9971" h="12378" extrusionOk="0">
                  <a:moveTo>
                    <a:pt x="1490" y="0"/>
                  </a:moveTo>
                  <a:lnTo>
                    <a:pt x="0" y="10031"/>
                  </a:lnTo>
                  <a:cubicBezTo>
                    <a:pt x="0" y="10031"/>
                    <a:pt x="5928" y="12037"/>
                    <a:pt x="7417" y="12371"/>
                  </a:cubicBezTo>
                  <a:cubicBezTo>
                    <a:pt x="7437" y="12375"/>
                    <a:pt x="7457" y="12377"/>
                    <a:pt x="7477" y="12377"/>
                  </a:cubicBezTo>
                  <a:cubicBezTo>
                    <a:pt x="8935" y="12377"/>
                    <a:pt x="9970" y="1490"/>
                    <a:pt x="9970" y="1490"/>
                  </a:cubicBezTo>
                  <a:lnTo>
                    <a:pt x="1490" y="0"/>
                  </a:lnTo>
                  <a:close/>
                </a:path>
              </a:pathLst>
            </a:custGeom>
            <a:solidFill>
              <a:srgbClr val="FCB3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" name="Google Shape;3885;p80"/>
            <p:cNvSpPr/>
            <p:nvPr/>
          </p:nvSpPr>
          <p:spPr>
            <a:xfrm>
              <a:off x="-2160625" y="7060288"/>
              <a:ext cx="239400" cy="297300"/>
            </a:xfrm>
            <a:custGeom>
              <a:avLst/>
              <a:gdLst/>
              <a:ahLst/>
              <a:cxnLst/>
              <a:rect l="l" t="t" r="r" b="b"/>
              <a:pathLst>
                <a:path w="9576" h="11892" extrusionOk="0">
                  <a:moveTo>
                    <a:pt x="1521" y="0"/>
                  </a:moveTo>
                  <a:lnTo>
                    <a:pt x="1" y="10031"/>
                  </a:lnTo>
                  <a:cubicBezTo>
                    <a:pt x="1" y="10031"/>
                    <a:pt x="6232" y="11581"/>
                    <a:pt x="7721" y="11885"/>
                  </a:cubicBezTo>
                  <a:cubicBezTo>
                    <a:pt x="7743" y="11889"/>
                    <a:pt x="7763" y="11891"/>
                    <a:pt x="7784" y="11891"/>
                  </a:cubicBezTo>
                  <a:cubicBezTo>
                    <a:pt x="9221" y="11891"/>
                    <a:pt x="9576" y="1641"/>
                    <a:pt x="9576" y="1641"/>
                  </a:cubicBezTo>
                  <a:lnTo>
                    <a:pt x="1521" y="0"/>
                  </a:ln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" name="Google Shape;3886;p80"/>
            <p:cNvSpPr/>
            <p:nvPr/>
          </p:nvSpPr>
          <p:spPr>
            <a:xfrm>
              <a:off x="-2169725" y="7069388"/>
              <a:ext cx="250025" cy="294275"/>
            </a:xfrm>
            <a:custGeom>
              <a:avLst/>
              <a:gdLst/>
              <a:ahLst/>
              <a:cxnLst/>
              <a:rect l="l" t="t" r="r" b="b"/>
              <a:pathLst>
                <a:path w="10001" h="11771" extrusionOk="0">
                  <a:moveTo>
                    <a:pt x="1520" y="1"/>
                  </a:moveTo>
                  <a:lnTo>
                    <a:pt x="0" y="10062"/>
                  </a:lnTo>
                  <a:cubicBezTo>
                    <a:pt x="0" y="10062"/>
                    <a:pt x="6657" y="11429"/>
                    <a:pt x="8146" y="11764"/>
                  </a:cubicBezTo>
                  <a:cubicBezTo>
                    <a:pt x="8167" y="11768"/>
                    <a:pt x="8188" y="11770"/>
                    <a:pt x="8209" y="11770"/>
                  </a:cubicBezTo>
                  <a:cubicBezTo>
                    <a:pt x="9646" y="11770"/>
                    <a:pt x="10000" y="1490"/>
                    <a:pt x="10000" y="1490"/>
                  </a:cubicBezTo>
                  <a:lnTo>
                    <a:pt x="1520" y="1"/>
                  </a:lnTo>
                  <a:close/>
                </a:path>
              </a:pathLst>
            </a:custGeom>
            <a:solidFill>
              <a:srgbClr val="FFCC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" name="Google Shape;3887;p80"/>
            <p:cNvSpPr/>
            <p:nvPr/>
          </p:nvSpPr>
          <p:spPr>
            <a:xfrm>
              <a:off x="-2115025" y="7128338"/>
              <a:ext cx="333875" cy="298400"/>
            </a:xfrm>
            <a:custGeom>
              <a:avLst/>
              <a:gdLst/>
              <a:ahLst/>
              <a:cxnLst/>
              <a:rect l="l" t="t" r="r" b="b"/>
              <a:pathLst>
                <a:path w="13355" h="11936" extrusionOk="0">
                  <a:moveTo>
                    <a:pt x="2201" y="1"/>
                  </a:moveTo>
                  <a:cubicBezTo>
                    <a:pt x="2116" y="1"/>
                    <a:pt x="2040" y="23"/>
                    <a:pt x="1976" y="74"/>
                  </a:cubicBezTo>
                  <a:cubicBezTo>
                    <a:pt x="1551" y="378"/>
                    <a:pt x="2250" y="1351"/>
                    <a:pt x="2250" y="1351"/>
                  </a:cubicBezTo>
                  <a:cubicBezTo>
                    <a:pt x="2250" y="1351"/>
                    <a:pt x="1616" y="670"/>
                    <a:pt x="1236" y="670"/>
                  </a:cubicBezTo>
                  <a:cubicBezTo>
                    <a:pt x="1183" y="670"/>
                    <a:pt x="1135" y="683"/>
                    <a:pt x="1095" y="713"/>
                  </a:cubicBezTo>
                  <a:cubicBezTo>
                    <a:pt x="791" y="986"/>
                    <a:pt x="1399" y="1929"/>
                    <a:pt x="1399" y="1929"/>
                  </a:cubicBezTo>
                  <a:cubicBezTo>
                    <a:pt x="1399" y="1929"/>
                    <a:pt x="842" y="1297"/>
                    <a:pt x="482" y="1297"/>
                  </a:cubicBezTo>
                  <a:cubicBezTo>
                    <a:pt x="382" y="1297"/>
                    <a:pt x="297" y="1346"/>
                    <a:pt x="244" y="1473"/>
                  </a:cubicBezTo>
                  <a:cubicBezTo>
                    <a:pt x="1" y="2050"/>
                    <a:pt x="1672" y="4178"/>
                    <a:pt x="1672" y="4178"/>
                  </a:cubicBezTo>
                  <a:cubicBezTo>
                    <a:pt x="2159" y="5090"/>
                    <a:pt x="2949" y="5850"/>
                    <a:pt x="2949" y="5850"/>
                  </a:cubicBezTo>
                  <a:cubicBezTo>
                    <a:pt x="5776" y="9406"/>
                    <a:pt x="8663" y="11564"/>
                    <a:pt x="10396" y="11898"/>
                  </a:cubicBezTo>
                  <a:cubicBezTo>
                    <a:pt x="10525" y="11923"/>
                    <a:pt x="10651" y="11935"/>
                    <a:pt x="10774" y="11935"/>
                  </a:cubicBezTo>
                  <a:cubicBezTo>
                    <a:pt x="12306" y="11935"/>
                    <a:pt x="13354" y="10093"/>
                    <a:pt x="13101" y="8433"/>
                  </a:cubicBezTo>
                  <a:cubicBezTo>
                    <a:pt x="12980" y="7734"/>
                    <a:pt x="12463" y="6397"/>
                    <a:pt x="11855" y="5059"/>
                  </a:cubicBezTo>
                  <a:cubicBezTo>
                    <a:pt x="10031" y="6336"/>
                    <a:pt x="9970" y="6609"/>
                    <a:pt x="10031" y="6701"/>
                  </a:cubicBezTo>
                  <a:cubicBezTo>
                    <a:pt x="8724" y="6032"/>
                    <a:pt x="4682" y="2020"/>
                    <a:pt x="4682" y="2020"/>
                  </a:cubicBezTo>
                  <a:cubicBezTo>
                    <a:pt x="4682" y="2020"/>
                    <a:pt x="4773" y="1625"/>
                    <a:pt x="4682" y="956"/>
                  </a:cubicBezTo>
                  <a:cubicBezTo>
                    <a:pt x="4640" y="738"/>
                    <a:pt x="4567" y="659"/>
                    <a:pt x="4476" y="659"/>
                  </a:cubicBezTo>
                  <a:cubicBezTo>
                    <a:pt x="4301" y="659"/>
                    <a:pt x="4061" y="958"/>
                    <a:pt x="3861" y="1138"/>
                  </a:cubicBezTo>
                  <a:cubicBezTo>
                    <a:pt x="3573" y="851"/>
                    <a:pt x="2724" y="1"/>
                    <a:pt x="2201" y="1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" name="Google Shape;3888;p80"/>
            <p:cNvSpPr/>
            <p:nvPr/>
          </p:nvSpPr>
          <p:spPr>
            <a:xfrm>
              <a:off x="-2564875" y="7555138"/>
              <a:ext cx="367800" cy="500525"/>
            </a:xfrm>
            <a:custGeom>
              <a:avLst/>
              <a:gdLst/>
              <a:ahLst/>
              <a:cxnLst/>
              <a:rect l="l" t="t" r="r" b="b"/>
              <a:pathLst>
                <a:path w="14712" h="20021" extrusionOk="0">
                  <a:moveTo>
                    <a:pt x="8070" y="1"/>
                  </a:moveTo>
                  <a:cubicBezTo>
                    <a:pt x="7589" y="1"/>
                    <a:pt x="7059" y="18"/>
                    <a:pt x="6475" y="54"/>
                  </a:cubicBezTo>
                  <a:cubicBezTo>
                    <a:pt x="6475" y="54"/>
                    <a:pt x="395" y="358"/>
                    <a:pt x="578" y="4036"/>
                  </a:cubicBezTo>
                  <a:cubicBezTo>
                    <a:pt x="730" y="7714"/>
                    <a:pt x="0" y="16012"/>
                    <a:pt x="1824" y="19143"/>
                  </a:cubicBezTo>
                  <a:cubicBezTo>
                    <a:pt x="2180" y="19781"/>
                    <a:pt x="3959" y="20021"/>
                    <a:pt x="5993" y="20021"/>
                  </a:cubicBezTo>
                  <a:cubicBezTo>
                    <a:pt x="8123" y="20021"/>
                    <a:pt x="10533" y="19758"/>
                    <a:pt x="11885" y="19416"/>
                  </a:cubicBezTo>
                  <a:cubicBezTo>
                    <a:pt x="14529" y="18778"/>
                    <a:pt x="14712" y="16346"/>
                    <a:pt x="14560" y="13854"/>
                  </a:cubicBezTo>
                  <a:cubicBezTo>
                    <a:pt x="14378" y="11361"/>
                    <a:pt x="13861" y="5434"/>
                    <a:pt x="13131" y="2729"/>
                  </a:cubicBezTo>
                  <a:cubicBezTo>
                    <a:pt x="12697" y="1184"/>
                    <a:pt x="12046" y="1"/>
                    <a:pt x="8070" y="1"/>
                  </a:cubicBezTo>
                  <a:close/>
                </a:path>
              </a:pathLst>
            </a:custGeom>
            <a:solidFill>
              <a:srgbClr val="0095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" name="Google Shape;3889;p80"/>
            <p:cNvSpPr/>
            <p:nvPr/>
          </p:nvSpPr>
          <p:spPr>
            <a:xfrm>
              <a:off x="-2548150" y="7555138"/>
              <a:ext cx="367800" cy="500525"/>
            </a:xfrm>
            <a:custGeom>
              <a:avLst/>
              <a:gdLst/>
              <a:ahLst/>
              <a:cxnLst/>
              <a:rect l="l" t="t" r="r" b="b"/>
              <a:pathLst>
                <a:path w="14712" h="20021" extrusionOk="0">
                  <a:moveTo>
                    <a:pt x="8069" y="1"/>
                  </a:moveTo>
                  <a:cubicBezTo>
                    <a:pt x="7588" y="1"/>
                    <a:pt x="7058" y="18"/>
                    <a:pt x="6474" y="54"/>
                  </a:cubicBezTo>
                  <a:cubicBezTo>
                    <a:pt x="6474" y="54"/>
                    <a:pt x="395" y="358"/>
                    <a:pt x="547" y="4036"/>
                  </a:cubicBezTo>
                  <a:cubicBezTo>
                    <a:pt x="730" y="7714"/>
                    <a:pt x="0" y="16012"/>
                    <a:pt x="1824" y="19143"/>
                  </a:cubicBezTo>
                  <a:cubicBezTo>
                    <a:pt x="2180" y="19781"/>
                    <a:pt x="3959" y="20021"/>
                    <a:pt x="5993" y="20021"/>
                  </a:cubicBezTo>
                  <a:cubicBezTo>
                    <a:pt x="8122" y="20021"/>
                    <a:pt x="10532" y="19758"/>
                    <a:pt x="11885" y="19416"/>
                  </a:cubicBezTo>
                  <a:cubicBezTo>
                    <a:pt x="14529" y="18778"/>
                    <a:pt x="14712" y="16346"/>
                    <a:pt x="14529" y="13854"/>
                  </a:cubicBezTo>
                  <a:cubicBezTo>
                    <a:pt x="14377" y="11361"/>
                    <a:pt x="13860" y="5434"/>
                    <a:pt x="13131" y="2729"/>
                  </a:cubicBezTo>
                  <a:cubicBezTo>
                    <a:pt x="12697" y="1184"/>
                    <a:pt x="12046" y="1"/>
                    <a:pt x="8069" y="1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" name="Google Shape;3890;p80"/>
            <p:cNvSpPr/>
            <p:nvPr/>
          </p:nvSpPr>
          <p:spPr>
            <a:xfrm>
              <a:off x="-2514725" y="7802488"/>
              <a:ext cx="320700" cy="81475"/>
            </a:xfrm>
            <a:custGeom>
              <a:avLst/>
              <a:gdLst/>
              <a:ahLst/>
              <a:cxnLst/>
              <a:rect l="l" t="t" r="r" b="b"/>
              <a:pathLst>
                <a:path w="12828" h="3259" extrusionOk="0">
                  <a:moveTo>
                    <a:pt x="7380" y="1"/>
                  </a:moveTo>
                  <a:cubicBezTo>
                    <a:pt x="6780" y="1"/>
                    <a:pt x="6107" y="13"/>
                    <a:pt x="5350" y="39"/>
                  </a:cubicBezTo>
                  <a:cubicBezTo>
                    <a:pt x="5350" y="39"/>
                    <a:pt x="700" y="464"/>
                    <a:pt x="0" y="2197"/>
                  </a:cubicBezTo>
                  <a:cubicBezTo>
                    <a:pt x="2270" y="2937"/>
                    <a:pt x="4601" y="3259"/>
                    <a:pt x="6932" y="3259"/>
                  </a:cubicBezTo>
                  <a:cubicBezTo>
                    <a:pt x="8910" y="3259"/>
                    <a:pt x="10888" y="3027"/>
                    <a:pt x="12827" y="2623"/>
                  </a:cubicBezTo>
                  <a:cubicBezTo>
                    <a:pt x="12706" y="2075"/>
                    <a:pt x="12554" y="1589"/>
                    <a:pt x="12372" y="1255"/>
                  </a:cubicBezTo>
                  <a:cubicBezTo>
                    <a:pt x="11953" y="470"/>
                    <a:pt x="11063" y="1"/>
                    <a:pt x="7380" y="1"/>
                  </a:cubicBezTo>
                  <a:close/>
                </a:path>
              </a:pathLst>
            </a:custGeom>
            <a:solidFill>
              <a:srgbClr val="FFCC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" name="Google Shape;3891;p80"/>
            <p:cNvSpPr/>
            <p:nvPr/>
          </p:nvSpPr>
          <p:spPr>
            <a:xfrm>
              <a:off x="-2521575" y="7857388"/>
              <a:ext cx="331350" cy="53175"/>
            </a:xfrm>
            <a:custGeom>
              <a:avLst/>
              <a:gdLst/>
              <a:ahLst/>
              <a:cxnLst/>
              <a:rect l="l" t="t" r="r" b="b"/>
              <a:pathLst>
                <a:path w="13254" h="2127" extrusionOk="0">
                  <a:moveTo>
                    <a:pt x="274" y="1"/>
                  </a:moveTo>
                  <a:cubicBezTo>
                    <a:pt x="244" y="92"/>
                    <a:pt x="214" y="153"/>
                    <a:pt x="214" y="244"/>
                  </a:cubicBezTo>
                  <a:cubicBezTo>
                    <a:pt x="153" y="609"/>
                    <a:pt x="62" y="1034"/>
                    <a:pt x="1" y="1521"/>
                  </a:cubicBezTo>
                  <a:cubicBezTo>
                    <a:pt x="1888" y="1915"/>
                    <a:pt x="3867" y="2126"/>
                    <a:pt x="5866" y="2126"/>
                  </a:cubicBezTo>
                  <a:cubicBezTo>
                    <a:pt x="8342" y="2126"/>
                    <a:pt x="10849" y="1802"/>
                    <a:pt x="13253" y="1095"/>
                  </a:cubicBezTo>
                  <a:cubicBezTo>
                    <a:pt x="13193" y="882"/>
                    <a:pt x="13162" y="639"/>
                    <a:pt x="13101" y="427"/>
                  </a:cubicBezTo>
                  <a:cubicBezTo>
                    <a:pt x="11162" y="831"/>
                    <a:pt x="9184" y="1063"/>
                    <a:pt x="7206" y="1063"/>
                  </a:cubicBezTo>
                  <a:cubicBezTo>
                    <a:pt x="4875" y="1063"/>
                    <a:pt x="2544" y="741"/>
                    <a:pt x="274" y="1"/>
                  </a:cubicBezTo>
                  <a:close/>
                </a:path>
              </a:pathLst>
            </a:custGeom>
            <a:solidFill>
              <a:srgbClr val="FCB3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" name="Google Shape;3892;p80"/>
            <p:cNvSpPr/>
            <p:nvPr/>
          </p:nvSpPr>
          <p:spPr>
            <a:xfrm>
              <a:off x="-2523850" y="7884763"/>
              <a:ext cx="346550" cy="146675"/>
            </a:xfrm>
            <a:custGeom>
              <a:avLst/>
              <a:gdLst/>
              <a:ahLst/>
              <a:cxnLst/>
              <a:rect l="l" t="t" r="r" b="b"/>
              <a:pathLst>
                <a:path w="13862" h="5867" extrusionOk="0">
                  <a:moveTo>
                    <a:pt x="13344" y="0"/>
                  </a:moveTo>
                  <a:cubicBezTo>
                    <a:pt x="10940" y="707"/>
                    <a:pt x="8433" y="1031"/>
                    <a:pt x="5957" y="1031"/>
                  </a:cubicBezTo>
                  <a:cubicBezTo>
                    <a:pt x="3958" y="1031"/>
                    <a:pt x="1979" y="820"/>
                    <a:pt x="92" y="426"/>
                  </a:cubicBezTo>
                  <a:cubicBezTo>
                    <a:pt x="62" y="608"/>
                    <a:pt x="31" y="821"/>
                    <a:pt x="1" y="1003"/>
                  </a:cubicBezTo>
                  <a:cubicBezTo>
                    <a:pt x="3466" y="4529"/>
                    <a:pt x="8512" y="5806"/>
                    <a:pt x="13344" y="5867"/>
                  </a:cubicBezTo>
                  <a:cubicBezTo>
                    <a:pt x="13861" y="5350"/>
                    <a:pt x="13861" y="4620"/>
                    <a:pt x="13770" y="3891"/>
                  </a:cubicBezTo>
                  <a:cubicBezTo>
                    <a:pt x="13679" y="3070"/>
                    <a:pt x="13588" y="1429"/>
                    <a:pt x="13344" y="0"/>
                  </a:cubicBezTo>
                  <a:close/>
                </a:path>
              </a:pathLst>
            </a:custGeom>
            <a:solidFill>
              <a:srgbClr val="4FC1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" name="Google Shape;3893;p80"/>
            <p:cNvSpPr/>
            <p:nvPr/>
          </p:nvSpPr>
          <p:spPr>
            <a:xfrm>
              <a:off x="-2530675" y="7909838"/>
              <a:ext cx="340450" cy="151900"/>
            </a:xfrm>
            <a:custGeom>
              <a:avLst/>
              <a:gdLst/>
              <a:ahLst/>
              <a:cxnLst/>
              <a:rect l="l" t="t" r="r" b="b"/>
              <a:pathLst>
                <a:path w="13618" h="6076" extrusionOk="0">
                  <a:moveTo>
                    <a:pt x="274" y="0"/>
                  </a:moveTo>
                  <a:cubicBezTo>
                    <a:pt x="31" y="1976"/>
                    <a:pt x="0" y="4438"/>
                    <a:pt x="1307" y="5623"/>
                  </a:cubicBezTo>
                  <a:cubicBezTo>
                    <a:pt x="1681" y="5953"/>
                    <a:pt x="3493" y="6076"/>
                    <a:pt x="5551" y="6076"/>
                  </a:cubicBezTo>
                  <a:cubicBezTo>
                    <a:pt x="7673" y="6076"/>
                    <a:pt x="10056" y="5945"/>
                    <a:pt x="11399" y="5775"/>
                  </a:cubicBezTo>
                  <a:cubicBezTo>
                    <a:pt x="12554" y="5623"/>
                    <a:pt x="13222" y="5289"/>
                    <a:pt x="13617" y="4864"/>
                  </a:cubicBezTo>
                  <a:cubicBezTo>
                    <a:pt x="8785" y="4803"/>
                    <a:pt x="3739" y="3526"/>
                    <a:pt x="274" y="0"/>
                  </a:cubicBezTo>
                  <a:close/>
                </a:path>
              </a:pathLst>
            </a:custGeom>
            <a:solidFill>
              <a:srgbClr val="43AF9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" name="Google Shape;3894;p80"/>
            <p:cNvSpPr/>
            <p:nvPr/>
          </p:nvSpPr>
          <p:spPr>
            <a:xfrm>
              <a:off x="-2417450" y="7640963"/>
              <a:ext cx="94250" cy="93225"/>
            </a:xfrm>
            <a:custGeom>
              <a:avLst/>
              <a:gdLst/>
              <a:ahLst/>
              <a:cxnLst/>
              <a:rect l="l" t="t" r="r" b="b"/>
              <a:pathLst>
                <a:path w="3770" h="3729" extrusionOk="0">
                  <a:moveTo>
                    <a:pt x="2310" y="1089"/>
                  </a:moveTo>
                  <a:cubicBezTo>
                    <a:pt x="2401" y="1089"/>
                    <a:pt x="2493" y="1424"/>
                    <a:pt x="2493" y="1849"/>
                  </a:cubicBezTo>
                  <a:cubicBezTo>
                    <a:pt x="2493" y="2305"/>
                    <a:pt x="2401" y="2640"/>
                    <a:pt x="2310" y="2640"/>
                  </a:cubicBezTo>
                  <a:cubicBezTo>
                    <a:pt x="2189" y="2640"/>
                    <a:pt x="2097" y="2305"/>
                    <a:pt x="2097" y="1849"/>
                  </a:cubicBezTo>
                  <a:cubicBezTo>
                    <a:pt x="2097" y="1424"/>
                    <a:pt x="2189" y="1089"/>
                    <a:pt x="2310" y="1089"/>
                  </a:cubicBezTo>
                  <a:close/>
                  <a:moveTo>
                    <a:pt x="1368" y="1241"/>
                  </a:moveTo>
                  <a:cubicBezTo>
                    <a:pt x="1459" y="1241"/>
                    <a:pt x="1550" y="1576"/>
                    <a:pt x="1550" y="2001"/>
                  </a:cubicBezTo>
                  <a:cubicBezTo>
                    <a:pt x="1550" y="2427"/>
                    <a:pt x="1459" y="2792"/>
                    <a:pt x="1368" y="2792"/>
                  </a:cubicBezTo>
                  <a:cubicBezTo>
                    <a:pt x="1246" y="2792"/>
                    <a:pt x="1155" y="2427"/>
                    <a:pt x="1155" y="2001"/>
                  </a:cubicBezTo>
                  <a:cubicBezTo>
                    <a:pt x="1155" y="1576"/>
                    <a:pt x="1246" y="1241"/>
                    <a:pt x="1368" y="1241"/>
                  </a:cubicBezTo>
                  <a:close/>
                  <a:moveTo>
                    <a:pt x="1808" y="1"/>
                  </a:moveTo>
                  <a:cubicBezTo>
                    <a:pt x="1738" y="1"/>
                    <a:pt x="1664" y="33"/>
                    <a:pt x="1611" y="86"/>
                  </a:cubicBezTo>
                  <a:lnTo>
                    <a:pt x="61" y="1819"/>
                  </a:lnTo>
                  <a:cubicBezTo>
                    <a:pt x="0" y="1910"/>
                    <a:pt x="0" y="2062"/>
                    <a:pt x="91" y="2153"/>
                  </a:cubicBezTo>
                  <a:lnTo>
                    <a:pt x="1793" y="3673"/>
                  </a:lnTo>
                  <a:cubicBezTo>
                    <a:pt x="1832" y="3711"/>
                    <a:pt x="1881" y="3728"/>
                    <a:pt x="1931" y="3728"/>
                  </a:cubicBezTo>
                  <a:cubicBezTo>
                    <a:pt x="2001" y="3728"/>
                    <a:pt x="2075" y="3696"/>
                    <a:pt x="2128" y="3643"/>
                  </a:cubicBezTo>
                  <a:lnTo>
                    <a:pt x="3678" y="1910"/>
                  </a:lnTo>
                  <a:cubicBezTo>
                    <a:pt x="3769" y="1819"/>
                    <a:pt x="3739" y="1667"/>
                    <a:pt x="3648" y="1576"/>
                  </a:cubicBezTo>
                  <a:lnTo>
                    <a:pt x="1945" y="56"/>
                  </a:lnTo>
                  <a:cubicBezTo>
                    <a:pt x="1907" y="18"/>
                    <a:pt x="1858" y="1"/>
                    <a:pt x="1808" y="1"/>
                  </a:cubicBezTo>
                  <a:close/>
                </a:path>
              </a:pathLst>
            </a:custGeom>
            <a:solidFill>
              <a:srgbClr val="0095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" name="Google Shape;3895;p80"/>
            <p:cNvSpPr/>
            <p:nvPr/>
          </p:nvSpPr>
          <p:spPr>
            <a:xfrm>
              <a:off x="-2415175" y="7637613"/>
              <a:ext cx="94250" cy="93100"/>
            </a:xfrm>
            <a:custGeom>
              <a:avLst/>
              <a:gdLst/>
              <a:ahLst/>
              <a:cxnLst/>
              <a:rect l="l" t="t" r="r" b="b"/>
              <a:pathLst>
                <a:path w="3770" h="3724" extrusionOk="0">
                  <a:moveTo>
                    <a:pt x="2310" y="1071"/>
                  </a:moveTo>
                  <a:cubicBezTo>
                    <a:pt x="2432" y="1071"/>
                    <a:pt x="2523" y="1436"/>
                    <a:pt x="2523" y="1862"/>
                  </a:cubicBezTo>
                  <a:cubicBezTo>
                    <a:pt x="2523" y="2287"/>
                    <a:pt x="2432" y="2652"/>
                    <a:pt x="2310" y="2652"/>
                  </a:cubicBezTo>
                  <a:cubicBezTo>
                    <a:pt x="2189" y="2652"/>
                    <a:pt x="2128" y="2287"/>
                    <a:pt x="2128" y="1862"/>
                  </a:cubicBezTo>
                  <a:cubicBezTo>
                    <a:pt x="2128" y="1436"/>
                    <a:pt x="2219" y="1071"/>
                    <a:pt x="2310" y="1071"/>
                  </a:cubicBezTo>
                  <a:close/>
                  <a:moveTo>
                    <a:pt x="1368" y="1223"/>
                  </a:moveTo>
                  <a:cubicBezTo>
                    <a:pt x="1490" y="1223"/>
                    <a:pt x="1581" y="1588"/>
                    <a:pt x="1581" y="2014"/>
                  </a:cubicBezTo>
                  <a:cubicBezTo>
                    <a:pt x="1581" y="2439"/>
                    <a:pt x="1490" y="2774"/>
                    <a:pt x="1368" y="2774"/>
                  </a:cubicBezTo>
                  <a:cubicBezTo>
                    <a:pt x="1277" y="2774"/>
                    <a:pt x="1186" y="2439"/>
                    <a:pt x="1186" y="2014"/>
                  </a:cubicBezTo>
                  <a:cubicBezTo>
                    <a:pt x="1186" y="1588"/>
                    <a:pt x="1277" y="1223"/>
                    <a:pt x="1368" y="1223"/>
                  </a:cubicBezTo>
                  <a:close/>
                  <a:moveTo>
                    <a:pt x="1809" y="0"/>
                  </a:moveTo>
                  <a:cubicBezTo>
                    <a:pt x="1748" y="0"/>
                    <a:pt x="1687" y="23"/>
                    <a:pt x="1642" y="68"/>
                  </a:cubicBezTo>
                  <a:lnTo>
                    <a:pt x="91" y="1801"/>
                  </a:lnTo>
                  <a:cubicBezTo>
                    <a:pt x="0" y="1892"/>
                    <a:pt x="31" y="2044"/>
                    <a:pt x="122" y="2135"/>
                  </a:cubicBezTo>
                  <a:lnTo>
                    <a:pt x="1824" y="3655"/>
                  </a:lnTo>
                  <a:cubicBezTo>
                    <a:pt x="1870" y="3701"/>
                    <a:pt x="1930" y="3724"/>
                    <a:pt x="1991" y="3724"/>
                  </a:cubicBezTo>
                  <a:cubicBezTo>
                    <a:pt x="2052" y="3724"/>
                    <a:pt x="2113" y="3701"/>
                    <a:pt x="2158" y="3655"/>
                  </a:cubicBezTo>
                  <a:lnTo>
                    <a:pt x="3709" y="1892"/>
                  </a:lnTo>
                  <a:cubicBezTo>
                    <a:pt x="3769" y="1801"/>
                    <a:pt x="3769" y="1649"/>
                    <a:pt x="3678" y="1588"/>
                  </a:cubicBezTo>
                  <a:lnTo>
                    <a:pt x="1976" y="68"/>
                  </a:lnTo>
                  <a:cubicBezTo>
                    <a:pt x="1930" y="23"/>
                    <a:pt x="1870" y="0"/>
                    <a:pt x="1809" y="0"/>
                  </a:cubicBezTo>
                  <a:close/>
                </a:path>
              </a:pathLst>
            </a:custGeom>
            <a:solidFill>
              <a:srgbClr val="FFCC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59558"/>
            <a:ext cx="2982192" cy="186641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8952" y="2569950"/>
            <a:ext cx="2763981" cy="184588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545" y="2559558"/>
            <a:ext cx="2909455" cy="1856276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1" name="Google Shape;2641;p71">
            <a:hlinkClick r:id="rId3" action="ppaction://hlinksldjump"/>
          </p:cNvPr>
          <p:cNvSpPr/>
          <p:nvPr/>
        </p:nvSpPr>
        <p:spPr>
          <a:xfrm>
            <a:off x="0" y="423064"/>
            <a:ext cx="347003" cy="341411"/>
          </a:xfrm>
          <a:custGeom>
            <a:avLst/>
            <a:gdLst/>
            <a:ahLst/>
            <a:cxnLst/>
            <a:rect l="l" t="t" r="r" b="b"/>
            <a:pathLst>
              <a:path w="212885" h="209134" extrusionOk="0">
                <a:moveTo>
                  <a:pt x="106442" y="0"/>
                </a:moveTo>
                <a:cubicBezTo>
                  <a:pt x="101296" y="0"/>
                  <a:pt x="96467" y="2010"/>
                  <a:pt x="92840" y="5637"/>
                </a:cubicBezTo>
                <a:lnTo>
                  <a:pt x="7574" y="90903"/>
                </a:lnTo>
                <a:cubicBezTo>
                  <a:pt x="7525" y="90928"/>
                  <a:pt x="7501" y="90977"/>
                  <a:pt x="7476" y="91001"/>
                </a:cubicBezTo>
                <a:cubicBezTo>
                  <a:pt x="1" y="98501"/>
                  <a:pt x="25" y="110682"/>
                  <a:pt x="7525" y="118181"/>
                </a:cubicBezTo>
                <a:cubicBezTo>
                  <a:pt x="10932" y="121613"/>
                  <a:pt x="15466" y="123598"/>
                  <a:pt x="20294" y="123794"/>
                </a:cubicBezTo>
                <a:cubicBezTo>
                  <a:pt x="20490" y="123818"/>
                  <a:pt x="20686" y="123818"/>
                  <a:pt x="20882" y="123818"/>
                </a:cubicBezTo>
                <a:lnTo>
                  <a:pt x="24289" y="123818"/>
                </a:lnTo>
                <a:lnTo>
                  <a:pt x="24289" y="186610"/>
                </a:lnTo>
                <a:cubicBezTo>
                  <a:pt x="24289" y="199036"/>
                  <a:pt x="34387" y="209133"/>
                  <a:pt x="46813" y="209133"/>
                </a:cubicBezTo>
                <a:lnTo>
                  <a:pt x="80194" y="209133"/>
                </a:lnTo>
                <a:cubicBezTo>
                  <a:pt x="83576" y="209133"/>
                  <a:pt x="86321" y="206388"/>
                  <a:pt x="86321" y="203006"/>
                </a:cubicBezTo>
                <a:lnTo>
                  <a:pt x="86321" y="153793"/>
                </a:lnTo>
                <a:cubicBezTo>
                  <a:pt x="86321" y="148131"/>
                  <a:pt x="90928" y="143523"/>
                  <a:pt x="96614" y="143523"/>
                </a:cubicBezTo>
                <a:lnTo>
                  <a:pt x="116295" y="143523"/>
                </a:lnTo>
                <a:cubicBezTo>
                  <a:pt x="121956" y="143523"/>
                  <a:pt x="126564" y="148131"/>
                  <a:pt x="126564" y="153793"/>
                </a:cubicBezTo>
                <a:lnTo>
                  <a:pt x="126564" y="203006"/>
                </a:lnTo>
                <a:cubicBezTo>
                  <a:pt x="126564" y="206388"/>
                  <a:pt x="129309" y="209133"/>
                  <a:pt x="132691" y="209133"/>
                </a:cubicBezTo>
                <a:lnTo>
                  <a:pt x="166072" y="209133"/>
                </a:lnTo>
                <a:cubicBezTo>
                  <a:pt x="178498" y="209133"/>
                  <a:pt x="188620" y="199036"/>
                  <a:pt x="188620" y="186610"/>
                </a:cubicBezTo>
                <a:lnTo>
                  <a:pt x="188620" y="123818"/>
                </a:lnTo>
                <a:lnTo>
                  <a:pt x="191757" y="123818"/>
                </a:lnTo>
                <a:cubicBezTo>
                  <a:pt x="196904" y="123818"/>
                  <a:pt x="201733" y="121833"/>
                  <a:pt x="205384" y="118181"/>
                </a:cubicBezTo>
                <a:cubicBezTo>
                  <a:pt x="212884" y="110682"/>
                  <a:pt x="212884" y="98476"/>
                  <a:pt x="205384" y="90977"/>
                </a:cubicBezTo>
                <a:lnTo>
                  <a:pt x="205384" y="90952"/>
                </a:lnTo>
                <a:lnTo>
                  <a:pt x="120069" y="5637"/>
                </a:lnTo>
                <a:cubicBezTo>
                  <a:pt x="116417" y="2010"/>
                  <a:pt x="111589" y="0"/>
                  <a:pt x="106442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  <p:sp>
        <p:nvSpPr>
          <p:cNvPr id="2643" name="Google Shape;2643;p71"/>
          <p:cNvSpPr txBox="1">
            <a:spLocks noGrp="1"/>
          </p:cNvSpPr>
          <p:nvPr>
            <p:ph type="title"/>
          </p:nvPr>
        </p:nvSpPr>
        <p:spPr>
          <a:xfrm>
            <a:off x="347003" y="597496"/>
            <a:ext cx="8268117" cy="575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/>
              <a:t>1. Theo em </a:t>
            </a:r>
            <a:r>
              <a:rPr lang="en" sz="2800" dirty="0">
                <a:solidFill>
                  <a:schemeClr val="tx1"/>
                </a:solidFill>
              </a:rPr>
              <a:t>công việc nội trợ chăm sóc con cái là của phụ nữ còn đàn ông phải kiếm tiền nuôi cả gia đình </a:t>
            </a:r>
            <a:r>
              <a:rPr lang="en" sz="2800" dirty="0"/>
              <a:t>có đúng không? </a:t>
            </a:r>
            <a:r>
              <a:rPr lang="en-US" sz="2800" dirty="0"/>
              <a:t>V</a:t>
            </a:r>
            <a:r>
              <a:rPr lang="en" sz="2800" dirty="0"/>
              <a:t>ì sao?  </a:t>
            </a:r>
            <a:endParaRPr sz="2800" dirty="0"/>
          </a:p>
        </p:txBody>
      </p:sp>
      <p:sp>
        <p:nvSpPr>
          <p:cNvPr id="2644" name="Google Shape;2644;p71"/>
          <p:cNvSpPr txBox="1">
            <a:spLocks noGrp="1"/>
          </p:cNvSpPr>
          <p:nvPr>
            <p:ph type="title" idx="2"/>
          </p:nvPr>
        </p:nvSpPr>
        <p:spPr>
          <a:xfrm>
            <a:off x="156325" y="1581317"/>
            <a:ext cx="6140566" cy="296841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S</a:t>
            </a:r>
            <a:r>
              <a:rPr lang="en" dirty="0"/>
              <a:t>ai. </a:t>
            </a:r>
            <a:r>
              <a:rPr lang="en-US" dirty="0"/>
              <a:t>B</a:t>
            </a:r>
            <a:r>
              <a:rPr lang="en" dirty="0"/>
              <a:t>ởi vì phụ nữ hằng ngày cũng phải đi làm để xây dựng gia đình nên nam giới hãy chia sẻ với nữ giới những công việc đó. </a:t>
            </a:r>
            <a:r>
              <a:rPr lang="en-US" dirty="0"/>
              <a:t>T</a:t>
            </a:r>
            <a:r>
              <a:rPr lang="en" dirty="0"/>
              <a:t>ương tự, việc kiếm tiền là trách nhiệm của mọi thành viên trong gia đình. </a:t>
            </a:r>
            <a:r>
              <a:rPr lang="en-US" dirty="0"/>
              <a:t>V</a:t>
            </a:r>
            <a:r>
              <a:rPr lang="en" dirty="0"/>
              <a:t>ì vậy, cần chia sẻ với nhau để giảm bớt gánh nặng cho cả hai.</a:t>
            </a:r>
            <a:endParaRPr dirty="0"/>
          </a:p>
        </p:txBody>
      </p:sp>
      <p:pic>
        <p:nvPicPr>
          <p:cNvPr id="2809" name="Google Shape;2809;p71">
            <a:hlinkClick r:id="rId4" action="ppaction://hlinksldjump"/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236575" y="4549730"/>
            <a:ext cx="388400" cy="38845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8064" y="1974273"/>
            <a:ext cx="2815936" cy="2329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309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4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1" name="Google Shape;2641;p71">
            <a:hlinkClick r:id="rId3" action="ppaction://hlinksldjump"/>
          </p:cNvPr>
          <p:cNvSpPr/>
          <p:nvPr/>
        </p:nvSpPr>
        <p:spPr>
          <a:xfrm>
            <a:off x="547400" y="742674"/>
            <a:ext cx="347003" cy="341411"/>
          </a:xfrm>
          <a:custGeom>
            <a:avLst/>
            <a:gdLst/>
            <a:ahLst/>
            <a:cxnLst/>
            <a:rect l="l" t="t" r="r" b="b"/>
            <a:pathLst>
              <a:path w="212885" h="209134" extrusionOk="0">
                <a:moveTo>
                  <a:pt x="106442" y="0"/>
                </a:moveTo>
                <a:cubicBezTo>
                  <a:pt x="101296" y="0"/>
                  <a:pt x="96467" y="2010"/>
                  <a:pt x="92840" y="5637"/>
                </a:cubicBezTo>
                <a:lnTo>
                  <a:pt x="7574" y="90903"/>
                </a:lnTo>
                <a:cubicBezTo>
                  <a:pt x="7525" y="90928"/>
                  <a:pt x="7501" y="90977"/>
                  <a:pt x="7476" y="91001"/>
                </a:cubicBezTo>
                <a:cubicBezTo>
                  <a:pt x="1" y="98501"/>
                  <a:pt x="25" y="110682"/>
                  <a:pt x="7525" y="118181"/>
                </a:cubicBezTo>
                <a:cubicBezTo>
                  <a:pt x="10932" y="121613"/>
                  <a:pt x="15466" y="123598"/>
                  <a:pt x="20294" y="123794"/>
                </a:cubicBezTo>
                <a:cubicBezTo>
                  <a:pt x="20490" y="123818"/>
                  <a:pt x="20686" y="123818"/>
                  <a:pt x="20882" y="123818"/>
                </a:cubicBezTo>
                <a:lnTo>
                  <a:pt x="24289" y="123818"/>
                </a:lnTo>
                <a:lnTo>
                  <a:pt x="24289" y="186610"/>
                </a:lnTo>
                <a:cubicBezTo>
                  <a:pt x="24289" y="199036"/>
                  <a:pt x="34387" y="209133"/>
                  <a:pt x="46813" y="209133"/>
                </a:cubicBezTo>
                <a:lnTo>
                  <a:pt x="80194" y="209133"/>
                </a:lnTo>
                <a:cubicBezTo>
                  <a:pt x="83576" y="209133"/>
                  <a:pt x="86321" y="206388"/>
                  <a:pt x="86321" y="203006"/>
                </a:cubicBezTo>
                <a:lnTo>
                  <a:pt x="86321" y="153793"/>
                </a:lnTo>
                <a:cubicBezTo>
                  <a:pt x="86321" y="148131"/>
                  <a:pt x="90928" y="143523"/>
                  <a:pt x="96614" y="143523"/>
                </a:cubicBezTo>
                <a:lnTo>
                  <a:pt x="116295" y="143523"/>
                </a:lnTo>
                <a:cubicBezTo>
                  <a:pt x="121956" y="143523"/>
                  <a:pt x="126564" y="148131"/>
                  <a:pt x="126564" y="153793"/>
                </a:cubicBezTo>
                <a:lnTo>
                  <a:pt x="126564" y="203006"/>
                </a:lnTo>
                <a:cubicBezTo>
                  <a:pt x="126564" y="206388"/>
                  <a:pt x="129309" y="209133"/>
                  <a:pt x="132691" y="209133"/>
                </a:cubicBezTo>
                <a:lnTo>
                  <a:pt x="166072" y="209133"/>
                </a:lnTo>
                <a:cubicBezTo>
                  <a:pt x="178498" y="209133"/>
                  <a:pt x="188620" y="199036"/>
                  <a:pt x="188620" y="186610"/>
                </a:cubicBezTo>
                <a:lnTo>
                  <a:pt x="188620" y="123818"/>
                </a:lnTo>
                <a:lnTo>
                  <a:pt x="191757" y="123818"/>
                </a:lnTo>
                <a:cubicBezTo>
                  <a:pt x="196904" y="123818"/>
                  <a:pt x="201733" y="121833"/>
                  <a:pt x="205384" y="118181"/>
                </a:cubicBezTo>
                <a:cubicBezTo>
                  <a:pt x="212884" y="110682"/>
                  <a:pt x="212884" y="98476"/>
                  <a:pt x="205384" y="90977"/>
                </a:cubicBezTo>
                <a:lnTo>
                  <a:pt x="205384" y="90952"/>
                </a:lnTo>
                <a:lnTo>
                  <a:pt x="120069" y="5637"/>
                </a:lnTo>
                <a:cubicBezTo>
                  <a:pt x="116417" y="2010"/>
                  <a:pt x="111589" y="0"/>
                  <a:pt x="106442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42" name="Google Shape;2642;p71">
            <a:hlinkClick r:id="rId4" action="ppaction://hlinksldjump"/>
          </p:cNvPr>
          <p:cNvSpPr/>
          <p:nvPr/>
        </p:nvSpPr>
        <p:spPr>
          <a:xfrm>
            <a:off x="8171299" y="782150"/>
            <a:ext cx="503605" cy="262426"/>
          </a:xfrm>
          <a:custGeom>
            <a:avLst/>
            <a:gdLst/>
            <a:ahLst/>
            <a:cxnLst/>
            <a:rect l="l" t="t" r="r" b="b"/>
            <a:pathLst>
              <a:path w="5546" h="2890" extrusionOk="0">
                <a:moveTo>
                  <a:pt x="4193" y="1"/>
                </a:moveTo>
                <a:cubicBezTo>
                  <a:pt x="4132" y="1"/>
                  <a:pt x="4067" y="16"/>
                  <a:pt x="4002" y="42"/>
                </a:cubicBezTo>
                <a:cubicBezTo>
                  <a:pt x="3876" y="74"/>
                  <a:pt x="3781" y="231"/>
                  <a:pt x="3781" y="357"/>
                </a:cubicBezTo>
                <a:lnTo>
                  <a:pt x="3781" y="735"/>
                </a:lnTo>
                <a:lnTo>
                  <a:pt x="662" y="735"/>
                </a:lnTo>
                <a:cubicBezTo>
                  <a:pt x="410" y="735"/>
                  <a:pt x="190" y="672"/>
                  <a:pt x="1" y="546"/>
                </a:cubicBezTo>
                <a:lnTo>
                  <a:pt x="1" y="767"/>
                </a:lnTo>
                <a:cubicBezTo>
                  <a:pt x="1" y="1523"/>
                  <a:pt x="631" y="2153"/>
                  <a:pt x="1355" y="2153"/>
                </a:cubicBezTo>
                <a:lnTo>
                  <a:pt x="3781" y="2153"/>
                </a:lnTo>
                <a:lnTo>
                  <a:pt x="3781" y="2563"/>
                </a:lnTo>
                <a:cubicBezTo>
                  <a:pt x="3781" y="2720"/>
                  <a:pt x="3844" y="2815"/>
                  <a:pt x="4002" y="2878"/>
                </a:cubicBezTo>
                <a:cubicBezTo>
                  <a:pt x="4033" y="2886"/>
                  <a:pt x="4067" y="2890"/>
                  <a:pt x="4101" y="2890"/>
                </a:cubicBezTo>
                <a:cubicBezTo>
                  <a:pt x="4205" y="2890"/>
                  <a:pt x="4317" y="2854"/>
                  <a:pt x="4411" y="2783"/>
                </a:cubicBezTo>
                <a:lnTo>
                  <a:pt x="5420" y="1681"/>
                </a:lnTo>
                <a:cubicBezTo>
                  <a:pt x="5546" y="1555"/>
                  <a:pt x="5546" y="1365"/>
                  <a:pt x="5420" y="1208"/>
                </a:cubicBezTo>
                <a:lnTo>
                  <a:pt x="4411" y="105"/>
                </a:lnTo>
                <a:cubicBezTo>
                  <a:pt x="4356" y="31"/>
                  <a:pt x="4279" y="1"/>
                  <a:pt x="4193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43" name="Google Shape;2643;p71"/>
          <p:cNvSpPr txBox="1">
            <a:spLocks noGrp="1"/>
          </p:cNvSpPr>
          <p:nvPr>
            <p:ph type="title"/>
          </p:nvPr>
        </p:nvSpPr>
        <p:spPr>
          <a:xfrm>
            <a:off x="720900" y="609759"/>
            <a:ext cx="7713600" cy="575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/>
              <a:t>2. </a:t>
            </a:r>
            <a:r>
              <a:rPr lang="en-US" sz="2800" dirty="0"/>
              <a:t>Q</a:t>
            </a:r>
            <a:r>
              <a:rPr lang="en" sz="2800" dirty="0"/>
              <a:t>uan điểm “</a:t>
            </a:r>
            <a:r>
              <a:rPr lang="en" sz="2800" dirty="0">
                <a:solidFill>
                  <a:schemeClr val="accent4">
                    <a:lumMod val="50000"/>
                  </a:schemeClr>
                </a:solidFill>
              </a:rPr>
              <a:t>Đàn ông là trụ cột trong gia đình, tất cả mọi chuyện đều phải nghe theo đàn ông</a:t>
            </a:r>
            <a:r>
              <a:rPr lang="en" sz="2800" dirty="0"/>
              <a:t>” là đúng hay sai? </a:t>
            </a:r>
            <a:r>
              <a:rPr lang="en-US" sz="2800" dirty="0"/>
              <a:t>V</a:t>
            </a:r>
            <a:r>
              <a:rPr lang="en" sz="2800" dirty="0"/>
              <a:t>ì sao?  </a:t>
            </a:r>
            <a:endParaRPr sz="2800" dirty="0"/>
          </a:p>
        </p:txBody>
      </p:sp>
      <p:sp>
        <p:nvSpPr>
          <p:cNvPr id="2644" name="Google Shape;2644;p71"/>
          <p:cNvSpPr txBox="1">
            <a:spLocks noGrp="1"/>
          </p:cNvSpPr>
          <p:nvPr>
            <p:ph type="title" idx="2"/>
          </p:nvPr>
        </p:nvSpPr>
        <p:spPr>
          <a:xfrm>
            <a:off x="1840492" y="1873750"/>
            <a:ext cx="5456700" cy="21240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err="1"/>
              <a:t>Sai</a:t>
            </a:r>
            <a:r>
              <a:rPr lang="en-US" dirty="0"/>
              <a:t>. </a:t>
            </a:r>
            <a:r>
              <a:rPr lang="en-US" dirty="0" err="1"/>
              <a:t>Bởi</a:t>
            </a:r>
            <a:r>
              <a:rPr lang="en-US" dirty="0"/>
              <a:t> </a:t>
            </a:r>
            <a:r>
              <a:rPr lang="en-US" dirty="0" err="1"/>
              <a:t>vì</a:t>
            </a:r>
            <a:r>
              <a:rPr lang="en-US" dirty="0"/>
              <a:t> </a:t>
            </a:r>
            <a:r>
              <a:rPr lang="en-US" dirty="0" err="1"/>
              <a:t>mọi</a:t>
            </a:r>
            <a:r>
              <a:rPr lang="en-US" dirty="0"/>
              <a:t> </a:t>
            </a:r>
            <a:r>
              <a:rPr lang="en-US" dirty="0" err="1"/>
              <a:t>việc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gia</a:t>
            </a:r>
            <a:r>
              <a:rPr lang="en-US" dirty="0"/>
              <a:t> </a:t>
            </a:r>
            <a:r>
              <a:rPr lang="en-US" dirty="0" err="1"/>
              <a:t>đình</a:t>
            </a:r>
            <a:r>
              <a:rPr lang="en-US" dirty="0"/>
              <a:t> </a:t>
            </a:r>
            <a:r>
              <a:rPr lang="en-US" dirty="0" err="1"/>
              <a:t>cần</a:t>
            </a:r>
            <a:r>
              <a:rPr lang="en-US" dirty="0"/>
              <a:t> </a:t>
            </a:r>
            <a:r>
              <a:rPr lang="en-US" dirty="0" err="1"/>
              <a:t>bàn</a:t>
            </a:r>
            <a:r>
              <a:rPr lang="en-US" dirty="0"/>
              <a:t> </a:t>
            </a:r>
            <a:r>
              <a:rPr lang="en-US" dirty="0" err="1"/>
              <a:t>bạc</a:t>
            </a:r>
            <a:r>
              <a:rPr lang="en-US" dirty="0"/>
              <a:t>, </a:t>
            </a:r>
            <a:r>
              <a:rPr lang="en-US" dirty="0" err="1"/>
              <a:t>thống</a:t>
            </a:r>
            <a:r>
              <a:rPr lang="en-US" dirty="0"/>
              <a:t> </a:t>
            </a:r>
            <a:r>
              <a:rPr lang="en-US" dirty="0" err="1"/>
              <a:t>nhất</a:t>
            </a:r>
            <a:r>
              <a:rPr lang="en-US" dirty="0"/>
              <a:t> </a:t>
            </a:r>
            <a:r>
              <a:rPr lang="en-US" dirty="0" err="1"/>
              <a:t>giữa</a:t>
            </a:r>
            <a:r>
              <a:rPr lang="en-US" dirty="0"/>
              <a:t> </a:t>
            </a:r>
            <a:r>
              <a:rPr lang="en-US" dirty="0" err="1"/>
              <a:t>vợ</a:t>
            </a:r>
            <a:r>
              <a:rPr lang="en-US" dirty="0"/>
              <a:t> </a:t>
            </a:r>
            <a:r>
              <a:rPr lang="en-US" dirty="0" err="1"/>
              <a:t>chồng</a:t>
            </a:r>
            <a:r>
              <a:rPr lang="en-US" dirty="0"/>
              <a:t>, </a:t>
            </a:r>
            <a:r>
              <a:rPr lang="en-US" dirty="0" err="1"/>
              <a:t>giữa</a:t>
            </a:r>
            <a:r>
              <a:rPr lang="en-US" dirty="0"/>
              <a:t> cha </a:t>
            </a:r>
            <a:r>
              <a:rPr lang="en-US" dirty="0" err="1"/>
              <a:t>mẹ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con </a:t>
            </a:r>
            <a:r>
              <a:rPr lang="en-US" dirty="0" err="1"/>
              <a:t>cái</a:t>
            </a:r>
            <a:r>
              <a:rPr lang="en-US" dirty="0"/>
              <a:t> </a:t>
            </a:r>
            <a:r>
              <a:rPr lang="en-US" dirty="0" err="1"/>
              <a:t>với</a:t>
            </a:r>
            <a:r>
              <a:rPr lang="en-US" dirty="0"/>
              <a:t> </a:t>
            </a:r>
            <a:r>
              <a:rPr lang="en-US" dirty="0" err="1"/>
              <a:t>nhau</a:t>
            </a:r>
            <a:r>
              <a:rPr lang="en-US" dirty="0"/>
              <a:t>.</a:t>
            </a:r>
            <a:endParaRPr dirty="0"/>
          </a:p>
        </p:txBody>
      </p:sp>
      <p:grpSp>
        <p:nvGrpSpPr>
          <p:cNvPr id="2645" name="Google Shape;2645;p71"/>
          <p:cNvGrpSpPr/>
          <p:nvPr/>
        </p:nvGrpSpPr>
        <p:grpSpPr>
          <a:xfrm>
            <a:off x="257989" y="2934143"/>
            <a:ext cx="1437772" cy="1664983"/>
            <a:chOff x="5293245" y="6083019"/>
            <a:chExt cx="1941885" cy="2248761"/>
          </a:xfrm>
        </p:grpSpPr>
        <p:sp>
          <p:nvSpPr>
            <p:cNvPr id="2646" name="Google Shape;2646;p71"/>
            <p:cNvSpPr/>
            <p:nvPr/>
          </p:nvSpPr>
          <p:spPr>
            <a:xfrm>
              <a:off x="5874526" y="7937279"/>
              <a:ext cx="271002" cy="394502"/>
            </a:xfrm>
            <a:custGeom>
              <a:avLst/>
              <a:gdLst/>
              <a:ahLst/>
              <a:cxnLst/>
              <a:rect l="l" t="t" r="r" b="b"/>
              <a:pathLst>
                <a:path w="10274" h="14956" extrusionOk="0">
                  <a:moveTo>
                    <a:pt x="10274" y="1"/>
                  </a:moveTo>
                  <a:lnTo>
                    <a:pt x="10274" y="1"/>
                  </a:lnTo>
                  <a:cubicBezTo>
                    <a:pt x="6809" y="852"/>
                    <a:pt x="3344" y="1612"/>
                    <a:pt x="0" y="2584"/>
                  </a:cubicBezTo>
                  <a:lnTo>
                    <a:pt x="1368" y="14955"/>
                  </a:lnTo>
                  <a:lnTo>
                    <a:pt x="7994" y="14955"/>
                  </a:lnTo>
                  <a:lnTo>
                    <a:pt x="10274" y="1"/>
                  </a:lnTo>
                  <a:close/>
                </a:path>
              </a:pathLst>
            </a:custGeom>
            <a:solidFill>
              <a:srgbClr val="8C4C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7" name="Google Shape;2647;p71"/>
            <p:cNvSpPr/>
            <p:nvPr/>
          </p:nvSpPr>
          <p:spPr>
            <a:xfrm>
              <a:off x="5856880" y="7757701"/>
              <a:ext cx="315923" cy="247764"/>
            </a:xfrm>
            <a:custGeom>
              <a:avLst/>
              <a:gdLst/>
              <a:ahLst/>
              <a:cxnLst/>
              <a:rect l="l" t="t" r="r" b="b"/>
              <a:pathLst>
                <a:path w="11977" h="9393" extrusionOk="0">
                  <a:moveTo>
                    <a:pt x="11977" y="0"/>
                  </a:moveTo>
                  <a:lnTo>
                    <a:pt x="1" y="3526"/>
                  </a:lnTo>
                  <a:lnTo>
                    <a:pt x="669" y="9392"/>
                  </a:lnTo>
                  <a:cubicBezTo>
                    <a:pt x="4013" y="8450"/>
                    <a:pt x="7478" y="7660"/>
                    <a:pt x="10943" y="6809"/>
                  </a:cubicBezTo>
                  <a:lnTo>
                    <a:pt x="11977" y="0"/>
                  </a:lnTo>
                  <a:close/>
                </a:path>
              </a:pathLst>
            </a:custGeom>
            <a:solidFill>
              <a:srgbClr val="6735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8" name="Google Shape;2648;p71"/>
            <p:cNvSpPr/>
            <p:nvPr/>
          </p:nvSpPr>
          <p:spPr>
            <a:xfrm>
              <a:off x="5678093" y="6086027"/>
              <a:ext cx="215689" cy="360000"/>
            </a:xfrm>
            <a:custGeom>
              <a:avLst/>
              <a:gdLst/>
              <a:ahLst/>
              <a:cxnLst/>
              <a:rect l="l" t="t" r="r" b="b"/>
              <a:pathLst>
                <a:path w="8177" h="13648" extrusionOk="0">
                  <a:moveTo>
                    <a:pt x="7599" y="0"/>
                  </a:moveTo>
                  <a:cubicBezTo>
                    <a:pt x="4742" y="274"/>
                    <a:pt x="2219" y="760"/>
                    <a:pt x="0" y="1490"/>
                  </a:cubicBezTo>
                  <a:cubicBezTo>
                    <a:pt x="2067" y="5867"/>
                    <a:pt x="4742" y="9940"/>
                    <a:pt x="8177" y="13648"/>
                  </a:cubicBezTo>
                  <a:cubicBezTo>
                    <a:pt x="7903" y="9119"/>
                    <a:pt x="7690" y="4560"/>
                    <a:pt x="7599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9" name="Google Shape;2649;p71"/>
            <p:cNvSpPr/>
            <p:nvPr/>
          </p:nvSpPr>
          <p:spPr>
            <a:xfrm>
              <a:off x="5306065" y="6265605"/>
              <a:ext cx="623801" cy="844291"/>
            </a:xfrm>
            <a:custGeom>
              <a:avLst/>
              <a:gdLst/>
              <a:ahLst/>
              <a:cxnLst/>
              <a:rect l="l" t="t" r="r" b="b"/>
              <a:pathLst>
                <a:path w="23649" h="32008" extrusionOk="0">
                  <a:moveTo>
                    <a:pt x="5472" y="1"/>
                  </a:moveTo>
                  <a:cubicBezTo>
                    <a:pt x="2341" y="3405"/>
                    <a:pt x="669" y="7995"/>
                    <a:pt x="1" y="13557"/>
                  </a:cubicBezTo>
                  <a:cubicBezTo>
                    <a:pt x="6779" y="21187"/>
                    <a:pt x="13375" y="29819"/>
                    <a:pt x="23649" y="32007"/>
                  </a:cubicBezTo>
                  <a:cubicBezTo>
                    <a:pt x="23649" y="31947"/>
                    <a:pt x="23649" y="31916"/>
                    <a:pt x="23649" y="31886"/>
                  </a:cubicBezTo>
                  <a:cubicBezTo>
                    <a:pt x="23588" y="31764"/>
                    <a:pt x="23557" y="31612"/>
                    <a:pt x="23618" y="31491"/>
                  </a:cubicBezTo>
                  <a:cubicBezTo>
                    <a:pt x="23345" y="27144"/>
                    <a:pt x="23102" y="22828"/>
                    <a:pt x="22889" y="18481"/>
                  </a:cubicBezTo>
                  <a:cubicBezTo>
                    <a:pt x="18907" y="17478"/>
                    <a:pt x="14895" y="12342"/>
                    <a:pt x="12433" y="9484"/>
                  </a:cubicBezTo>
                  <a:cubicBezTo>
                    <a:pt x="9819" y="6506"/>
                    <a:pt x="7478" y="3375"/>
                    <a:pt x="5472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0" name="Google Shape;2650;p71"/>
            <p:cNvSpPr/>
            <p:nvPr/>
          </p:nvSpPr>
          <p:spPr>
            <a:xfrm>
              <a:off x="5913802" y="6083019"/>
              <a:ext cx="118699" cy="338160"/>
            </a:xfrm>
            <a:custGeom>
              <a:avLst/>
              <a:gdLst/>
              <a:ahLst/>
              <a:cxnLst/>
              <a:rect l="l" t="t" r="r" b="b"/>
              <a:pathLst>
                <a:path w="4500" h="12820" extrusionOk="0">
                  <a:moveTo>
                    <a:pt x="913" y="0"/>
                  </a:moveTo>
                  <a:cubicBezTo>
                    <a:pt x="609" y="0"/>
                    <a:pt x="305" y="8"/>
                    <a:pt x="1" y="23"/>
                  </a:cubicBezTo>
                  <a:cubicBezTo>
                    <a:pt x="31" y="4279"/>
                    <a:pt x="183" y="8564"/>
                    <a:pt x="396" y="12820"/>
                  </a:cubicBezTo>
                  <a:cubicBezTo>
                    <a:pt x="1855" y="11817"/>
                    <a:pt x="3375" y="9750"/>
                    <a:pt x="4499" y="8108"/>
                  </a:cubicBezTo>
                  <a:cubicBezTo>
                    <a:pt x="3587" y="4917"/>
                    <a:pt x="2645" y="2212"/>
                    <a:pt x="1824" y="23"/>
                  </a:cubicBezTo>
                  <a:cubicBezTo>
                    <a:pt x="1520" y="8"/>
                    <a:pt x="1217" y="0"/>
                    <a:pt x="913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1" name="Google Shape;2651;p71"/>
            <p:cNvSpPr/>
            <p:nvPr/>
          </p:nvSpPr>
          <p:spPr>
            <a:xfrm>
              <a:off x="5293245" y="6665698"/>
              <a:ext cx="660677" cy="819417"/>
            </a:xfrm>
            <a:custGeom>
              <a:avLst/>
              <a:gdLst/>
              <a:ahLst/>
              <a:cxnLst/>
              <a:rect l="l" t="t" r="r" b="b"/>
              <a:pathLst>
                <a:path w="25047" h="31065" extrusionOk="0">
                  <a:moveTo>
                    <a:pt x="335" y="0"/>
                  </a:moveTo>
                  <a:lnTo>
                    <a:pt x="335" y="0"/>
                  </a:lnTo>
                  <a:cubicBezTo>
                    <a:pt x="0" y="4256"/>
                    <a:pt x="183" y="9028"/>
                    <a:pt x="730" y="14256"/>
                  </a:cubicBezTo>
                  <a:cubicBezTo>
                    <a:pt x="7204" y="22037"/>
                    <a:pt x="15046" y="30062"/>
                    <a:pt x="25046" y="31065"/>
                  </a:cubicBezTo>
                  <a:cubicBezTo>
                    <a:pt x="24743" y="26536"/>
                    <a:pt x="24469" y="22007"/>
                    <a:pt x="24165" y="17447"/>
                  </a:cubicBezTo>
                  <a:cubicBezTo>
                    <a:pt x="24104" y="17478"/>
                    <a:pt x="24043" y="17508"/>
                    <a:pt x="23983" y="17508"/>
                  </a:cubicBezTo>
                  <a:cubicBezTo>
                    <a:pt x="14286" y="15624"/>
                    <a:pt x="6779" y="7690"/>
                    <a:pt x="335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2" name="Google Shape;2652;p71"/>
            <p:cNvSpPr/>
            <p:nvPr/>
          </p:nvSpPr>
          <p:spPr>
            <a:xfrm>
              <a:off x="5468840" y="6134139"/>
              <a:ext cx="440188" cy="600537"/>
            </a:xfrm>
            <a:custGeom>
              <a:avLst/>
              <a:gdLst/>
              <a:ahLst/>
              <a:cxnLst/>
              <a:rect l="l" t="t" r="r" b="b"/>
              <a:pathLst>
                <a:path w="16688" h="22767" extrusionOk="0">
                  <a:moveTo>
                    <a:pt x="6900" y="0"/>
                  </a:moveTo>
                  <a:cubicBezTo>
                    <a:pt x="4104" y="1064"/>
                    <a:pt x="1824" y="2493"/>
                    <a:pt x="0" y="4255"/>
                  </a:cubicBezTo>
                  <a:cubicBezTo>
                    <a:pt x="2006" y="7660"/>
                    <a:pt x="4255" y="10882"/>
                    <a:pt x="6900" y="13830"/>
                  </a:cubicBezTo>
                  <a:cubicBezTo>
                    <a:pt x="9362" y="16596"/>
                    <a:pt x="12979" y="21399"/>
                    <a:pt x="16687" y="22766"/>
                  </a:cubicBezTo>
                  <a:cubicBezTo>
                    <a:pt x="16657" y="22219"/>
                    <a:pt x="16627" y="21672"/>
                    <a:pt x="16596" y="21125"/>
                  </a:cubicBezTo>
                  <a:cubicBezTo>
                    <a:pt x="16475" y="18389"/>
                    <a:pt x="16323" y="15593"/>
                    <a:pt x="16140" y="12827"/>
                  </a:cubicBezTo>
                  <a:cubicBezTo>
                    <a:pt x="12219" y="9149"/>
                    <a:pt x="9210" y="4772"/>
                    <a:pt x="6900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3" name="Google Shape;2653;p71"/>
            <p:cNvSpPr/>
            <p:nvPr/>
          </p:nvSpPr>
          <p:spPr>
            <a:xfrm>
              <a:off x="5961123" y="7012853"/>
              <a:ext cx="186832" cy="473054"/>
            </a:xfrm>
            <a:custGeom>
              <a:avLst/>
              <a:gdLst/>
              <a:ahLst/>
              <a:cxnLst/>
              <a:rect l="l" t="t" r="r" b="b"/>
              <a:pathLst>
                <a:path w="7083" h="17934" extrusionOk="0">
                  <a:moveTo>
                    <a:pt x="6930" y="1"/>
                  </a:moveTo>
                  <a:cubicBezTo>
                    <a:pt x="4711" y="1308"/>
                    <a:pt x="2401" y="2493"/>
                    <a:pt x="0" y="3496"/>
                  </a:cubicBezTo>
                  <a:cubicBezTo>
                    <a:pt x="274" y="8299"/>
                    <a:pt x="578" y="13132"/>
                    <a:pt x="851" y="17934"/>
                  </a:cubicBezTo>
                  <a:cubicBezTo>
                    <a:pt x="2736" y="17022"/>
                    <a:pt x="4559" y="16080"/>
                    <a:pt x="6292" y="15016"/>
                  </a:cubicBezTo>
                  <a:cubicBezTo>
                    <a:pt x="6900" y="9758"/>
                    <a:pt x="7082" y="4742"/>
                    <a:pt x="6930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4" name="Google Shape;2654;p71"/>
            <p:cNvSpPr/>
            <p:nvPr/>
          </p:nvSpPr>
          <p:spPr>
            <a:xfrm>
              <a:off x="5985153" y="7446604"/>
              <a:ext cx="137928" cy="300677"/>
            </a:xfrm>
            <a:custGeom>
              <a:avLst/>
              <a:gdLst/>
              <a:ahLst/>
              <a:cxnLst/>
              <a:rect l="l" t="t" r="r" b="b"/>
              <a:pathLst>
                <a:path w="5229" h="11399" extrusionOk="0">
                  <a:moveTo>
                    <a:pt x="5229" y="1"/>
                  </a:moveTo>
                  <a:lnTo>
                    <a:pt x="5229" y="1"/>
                  </a:lnTo>
                  <a:cubicBezTo>
                    <a:pt x="3557" y="943"/>
                    <a:pt x="1825" y="1672"/>
                    <a:pt x="1" y="2220"/>
                  </a:cubicBezTo>
                  <a:cubicBezTo>
                    <a:pt x="183" y="5289"/>
                    <a:pt x="335" y="8329"/>
                    <a:pt x="518" y="11399"/>
                  </a:cubicBezTo>
                  <a:cubicBezTo>
                    <a:pt x="1338" y="10913"/>
                    <a:pt x="2311" y="10791"/>
                    <a:pt x="3284" y="10639"/>
                  </a:cubicBezTo>
                  <a:cubicBezTo>
                    <a:pt x="4135" y="7022"/>
                    <a:pt x="4773" y="3466"/>
                    <a:pt x="5229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5" name="Google Shape;2655;p71"/>
            <p:cNvSpPr/>
            <p:nvPr/>
          </p:nvSpPr>
          <p:spPr>
            <a:xfrm>
              <a:off x="5925039" y="6336164"/>
              <a:ext cx="179604" cy="400120"/>
            </a:xfrm>
            <a:custGeom>
              <a:avLst/>
              <a:gdLst/>
              <a:ahLst/>
              <a:cxnLst/>
              <a:rect l="l" t="t" r="r" b="b"/>
              <a:pathLst>
                <a:path w="6809" h="15169" extrusionOk="0">
                  <a:moveTo>
                    <a:pt x="4499" y="1"/>
                  </a:moveTo>
                  <a:cubicBezTo>
                    <a:pt x="3161" y="1824"/>
                    <a:pt x="1642" y="3557"/>
                    <a:pt x="0" y="4165"/>
                  </a:cubicBezTo>
                  <a:cubicBezTo>
                    <a:pt x="183" y="7843"/>
                    <a:pt x="395" y="11521"/>
                    <a:pt x="578" y="15168"/>
                  </a:cubicBezTo>
                  <a:cubicBezTo>
                    <a:pt x="2918" y="13861"/>
                    <a:pt x="4985" y="12311"/>
                    <a:pt x="6809" y="10639"/>
                  </a:cubicBezTo>
                  <a:cubicBezTo>
                    <a:pt x="6171" y="6718"/>
                    <a:pt x="5350" y="3162"/>
                    <a:pt x="4499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6" name="Google Shape;2656;p71"/>
            <p:cNvSpPr/>
            <p:nvPr/>
          </p:nvSpPr>
          <p:spPr>
            <a:xfrm>
              <a:off x="5941868" y="6657680"/>
              <a:ext cx="200469" cy="420932"/>
            </a:xfrm>
            <a:custGeom>
              <a:avLst/>
              <a:gdLst/>
              <a:ahLst/>
              <a:cxnLst/>
              <a:rect l="l" t="t" r="r" b="b"/>
              <a:pathLst>
                <a:path w="7600" h="15958" extrusionOk="0">
                  <a:moveTo>
                    <a:pt x="6444" y="0"/>
                  </a:moveTo>
                  <a:cubicBezTo>
                    <a:pt x="4469" y="1611"/>
                    <a:pt x="2341" y="2918"/>
                    <a:pt x="1" y="3830"/>
                  </a:cubicBezTo>
                  <a:cubicBezTo>
                    <a:pt x="1" y="4104"/>
                    <a:pt x="31" y="4377"/>
                    <a:pt x="31" y="4651"/>
                  </a:cubicBezTo>
                  <a:cubicBezTo>
                    <a:pt x="213" y="8420"/>
                    <a:pt x="456" y="12189"/>
                    <a:pt x="669" y="15958"/>
                  </a:cubicBezTo>
                  <a:cubicBezTo>
                    <a:pt x="3101" y="14833"/>
                    <a:pt x="5411" y="13557"/>
                    <a:pt x="7599" y="12159"/>
                  </a:cubicBezTo>
                  <a:cubicBezTo>
                    <a:pt x="7448" y="7842"/>
                    <a:pt x="7022" y="3769"/>
                    <a:pt x="6444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7" name="Google Shape;2657;p71"/>
            <p:cNvSpPr/>
            <p:nvPr/>
          </p:nvSpPr>
          <p:spPr>
            <a:xfrm>
              <a:off x="5999608" y="7757701"/>
              <a:ext cx="64941" cy="137928"/>
            </a:xfrm>
            <a:custGeom>
              <a:avLst/>
              <a:gdLst/>
              <a:ahLst/>
              <a:cxnLst/>
              <a:rect l="l" t="t" r="r" b="b"/>
              <a:pathLst>
                <a:path w="2462" h="5229" extrusionOk="0">
                  <a:moveTo>
                    <a:pt x="2462" y="0"/>
                  </a:moveTo>
                  <a:lnTo>
                    <a:pt x="2462" y="0"/>
                  </a:lnTo>
                  <a:cubicBezTo>
                    <a:pt x="1672" y="152"/>
                    <a:pt x="851" y="274"/>
                    <a:pt x="0" y="334"/>
                  </a:cubicBezTo>
                  <a:cubicBezTo>
                    <a:pt x="91" y="1976"/>
                    <a:pt x="152" y="3587"/>
                    <a:pt x="243" y="5228"/>
                  </a:cubicBezTo>
                  <a:cubicBezTo>
                    <a:pt x="486" y="5228"/>
                    <a:pt x="730" y="5228"/>
                    <a:pt x="1034" y="5198"/>
                  </a:cubicBezTo>
                  <a:cubicBezTo>
                    <a:pt x="1550" y="3465"/>
                    <a:pt x="2006" y="1733"/>
                    <a:pt x="2462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8" name="Google Shape;2658;p71"/>
            <p:cNvSpPr/>
            <p:nvPr/>
          </p:nvSpPr>
          <p:spPr>
            <a:xfrm>
              <a:off x="5516926" y="7639820"/>
              <a:ext cx="462661" cy="254200"/>
            </a:xfrm>
            <a:custGeom>
              <a:avLst/>
              <a:gdLst/>
              <a:ahLst/>
              <a:cxnLst/>
              <a:rect l="l" t="t" r="r" b="b"/>
              <a:pathLst>
                <a:path w="17540" h="9637" extrusionOk="0">
                  <a:moveTo>
                    <a:pt x="1" y="1"/>
                  </a:moveTo>
                  <a:cubicBezTo>
                    <a:pt x="7205" y="8573"/>
                    <a:pt x="17053" y="9606"/>
                    <a:pt x="17539" y="9636"/>
                  </a:cubicBezTo>
                  <a:cubicBezTo>
                    <a:pt x="17448" y="8269"/>
                    <a:pt x="17387" y="6870"/>
                    <a:pt x="17296" y="5472"/>
                  </a:cubicBezTo>
                  <a:cubicBezTo>
                    <a:pt x="17266" y="5503"/>
                    <a:pt x="17266" y="5533"/>
                    <a:pt x="17205" y="5563"/>
                  </a:cubicBezTo>
                  <a:cubicBezTo>
                    <a:pt x="16183" y="5888"/>
                    <a:pt x="15124" y="6033"/>
                    <a:pt x="14047" y="6033"/>
                  </a:cubicBezTo>
                  <a:cubicBezTo>
                    <a:pt x="9071" y="6033"/>
                    <a:pt x="3724" y="2925"/>
                    <a:pt x="1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9" name="Google Shape;2659;p71"/>
            <p:cNvSpPr/>
            <p:nvPr/>
          </p:nvSpPr>
          <p:spPr>
            <a:xfrm>
              <a:off x="5318910" y="7096232"/>
              <a:ext cx="653450" cy="680803"/>
            </a:xfrm>
            <a:custGeom>
              <a:avLst/>
              <a:gdLst/>
              <a:ahLst/>
              <a:cxnLst/>
              <a:rect l="l" t="t" r="r" b="b"/>
              <a:pathLst>
                <a:path w="24773" h="25810" extrusionOk="0">
                  <a:moveTo>
                    <a:pt x="0" y="1"/>
                  </a:moveTo>
                  <a:lnTo>
                    <a:pt x="0" y="1"/>
                  </a:lnTo>
                  <a:cubicBezTo>
                    <a:pt x="152" y="1277"/>
                    <a:pt x="334" y="2584"/>
                    <a:pt x="517" y="3891"/>
                  </a:cubicBezTo>
                  <a:cubicBezTo>
                    <a:pt x="1368" y="9819"/>
                    <a:pt x="3222" y="14378"/>
                    <a:pt x="5532" y="17965"/>
                  </a:cubicBezTo>
                  <a:cubicBezTo>
                    <a:pt x="10367" y="22460"/>
                    <a:pt x="15899" y="25809"/>
                    <a:pt x="21703" y="25809"/>
                  </a:cubicBezTo>
                  <a:cubicBezTo>
                    <a:pt x="22649" y="25809"/>
                    <a:pt x="23602" y="25720"/>
                    <a:pt x="24560" y="25533"/>
                  </a:cubicBezTo>
                  <a:cubicBezTo>
                    <a:pt x="24587" y="25524"/>
                    <a:pt x="24611" y="25520"/>
                    <a:pt x="24633" y="25520"/>
                  </a:cubicBezTo>
                  <a:cubicBezTo>
                    <a:pt x="24687" y="25520"/>
                    <a:pt x="24730" y="25542"/>
                    <a:pt x="24773" y="25563"/>
                  </a:cubicBezTo>
                  <a:cubicBezTo>
                    <a:pt x="24590" y="22311"/>
                    <a:pt x="24377" y="19028"/>
                    <a:pt x="24165" y="15776"/>
                  </a:cubicBezTo>
                  <a:cubicBezTo>
                    <a:pt x="23982" y="15715"/>
                    <a:pt x="23891" y="15503"/>
                    <a:pt x="24013" y="15381"/>
                  </a:cubicBezTo>
                  <a:cubicBezTo>
                    <a:pt x="14590" y="15351"/>
                    <a:pt x="6414" y="7539"/>
                    <a:pt x="0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0" name="Google Shape;2660;p71"/>
            <p:cNvSpPr/>
            <p:nvPr/>
          </p:nvSpPr>
          <p:spPr>
            <a:xfrm>
              <a:off x="6043685" y="6154160"/>
              <a:ext cx="283057" cy="462661"/>
            </a:xfrm>
            <a:custGeom>
              <a:avLst/>
              <a:gdLst/>
              <a:ahLst/>
              <a:cxnLst/>
              <a:rect l="l" t="t" r="r" b="b"/>
              <a:pathLst>
                <a:path w="10731" h="17540" extrusionOk="0">
                  <a:moveTo>
                    <a:pt x="4591" y="1"/>
                  </a:moveTo>
                  <a:cubicBezTo>
                    <a:pt x="3952" y="1034"/>
                    <a:pt x="3314" y="2068"/>
                    <a:pt x="2615" y="3071"/>
                  </a:cubicBezTo>
                  <a:cubicBezTo>
                    <a:pt x="1885" y="4044"/>
                    <a:pt x="1004" y="5503"/>
                    <a:pt x="1" y="6901"/>
                  </a:cubicBezTo>
                  <a:cubicBezTo>
                    <a:pt x="852" y="10062"/>
                    <a:pt x="1673" y="13618"/>
                    <a:pt x="2341" y="17539"/>
                  </a:cubicBezTo>
                  <a:cubicBezTo>
                    <a:pt x="5624" y="14530"/>
                    <a:pt x="8299" y="11004"/>
                    <a:pt x="10731" y="7144"/>
                  </a:cubicBezTo>
                  <a:cubicBezTo>
                    <a:pt x="9089" y="4196"/>
                    <a:pt x="7053" y="1734"/>
                    <a:pt x="4591" y="1"/>
                  </a:cubicBezTo>
                  <a:close/>
                </a:path>
              </a:pathLst>
            </a:custGeom>
            <a:solidFill>
              <a:srgbClr val="51C0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1" name="Google Shape;2661;p71"/>
            <p:cNvSpPr/>
            <p:nvPr/>
          </p:nvSpPr>
          <p:spPr>
            <a:xfrm>
              <a:off x="5961915" y="6083626"/>
              <a:ext cx="176413" cy="213288"/>
            </a:xfrm>
            <a:custGeom>
              <a:avLst/>
              <a:gdLst/>
              <a:ahLst/>
              <a:cxnLst/>
              <a:rect l="l" t="t" r="r" b="b"/>
              <a:pathLst>
                <a:path w="6688" h="8086" extrusionOk="0">
                  <a:moveTo>
                    <a:pt x="0" y="0"/>
                  </a:moveTo>
                  <a:cubicBezTo>
                    <a:pt x="821" y="2158"/>
                    <a:pt x="1763" y="4894"/>
                    <a:pt x="2675" y="8085"/>
                  </a:cubicBezTo>
                  <a:cubicBezTo>
                    <a:pt x="3131" y="7477"/>
                    <a:pt x="3496" y="6900"/>
                    <a:pt x="3800" y="6474"/>
                  </a:cubicBezTo>
                  <a:cubicBezTo>
                    <a:pt x="4803" y="5015"/>
                    <a:pt x="5776" y="3526"/>
                    <a:pt x="6688" y="2006"/>
                  </a:cubicBezTo>
                  <a:cubicBezTo>
                    <a:pt x="4712" y="851"/>
                    <a:pt x="2493" y="122"/>
                    <a:pt x="0" y="0"/>
                  </a:cubicBezTo>
                  <a:close/>
                </a:path>
              </a:pathLst>
            </a:custGeom>
            <a:solidFill>
              <a:srgbClr val="51C0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2" name="Google Shape;2662;p71"/>
            <p:cNvSpPr/>
            <p:nvPr/>
          </p:nvSpPr>
          <p:spPr>
            <a:xfrm>
              <a:off x="6071751" y="7084204"/>
              <a:ext cx="411331" cy="643057"/>
            </a:xfrm>
            <a:custGeom>
              <a:avLst/>
              <a:gdLst/>
              <a:ahLst/>
              <a:cxnLst/>
              <a:rect l="l" t="t" r="r" b="b"/>
              <a:pathLst>
                <a:path w="15594" h="24379" extrusionOk="0">
                  <a:moveTo>
                    <a:pt x="15594" y="1"/>
                  </a:moveTo>
                  <a:lnTo>
                    <a:pt x="15594" y="1"/>
                  </a:lnTo>
                  <a:cubicBezTo>
                    <a:pt x="12189" y="5381"/>
                    <a:pt x="7569" y="10548"/>
                    <a:pt x="1946" y="13740"/>
                  </a:cubicBezTo>
                  <a:cubicBezTo>
                    <a:pt x="1490" y="17205"/>
                    <a:pt x="852" y="20761"/>
                    <a:pt x="1" y="24378"/>
                  </a:cubicBezTo>
                  <a:cubicBezTo>
                    <a:pt x="396" y="24317"/>
                    <a:pt x="791" y="24226"/>
                    <a:pt x="1186" y="24105"/>
                  </a:cubicBezTo>
                  <a:cubicBezTo>
                    <a:pt x="5077" y="22828"/>
                    <a:pt x="8147" y="20153"/>
                    <a:pt x="10882" y="17174"/>
                  </a:cubicBezTo>
                  <a:cubicBezTo>
                    <a:pt x="12068" y="15898"/>
                    <a:pt x="13284" y="14651"/>
                    <a:pt x="14469" y="13375"/>
                  </a:cubicBezTo>
                  <a:cubicBezTo>
                    <a:pt x="15199" y="9606"/>
                    <a:pt x="15594" y="4955"/>
                    <a:pt x="15594" y="1"/>
                  </a:cubicBezTo>
                  <a:close/>
                </a:path>
              </a:pathLst>
            </a:custGeom>
            <a:solidFill>
              <a:srgbClr val="51C0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3" name="Google Shape;2663;p71"/>
            <p:cNvSpPr/>
            <p:nvPr/>
          </p:nvSpPr>
          <p:spPr>
            <a:xfrm>
              <a:off x="6111844" y="6377049"/>
              <a:ext cx="338371" cy="601354"/>
            </a:xfrm>
            <a:custGeom>
              <a:avLst/>
              <a:gdLst/>
              <a:ahLst/>
              <a:cxnLst/>
              <a:rect l="l" t="t" r="r" b="b"/>
              <a:pathLst>
                <a:path w="12828" h="22798" extrusionOk="0">
                  <a:moveTo>
                    <a:pt x="8815" y="1"/>
                  </a:moveTo>
                  <a:cubicBezTo>
                    <a:pt x="6444" y="3952"/>
                    <a:pt x="3526" y="7752"/>
                    <a:pt x="0" y="10639"/>
                  </a:cubicBezTo>
                  <a:cubicBezTo>
                    <a:pt x="578" y="14408"/>
                    <a:pt x="973" y="18481"/>
                    <a:pt x="1155" y="22798"/>
                  </a:cubicBezTo>
                  <a:cubicBezTo>
                    <a:pt x="5532" y="20001"/>
                    <a:pt x="9454" y="16688"/>
                    <a:pt x="12827" y="12858"/>
                  </a:cubicBezTo>
                  <a:cubicBezTo>
                    <a:pt x="12007" y="8208"/>
                    <a:pt x="10669" y="3770"/>
                    <a:pt x="8815" y="1"/>
                  </a:cubicBezTo>
                  <a:close/>
                </a:path>
              </a:pathLst>
            </a:custGeom>
            <a:solidFill>
              <a:srgbClr val="51C0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4" name="Google Shape;2664;p71"/>
            <p:cNvSpPr/>
            <p:nvPr/>
          </p:nvSpPr>
          <p:spPr>
            <a:xfrm>
              <a:off x="6026856" y="7527583"/>
              <a:ext cx="404921" cy="367228"/>
            </a:xfrm>
            <a:custGeom>
              <a:avLst/>
              <a:gdLst/>
              <a:ahLst/>
              <a:cxnLst/>
              <a:rect l="l" t="t" r="r" b="b"/>
              <a:pathLst>
                <a:path w="15351" h="13922" extrusionOk="0">
                  <a:moveTo>
                    <a:pt x="15350" y="1"/>
                  </a:moveTo>
                  <a:cubicBezTo>
                    <a:pt x="13891" y="1399"/>
                    <a:pt x="12372" y="2767"/>
                    <a:pt x="10882" y="4013"/>
                  </a:cubicBezTo>
                  <a:cubicBezTo>
                    <a:pt x="7934" y="6475"/>
                    <a:pt x="4955" y="8055"/>
                    <a:pt x="1399" y="8724"/>
                  </a:cubicBezTo>
                  <a:cubicBezTo>
                    <a:pt x="973" y="10457"/>
                    <a:pt x="517" y="12189"/>
                    <a:pt x="1" y="13922"/>
                  </a:cubicBezTo>
                  <a:cubicBezTo>
                    <a:pt x="3557" y="13770"/>
                    <a:pt x="11612" y="12068"/>
                    <a:pt x="15198" y="578"/>
                  </a:cubicBezTo>
                  <a:cubicBezTo>
                    <a:pt x="15259" y="396"/>
                    <a:pt x="15290" y="183"/>
                    <a:pt x="15350" y="1"/>
                  </a:cubicBezTo>
                  <a:close/>
                </a:path>
              </a:pathLst>
            </a:custGeom>
            <a:solidFill>
              <a:srgbClr val="51C0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5" name="Google Shape;2665;p71"/>
            <p:cNvSpPr/>
            <p:nvPr/>
          </p:nvSpPr>
          <p:spPr>
            <a:xfrm>
              <a:off x="6127064" y="6761106"/>
              <a:ext cx="355226" cy="647831"/>
            </a:xfrm>
            <a:custGeom>
              <a:avLst/>
              <a:gdLst/>
              <a:ahLst/>
              <a:cxnLst/>
              <a:rect l="l" t="t" r="r" b="b"/>
              <a:pathLst>
                <a:path w="13467" h="24560" extrusionOk="0">
                  <a:moveTo>
                    <a:pt x="12554" y="0"/>
                  </a:moveTo>
                  <a:cubicBezTo>
                    <a:pt x="9059" y="3709"/>
                    <a:pt x="5047" y="6931"/>
                    <a:pt x="639" y="9545"/>
                  </a:cubicBezTo>
                  <a:cubicBezTo>
                    <a:pt x="791" y="14286"/>
                    <a:pt x="609" y="19302"/>
                    <a:pt x="1" y="24560"/>
                  </a:cubicBezTo>
                  <a:cubicBezTo>
                    <a:pt x="1855" y="23405"/>
                    <a:pt x="3618" y="22068"/>
                    <a:pt x="5259" y="20457"/>
                  </a:cubicBezTo>
                  <a:cubicBezTo>
                    <a:pt x="8360" y="17326"/>
                    <a:pt x="10883" y="13800"/>
                    <a:pt x="13466" y="10274"/>
                  </a:cubicBezTo>
                  <a:cubicBezTo>
                    <a:pt x="13375" y="6900"/>
                    <a:pt x="13071" y="3405"/>
                    <a:pt x="12554" y="0"/>
                  </a:cubicBezTo>
                  <a:close/>
                </a:path>
              </a:pathLst>
            </a:custGeom>
            <a:solidFill>
              <a:srgbClr val="51C0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6" name="Google Shape;2666;p71"/>
            <p:cNvSpPr/>
            <p:nvPr/>
          </p:nvSpPr>
          <p:spPr>
            <a:xfrm>
              <a:off x="5929840" y="7105068"/>
              <a:ext cx="53757" cy="387274"/>
            </a:xfrm>
            <a:custGeom>
              <a:avLst/>
              <a:gdLst/>
              <a:ahLst/>
              <a:cxnLst/>
              <a:rect l="l" t="t" r="r" b="b"/>
              <a:pathLst>
                <a:path w="2038" h="14682" extrusionOk="0">
                  <a:moveTo>
                    <a:pt x="1" y="61"/>
                  </a:moveTo>
                  <a:cubicBezTo>
                    <a:pt x="1" y="91"/>
                    <a:pt x="1" y="122"/>
                    <a:pt x="1" y="182"/>
                  </a:cubicBezTo>
                  <a:lnTo>
                    <a:pt x="31" y="182"/>
                  </a:lnTo>
                  <a:cubicBezTo>
                    <a:pt x="59" y="187"/>
                    <a:pt x="83" y="195"/>
                    <a:pt x="106" y="205"/>
                  </a:cubicBezTo>
                  <a:lnTo>
                    <a:pt x="106" y="205"/>
                  </a:lnTo>
                  <a:cubicBezTo>
                    <a:pt x="64" y="165"/>
                    <a:pt x="28" y="116"/>
                    <a:pt x="1" y="61"/>
                  </a:cubicBezTo>
                  <a:close/>
                  <a:moveTo>
                    <a:pt x="106" y="205"/>
                  </a:moveTo>
                  <a:cubicBezTo>
                    <a:pt x="133" y="231"/>
                    <a:pt x="164" y="253"/>
                    <a:pt x="197" y="269"/>
                  </a:cubicBezTo>
                  <a:lnTo>
                    <a:pt x="197" y="269"/>
                  </a:lnTo>
                  <a:cubicBezTo>
                    <a:pt x="174" y="243"/>
                    <a:pt x="143" y="221"/>
                    <a:pt x="106" y="205"/>
                  </a:cubicBezTo>
                  <a:close/>
                  <a:moveTo>
                    <a:pt x="1186" y="0"/>
                  </a:moveTo>
                  <a:cubicBezTo>
                    <a:pt x="943" y="91"/>
                    <a:pt x="730" y="182"/>
                    <a:pt x="487" y="274"/>
                  </a:cubicBezTo>
                  <a:cubicBezTo>
                    <a:pt x="437" y="295"/>
                    <a:pt x="389" y="305"/>
                    <a:pt x="343" y="305"/>
                  </a:cubicBezTo>
                  <a:cubicBezTo>
                    <a:pt x="291" y="305"/>
                    <a:pt x="242" y="292"/>
                    <a:pt x="197" y="269"/>
                  </a:cubicBezTo>
                  <a:lnTo>
                    <a:pt x="197" y="269"/>
                  </a:lnTo>
                  <a:cubicBezTo>
                    <a:pt x="328" y="417"/>
                    <a:pt x="244" y="696"/>
                    <a:pt x="31" y="790"/>
                  </a:cubicBezTo>
                  <a:cubicBezTo>
                    <a:pt x="335" y="5350"/>
                    <a:pt x="609" y="9879"/>
                    <a:pt x="912" y="14408"/>
                  </a:cubicBezTo>
                  <a:cubicBezTo>
                    <a:pt x="1034" y="14438"/>
                    <a:pt x="1156" y="14468"/>
                    <a:pt x="1247" y="14468"/>
                  </a:cubicBezTo>
                  <a:cubicBezTo>
                    <a:pt x="1399" y="14468"/>
                    <a:pt x="1490" y="14590"/>
                    <a:pt x="1520" y="14681"/>
                  </a:cubicBezTo>
                  <a:cubicBezTo>
                    <a:pt x="1703" y="14590"/>
                    <a:pt x="1855" y="14499"/>
                    <a:pt x="2037" y="14438"/>
                  </a:cubicBezTo>
                  <a:cubicBezTo>
                    <a:pt x="1764" y="9605"/>
                    <a:pt x="1460" y="4803"/>
                    <a:pt x="1186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7" name="Google Shape;2667;p71"/>
            <p:cNvSpPr/>
            <p:nvPr/>
          </p:nvSpPr>
          <p:spPr>
            <a:xfrm>
              <a:off x="5909793" y="6753087"/>
              <a:ext cx="49748" cy="343171"/>
            </a:xfrm>
            <a:custGeom>
              <a:avLst/>
              <a:gdLst/>
              <a:ahLst/>
              <a:cxnLst/>
              <a:rect l="l" t="t" r="r" b="b"/>
              <a:pathLst>
                <a:path w="1886" h="13010" extrusionOk="0">
                  <a:moveTo>
                    <a:pt x="1" y="0"/>
                  </a:moveTo>
                  <a:lnTo>
                    <a:pt x="1" y="0"/>
                  </a:lnTo>
                  <a:cubicBezTo>
                    <a:pt x="214" y="4347"/>
                    <a:pt x="457" y="8663"/>
                    <a:pt x="730" y="13010"/>
                  </a:cubicBezTo>
                  <a:cubicBezTo>
                    <a:pt x="761" y="12919"/>
                    <a:pt x="791" y="12827"/>
                    <a:pt x="913" y="12797"/>
                  </a:cubicBezTo>
                  <a:cubicBezTo>
                    <a:pt x="1247" y="12645"/>
                    <a:pt x="1551" y="12493"/>
                    <a:pt x="1885" y="12311"/>
                  </a:cubicBezTo>
                  <a:cubicBezTo>
                    <a:pt x="1642" y="8572"/>
                    <a:pt x="1429" y="4803"/>
                    <a:pt x="1247" y="1034"/>
                  </a:cubicBezTo>
                  <a:cubicBezTo>
                    <a:pt x="1247" y="760"/>
                    <a:pt x="1217" y="456"/>
                    <a:pt x="1217" y="183"/>
                  </a:cubicBezTo>
                  <a:cubicBezTo>
                    <a:pt x="1065" y="244"/>
                    <a:pt x="913" y="304"/>
                    <a:pt x="791" y="365"/>
                  </a:cubicBezTo>
                  <a:cubicBezTo>
                    <a:pt x="752" y="382"/>
                    <a:pt x="715" y="389"/>
                    <a:pt x="680" y="389"/>
                  </a:cubicBezTo>
                  <a:cubicBezTo>
                    <a:pt x="527" y="389"/>
                    <a:pt x="421" y="241"/>
                    <a:pt x="396" y="92"/>
                  </a:cubicBezTo>
                  <a:cubicBezTo>
                    <a:pt x="244" y="61"/>
                    <a:pt x="122" y="31"/>
                    <a:pt x="1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8" name="Google Shape;2668;p71"/>
            <p:cNvSpPr/>
            <p:nvPr/>
          </p:nvSpPr>
          <p:spPr>
            <a:xfrm>
              <a:off x="5878535" y="6083257"/>
              <a:ext cx="61750" cy="660229"/>
            </a:xfrm>
            <a:custGeom>
              <a:avLst/>
              <a:gdLst/>
              <a:ahLst/>
              <a:cxnLst/>
              <a:rect l="l" t="t" r="r" b="b"/>
              <a:pathLst>
                <a:path w="2341" h="25030" extrusionOk="0">
                  <a:moveTo>
                    <a:pt x="1065" y="1"/>
                  </a:moveTo>
                  <a:cubicBezTo>
                    <a:pt x="1024" y="1"/>
                    <a:pt x="983" y="4"/>
                    <a:pt x="943" y="14"/>
                  </a:cubicBezTo>
                  <a:cubicBezTo>
                    <a:pt x="608" y="14"/>
                    <a:pt x="335" y="45"/>
                    <a:pt x="0" y="75"/>
                  </a:cubicBezTo>
                  <a:cubicBezTo>
                    <a:pt x="91" y="4634"/>
                    <a:pt x="304" y="9194"/>
                    <a:pt x="578" y="13723"/>
                  </a:cubicBezTo>
                  <a:cubicBezTo>
                    <a:pt x="791" y="13966"/>
                    <a:pt x="1003" y="14239"/>
                    <a:pt x="1216" y="14482"/>
                  </a:cubicBezTo>
                  <a:cubicBezTo>
                    <a:pt x="1428" y="14694"/>
                    <a:pt x="1239" y="14996"/>
                    <a:pt x="1003" y="14996"/>
                  </a:cubicBezTo>
                  <a:cubicBezTo>
                    <a:pt x="933" y="14996"/>
                    <a:pt x="860" y="14970"/>
                    <a:pt x="791" y="14908"/>
                  </a:cubicBezTo>
                  <a:cubicBezTo>
                    <a:pt x="730" y="14847"/>
                    <a:pt x="669" y="14786"/>
                    <a:pt x="639" y="14726"/>
                  </a:cubicBezTo>
                  <a:lnTo>
                    <a:pt x="639" y="14726"/>
                  </a:lnTo>
                  <a:cubicBezTo>
                    <a:pt x="791" y="17522"/>
                    <a:pt x="943" y="20318"/>
                    <a:pt x="1064" y="23054"/>
                  </a:cubicBezTo>
                  <a:cubicBezTo>
                    <a:pt x="1095" y="23601"/>
                    <a:pt x="1125" y="24148"/>
                    <a:pt x="1155" y="24695"/>
                  </a:cubicBezTo>
                  <a:cubicBezTo>
                    <a:pt x="1338" y="24787"/>
                    <a:pt x="1550" y="24878"/>
                    <a:pt x="1733" y="24939"/>
                  </a:cubicBezTo>
                  <a:cubicBezTo>
                    <a:pt x="1824" y="24939"/>
                    <a:pt x="1854" y="24999"/>
                    <a:pt x="1885" y="25030"/>
                  </a:cubicBezTo>
                  <a:cubicBezTo>
                    <a:pt x="2037" y="24939"/>
                    <a:pt x="2189" y="24847"/>
                    <a:pt x="2341" y="24756"/>
                  </a:cubicBezTo>
                  <a:cubicBezTo>
                    <a:pt x="2158" y="21109"/>
                    <a:pt x="1946" y="17431"/>
                    <a:pt x="1763" y="13723"/>
                  </a:cubicBezTo>
                  <a:cubicBezTo>
                    <a:pt x="1550" y="13814"/>
                    <a:pt x="1338" y="13875"/>
                    <a:pt x="1095" y="13905"/>
                  </a:cubicBezTo>
                  <a:cubicBezTo>
                    <a:pt x="1064" y="13912"/>
                    <a:pt x="1034" y="13915"/>
                    <a:pt x="1006" y="13915"/>
                  </a:cubicBezTo>
                  <a:cubicBezTo>
                    <a:pt x="646" y="13915"/>
                    <a:pt x="517" y="13408"/>
                    <a:pt x="912" y="13267"/>
                  </a:cubicBezTo>
                  <a:cubicBezTo>
                    <a:pt x="1186" y="13145"/>
                    <a:pt x="1459" y="12993"/>
                    <a:pt x="1733" y="12811"/>
                  </a:cubicBezTo>
                  <a:cubicBezTo>
                    <a:pt x="1520" y="8525"/>
                    <a:pt x="1368" y="4270"/>
                    <a:pt x="1338" y="14"/>
                  </a:cubicBezTo>
                  <a:cubicBezTo>
                    <a:pt x="1236" y="14"/>
                    <a:pt x="1149" y="1"/>
                    <a:pt x="1065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9" name="Google Shape;2669;p71"/>
            <p:cNvSpPr/>
            <p:nvPr/>
          </p:nvSpPr>
          <p:spPr>
            <a:xfrm>
              <a:off x="5956296" y="7505136"/>
              <a:ext cx="49748" cy="390493"/>
            </a:xfrm>
            <a:custGeom>
              <a:avLst/>
              <a:gdLst/>
              <a:ahLst/>
              <a:cxnLst/>
              <a:rect l="l" t="t" r="r" b="b"/>
              <a:pathLst>
                <a:path w="1886" h="14804" extrusionOk="0">
                  <a:moveTo>
                    <a:pt x="1095" y="1"/>
                  </a:moveTo>
                  <a:cubicBezTo>
                    <a:pt x="761" y="92"/>
                    <a:pt x="426" y="213"/>
                    <a:pt x="92" y="274"/>
                  </a:cubicBezTo>
                  <a:cubicBezTo>
                    <a:pt x="82" y="284"/>
                    <a:pt x="72" y="288"/>
                    <a:pt x="61" y="288"/>
                  </a:cubicBezTo>
                  <a:cubicBezTo>
                    <a:pt x="41" y="288"/>
                    <a:pt x="21" y="274"/>
                    <a:pt x="1" y="274"/>
                  </a:cubicBezTo>
                  <a:lnTo>
                    <a:pt x="1" y="274"/>
                  </a:lnTo>
                  <a:cubicBezTo>
                    <a:pt x="213" y="3526"/>
                    <a:pt x="426" y="6809"/>
                    <a:pt x="609" y="10061"/>
                  </a:cubicBezTo>
                  <a:cubicBezTo>
                    <a:pt x="821" y="10183"/>
                    <a:pt x="852" y="10457"/>
                    <a:pt x="639" y="10578"/>
                  </a:cubicBezTo>
                  <a:cubicBezTo>
                    <a:pt x="730" y="11976"/>
                    <a:pt x="791" y="13375"/>
                    <a:pt x="882" y="14742"/>
                  </a:cubicBezTo>
                  <a:lnTo>
                    <a:pt x="913" y="14742"/>
                  </a:lnTo>
                  <a:cubicBezTo>
                    <a:pt x="913" y="14742"/>
                    <a:pt x="1277" y="14803"/>
                    <a:pt x="1885" y="14803"/>
                  </a:cubicBezTo>
                  <a:cubicBezTo>
                    <a:pt x="1794" y="13162"/>
                    <a:pt x="1733" y="11551"/>
                    <a:pt x="1642" y="9909"/>
                  </a:cubicBezTo>
                  <a:cubicBezTo>
                    <a:pt x="1551" y="9909"/>
                    <a:pt x="1460" y="9940"/>
                    <a:pt x="1338" y="9940"/>
                  </a:cubicBezTo>
                  <a:cubicBezTo>
                    <a:pt x="1125" y="9940"/>
                    <a:pt x="1004" y="9636"/>
                    <a:pt x="1156" y="9484"/>
                  </a:cubicBezTo>
                  <a:cubicBezTo>
                    <a:pt x="1308" y="9362"/>
                    <a:pt x="1460" y="9271"/>
                    <a:pt x="1612" y="9180"/>
                  </a:cubicBezTo>
                  <a:cubicBezTo>
                    <a:pt x="1429" y="6110"/>
                    <a:pt x="1277" y="3070"/>
                    <a:pt x="1095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0" name="Google Shape;2670;p71"/>
            <p:cNvSpPr/>
            <p:nvPr/>
          </p:nvSpPr>
          <p:spPr>
            <a:xfrm>
              <a:off x="5450376" y="6246375"/>
              <a:ext cx="459443" cy="506738"/>
            </a:xfrm>
            <a:custGeom>
              <a:avLst/>
              <a:gdLst/>
              <a:ahLst/>
              <a:cxnLst/>
              <a:rect l="l" t="t" r="r" b="b"/>
              <a:pathLst>
                <a:path w="17418" h="19211" extrusionOk="0">
                  <a:moveTo>
                    <a:pt x="700" y="0"/>
                  </a:moveTo>
                  <a:cubicBezTo>
                    <a:pt x="457" y="244"/>
                    <a:pt x="214" y="487"/>
                    <a:pt x="1" y="730"/>
                  </a:cubicBezTo>
                  <a:cubicBezTo>
                    <a:pt x="2038" y="4104"/>
                    <a:pt x="4348" y="7265"/>
                    <a:pt x="6962" y="10244"/>
                  </a:cubicBezTo>
                  <a:cubicBezTo>
                    <a:pt x="9424" y="13071"/>
                    <a:pt x="13436" y="18207"/>
                    <a:pt x="17418" y="19210"/>
                  </a:cubicBezTo>
                  <a:cubicBezTo>
                    <a:pt x="17418" y="18967"/>
                    <a:pt x="17387" y="18755"/>
                    <a:pt x="17387" y="18511"/>
                  </a:cubicBezTo>
                  <a:cubicBezTo>
                    <a:pt x="13679" y="17113"/>
                    <a:pt x="10062" y="12341"/>
                    <a:pt x="7600" y="9605"/>
                  </a:cubicBezTo>
                  <a:cubicBezTo>
                    <a:pt x="4955" y="6627"/>
                    <a:pt x="2706" y="3405"/>
                    <a:pt x="700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1" name="Google Shape;2671;p71"/>
            <p:cNvSpPr/>
            <p:nvPr/>
          </p:nvSpPr>
          <p:spPr>
            <a:xfrm>
              <a:off x="5909001" y="6734649"/>
              <a:ext cx="19256" cy="20865"/>
            </a:xfrm>
            <a:custGeom>
              <a:avLst/>
              <a:gdLst/>
              <a:ahLst/>
              <a:cxnLst/>
              <a:rect l="l" t="t" r="r" b="b"/>
              <a:pathLst>
                <a:path w="730" h="791" extrusionOk="0">
                  <a:moveTo>
                    <a:pt x="0" y="0"/>
                  </a:moveTo>
                  <a:cubicBezTo>
                    <a:pt x="0" y="244"/>
                    <a:pt x="31" y="487"/>
                    <a:pt x="31" y="699"/>
                  </a:cubicBezTo>
                  <a:cubicBezTo>
                    <a:pt x="152" y="730"/>
                    <a:pt x="304" y="760"/>
                    <a:pt x="426" y="791"/>
                  </a:cubicBezTo>
                  <a:cubicBezTo>
                    <a:pt x="395" y="669"/>
                    <a:pt x="426" y="517"/>
                    <a:pt x="547" y="456"/>
                  </a:cubicBezTo>
                  <a:cubicBezTo>
                    <a:pt x="608" y="426"/>
                    <a:pt x="669" y="365"/>
                    <a:pt x="730" y="335"/>
                  </a:cubicBezTo>
                  <a:cubicBezTo>
                    <a:pt x="699" y="304"/>
                    <a:pt x="669" y="274"/>
                    <a:pt x="578" y="244"/>
                  </a:cubicBezTo>
                  <a:cubicBezTo>
                    <a:pt x="395" y="183"/>
                    <a:pt x="183" y="92"/>
                    <a:pt x="0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2" name="Google Shape;2672;p71"/>
            <p:cNvSpPr/>
            <p:nvPr/>
          </p:nvSpPr>
          <p:spPr>
            <a:xfrm>
              <a:off x="5302055" y="6623204"/>
              <a:ext cx="628602" cy="504338"/>
            </a:xfrm>
            <a:custGeom>
              <a:avLst/>
              <a:gdLst/>
              <a:ahLst/>
              <a:cxnLst/>
              <a:rect l="l" t="t" r="r" b="b"/>
              <a:pathLst>
                <a:path w="23831" h="19120" extrusionOk="0">
                  <a:moveTo>
                    <a:pt x="183" y="0"/>
                  </a:moveTo>
                  <a:cubicBezTo>
                    <a:pt x="92" y="517"/>
                    <a:pt x="62" y="1064"/>
                    <a:pt x="1" y="1611"/>
                  </a:cubicBezTo>
                  <a:cubicBezTo>
                    <a:pt x="6445" y="9301"/>
                    <a:pt x="13952" y="17235"/>
                    <a:pt x="23649" y="19119"/>
                  </a:cubicBezTo>
                  <a:cubicBezTo>
                    <a:pt x="23709" y="19119"/>
                    <a:pt x="23770" y="19089"/>
                    <a:pt x="23831" y="19058"/>
                  </a:cubicBezTo>
                  <a:cubicBezTo>
                    <a:pt x="23831" y="18846"/>
                    <a:pt x="23801" y="18663"/>
                    <a:pt x="23801" y="18450"/>
                  </a:cubicBezTo>
                  <a:cubicBezTo>
                    <a:pt x="13527" y="16262"/>
                    <a:pt x="6931" y="7599"/>
                    <a:pt x="183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3" name="Google Shape;2673;p71"/>
            <p:cNvSpPr/>
            <p:nvPr/>
          </p:nvSpPr>
          <p:spPr>
            <a:xfrm>
              <a:off x="5929840" y="7109869"/>
              <a:ext cx="10445" cy="16064"/>
            </a:xfrm>
            <a:custGeom>
              <a:avLst/>
              <a:gdLst/>
              <a:ahLst/>
              <a:cxnLst/>
              <a:rect l="l" t="t" r="r" b="b"/>
              <a:pathLst>
                <a:path w="396" h="609" extrusionOk="0">
                  <a:moveTo>
                    <a:pt x="1" y="0"/>
                  </a:moveTo>
                  <a:cubicBezTo>
                    <a:pt x="1" y="213"/>
                    <a:pt x="31" y="396"/>
                    <a:pt x="31" y="608"/>
                  </a:cubicBezTo>
                  <a:cubicBezTo>
                    <a:pt x="305" y="517"/>
                    <a:pt x="396" y="61"/>
                    <a:pt x="31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4" name="Google Shape;2674;p71"/>
            <p:cNvSpPr/>
            <p:nvPr/>
          </p:nvSpPr>
          <p:spPr>
            <a:xfrm>
              <a:off x="5313292" y="7041710"/>
              <a:ext cx="642239" cy="460235"/>
            </a:xfrm>
            <a:custGeom>
              <a:avLst/>
              <a:gdLst/>
              <a:ahLst/>
              <a:cxnLst/>
              <a:rect l="l" t="t" r="r" b="b"/>
              <a:pathLst>
                <a:path w="24348" h="17448" extrusionOk="0">
                  <a:moveTo>
                    <a:pt x="0" y="1"/>
                  </a:moveTo>
                  <a:cubicBezTo>
                    <a:pt x="61" y="670"/>
                    <a:pt x="122" y="1369"/>
                    <a:pt x="213" y="2068"/>
                  </a:cubicBezTo>
                  <a:cubicBezTo>
                    <a:pt x="6627" y="9606"/>
                    <a:pt x="14803" y="17418"/>
                    <a:pt x="24226" y="17448"/>
                  </a:cubicBezTo>
                  <a:cubicBezTo>
                    <a:pt x="24256" y="17418"/>
                    <a:pt x="24256" y="17387"/>
                    <a:pt x="24286" y="17387"/>
                  </a:cubicBezTo>
                  <a:cubicBezTo>
                    <a:pt x="24286" y="17357"/>
                    <a:pt x="24317" y="17357"/>
                    <a:pt x="24347" y="17357"/>
                  </a:cubicBezTo>
                  <a:cubicBezTo>
                    <a:pt x="24317" y="17174"/>
                    <a:pt x="24317" y="16992"/>
                    <a:pt x="24317" y="16810"/>
                  </a:cubicBezTo>
                  <a:cubicBezTo>
                    <a:pt x="14286" y="15776"/>
                    <a:pt x="6444" y="7782"/>
                    <a:pt x="0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5" name="Google Shape;2675;p71"/>
            <p:cNvSpPr/>
            <p:nvPr/>
          </p:nvSpPr>
          <p:spPr>
            <a:xfrm>
              <a:off x="5953896" y="7485089"/>
              <a:ext cx="16064" cy="14455"/>
            </a:xfrm>
            <a:custGeom>
              <a:avLst/>
              <a:gdLst/>
              <a:ahLst/>
              <a:cxnLst/>
              <a:rect l="l" t="t" r="r" b="b"/>
              <a:pathLst>
                <a:path w="609" h="548" extrusionOk="0">
                  <a:moveTo>
                    <a:pt x="0" y="1"/>
                  </a:moveTo>
                  <a:lnTo>
                    <a:pt x="0" y="1"/>
                  </a:lnTo>
                  <a:cubicBezTo>
                    <a:pt x="31" y="183"/>
                    <a:pt x="31" y="365"/>
                    <a:pt x="61" y="548"/>
                  </a:cubicBezTo>
                  <a:cubicBezTo>
                    <a:pt x="244" y="457"/>
                    <a:pt x="426" y="365"/>
                    <a:pt x="608" y="274"/>
                  </a:cubicBezTo>
                  <a:cubicBezTo>
                    <a:pt x="578" y="183"/>
                    <a:pt x="487" y="61"/>
                    <a:pt x="335" y="61"/>
                  </a:cubicBezTo>
                  <a:cubicBezTo>
                    <a:pt x="244" y="61"/>
                    <a:pt x="122" y="31"/>
                    <a:pt x="0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6" name="Google Shape;2676;p71"/>
            <p:cNvSpPr/>
            <p:nvPr/>
          </p:nvSpPr>
          <p:spPr>
            <a:xfrm>
              <a:off x="5464831" y="7570077"/>
              <a:ext cx="508321" cy="228904"/>
            </a:xfrm>
            <a:custGeom>
              <a:avLst/>
              <a:gdLst/>
              <a:ahLst/>
              <a:cxnLst/>
              <a:rect l="l" t="t" r="r" b="b"/>
              <a:pathLst>
                <a:path w="19271" h="8678" extrusionOk="0">
                  <a:moveTo>
                    <a:pt x="0" y="1"/>
                  </a:moveTo>
                  <a:lnTo>
                    <a:pt x="0" y="1"/>
                  </a:lnTo>
                  <a:cubicBezTo>
                    <a:pt x="638" y="943"/>
                    <a:pt x="1307" y="1824"/>
                    <a:pt x="1976" y="2645"/>
                  </a:cubicBezTo>
                  <a:cubicBezTo>
                    <a:pt x="5699" y="5569"/>
                    <a:pt x="11046" y="8677"/>
                    <a:pt x="16022" y="8677"/>
                  </a:cubicBezTo>
                  <a:cubicBezTo>
                    <a:pt x="17099" y="8677"/>
                    <a:pt x="18158" y="8532"/>
                    <a:pt x="19180" y="8207"/>
                  </a:cubicBezTo>
                  <a:cubicBezTo>
                    <a:pt x="19241" y="8177"/>
                    <a:pt x="19241" y="8147"/>
                    <a:pt x="19271" y="8116"/>
                  </a:cubicBezTo>
                  <a:cubicBezTo>
                    <a:pt x="19271" y="7964"/>
                    <a:pt x="19271" y="7782"/>
                    <a:pt x="19241" y="7599"/>
                  </a:cubicBezTo>
                  <a:cubicBezTo>
                    <a:pt x="19198" y="7578"/>
                    <a:pt x="19155" y="7556"/>
                    <a:pt x="19090" y="7556"/>
                  </a:cubicBezTo>
                  <a:cubicBezTo>
                    <a:pt x="19063" y="7556"/>
                    <a:pt x="19033" y="7560"/>
                    <a:pt x="18997" y="7569"/>
                  </a:cubicBezTo>
                  <a:cubicBezTo>
                    <a:pt x="18043" y="7756"/>
                    <a:pt x="17094" y="7845"/>
                    <a:pt x="16152" y="7845"/>
                  </a:cubicBezTo>
                  <a:cubicBezTo>
                    <a:pt x="10367" y="7845"/>
                    <a:pt x="4835" y="4496"/>
                    <a:pt x="0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7" name="Google Shape;2677;p71"/>
            <p:cNvSpPr/>
            <p:nvPr/>
          </p:nvSpPr>
          <p:spPr>
            <a:xfrm>
              <a:off x="5972334" y="7770520"/>
              <a:ext cx="5645" cy="13664"/>
            </a:xfrm>
            <a:custGeom>
              <a:avLst/>
              <a:gdLst/>
              <a:ahLst/>
              <a:cxnLst/>
              <a:rect l="l" t="t" r="r" b="b"/>
              <a:pathLst>
                <a:path w="214" h="518" extrusionOk="0">
                  <a:moveTo>
                    <a:pt x="1" y="0"/>
                  </a:moveTo>
                  <a:cubicBezTo>
                    <a:pt x="31" y="183"/>
                    <a:pt x="31" y="365"/>
                    <a:pt x="31" y="517"/>
                  </a:cubicBezTo>
                  <a:cubicBezTo>
                    <a:pt x="213" y="396"/>
                    <a:pt x="213" y="122"/>
                    <a:pt x="1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8" name="Google Shape;2678;p71"/>
            <p:cNvSpPr/>
            <p:nvPr/>
          </p:nvSpPr>
          <p:spPr>
            <a:xfrm>
              <a:off x="5650819" y="6125303"/>
              <a:ext cx="244572" cy="347181"/>
            </a:xfrm>
            <a:custGeom>
              <a:avLst/>
              <a:gdLst/>
              <a:ahLst/>
              <a:cxnLst/>
              <a:rect l="l" t="t" r="r" b="b"/>
              <a:pathLst>
                <a:path w="9272" h="13162" extrusionOk="0">
                  <a:moveTo>
                    <a:pt x="1034" y="1"/>
                  </a:moveTo>
                  <a:cubicBezTo>
                    <a:pt x="670" y="92"/>
                    <a:pt x="335" y="213"/>
                    <a:pt x="1" y="335"/>
                  </a:cubicBezTo>
                  <a:cubicBezTo>
                    <a:pt x="2311" y="5107"/>
                    <a:pt x="5351" y="9484"/>
                    <a:pt x="9272" y="13162"/>
                  </a:cubicBezTo>
                  <a:lnTo>
                    <a:pt x="9211" y="12159"/>
                  </a:lnTo>
                  <a:cubicBezTo>
                    <a:pt x="5746" y="8451"/>
                    <a:pt x="3101" y="4378"/>
                    <a:pt x="1034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9" name="Google Shape;2679;p71"/>
            <p:cNvSpPr/>
            <p:nvPr/>
          </p:nvSpPr>
          <p:spPr>
            <a:xfrm>
              <a:off x="5893755" y="6445209"/>
              <a:ext cx="22447" cy="33631"/>
            </a:xfrm>
            <a:custGeom>
              <a:avLst/>
              <a:gdLst/>
              <a:ahLst/>
              <a:cxnLst/>
              <a:rect l="l" t="t" r="r" b="b"/>
              <a:pathLst>
                <a:path w="851" h="1275" extrusionOk="0">
                  <a:moveTo>
                    <a:pt x="1" y="1"/>
                  </a:moveTo>
                  <a:cubicBezTo>
                    <a:pt x="1" y="365"/>
                    <a:pt x="31" y="669"/>
                    <a:pt x="62" y="1004"/>
                  </a:cubicBezTo>
                  <a:cubicBezTo>
                    <a:pt x="92" y="1064"/>
                    <a:pt x="153" y="1125"/>
                    <a:pt x="214" y="1186"/>
                  </a:cubicBezTo>
                  <a:cubicBezTo>
                    <a:pt x="276" y="1248"/>
                    <a:pt x="346" y="1274"/>
                    <a:pt x="413" y="1274"/>
                  </a:cubicBezTo>
                  <a:cubicBezTo>
                    <a:pt x="644" y="1274"/>
                    <a:pt x="851" y="972"/>
                    <a:pt x="639" y="760"/>
                  </a:cubicBezTo>
                  <a:cubicBezTo>
                    <a:pt x="426" y="517"/>
                    <a:pt x="214" y="244"/>
                    <a:pt x="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0" name="Google Shape;2680;p71"/>
            <p:cNvSpPr/>
            <p:nvPr/>
          </p:nvSpPr>
          <p:spPr>
            <a:xfrm>
              <a:off x="5924221" y="6296888"/>
              <a:ext cx="119490" cy="149138"/>
            </a:xfrm>
            <a:custGeom>
              <a:avLst/>
              <a:gdLst/>
              <a:ahLst/>
              <a:cxnLst/>
              <a:rect l="l" t="t" r="r" b="b"/>
              <a:pathLst>
                <a:path w="4530" h="5654" extrusionOk="0">
                  <a:moveTo>
                    <a:pt x="4135" y="0"/>
                  </a:moveTo>
                  <a:cubicBezTo>
                    <a:pt x="2980" y="1642"/>
                    <a:pt x="1460" y="3709"/>
                    <a:pt x="1" y="4712"/>
                  </a:cubicBezTo>
                  <a:cubicBezTo>
                    <a:pt x="31" y="5016"/>
                    <a:pt x="31" y="5350"/>
                    <a:pt x="31" y="5654"/>
                  </a:cubicBezTo>
                  <a:cubicBezTo>
                    <a:pt x="1673" y="5046"/>
                    <a:pt x="3192" y="3313"/>
                    <a:pt x="4530" y="1490"/>
                  </a:cubicBezTo>
                  <a:cubicBezTo>
                    <a:pt x="4378" y="1003"/>
                    <a:pt x="4256" y="487"/>
                    <a:pt x="4135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1" name="Google Shape;2681;p71"/>
            <p:cNvSpPr/>
            <p:nvPr/>
          </p:nvSpPr>
          <p:spPr>
            <a:xfrm>
              <a:off x="6032475" y="6136539"/>
              <a:ext cx="132310" cy="199651"/>
            </a:xfrm>
            <a:custGeom>
              <a:avLst/>
              <a:gdLst/>
              <a:ahLst/>
              <a:cxnLst/>
              <a:rect l="l" t="t" r="r" b="b"/>
              <a:pathLst>
                <a:path w="5016" h="7569" extrusionOk="0">
                  <a:moveTo>
                    <a:pt x="4013" y="0"/>
                  </a:moveTo>
                  <a:cubicBezTo>
                    <a:pt x="3101" y="1520"/>
                    <a:pt x="2128" y="3009"/>
                    <a:pt x="1125" y="4468"/>
                  </a:cubicBezTo>
                  <a:cubicBezTo>
                    <a:pt x="821" y="4894"/>
                    <a:pt x="456" y="5471"/>
                    <a:pt x="0" y="6079"/>
                  </a:cubicBezTo>
                  <a:cubicBezTo>
                    <a:pt x="152" y="6566"/>
                    <a:pt x="274" y="7052"/>
                    <a:pt x="426" y="7569"/>
                  </a:cubicBezTo>
                  <a:cubicBezTo>
                    <a:pt x="1429" y="6171"/>
                    <a:pt x="2310" y="4742"/>
                    <a:pt x="3009" y="3739"/>
                  </a:cubicBezTo>
                  <a:cubicBezTo>
                    <a:pt x="3709" y="2736"/>
                    <a:pt x="4377" y="1702"/>
                    <a:pt x="5016" y="669"/>
                  </a:cubicBezTo>
                  <a:cubicBezTo>
                    <a:pt x="4681" y="426"/>
                    <a:pt x="4347" y="213"/>
                    <a:pt x="4013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2" name="Google Shape;2682;p71"/>
            <p:cNvSpPr/>
            <p:nvPr/>
          </p:nvSpPr>
          <p:spPr>
            <a:xfrm>
              <a:off x="5891909" y="6421153"/>
              <a:ext cx="33157" cy="29807"/>
            </a:xfrm>
            <a:custGeom>
              <a:avLst/>
              <a:gdLst/>
              <a:ahLst/>
              <a:cxnLst/>
              <a:rect l="l" t="t" r="r" b="b"/>
              <a:pathLst>
                <a:path w="1257" h="1130" extrusionOk="0">
                  <a:moveTo>
                    <a:pt x="1226" y="1"/>
                  </a:moveTo>
                  <a:cubicBezTo>
                    <a:pt x="952" y="183"/>
                    <a:pt x="679" y="335"/>
                    <a:pt x="405" y="457"/>
                  </a:cubicBezTo>
                  <a:cubicBezTo>
                    <a:pt x="1" y="601"/>
                    <a:pt x="145" y="1130"/>
                    <a:pt x="526" y="1130"/>
                  </a:cubicBezTo>
                  <a:cubicBezTo>
                    <a:pt x="546" y="1130"/>
                    <a:pt x="566" y="1128"/>
                    <a:pt x="588" y="1125"/>
                  </a:cubicBezTo>
                  <a:cubicBezTo>
                    <a:pt x="831" y="1095"/>
                    <a:pt x="1043" y="1004"/>
                    <a:pt x="1256" y="943"/>
                  </a:cubicBezTo>
                  <a:cubicBezTo>
                    <a:pt x="1256" y="609"/>
                    <a:pt x="1226" y="305"/>
                    <a:pt x="1226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3" name="Google Shape;2683;p71"/>
            <p:cNvSpPr/>
            <p:nvPr/>
          </p:nvSpPr>
          <p:spPr>
            <a:xfrm>
              <a:off x="5940259" y="6616795"/>
              <a:ext cx="171612" cy="141937"/>
            </a:xfrm>
            <a:custGeom>
              <a:avLst/>
              <a:gdLst/>
              <a:ahLst/>
              <a:cxnLst/>
              <a:rect l="l" t="t" r="r" b="b"/>
              <a:pathLst>
                <a:path w="6506" h="5381" extrusionOk="0">
                  <a:moveTo>
                    <a:pt x="6232" y="0"/>
                  </a:moveTo>
                  <a:cubicBezTo>
                    <a:pt x="4408" y="1672"/>
                    <a:pt x="2341" y="3222"/>
                    <a:pt x="1" y="4529"/>
                  </a:cubicBezTo>
                  <a:cubicBezTo>
                    <a:pt x="31" y="4803"/>
                    <a:pt x="31" y="5076"/>
                    <a:pt x="62" y="5380"/>
                  </a:cubicBezTo>
                  <a:cubicBezTo>
                    <a:pt x="2402" y="4468"/>
                    <a:pt x="4530" y="3161"/>
                    <a:pt x="6505" y="1550"/>
                  </a:cubicBezTo>
                  <a:cubicBezTo>
                    <a:pt x="6414" y="1003"/>
                    <a:pt x="6323" y="517"/>
                    <a:pt x="6232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4" name="Google Shape;2684;p71"/>
            <p:cNvSpPr/>
            <p:nvPr/>
          </p:nvSpPr>
          <p:spPr>
            <a:xfrm>
              <a:off x="6104617" y="6342574"/>
              <a:ext cx="239771" cy="315132"/>
            </a:xfrm>
            <a:custGeom>
              <a:avLst/>
              <a:gdLst/>
              <a:ahLst/>
              <a:cxnLst/>
              <a:rect l="l" t="t" r="r" b="b"/>
              <a:pathLst>
                <a:path w="9090" h="11947" extrusionOk="0">
                  <a:moveTo>
                    <a:pt x="8421" y="1"/>
                  </a:moveTo>
                  <a:cubicBezTo>
                    <a:pt x="5989" y="3861"/>
                    <a:pt x="3314" y="7387"/>
                    <a:pt x="1" y="10396"/>
                  </a:cubicBezTo>
                  <a:cubicBezTo>
                    <a:pt x="92" y="10913"/>
                    <a:pt x="183" y="11430"/>
                    <a:pt x="274" y="11946"/>
                  </a:cubicBezTo>
                  <a:cubicBezTo>
                    <a:pt x="3800" y="9059"/>
                    <a:pt x="6718" y="5259"/>
                    <a:pt x="9089" y="1308"/>
                  </a:cubicBezTo>
                  <a:cubicBezTo>
                    <a:pt x="8876" y="852"/>
                    <a:pt x="8664" y="426"/>
                    <a:pt x="842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5" name="Google Shape;2685;p71"/>
            <p:cNvSpPr/>
            <p:nvPr/>
          </p:nvSpPr>
          <p:spPr>
            <a:xfrm>
              <a:off x="5920212" y="6736258"/>
              <a:ext cx="21682" cy="27116"/>
            </a:xfrm>
            <a:custGeom>
              <a:avLst/>
              <a:gdLst/>
              <a:ahLst/>
              <a:cxnLst/>
              <a:rect l="l" t="t" r="r" b="b"/>
              <a:pathLst>
                <a:path w="822" h="1028" extrusionOk="0">
                  <a:moveTo>
                    <a:pt x="761" y="0"/>
                  </a:moveTo>
                  <a:cubicBezTo>
                    <a:pt x="609" y="91"/>
                    <a:pt x="457" y="183"/>
                    <a:pt x="305" y="274"/>
                  </a:cubicBezTo>
                  <a:cubicBezTo>
                    <a:pt x="417" y="441"/>
                    <a:pt x="323" y="737"/>
                    <a:pt x="72" y="737"/>
                  </a:cubicBezTo>
                  <a:cubicBezTo>
                    <a:pt x="49" y="737"/>
                    <a:pt x="26" y="735"/>
                    <a:pt x="1" y="730"/>
                  </a:cubicBezTo>
                  <a:lnTo>
                    <a:pt x="1" y="730"/>
                  </a:lnTo>
                  <a:cubicBezTo>
                    <a:pt x="26" y="879"/>
                    <a:pt x="132" y="1027"/>
                    <a:pt x="285" y="1027"/>
                  </a:cubicBezTo>
                  <a:cubicBezTo>
                    <a:pt x="320" y="1027"/>
                    <a:pt x="357" y="1020"/>
                    <a:pt x="396" y="1003"/>
                  </a:cubicBezTo>
                  <a:cubicBezTo>
                    <a:pt x="548" y="942"/>
                    <a:pt x="670" y="882"/>
                    <a:pt x="822" y="851"/>
                  </a:cubicBezTo>
                  <a:cubicBezTo>
                    <a:pt x="791" y="547"/>
                    <a:pt x="791" y="274"/>
                    <a:pt x="761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6" name="Google Shape;2686;p71"/>
            <p:cNvSpPr/>
            <p:nvPr/>
          </p:nvSpPr>
          <p:spPr>
            <a:xfrm>
              <a:off x="5919421" y="6743459"/>
              <a:ext cx="11791" cy="12239"/>
            </a:xfrm>
            <a:custGeom>
              <a:avLst/>
              <a:gdLst/>
              <a:ahLst/>
              <a:cxnLst/>
              <a:rect l="l" t="t" r="r" b="b"/>
              <a:pathLst>
                <a:path w="447" h="464" extrusionOk="0">
                  <a:moveTo>
                    <a:pt x="335" y="1"/>
                  </a:moveTo>
                  <a:lnTo>
                    <a:pt x="335" y="1"/>
                  </a:lnTo>
                  <a:cubicBezTo>
                    <a:pt x="274" y="31"/>
                    <a:pt x="213" y="92"/>
                    <a:pt x="152" y="92"/>
                  </a:cubicBezTo>
                  <a:cubicBezTo>
                    <a:pt x="31" y="183"/>
                    <a:pt x="0" y="335"/>
                    <a:pt x="31" y="457"/>
                  </a:cubicBezTo>
                  <a:cubicBezTo>
                    <a:pt x="56" y="462"/>
                    <a:pt x="79" y="464"/>
                    <a:pt x="102" y="464"/>
                  </a:cubicBezTo>
                  <a:cubicBezTo>
                    <a:pt x="353" y="464"/>
                    <a:pt x="447" y="168"/>
                    <a:pt x="335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7" name="Google Shape;2687;p71"/>
            <p:cNvSpPr/>
            <p:nvPr/>
          </p:nvSpPr>
          <p:spPr>
            <a:xfrm>
              <a:off x="5927439" y="7096232"/>
              <a:ext cx="2427" cy="10445"/>
            </a:xfrm>
            <a:custGeom>
              <a:avLst/>
              <a:gdLst/>
              <a:ahLst/>
              <a:cxnLst/>
              <a:rect l="l" t="t" r="r" b="b"/>
              <a:pathLst>
                <a:path w="92" h="396" extrusionOk="0">
                  <a:moveTo>
                    <a:pt x="61" y="1"/>
                  </a:moveTo>
                  <a:cubicBezTo>
                    <a:pt x="0" y="122"/>
                    <a:pt x="31" y="274"/>
                    <a:pt x="92" y="396"/>
                  </a:cubicBezTo>
                  <a:cubicBezTo>
                    <a:pt x="92" y="274"/>
                    <a:pt x="61" y="122"/>
                    <a:pt x="6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8" name="Google Shape;2688;p71"/>
            <p:cNvSpPr/>
            <p:nvPr/>
          </p:nvSpPr>
          <p:spPr>
            <a:xfrm>
              <a:off x="5959514" y="6978377"/>
              <a:ext cx="184431" cy="126718"/>
            </a:xfrm>
            <a:custGeom>
              <a:avLst/>
              <a:gdLst/>
              <a:ahLst/>
              <a:cxnLst/>
              <a:rect l="l" t="t" r="r" b="b"/>
              <a:pathLst>
                <a:path w="6992" h="4804" extrusionOk="0">
                  <a:moveTo>
                    <a:pt x="6930" y="1"/>
                  </a:moveTo>
                  <a:cubicBezTo>
                    <a:pt x="4742" y="1399"/>
                    <a:pt x="2432" y="2645"/>
                    <a:pt x="0" y="3770"/>
                  </a:cubicBezTo>
                  <a:cubicBezTo>
                    <a:pt x="0" y="4134"/>
                    <a:pt x="31" y="4469"/>
                    <a:pt x="61" y="4803"/>
                  </a:cubicBezTo>
                  <a:cubicBezTo>
                    <a:pt x="2462" y="3800"/>
                    <a:pt x="4772" y="2615"/>
                    <a:pt x="6991" y="1308"/>
                  </a:cubicBezTo>
                  <a:cubicBezTo>
                    <a:pt x="6961" y="882"/>
                    <a:pt x="6961" y="426"/>
                    <a:pt x="6930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9" name="Google Shape;2689;p71"/>
            <p:cNvSpPr/>
            <p:nvPr/>
          </p:nvSpPr>
          <p:spPr>
            <a:xfrm>
              <a:off x="6142310" y="6716211"/>
              <a:ext cx="315106" cy="296668"/>
            </a:xfrm>
            <a:custGeom>
              <a:avLst/>
              <a:gdLst/>
              <a:ahLst/>
              <a:cxnLst/>
              <a:rect l="l" t="t" r="r" b="b"/>
              <a:pathLst>
                <a:path w="11946" h="11247" extrusionOk="0">
                  <a:moveTo>
                    <a:pt x="11672" y="0"/>
                  </a:moveTo>
                  <a:cubicBezTo>
                    <a:pt x="8299" y="3830"/>
                    <a:pt x="4377" y="7143"/>
                    <a:pt x="0" y="9940"/>
                  </a:cubicBezTo>
                  <a:cubicBezTo>
                    <a:pt x="31" y="10365"/>
                    <a:pt x="61" y="10821"/>
                    <a:pt x="61" y="11247"/>
                  </a:cubicBezTo>
                  <a:cubicBezTo>
                    <a:pt x="4469" y="8633"/>
                    <a:pt x="8481" y="5411"/>
                    <a:pt x="11946" y="1702"/>
                  </a:cubicBezTo>
                  <a:cubicBezTo>
                    <a:pt x="11885" y="1125"/>
                    <a:pt x="11764" y="547"/>
                    <a:pt x="11672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0" name="Google Shape;2690;p71"/>
            <p:cNvSpPr/>
            <p:nvPr/>
          </p:nvSpPr>
          <p:spPr>
            <a:xfrm>
              <a:off x="5929048" y="7077794"/>
              <a:ext cx="32075" cy="36032"/>
            </a:xfrm>
            <a:custGeom>
              <a:avLst/>
              <a:gdLst/>
              <a:ahLst/>
              <a:cxnLst/>
              <a:rect l="l" t="t" r="r" b="b"/>
              <a:pathLst>
                <a:path w="1216" h="1366" extrusionOk="0">
                  <a:moveTo>
                    <a:pt x="1155" y="1"/>
                  </a:moveTo>
                  <a:cubicBezTo>
                    <a:pt x="821" y="153"/>
                    <a:pt x="517" y="335"/>
                    <a:pt x="183" y="487"/>
                  </a:cubicBezTo>
                  <a:cubicBezTo>
                    <a:pt x="91" y="548"/>
                    <a:pt x="31" y="609"/>
                    <a:pt x="0" y="700"/>
                  </a:cubicBezTo>
                  <a:cubicBezTo>
                    <a:pt x="0" y="821"/>
                    <a:pt x="31" y="973"/>
                    <a:pt x="31" y="1095"/>
                  </a:cubicBezTo>
                  <a:cubicBezTo>
                    <a:pt x="103" y="1240"/>
                    <a:pt x="233" y="1365"/>
                    <a:pt x="390" y="1365"/>
                  </a:cubicBezTo>
                  <a:cubicBezTo>
                    <a:pt x="431" y="1365"/>
                    <a:pt x="473" y="1357"/>
                    <a:pt x="517" y="1338"/>
                  </a:cubicBezTo>
                  <a:cubicBezTo>
                    <a:pt x="760" y="1247"/>
                    <a:pt x="973" y="1125"/>
                    <a:pt x="1216" y="1034"/>
                  </a:cubicBezTo>
                  <a:cubicBezTo>
                    <a:pt x="1186" y="700"/>
                    <a:pt x="1155" y="365"/>
                    <a:pt x="1155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1" name="Google Shape;2691;p71"/>
            <p:cNvSpPr/>
            <p:nvPr/>
          </p:nvSpPr>
          <p:spPr>
            <a:xfrm>
              <a:off x="5949095" y="7501918"/>
              <a:ext cx="7227" cy="10445"/>
            </a:xfrm>
            <a:custGeom>
              <a:avLst/>
              <a:gdLst/>
              <a:ahLst/>
              <a:cxnLst/>
              <a:rect l="l" t="t" r="r" b="b"/>
              <a:pathLst>
                <a:path w="274" h="396" extrusionOk="0">
                  <a:moveTo>
                    <a:pt x="122" y="1"/>
                  </a:moveTo>
                  <a:cubicBezTo>
                    <a:pt x="0" y="123"/>
                    <a:pt x="91" y="335"/>
                    <a:pt x="274" y="396"/>
                  </a:cubicBezTo>
                  <a:cubicBezTo>
                    <a:pt x="243" y="274"/>
                    <a:pt x="243" y="123"/>
                    <a:pt x="243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2" name="Google Shape;2692;p71"/>
            <p:cNvSpPr/>
            <p:nvPr/>
          </p:nvSpPr>
          <p:spPr>
            <a:xfrm>
              <a:off x="5983571" y="7408937"/>
              <a:ext cx="143520" cy="96225"/>
            </a:xfrm>
            <a:custGeom>
              <a:avLst/>
              <a:gdLst/>
              <a:ahLst/>
              <a:cxnLst/>
              <a:rect l="l" t="t" r="r" b="b"/>
              <a:pathLst>
                <a:path w="5441" h="3648" extrusionOk="0">
                  <a:moveTo>
                    <a:pt x="5441" y="0"/>
                  </a:moveTo>
                  <a:lnTo>
                    <a:pt x="5441" y="0"/>
                  </a:lnTo>
                  <a:cubicBezTo>
                    <a:pt x="3708" y="1064"/>
                    <a:pt x="1885" y="2006"/>
                    <a:pt x="0" y="2918"/>
                  </a:cubicBezTo>
                  <a:cubicBezTo>
                    <a:pt x="31" y="3161"/>
                    <a:pt x="31" y="3404"/>
                    <a:pt x="31" y="3648"/>
                  </a:cubicBezTo>
                  <a:cubicBezTo>
                    <a:pt x="1885" y="3100"/>
                    <a:pt x="3617" y="2371"/>
                    <a:pt x="5289" y="1429"/>
                  </a:cubicBezTo>
                  <a:cubicBezTo>
                    <a:pt x="5350" y="942"/>
                    <a:pt x="5380" y="486"/>
                    <a:pt x="5441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3" name="Google Shape;2693;p71"/>
            <p:cNvSpPr/>
            <p:nvPr/>
          </p:nvSpPr>
          <p:spPr>
            <a:xfrm>
              <a:off x="6123055" y="7032108"/>
              <a:ext cx="359235" cy="414522"/>
            </a:xfrm>
            <a:custGeom>
              <a:avLst/>
              <a:gdLst/>
              <a:ahLst/>
              <a:cxnLst/>
              <a:rect l="l" t="t" r="r" b="b"/>
              <a:pathLst>
                <a:path w="13619" h="15715" extrusionOk="0">
                  <a:moveTo>
                    <a:pt x="13618" y="0"/>
                  </a:moveTo>
                  <a:cubicBezTo>
                    <a:pt x="11004" y="3526"/>
                    <a:pt x="8512" y="7052"/>
                    <a:pt x="5411" y="10152"/>
                  </a:cubicBezTo>
                  <a:cubicBezTo>
                    <a:pt x="3770" y="11794"/>
                    <a:pt x="2007" y="13131"/>
                    <a:pt x="153" y="14286"/>
                  </a:cubicBezTo>
                  <a:cubicBezTo>
                    <a:pt x="92" y="14772"/>
                    <a:pt x="62" y="15228"/>
                    <a:pt x="1" y="15715"/>
                  </a:cubicBezTo>
                  <a:cubicBezTo>
                    <a:pt x="5594" y="12523"/>
                    <a:pt x="10244" y="7356"/>
                    <a:pt x="13618" y="1976"/>
                  </a:cubicBezTo>
                  <a:cubicBezTo>
                    <a:pt x="13618" y="1307"/>
                    <a:pt x="13618" y="669"/>
                    <a:pt x="13618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4" name="Google Shape;2694;p71"/>
            <p:cNvSpPr/>
            <p:nvPr/>
          </p:nvSpPr>
          <p:spPr>
            <a:xfrm>
              <a:off x="5955505" y="7485907"/>
              <a:ext cx="29675" cy="26826"/>
            </a:xfrm>
            <a:custGeom>
              <a:avLst/>
              <a:gdLst/>
              <a:ahLst/>
              <a:cxnLst/>
              <a:rect l="l" t="t" r="r" b="b"/>
              <a:pathLst>
                <a:path w="1125" h="1017" extrusionOk="0">
                  <a:moveTo>
                    <a:pt x="1064" y="0"/>
                  </a:moveTo>
                  <a:cubicBezTo>
                    <a:pt x="882" y="91"/>
                    <a:pt x="730" y="152"/>
                    <a:pt x="547" y="243"/>
                  </a:cubicBezTo>
                  <a:cubicBezTo>
                    <a:pt x="578" y="426"/>
                    <a:pt x="517" y="608"/>
                    <a:pt x="274" y="608"/>
                  </a:cubicBezTo>
                  <a:cubicBezTo>
                    <a:pt x="243" y="618"/>
                    <a:pt x="213" y="621"/>
                    <a:pt x="183" y="621"/>
                  </a:cubicBezTo>
                  <a:cubicBezTo>
                    <a:pt x="122" y="621"/>
                    <a:pt x="61" y="608"/>
                    <a:pt x="0" y="608"/>
                  </a:cubicBezTo>
                  <a:cubicBezTo>
                    <a:pt x="0" y="730"/>
                    <a:pt x="0" y="851"/>
                    <a:pt x="31" y="1003"/>
                  </a:cubicBezTo>
                  <a:cubicBezTo>
                    <a:pt x="51" y="1003"/>
                    <a:pt x="71" y="1017"/>
                    <a:pt x="91" y="1017"/>
                  </a:cubicBezTo>
                  <a:cubicBezTo>
                    <a:pt x="102" y="1017"/>
                    <a:pt x="112" y="1013"/>
                    <a:pt x="122" y="1003"/>
                  </a:cubicBezTo>
                  <a:cubicBezTo>
                    <a:pt x="456" y="942"/>
                    <a:pt x="791" y="821"/>
                    <a:pt x="1125" y="730"/>
                  </a:cubicBezTo>
                  <a:cubicBezTo>
                    <a:pt x="1095" y="486"/>
                    <a:pt x="1095" y="243"/>
                    <a:pt x="1064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5" name="Google Shape;2695;p71"/>
            <p:cNvSpPr/>
            <p:nvPr/>
          </p:nvSpPr>
          <p:spPr>
            <a:xfrm>
              <a:off x="5952287" y="7499518"/>
              <a:ext cx="3244" cy="2427"/>
            </a:xfrm>
            <a:custGeom>
              <a:avLst/>
              <a:gdLst/>
              <a:ahLst/>
              <a:cxnLst/>
              <a:rect l="l" t="t" r="r" b="b"/>
              <a:pathLst>
                <a:path w="123" h="92" extrusionOk="0">
                  <a:moveTo>
                    <a:pt x="122" y="1"/>
                  </a:moveTo>
                  <a:cubicBezTo>
                    <a:pt x="92" y="1"/>
                    <a:pt x="61" y="31"/>
                    <a:pt x="61" y="31"/>
                  </a:cubicBezTo>
                  <a:cubicBezTo>
                    <a:pt x="31" y="31"/>
                    <a:pt x="1" y="62"/>
                    <a:pt x="1" y="92"/>
                  </a:cubicBezTo>
                  <a:lnTo>
                    <a:pt x="122" y="92"/>
                  </a:lnTo>
                  <a:cubicBezTo>
                    <a:pt x="122" y="62"/>
                    <a:pt x="122" y="31"/>
                    <a:pt x="122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6" name="Google Shape;2696;p71"/>
            <p:cNvSpPr/>
            <p:nvPr/>
          </p:nvSpPr>
          <p:spPr>
            <a:xfrm>
              <a:off x="5954687" y="7492317"/>
              <a:ext cx="16064" cy="9997"/>
            </a:xfrm>
            <a:custGeom>
              <a:avLst/>
              <a:gdLst/>
              <a:ahLst/>
              <a:cxnLst/>
              <a:rect l="l" t="t" r="r" b="b"/>
              <a:pathLst>
                <a:path w="609" h="379" extrusionOk="0">
                  <a:moveTo>
                    <a:pt x="578" y="0"/>
                  </a:moveTo>
                  <a:cubicBezTo>
                    <a:pt x="396" y="91"/>
                    <a:pt x="214" y="183"/>
                    <a:pt x="1" y="274"/>
                  </a:cubicBezTo>
                  <a:cubicBezTo>
                    <a:pt x="31" y="304"/>
                    <a:pt x="31" y="335"/>
                    <a:pt x="31" y="365"/>
                  </a:cubicBezTo>
                  <a:cubicBezTo>
                    <a:pt x="92" y="365"/>
                    <a:pt x="153" y="378"/>
                    <a:pt x="214" y="378"/>
                  </a:cubicBezTo>
                  <a:cubicBezTo>
                    <a:pt x="244" y="378"/>
                    <a:pt x="274" y="375"/>
                    <a:pt x="305" y="365"/>
                  </a:cubicBezTo>
                  <a:cubicBezTo>
                    <a:pt x="548" y="365"/>
                    <a:pt x="609" y="183"/>
                    <a:pt x="578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7" name="Google Shape;2697;p71"/>
            <p:cNvSpPr/>
            <p:nvPr/>
          </p:nvSpPr>
          <p:spPr>
            <a:xfrm>
              <a:off x="5998790" y="7727235"/>
              <a:ext cx="72987" cy="39302"/>
            </a:xfrm>
            <a:custGeom>
              <a:avLst/>
              <a:gdLst/>
              <a:ahLst/>
              <a:cxnLst/>
              <a:rect l="l" t="t" r="r" b="b"/>
              <a:pathLst>
                <a:path w="2767" h="1490" extrusionOk="0">
                  <a:moveTo>
                    <a:pt x="2767" y="0"/>
                  </a:moveTo>
                  <a:lnTo>
                    <a:pt x="2767" y="0"/>
                  </a:lnTo>
                  <a:cubicBezTo>
                    <a:pt x="1794" y="152"/>
                    <a:pt x="821" y="274"/>
                    <a:pt x="1" y="760"/>
                  </a:cubicBezTo>
                  <a:cubicBezTo>
                    <a:pt x="1" y="1003"/>
                    <a:pt x="31" y="1246"/>
                    <a:pt x="31" y="1489"/>
                  </a:cubicBezTo>
                  <a:cubicBezTo>
                    <a:pt x="882" y="1429"/>
                    <a:pt x="1703" y="1307"/>
                    <a:pt x="2463" y="1155"/>
                  </a:cubicBezTo>
                  <a:cubicBezTo>
                    <a:pt x="2584" y="760"/>
                    <a:pt x="2675" y="395"/>
                    <a:pt x="2767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8" name="Google Shape;2698;p71"/>
            <p:cNvSpPr/>
            <p:nvPr/>
          </p:nvSpPr>
          <p:spPr>
            <a:xfrm>
              <a:off x="6063732" y="7436977"/>
              <a:ext cx="389675" cy="320750"/>
            </a:xfrm>
            <a:custGeom>
              <a:avLst/>
              <a:gdLst/>
              <a:ahLst/>
              <a:cxnLst/>
              <a:rect l="l" t="t" r="r" b="b"/>
              <a:pathLst>
                <a:path w="14773" h="12160" extrusionOk="0">
                  <a:moveTo>
                    <a:pt x="14773" y="1"/>
                  </a:moveTo>
                  <a:lnTo>
                    <a:pt x="14773" y="1"/>
                  </a:lnTo>
                  <a:cubicBezTo>
                    <a:pt x="13588" y="1277"/>
                    <a:pt x="12372" y="2524"/>
                    <a:pt x="11186" y="3800"/>
                  </a:cubicBezTo>
                  <a:cubicBezTo>
                    <a:pt x="8451" y="6779"/>
                    <a:pt x="5381" y="9454"/>
                    <a:pt x="1490" y="10731"/>
                  </a:cubicBezTo>
                  <a:cubicBezTo>
                    <a:pt x="1095" y="10852"/>
                    <a:pt x="700" y="10943"/>
                    <a:pt x="305" y="11004"/>
                  </a:cubicBezTo>
                  <a:cubicBezTo>
                    <a:pt x="213" y="11399"/>
                    <a:pt x="122" y="11794"/>
                    <a:pt x="1" y="12159"/>
                  </a:cubicBezTo>
                  <a:cubicBezTo>
                    <a:pt x="3557" y="11490"/>
                    <a:pt x="6505" y="9910"/>
                    <a:pt x="9484" y="7448"/>
                  </a:cubicBezTo>
                  <a:cubicBezTo>
                    <a:pt x="10974" y="6202"/>
                    <a:pt x="12463" y="4834"/>
                    <a:pt x="13952" y="3436"/>
                  </a:cubicBezTo>
                  <a:cubicBezTo>
                    <a:pt x="14256" y="2402"/>
                    <a:pt x="14530" y="1247"/>
                    <a:pt x="14773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9" name="Google Shape;2699;p71"/>
            <p:cNvSpPr/>
            <p:nvPr/>
          </p:nvSpPr>
          <p:spPr>
            <a:xfrm>
              <a:off x="5982938" y="7747255"/>
              <a:ext cx="16671" cy="20126"/>
            </a:xfrm>
            <a:custGeom>
              <a:avLst/>
              <a:gdLst/>
              <a:ahLst/>
              <a:cxnLst/>
              <a:rect l="l" t="t" r="r" b="b"/>
              <a:pathLst>
                <a:path w="632" h="763" extrusionOk="0">
                  <a:moveTo>
                    <a:pt x="602" y="1"/>
                  </a:moveTo>
                  <a:cubicBezTo>
                    <a:pt x="450" y="92"/>
                    <a:pt x="298" y="183"/>
                    <a:pt x="146" y="335"/>
                  </a:cubicBezTo>
                  <a:cubicBezTo>
                    <a:pt x="0" y="452"/>
                    <a:pt x="105" y="763"/>
                    <a:pt x="301" y="763"/>
                  </a:cubicBezTo>
                  <a:cubicBezTo>
                    <a:pt x="310" y="763"/>
                    <a:pt x="319" y="762"/>
                    <a:pt x="328" y="761"/>
                  </a:cubicBezTo>
                  <a:cubicBezTo>
                    <a:pt x="450" y="761"/>
                    <a:pt x="541" y="730"/>
                    <a:pt x="632" y="730"/>
                  </a:cubicBezTo>
                  <a:cubicBezTo>
                    <a:pt x="632" y="487"/>
                    <a:pt x="602" y="244"/>
                    <a:pt x="602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0" name="Google Shape;2700;p71"/>
            <p:cNvSpPr/>
            <p:nvPr/>
          </p:nvSpPr>
          <p:spPr>
            <a:xfrm>
              <a:off x="6713964" y="7863527"/>
              <a:ext cx="232544" cy="337553"/>
            </a:xfrm>
            <a:custGeom>
              <a:avLst/>
              <a:gdLst/>
              <a:ahLst/>
              <a:cxnLst/>
              <a:rect l="l" t="t" r="r" b="b"/>
              <a:pathLst>
                <a:path w="8816" h="12797" extrusionOk="0">
                  <a:moveTo>
                    <a:pt x="8815" y="0"/>
                  </a:moveTo>
                  <a:lnTo>
                    <a:pt x="8815" y="0"/>
                  </a:lnTo>
                  <a:cubicBezTo>
                    <a:pt x="5837" y="730"/>
                    <a:pt x="2858" y="1399"/>
                    <a:pt x="1" y="2219"/>
                  </a:cubicBezTo>
                  <a:lnTo>
                    <a:pt x="1186" y="12797"/>
                  </a:lnTo>
                  <a:lnTo>
                    <a:pt x="6870" y="12797"/>
                  </a:lnTo>
                  <a:lnTo>
                    <a:pt x="8815" y="0"/>
                  </a:lnTo>
                  <a:close/>
                </a:path>
              </a:pathLst>
            </a:custGeom>
            <a:solidFill>
              <a:srgbClr val="8C4C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1" name="Google Shape;2701;p71"/>
            <p:cNvSpPr/>
            <p:nvPr/>
          </p:nvSpPr>
          <p:spPr>
            <a:xfrm>
              <a:off x="6699535" y="7710379"/>
              <a:ext cx="270211" cy="211706"/>
            </a:xfrm>
            <a:custGeom>
              <a:avLst/>
              <a:gdLst/>
              <a:ahLst/>
              <a:cxnLst/>
              <a:rect l="l" t="t" r="r" b="b"/>
              <a:pathLst>
                <a:path w="10244" h="8026" extrusionOk="0">
                  <a:moveTo>
                    <a:pt x="10244" y="1"/>
                  </a:moveTo>
                  <a:lnTo>
                    <a:pt x="1" y="3010"/>
                  </a:lnTo>
                  <a:lnTo>
                    <a:pt x="548" y="8025"/>
                  </a:lnTo>
                  <a:cubicBezTo>
                    <a:pt x="3405" y="7205"/>
                    <a:pt x="6384" y="6536"/>
                    <a:pt x="9362" y="5806"/>
                  </a:cubicBezTo>
                  <a:lnTo>
                    <a:pt x="10244" y="1"/>
                  </a:lnTo>
                  <a:close/>
                </a:path>
              </a:pathLst>
            </a:custGeom>
            <a:solidFill>
              <a:srgbClr val="6735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2" name="Google Shape;2702;p71"/>
            <p:cNvSpPr/>
            <p:nvPr/>
          </p:nvSpPr>
          <p:spPr>
            <a:xfrm>
              <a:off x="6546387" y="6280059"/>
              <a:ext cx="184431" cy="307878"/>
            </a:xfrm>
            <a:custGeom>
              <a:avLst/>
              <a:gdLst/>
              <a:ahLst/>
              <a:cxnLst/>
              <a:rect l="l" t="t" r="r" b="b"/>
              <a:pathLst>
                <a:path w="6992" h="11672" extrusionOk="0">
                  <a:moveTo>
                    <a:pt x="6506" y="0"/>
                  </a:moveTo>
                  <a:cubicBezTo>
                    <a:pt x="4044" y="213"/>
                    <a:pt x="1885" y="638"/>
                    <a:pt x="1" y="1246"/>
                  </a:cubicBezTo>
                  <a:cubicBezTo>
                    <a:pt x="1764" y="5015"/>
                    <a:pt x="4044" y="8480"/>
                    <a:pt x="6992" y="11672"/>
                  </a:cubicBezTo>
                  <a:cubicBezTo>
                    <a:pt x="6749" y="7781"/>
                    <a:pt x="6566" y="3891"/>
                    <a:pt x="6506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3" name="Google Shape;2703;p71"/>
            <p:cNvSpPr/>
            <p:nvPr/>
          </p:nvSpPr>
          <p:spPr>
            <a:xfrm>
              <a:off x="6228090" y="6433181"/>
              <a:ext cx="534012" cy="722401"/>
            </a:xfrm>
            <a:custGeom>
              <a:avLst/>
              <a:gdLst/>
              <a:ahLst/>
              <a:cxnLst/>
              <a:rect l="l" t="t" r="r" b="b"/>
              <a:pathLst>
                <a:path w="20245" h="27387" extrusionOk="0">
                  <a:moveTo>
                    <a:pt x="4682" y="1"/>
                  </a:moveTo>
                  <a:cubicBezTo>
                    <a:pt x="2007" y="2919"/>
                    <a:pt x="578" y="6840"/>
                    <a:pt x="1" y="11612"/>
                  </a:cubicBezTo>
                  <a:cubicBezTo>
                    <a:pt x="5806" y="18147"/>
                    <a:pt x="11430" y="25533"/>
                    <a:pt x="20244" y="27387"/>
                  </a:cubicBezTo>
                  <a:cubicBezTo>
                    <a:pt x="20214" y="27357"/>
                    <a:pt x="20214" y="27326"/>
                    <a:pt x="20214" y="27296"/>
                  </a:cubicBezTo>
                  <a:cubicBezTo>
                    <a:pt x="20153" y="27174"/>
                    <a:pt x="20153" y="27083"/>
                    <a:pt x="20214" y="26961"/>
                  </a:cubicBezTo>
                  <a:cubicBezTo>
                    <a:pt x="19971" y="23253"/>
                    <a:pt x="19758" y="19545"/>
                    <a:pt x="19576" y="15837"/>
                  </a:cubicBezTo>
                  <a:cubicBezTo>
                    <a:pt x="16171" y="14955"/>
                    <a:pt x="12737" y="10578"/>
                    <a:pt x="10639" y="8147"/>
                  </a:cubicBezTo>
                  <a:cubicBezTo>
                    <a:pt x="8390" y="5593"/>
                    <a:pt x="6414" y="2888"/>
                    <a:pt x="4682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4" name="Google Shape;2704;p71"/>
            <p:cNvSpPr/>
            <p:nvPr/>
          </p:nvSpPr>
          <p:spPr>
            <a:xfrm>
              <a:off x="6747648" y="6277290"/>
              <a:ext cx="101844" cy="289810"/>
            </a:xfrm>
            <a:custGeom>
              <a:avLst/>
              <a:gdLst/>
              <a:ahLst/>
              <a:cxnLst/>
              <a:rect l="l" t="t" r="r" b="b"/>
              <a:pathLst>
                <a:path w="3861" h="10987" extrusionOk="0">
                  <a:moveTo>
                    <a:pt x="1054" y="0"/>
                  </a:moveTo>
                  <a:cubicBezTo>
                    <a:pt x="716" y="0"/>
                    <a:pt x="365" y="14"/>
                    <a:pt x="0" y="14"/>
                  </a:cubicBezTo>
                  <a:cubicBezTo>
                    <a:pt x="61" y="3661"/>
                    <a:pt x="183" y="7339"/>
                    <a:pt x="365" y="10987"/>
                  </a:cubicBezTo>
                  <a:cubicBezTo>
                    <a:pt x="1581" y="10105"/>
                    <a:pt x="2888" y="8342"/>
                    <a:pt x="3860" y="6944"/>
                  </a:cubicBezTo>
                  <a:cubicBezTo>
                    <a:pt x="3101" y="4208"/>
                    <a:pt x="2280" y="1898"/>
                    <a:pt x="1550" y="14"/>
                  </a:cubicBezTo>
                  <a:cubicBezTo>
                    <a:pt x="1388" y="4"/>
                    <a:pt x="1223" y="0"/>
                    <a:pt x="1054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5" name="Google Shape;2705;p71"/>
            <p:cNvSpPr/>
            <p:nvPr/>
          </p:nvSpPr>
          <p:spPr>
            <a:xfrm>
              <a:off x="6216880" y="6776326"/>
              <a:ext cx="566061" cy="700771"/>
            </a:xfrm>
            <a:custGeom>
              <a:avLst/>
              <a:gdLst/>
              <a:ahLst/>
              <a:cxnLst/>
              <a:rect l="l" t="t" r="r" b="b"/>
              <a:pathLst>
                <a:path w="21460" h="26567" extrusionOk="0">
                  <a:moveTo>
                    <a:pt x="304" y="1"/>
                  </a:moveTo>
                  <a:cubicBezTo>
                    <a:pt x="0" y="3618"/>
                    <a:pt x="183" y="7691"/>
                    <a:pt x="639" y="12159"/>
                  </a:cubicBezTo>
                  <a:cubicBezTo>
                    <a:pt x="6171" y="18846"/>
                    <a:pt x="12888" y="25685"/>
                    <a:pt x="21460" y="26567"/>
                  </a:cubicBezTo>
                  <a:cubicBezTo>
                    <a:pt x="21186" y="22706"/>
                    <a:pt x="20943" y="18816"/>
                    <a:pt x="20700" y="14925"/>
                  </a:cubicBezTo>
                  <a:cubicBezTo>
                    <a:pt x="20639" y="14956"/>
                    <a:pt x="20578" y="14956"/>
                    <a:pt x="20517" y="14956"/>
                  </a:cubicBezTo>
                  <a:cubicBezTo>
                    <a:pt x="12219" y="13375"/>
                    <a:pt x="5806" y="6566"/>
                    <a:pt x="304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6" name="Google Shape;2706;p71"/>
            <p:cNvSpPr/>
            <p:nvPr/>
          </p:nvSpPr>
          <p:spPr>
            <a:xfrm>
              <a:off x="6366809" y="6320945"/>
              <a:ext cx="376855" cy="513939"/>
            </a:xfrm>
            <a:custGeom>
              <a:avLst/>
              <a:gdLst/>
              <a:ahLst/>
              <a:cxnLst/>
              <a:rect l="l" t="t" r="r" b="b"/>
              <a:pathLst>
                <a:path w="14287" h="19484" extrusionOk="0">
                  <a:moveTo>
                    <a:pt x="5897" y="0"/>
                  </a:moveTo>
                  <a:cubicBezTo>
                    <a:pt x="3526" y="912"/>
                    <a:pt x="1581" y="2128"/>
                    <a:pt x="0" y="3648"/>
                  </a:cubicBezTo>
                  <a:cubicBezTo>
                    <a:pt x="1733" y="6566"/>
                    <a:pt x="3648" y="9332"/>
                    <a:pt x="5927" y="11855"/>
                  </a:cubicBezTo>
                  <a:cubicBezTo>
                    <a:pt x="8025" y="14225"/>
                    <a:pt x="11125" y="18298"/>
                    <a:pt x="14286" y="19484"/>
                  </a:cubicBezTo>
                  <a:cubicBezTo>
                    <a:pt x="14256" y="19028"/>
                    <a:pt x="14225" y="18572"/>
                    <a:pt x="14225" y="18086"/>
                  </a:cubicBezTo>
                  <a:cubicBezTo>
                    <a:pt x="14104" y="15745"/>
                    <a:pt x="13982" y="13344"/>
                    <a:pt x="13830" y="10973"/>
                  </a:cubicBezTo>
                  <a:cubicBezTo>
                    <a:pt x="10487" y="7842"/>
                    <a:pt x="7873" y="4104"/>
                    <a:pt x="5897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7" name="Google Shape;2707;p71"/>
            <p:cNvSpPr/>
            <p:nvPr/>
          </p:nvSpPr>
          <p:spPr>
            <a:xfrm>
              <a:off x="6787742" y="7072993"/>
              <a:ext cx="160375" cy="404895"/>
            </a:xfrm>
            <a:custGeom>
              <a:avLst/>
              <a:gdLst/>
              <a:ahLst/>
              <a:cxnLst/>
              <a:rect l="l" t="t" r="r" b="b"/>
              <a:pathLst>
                <a:path w="6080" h="15350" extrusionOk="0">
                  <a:moveTo>
                    <a:pt x="5958" y="0"/>
                  </a:moveTo>
                  <a:lnTo>
                    <a:pt x="5958" y="0"/>
                  </a:lnTo>
                  <a:cubicBezTo>
                    <a:pt x="4043" y="1125"/>
                    <a:pt x="2067" y="2128"/>
                    <a:pt x="0" y="3009"/>
                  </a:cubicBezTo>
                  <a:cubicBezTo>
                    <a:pt x="274" y="7113"/>
                    <a:pt x="517" y="11216"/>
                    <a:pt x="760" y="15350"/>
                  </a:cubicBezTo>
                  <a:cubicBezTo>
                    <a:pt x="2371" y="14560"/>
                    <a:pt x="3921" y="13769"/>
                    <a:pt x="5410" y="12858"/>
                  </a:cubicBezTo>
                  <a:cubicBezTo>
                    <a:pt x="5927" y="8359"/>
                    <a:pt x="6079" y="4073"/>
                    <a:pt x="5958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8" name="Google Shape;2708;p71"/>
            <p:cNvSpPr/>
            <p:nvPr/>
          </p:nvSpPr>
          <p:spPr>
            <a:xfrm>
              <a:off x="6808580" y="7444204"/>
              <a:ext cx="117881" cy="257392"/>
            </a:xfrm>
            <a:custGeom>
              <a:avLst/>
              <a:gdLst/>
              <a:ahLst/>
              <a:cxnLst/>
              <a:rect l="l" t="t" r="r" b="b"/>
              <a:pathLst>
                <a:path w="4469" h="9758" extrusionOk="0">
                  <a:moveTo>
                    <a:pt x="4468" y="0"/>
                  </a:moveTo>
                  <a:cubicBezTo>
                    <a:pt x="3070" y="791"/>
                    <a:pt x="1581" y="1429"/>
                    <a:pt x="0" y="1915"/>
                  </a:cubicBezTo>
                  <a:cubicBezTo>
                    <a:pt x="152" y="4529"/>
                    <a:pt x="304" y="7143"/>
                    <a:pt x="456" y="9757"/>
                  </a:cubicBezTo>
                  <a:cubicBezTo>
                    <a:pt x="1155" y="9332"/>
                    <a:pt x="1976" y="9241"/>
                    <a:pt x="2827" y="9089"/>
                  </a:cubicBezTo>
                  <a:cubicBezTo>
                    <a:pt x="3557" y="5988"/>
                    <a:pt x="4104" y="2949"/>
                    <a:pt x="4468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9" name="Google Shape;2709;p71"/>
            <p:cNvSpPr/>
            <p:nvPr/>
          </p:nvSpPr>
          <p:spPr>
            <a:xfrm>
              <a:off x="6758067" y="6494113"/>
              <a:ext cx="153965" cy="342380"/>
            </a:xfrm>
            <a:custGeom>
              <a:avLst/>
              <a:gdLst/>
              <a:ahLst/>
              <a:cxnLst/>
              <a:rect l="l" t="t" r="r" b="b"/>
              <a:pathLst>
                <a:path w="5837" h="12980" extrusionOk="0">
                  <a:moveTo>
                    <a:pt x="3830" y="1"/>
                  </a:moveTo>
                  <a:cubicBezTo>
                    <a:pt x="2706" y="1551"/>
                    <a:pt x="1368" y="3040"/>
                    <a:pt x="0" y="3557"/>
                  </a:cubicBezTo>
                  <a:cubicBezTo>
                    <a:pt x="152" y="6718"/>
                    <a:pt x="335" y="9849"/>
                    <a:pt x="487" y="12980"/>
                  </a:cubicBezTo>
                  <a:cubicBezTo>
                    <a:pt x="2493" y="11825"/>
                    <a:pt x="4225" y="10518"/>
                    <a:pt x="5836" y="9089"/>
                  </a:cubicBezTo>
                  <a:cubicBezTo>
                    <a:pt x="5259" y="5745"/>
                    <a:pt x="4560" y="2706"/>
                    <a:pt x="3830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0" name="Google Shape;2710;p71"/>
            <p:cNvSpPr/>
            <p:nvPr/>
          </p:nvSpPr>
          <p:spPr>
            <a:xfrm>
              <a:off x="6771704" y="6769125"/>
              <a:ext cx="172403" cy="360000"/>
            </a:xfrm>
            <a:custGeom>
              <a:avLst/>
              <a:gdLst/>
              <a:ahLst/>
              <a:cxnLst/>
              <a:rect l="l" t="t" r="r" b="b"/>
              <a:pathLst>
                <a:path w="6536" h="13648" extrusionOk="0">
                  <a:moveTo>
                    <a:pt x="5532" y="0"/>
                  </a:moveTo>
                  <a:cubicBezTo>
                    <a:pt x="3830" y="1368"/>
                    <a:pt x="2006" y="2493"/>
                    <a:pt x="0" y="3253"/>
                  </a:cubicBezTo>
                  <a:cubicBezTo>
                    <a:pt x="0" y="3496"/>
                    <a:pt x="31" y="3739"/>
                    <a:pt x="31" y="3982"/>
                  </a:cubicBezTo>
                  <a:cubicBezTo>
                    <a:pt x="213" y="7204"/>
                    <a:pt x="395" y="10426"/>
                    <a:pt x="578" y="13648"/>
                  </a:cubicBezTo>
                  <a:cubicBezTo>
                    <a:pt x="2645" y="12675"/>
                    <a:pt x="4651" y="11581"/>
                    <a:pt x="6535" y="10396"/>
                  </a:cubicBezTo>
                  <a:cubicBezTo>
                    <a:pt x="6353" y="6687"/>
                    <a:pt x="6018" y="3222"/>
                    <a:pt x="5532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1" name="Google Shape;2711;p71"/>
            <p:cNvSpPr/>
            <p:nvPr/>
          </p:nvSpPr>
          <p:spPr>
            <a:xfrm>
              <a:off x="6821399" y="7710379"/>
              <a:ext cx="55340" cy="117881"/>
            </a:xfrm>
            <a:custGeom>
              <a:avLst/>
              <a:gdLst/>
              <a:ahLst/>
              <a:cxnLst/>
              <a:rect l="l" t="t" r="r" b="b"/>
              <a:pathLst>
                <a:path w="2098" h="4469" extrusionOk="0">
                  <a:moveTo>
                    <a:pt x="2098" y="1"/>
                  </a:moveTo>
                  <a:lnTo>
                    <a:pt x="2098" y="1"/>
                  </a:lnTo>
                  <a:cubicBezTo>
                    <a:pt x="1429" y="153"/>
                    <a:pt x="730" y="244"/>
                    <a:pt x="1" y="274"/>
                  </a:cubicBezTo>
                  <a:cubicBezTo>
                    <a:pt x="92" y="1673"/>
                    <a:pt x="122" y="3071"/>
                    <a:pt x="213" y="4469"/>
                  </a:cubicBezTo>
                  <a:lnTo>
                    <a:pt x="882" y="4469"/>
                  </a:lnTo>
                  <a:cubicBezTo>
                    <a:pt x="1338" y="2949"/>
                    <a:pt x="1733" y="1490"/>
                    <a:pt x="2098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2" name="Google Shape;2712;p71"/>
            <p:cNvSpPr/>
            <p:nvPr/>
          </p:nvSpPr>
          <p:spPr>
            <a:xfrm>
              <a:off x="6408486" y="7610171"/>
              <a:ext cx="395293" cy="217298"/>
            </a:xfrm>
            <a:custGeom>
              <a:avLst/>
              <a:gdLst/>
              <a:ahLst/>
              <a:cxnLst/>
              <a:rect l="l" t="t" r="r" b="b"/>
              <a:pathLst>
                <a:path w="14986" h="8238" extrusionOk="0">
                  <a:moveTo>
                    <a:pt x="1" y="0"/>
                  </a:moveTo>
                  <a:lnTo>
                    <a:pt x="1" y="0"/>
                  </a:lnTo>
                  <a:cubicBezTo>
                    <a:pt x="6171" y="7326"/>
                    <a:pt x="14591" y="8177"/>
                    <a:pt x="14986" y="8238"/>
                  </a:cubicBezTo>
                  <a:cubicBezTo>
                    <a:pt x="14925" y="7052"/>
                    <a:pt x="14864" y="5836"/>
                    <a:pt x="14804" y="4651"/>
                  </a:cubicBezTo>
                  <a:cubicBezTo>
                    <a:pt x="14773" y="4681"/>
                    <a:pt x="14773" y="4712"/>
                    <a:pt x="14712" y="4712"/>
                  </a:cubicBezTo>
                  <a:cubicBezTo>
                    <a:pt x="13834" y="4995"/>
                    <a:pt x="12922" y="5122"/>
                    <a:pt x="11995" y="5122"/>
                  </a:cubicBezTo>
                  <a:cubicBezTo>
                    <a:pt x="7756" y="5122"/>
                    <a:pt x="3193" y="2469"/>
                    <a:pt x="1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3" name="Google Shape;2713;p71"/>
            <p:cNvSpPr/>
            <p:nvPr/>
          </p:nvSpPr>
          <p:spPr>
            <a:xfrm>
              <a:off x="6239327" y="7144345"/>
              <a:ext cx="558860" cy="582811"/>
            </a:xfrm>
            <a:custGeom>
              <a:avLst/>
              <a:gdLst/>
              <a:ahLst/>
              <a:cxnLst/>
              <a:rect l="l" t="t" r="r" b="b"/>
              <a:pathLst>
                <a:path w="21187" h="22095" extrusionOk="0">
                  <a:moveTo>
                    <a:pt x="0" y="0"/>
                  </a:moveTo>
                  <a:lnTo>
                    <a:pt x="0" y="0"/>
                  </a:lnTo>
                  <a:cubicBezTo>
                    <a:pt x="122" y="1095"/>
                    <a:pt x="274" y="2189"/>
                    <a:pt x="426" y="3344"/>
                  </a:cubicBezTo>
                  <a:cubicBezTo>
                    <a:pt x="1155" y="8390"/>
                    <a:pt x="2736" y="12311"/>
                    <a:pt x="4742" y="15350"/>
                  </a:cubicBezTo>
                  <a:cubicBezTo>
                    <a:pt x="8843" y="19216"/>
                    <a:pt x="13573" y="22094"/>
                    <a:pt x="18526" y="22094"/>
                  </a:cubicBezTo>
                  <a:cubicBezTo>
                    <a:pt x="19336" y="22094"/>
                    <a:pt x="20153" y="22017"/>
                    <a:pt x="20973" y="21855"/>
                  </a:cubicBezTo>
                  <a:cubicBezTo>
                    <a:pt x="21000" y="21846"/>
                    <a:pt x="21024" y="21842"/>
                    <a:pt x="21046" y="21842"/>
                  </a:cubicBezTo>
                  <a:cubicBezTo>
                    <a:pt x="21100" y="21842"/>
                    <a:pt x="21143" y="21864"/>
                    <a:pt x="21186" y="21885"/>
                  </a:cubicBezTo>
                  <a:cubicBezTo>
                    <a:pt x="21034" y="19089"/>
                    <a:pt x="20852" y="16293"/>
                    <a:pt x="20639" y="13496"/>
                  </a:cubicBezTo>
                  <a:cubicBezTo>
                    <a:pt x="20487" y="13466"/>
                    <a:pt x="20426" y="13283"/>
                    <a:pt x="20517" y="13162"/>
                  </a:cubicBezTo>
                  <a:cubicBezTo>
                    <a:pt x="12463" y="13131"/>
                    <a:pt x="5472" y="6444"/>
                    <a:pt x="0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4" name="Google Shape;2714;p71"/>
            <p:cNvSpPr/>
            <p:nvPr/>
          </p:nvSpPr>
          <p:spPr>
            <a:xfrm>
              <a:off x="6859093" y="6338565"/>
              <a:ext cx="242145" cy="395293"/>
            </a:xfrm>
            <a:custGeom>
              <a:avLst/>
              <a:gdLst/>
              <a:ahLst/>
              <a:cxnLst/>
              <a:rect l="l" t="t" r="r" b="b"/>
              <a:pathLst>
                <a:path w="9180" h="14986" extrusionOk="0">
                  <a:moveTo>
                    <a:pt x="3921" y="1"/>
                  </a:moveTo>
                  <a:cubicBezTo>
                    <a:pt x="3374" y="882"/>
                    <a:pt x="2827" y="1764"/>
                    <a:pt x="2219" y="2615"/>
                  </a:cubicBezTo>
                  <a:cubicBezTo>
                    <a:pt x="1611" y="3466"/>
                    <a:pt x="851" y="4682"/>
                    <a:pt x="0" y="5898"/>
                  </a:cubicBezTo>
                  <a:cubicBezTo>
                    <a:pt x="730" y="8603"/>
                    <a:pt x="1429" y="11642"/>
                    <a:pt x="1976" y="14986"/>
                  </a:cubicBezTo>
                  <a:cubicBezTo>
                    <a:pt x="4803" y="12402"/>
                    <a:pt x="7082" y="9393"/>
                    <a:pt x="9180" y="6110"/>
                  </a:cubicBezTo>
                  <a:cubicBezTo>
                    <a:pt x="7782" y="3588"/>
                    <a:pt x="6049" y="1460"/>
                    <a:pt x="3921" y="1"/>
                  </a:cubicBezTo>
                  <a:close/>
                </a:path>
              </a:pathLst>
            </a:custGeom>
            <a:solidFill>
              <a:srgbClr val="51C0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5" name="Google Shape;2715;p71"/>
            <p:cNvSpPr/>
            <p:nvPr/>
          </p:nvSpPr>
          <p:spPr>
            <a:xfrm>
              <a:off x="6788533" y="6277633"/>
              <a:ext cx="151565" cy="182849"/>
            </a:xfrm>
            <a:custGeom>
              <a:avLst/>
              <a:gdLst/>
              <a:ahLst/>
              <a:cxnLst/>
              <a:rect l="l" t="t" r="r" b="b"/>
              <a:pathLst>
                <a:path w="5746" h="6932" extrusionOk="0">
                  <a:moveTo>
                    <a:pt x="0" y="1"/>
                  </a:moveTo>
                  <a:lnTo>
                    <a:pt x="0" y="1"/>
                  </a:lnTo>
                  <a:cubicBezTo>
                    <a:pt x="730" y="1885"/>
                    <a:pt x="1551" y="4195"/>
                    <a:pt x="2310" y="6931"/>
                  </a:cubicBezTo>
                  <a:cubicBezTo>
                    <a:pt x="2675" y="6384"/>
                    <a:pt x="3010" y="5928"/>
                    <a:pt x="3283" y="5563"/>
                  </a:cubicBezTo>
                  <a:cubicBezTo>
                    <a:pt x="4134" y="4317"/>
                    <a:pt x="4955" y="3040"/>
                    <a:pt x="5745" y="1733"/>
                  </a:cubicBezTo>
                  <a:cubicBezTo>
                    <a:pt x="4073" y="730"/>
                    <a:pt x="2159" y="122"/>
                    <a:pt x="0" y="1"/>
                  </a:cubicBezTo>
                  <a:close/>
                </a:path>
              </a:pathLst>
            </a:custGeom>
            <a:solidFill>
              <a:srgbClr val="51C0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6" name="Google Shape;2716;p71"/>
            <p:cNvSpPr/>
            <p:nvPr/>
          </p:nvSpPr>
          <p:spPr>
            <a:xfrm>
              <a:off x="6883149" y="7133925"/>
              <a:ext cx="351981" cy="550024"/>
            </a:xfrm>
            <a:custGeom>
              <a:avLst/>
              <a:gdLst/>
              <a:ahLst/>
              <a:cxnLst/>
              <a:rect l="l" t="t" r="r" b="b"/>
              <a:pathLst>
                <a:path w="13344" h="20852" extrusionOk="0">
                  <a:moveTo>
                    <a:pt x="13313" y="0"/>
                  </a:moveTo>
                  <a:cubicBezTo>
                    <a:pt x="10426" y="4590"/>
                    <a:pt x="6474" y="9028"/>
                    <a:pt x="1641" y="11763"/>
                  </a:cubicBezTo>
                  <a:cubicBezTo>
                    <a:pt x="1277" y="14712"/>
                    <a:pt x="730" y="17751"/>
                    <a:pt x="0" y="20852"/>
                  </a:cubicBezTo>
                  <a:cubicBezTo>
                    <a:pt x="334" y="20791"/>
                    <a:pt x="669" y="20730"/>
                    <a:pt x="1003" y="20639"/>
                  </a:cubicBezTo>
                  <a:cubicBezTo>
                    <a:pt x="4347" y="19545"/>
                    <a:pt x="6961" y="17265"/>
                    <a:pt x="9301" y="14712"/>
                  </a:cubicBezTo>
                  <a:cubicBezTo>
                    <a:pt x="10304" y="13618"/>
                    <a:pt x="11338" y="12554"/>
                    <a:pt x="12371" y="11459"/>
                  </a:cubicBezTo>
                  <a:cubicBezTo>
                    <a:pt x="12979" y="8207"/>
                    <a:pt x="13344" y="4256"/>
                    <a:pt x="13313" y="0"/>
                  </a:cubicBezTo>
                  <a:close/>
                </a:path>
              </a:pathLst>
            </a:custGeom>
            <a:solidFill>
              <a:srgbClr val="51C0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7" name="Google Shape;2717;p71"/>
            <p:cNvSpPr/>
            <p:nvPr/>
          </p:nvSpPr>
          <p:spPr>
            <a:xfrm>
              <a:off x="6917624" y="6529406"/>
              <a:ext cx="289440" cy="513939"/>
            </a:xfrm>
            <a:custGeom>
              <a:avLst/>
              <a:gdLst/>
              <a:ahLst/>
              <a:cxnLst/>
              <a:rect l="l" t="t" r="r" b="b"/>
              <a:pathLst>
                <a:path w="10973" h="19484" extrusionOk="0">
                  <a:moveTo>
                    <a:pt x="7538" y="0"/>
                  </a:moveTo>
                  <a:cubicBezTo>
                    <a:pt x="5502" y="3374"/>
                    <a:pt x="3009" y="6626"/>
                    <a:pt x="0" y="9088"/>
                  </a:cubicBezTo>
                  <a:cubicBezTo>
                    <a:pt x="486" y="12310"/>
                    <a:pt x="821" y="15806"/>
                    <a:pt x="973" y="19484"/>
                  </a:cubicBezTo>
                  <a:cubicBezTo>
                    <a:pt x="4742" y="17113"/>
                    <a:pt x="8055" y="14256"/>
                    <a:pt x="10973" y="10973"/>
                  </a:cubicBezTo>
                  <a:cubicBezTo>
                    <a:pt x="10243" y="6991"/>
                    <a:pt x="9119" y="3222"/>
                    <a:pt x="7538" y="0"/>
                  </a:cubicBezTo>
                  <a:close/>
                </a:path>
              </a:pathLst>
            </a:custGeom>
            <a:solidFill>
              <a:srgbClr val="51C0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8" name="Google Shape;2718;p71"/>
            <p:cNvSpPr/>
            <p:nvPr/>
          </p:nvSpPr>
          <p:spPr>
            <a:xfrm>
              <a:off x="6844664" y="7513946"/>
              <a:ext cx="346363" cy="314314"/>
            </a:xfrm>
            <a:custGeom>
              <a:avLst/>
              <a:gdLst/>
              <a:ahLst/>
              <a:cxnLst/>
              <a:rect l="l" t="t" r="r" b="b"/>
              <a:pathLst>
                <a:path w="13131" h="11916" extrusionOk="0">
                  <a:moveTo>
                    <a:pt x="13131" y="1"/>
                  </a:moveTo>
                  <a:lnTo>
                    <a:pt x="13131" y="1"/>
                  </a:lnTo>
                  <a:cubicBezTo>
                    <a:pt x="11885" y="1186"/>
                    <a:pt x="10608" y="2341"/>
                    <a:pt x="9301" y="3405"/>
                  </a:cubicBezTo>
                  <a:cubicBezTo>
                    <a:pt x="6778" y="5502"/>
                    <a:pt x="4225" y="6870"/>
                    <a:pt x="1216" y="7448"/>
                  </a:cubicBezTo>
                  <a:cubicBezTo>
                    <a:pt x="851" y="8937"/>
                    <a:pt x="456" y="10396"/>
                    <a:pt x="0" y="11916"/>
                  </a:cubicBezTo>
                  <a:cubicBezTo>
                    <a:pt x="3040" y="11764"/>
                    <a:pt x="9909" y="10305"/>
                    <a:pt x="13009" y="487"/>
                  </a:cubicBezTo>
                  <a:cubicBezTo>
                    <a:pt x="13040" y="335"/>
                    <a:pt x="13101" y="153"/>
                    <a:pt x="13131" y="1"/>
                  </a:cubicBezTo>
                  <a:close/>
                </a:path>
              </a:pathLst>
            </a:custGeom>
            <a:solidFill>
              <a:srgbClr val="51C0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9" name="Google Shape;2719;p71"/>
            <p:cNvSpPr/>
            <p:nvPr/>
          </p:nvSpPr>
          <p:spPr>
            <a:xfrm>
              <a:off x="6930444" y="6857305"/>
              <a:ext cx="303895" cy="554059"/>
            </a:xfrm>
            <a:custGeom>
              <a:avLst/>
              <a:gdLst/>
              <a:ahLst/>
              <a:cxnLst/>
              <a:rect l="l" t="t" r="r" b="b"/>
              <a:pathLst>
                <a:path w="11521" h="21005" extrusionOk="0">
                  <a:moveTo>
                    <a:pt x="10730" y="1"/>
                  </a:moveTo>
                  <a:cubicBezTo>
                    <a:pt x="7751" y="3192"/>
                    <a:pt x="4317" y="5928"/>
                    <a:pt x="548" y="8177"/>
                  </a:cubicBezTo>
                  <a:cubicBezTo>
                    <a:pt x="669" y="12220"/>
                    <a:pt x="517" y="16536"/>
                    <a:pt x="0" y="21004"/>
                  </a:cubicBezTo>
                  <a:cubicBezTo>
                    <a:pt x="1581" y="20032"/>
                    <a:pt x="3101" y="18907"/>
                    <a:pt x="4499" y="17509"/>
                  </a:cubicBezTo>
                  <a:cubicBezTo>
                    <a:pt x="7143" y="14834"/>
                    <a:pt x="9302" y="11825"/>
                    <a:pt x="11520" y="8816"/>
                  </a:cubicBezTo>
                  <a:cubicBezTo>
                    <a:pt x="11429" y="5898"/>
                    <a:pt x="11186" y="2919"/>
                    <a:pt x="10730" y="1"/>
                  </a:cubicBezTo>
                  <a:close/>
                </a:path>
              </a:pathLst>
            </a:custGeom>
            <a:solidFill>
              <a:srgbClr val="51C0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0" name="Google Shape;2720;p71"/>
            <p:cNvSpPr/>
            <p:nvPr/>
          </p:nvSpPr>
          <p:spPr>
            <a:xfrm>
              <a:off x="6761259" y="7152363"/>
              <a:ext cx="46530" cy="331143"/>
            </a:xfrm>
            <a:custGeom>
              <a:avLst/>
              <a:gdLst/>
              <a:ahLst/>
              <a:cxnLst/>
              <a:rect l="l" t="t" r="r" b="b"/>
              <a:pathLst>
                <a:path w="1764" h="12554" extrusionOk="0">
                  <a:moveTo>
                    <a:pt x="1004" y="0"/>
                  </a:moveTo>
                  <a:cubicBezTo>
                    <a:pt x="822" y="61"/>
                    <a:pt x="639" y="152"/>
                    <a:pt x="427" y="244"/>
                  </a:cubicBezTo>
                  <a:cubicBezTo>
                    <a:pt x="394" y="255"/>
                    <a:pt x="362" y="260"/>
                    <a:pt x="331" y="260"/>
                  </a:cubicBezTo>
                  <a:cubicBezTo>
                    <a:pt x="191" y="260"/>
                    <a:pt x="76" y="155"/>
                    <a:pt x="1" y="31"/>
                  </a:cubicBezTo>
                  <a:cubicBezTo>
                    <a:pt x="1" y="61"/>
                    <a:pt x="1" y="92"/>
                    <a:pt x="1" y="152"/>
                  </a:cubicBezTo>
                  <a:lnTo>
                    <a:pt x="31" y="152"/>
                  </a:lnTo>
                  <a:cubicBezTo>
                    <a:pt x="335" y="213"/>
                    <a:pt x="275" y="578"/>
                    <a:pt x="62" y="669"/>
                  </a:cubicBezTo>
                  <a:cubicBezTo>
                    <a:pt x="305" y="4560"/>
                    <a:pt x="548" y="8450"/>
                    <a:pt x="791" y="12341"/>
                  </a:cubicBezTo>
                  <a:cubicBezTo>
                    <a:pt x="913" y="12341"/>
                    <a:pt x="974" y="12371"/>
                    <a:pt x="1095" y="12371"/>
                  </a:cubicBezTo>
                  <a:cubicBezTo>
                    <a:pt x="1217" y="12371"/>
                    <a:pt x="1278" y="12463"/>
                    <a:pt x="1308" y="12554"/>
                  </a:cubicBezTo>
                  <a:lnTo>
                    <a:pt x="1764" y="12341"/>
                  </a:lnTo>
                  <a:cubicBezTo>
                    <a:pt x="1521" y="8207"/>
                    <a:pt x="1247" y="4104"/>
                    <a:pt x="1004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1" name="Google Shape;2721;p71"/>
            <p:cNvSpPr/>
            <p:nvPr/>
          </p:nvSpPr>
          <p:spPr>
            <a:xfrm>
              <a:off x="6744430" y="6850895"/>
              <a:ext cx="42521" cy="293476"/>
            </a:xfrm>
            <a:custGeom>
              <a:avLst/>
              <a:gdLst/>
              <a:ahLst/>
              <a:cxnLst/>
              <a:rect l="l" t="t" r="r" b="b"/>
              <a:pathLst>
                <a:path w="1612" h="11126" extrusionOk="0">
                  <a:moveTo>
                    <a:pt x="1" y="1"/>
                  </a:moveTo>
                  <a:lnTo>
                    <a:pt x="1" y="1"/>
                  </a:lnTo>
                  <a:cubicBezTo>
                    <a:pt x="183" y="3709"/>
                    <a:pt x="396" y="7417"/>
                    <a:pt x="609" y="11125"/>
                  </a:cubicBezTo>
                  <a:cubicBezTo>
                    <a:pt x="639" y="11065"/>
                    <a:pt x="700" y="10974"/>
                    <a:pt x="761" y="10943"/>
                  </a:cubicBezTo>
                  <a:cubicBezTo>
                    <a:pt x="1065" y="10822"/>
                    <a:pt x="1338" y="10670"/>
                    <a:pt x="1612" y="10548"/>
                  </a:cubicBezTo>
                  <a:cubicBezTo>
                    <a:pt x="1429" y="7326"/>
                    <a:pt x="1247" y="4104"/>
                    <a:pt x="1065" y="882"/>
                  </a:cubicBezTo>
                  <a:cubicBezTo>
                    <a:pt x="1065" y="639"/>
                    <a:pt x="1034" y="396"/>
                    <a:pt x="1034" y="153"/>
                  </a:cubicBezTo>
                  <a:cubicBezTo>
                    <a:pt x="913" y="213"/>
                    <a:pt x="791" y="274"/>
                    <a:pt x="669" y="305"/>
                  </a:cubicBezTo>
                  <a:cubicBezTo>
                    <a:pt x="637" y="315"/>
                    <a:pt x="607" y="320"/>
                    <a:pt x="578" y="320"/>
                  </a:cubicBezTo>
                  <a:cubicBezTo>
                    <a:pt x="447" y="320"/>
                    <a:pt x="360" y="212"/>
                    <a:pt x="335" y="62"/>
                  </a:cubicBezTo>
                  <a:cubicBezTo>
                    <a:pt x="213" y="62"/>
                    <a:pt x="122" y="31"/>
                    <a:pt x="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2" name="Google Shape;2722;p71"/>
            <p:cNvSpPr/>
            <p:nvPr/>
          </p:nvSpPr>
          <p:spPr>
            <a:xfrm>
              <a:off x="6717973" y="6278081"/>
              <a:ext cx="52940" cy="564821"/>
            </a:xfrm>
            <a:custGeom>
              <a:avLst/>
              <a:gdLst/>
              <a:ahLst/>
              <a:cxnLst/>
              <a:rect l="l" t="t" r="r" b="b"/>
              <a:pathLst>
                <a:path w="2007" h="21413" extrusionOk="0">
                  <a:moveTo>
                    <a:pt x="905" y="1"/>
                  </a:moveTo>
                  <a:cubicBezTo>
                    <a:pt x="869" y="1"/>
                    <a:pt x="831" y="4"/>
                    <a:pt x="791" y="14"/>
                  </a:cubicBezTo>
                  <a:cubicBezTo>
                    <a:pt x="517" y="14"/>
                    <a:pt x="274" y="45"/>
                    <a:pt x="1" y="75"/>
                  </a:cubicBezTo>
                  <a:cubicBezTo>
                    <a:pt x="61" y="3966"/>
                    <a:pt x="274" y="7856"/>
                    <a:pt x="487" y="11747"/>
                  </a:cubicBezTo>
                  <a:cubicBezTo>
                    <a:pt x="669" y="11929"/>
                    <a:pt x="852" y="12173"/>
                    <a:pt x="1034" y="12355"/>
                  </a:cubicBezTo>
                  <a:cubicBezTo>
                    <a:pt x="1226" y="12547"/>
                    <a:pt x="1039" y="12814"/>
                    <a:pt x="833" y="12814"/>
                  </a:cubicBezTo>
                  <a:cubicBezTo>
                    <a:pt x="777" y="12814"/>
                    <a:pt x="721" y="12795"/>
                    <a:pt x="669" y="12750"/>
                  </a:cubicBezTo>
                  <a:cubicBezTo>
                    <a:pt x="609" y="12689"/>
                    <a:pt x="578" y="12659"/>
                    <a:pt x="517" y="12598"/>
                  </a:cubicBezTo>
                  <a:lnTo>
                    <a:pt x="517" y="12598"/>
                  </a:lnTo>
                  <a:cubicBezTo>
                    <a:pt x="669" y="14999"/>
                    <a:pt x="791" y="17370"/>
                    <a:pt x="912" y="19711"/>
                  </a:cubicBezTo>
                  <a:cubicBezTo>
                    <a:pt x="943" y="20197"/>
                    <a:pt x="973" y="20653"/>
                    <a:pt x="973" y="21139"/>
                  </a:cubicBezTo>
                  <a:cubicBezTo>
                    <a:pt x="1156" y="21200"/>
                    <a:pt x="1308" y="21291"/>
                    <a:pt x="1490" y="21322"/>
                  </a:cubicBezTo>
                  <a:cubicBezTo>
                    <a:pt x="1551" y="21352"/>
                    <a:pt x="1581" y="21382"/>
                    <a:pt x="1612" y="21413"/>
                  </a:cubicBezTo>
                  <a:cubicBezTo>
                    <a:pt x="1733" y="21352"/>
                    <a:pt x="1855" y="21261"/>
                    <a:pt x="2007" y="21170"/>
                  </a:cubicBezTo>
                  <a:cubicBezTo>
                    <a:pt x="1855" y="18039"/>
                    <a:pt x="1672" y="14908"/>
                    <a:pt x="1520" y="11747"/>
                  </a:cubicBezTo>
                  <a:cubicBezTo>
                    <a:pt x="1308" y="11808"/>
                    <a:pt x="1125" y="11869"/>
                    <a:pt x="943" y="11899"/>
                  </a:cubicBezTo>
                  <a:cubicBezTo>
                    <a:pt x="920" y="11902"/>
                    <a:pt x="898" y="11904"/>
                    <a:pt x="877" y="11904"/>
                  </a:cubicBezTo>
                  <a:cubicBezTo>
                    <a:pt x="535" y="11904"/>
                    <a:pt x="447" y="11465"/>
                    <a:pt x="791" y="11321"/>
                  </a:cubicBezTo>
                  <a:cubicBezTo>
                    <a:pt x="1004" y="11261"/>
                    <a:pt x="1247" y="11109"/>
                    <a:pt x="1490" y="10957"/>
                  </a:cubicBezTo>
                  <a:cubicBezTo>
                    <a:pt x="1308" y="7309"/>
                    <a:pt x="1186" y="3662"/>
                    <a:pt x="1125" y="14"/>
                  </a:cubicBezTo>
                  <a:cubicBezTo>
                    <a:pt x="1044" y="14"/>
                    <a:pt x="977" y="1"/>
                    <a:pt x="905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3" name="Google Shape;2723;p71"/>
            <p:cNvSpPr/>
            <p:nvPr/>
          </p:nvSpPr>
          <p:spPr>
            <a:xfrm>
              <a:off x="6783732" y="7493899"/>
              <a:ext cx="42494" cy="334361"/>
            </a:xfrm>
            <a:custGeom>
              <a:avLst/>
              <a:gdLst/>
              <a:ahLst/>
              <a:cxnLst/>
              <a:rect l="l" t="t" r="r" b="b"/>
              <a:pathLst>
                <a:path w="1611" h="12676" extrusionOk="0">
                  <a:moveTo>
                    <a:pt x="942" y="1"/>
                  </a:moveTo>
                  <a:cubicBezTo>
                    <a:pt x="669" y="92"/>
                    <a:pt x="395" y="183"/>
                    <a:pt x="91" y="244"/>
                  </a:cubicBezTo>
                  <a:cubicBezTo>
                    <a:pt x="81" y="254"/>
                    <a:pt x="71" y="258"/>
                    <a:pt x="61" y="258"/>
                  </a:cubicBezTo>
                  <a:cubicBezTo>
                    <a:pt x="41" y="258"/>
                    <a:pt x="20" y="244"/>
                    <a:pt x="0" y="244"/>
                  </a:cubicBezTo>
                  <a:lnTo>
                    <a:pt x="0" y="244"/>
                  </a:lnTo>
                  <a:cubicBezTo>
                    <a:pt x="182" y="3041"/>
                    <a:pt x="365" y="5837"/>
                    <a:pt x="547" y="8633"/>
                  </a:cubicBezTo>
                  <a:cubicBezTo>
                    <a:pt x="699" y="8724"/>
                    <a:pt x="730" y="8937"/>
                    <a:pt x="578" y="9059"/>
                  </a:cubicBezTo>
                  <a:cubicBezTo>
                    <a:pt x="638" y="10244"/>
                    <a:pt x="699" y="11430"/>
                    <a:pt x="760" y="12646"/>
                  </a:cubicBezTo>
                  <a:lnTo>
                    <a:pt x="790" y="12646"/>
                  </a:lnTo>
                  <a:cubicBezTo>
                    <a:pt x="790" y="12646"/>
                    <a:pt x="1094" y="12676"/>
                    <a:pt x="1611" y="12676"/>
                  </a:cubicBezTo>
                  <a:cubicBezTo>
                    <a:pt x="1550" y="11278"/>
                    <a:pt x="1489" y="9880"/>
                    <a:pt x="1429" y="8481"/>
                  </a:cubicBezTo>
                  <a:cubicBezTo>
                    <a:pt x="1337" y="8512"/>
                    <a:pt x="1277" y="8512"/>
                    <a:pt x="1185" y="8512"/>
                  </a:cubicBezTo>
                  <a:cubicBezTo>
                    <a:pt x="1174" y="8513"/>
                    <a:pt x="1164" y="8514"/>
                    <a:pt x="1153" y="8514"/>
                  </a:cubicBezTo>
                  <a:cubicBezTo>
                    <a:pt x="964" y="8514"/>
                    <a:pt x="888" y="8262"/>
                    <a:pt x="1003" y="8147"/>
                  </a:cubicBezTo>
                  <a:cubicBezTo>
                    <a:pt x="1125" y="8025"/>
                    <a:pt x="1277" y="7934"/>
                    <a:pt x="1398" y="7873"/>
                  </a:cubicBezTo>
                  <a:cubicBezTo>
                    <a:pt x="1246" y="5259"/>
                    <a:pt x="1094" y="2645"/>
                    <a:pt x="942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4" name="Google Shape;2724;p71"/>
            <p:cNvSpPr/>
            <p:nvPr/>
          </p:nvSpPr>
          <p:spPr>
            <a:xfrm>
              <a:off x="6351563" y="6417143"/>
              <a:ext cx="392893" cy="433778"/>
            </a:xfrm>
            <a:custGeom>
              <a:avLst/>
              <a:gdLst/>
              <a:ahLst/>
              <a:cxnLst/>
              <a:rect l="l" t="t" r="r" b="b"/>
              <a:pathLst>
                <a:path w="14895" h="16445" extrusionOk="0">
                  <a:moveTo>
                    <a:pt x="609" y="1"/>
                  </a:moveTo>
                  <a:cubicBezTo>
                    <a:pt x="396" y="213"/>
                    <a:pt x="183" y="426"/>
                    <a:pt x="1" y="639"/>
                  </a:cubicBezTo>
                  <a:cubicBezTo>
                    <a:pt x="1733" y="3496"/>
                    <a:pt x="3709" y="6201"/>
                    <a:pt x="5958" y="8755"/>
                  </a:cubicBezTo>
                  <a:cubicBezTo>
                    <a:pt x="8056" y="11186"/>
                    <a:pt x="11490" y="15563"/>
                    <a:pt x="14895" y="16445"/>
                  </a:cubicBezTo>
                  <a:cubicBezTo>
                    <a:pt x="14895" y="16232"/>
                    <a:pt x="14895" y="16050"/>
                    <a:pt x="14864" y="15837"/>
                  </a:cubicBezTo>
                  <a:cubicBezTo>
                    <a:pt x="11703" y="14651"/>
                    <a:pt x="8603" y="10578"/>
                    <a:pt x="6505" y="8208"/>
                  </a:cubicBezTo>
                  <a:cubicBezTo>
                    <a:pt x="4226" y="5685"/>
                    <a:pt x="2311" y="2919"/>
                    <a:pt x="609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5" name="Google Shape;2725;p71"/>
            <p:cNvSpPr/>
            <p:nvPr/>
          </p:nvSpPr>
          <p:spPr>
            <a:xfrm>
              <a:off x="6743638" y="6834857"/>
              <a:ext cx="16064" cy="17673"/>
            </a:xfrm>
            <a:custGeom>
              <a:avLst/>
              <a:gdLst/>
              <a:ahLst/>
              <a:cxnLst/>
              <a:rect l="l" t="t" r="r" b="b"/>
              <a:pathLst>
                <a:path w="609" h="670" extrusionOk="0">
                  <a:moveTo>
                    <a:pt x="0" y="1"/>
                  </a:moveTo>
                  <a:cubicBezTo>
                    <a:pt x="0" y="214"/>
                    <a:pt x="31" y="396"/>
                    <a:pt x="31" y="609"/>
                  </a:cubicBezTo>
                  <a:cubicBezTo>
                    <a:pt x="152" y="639"/>
                    <a:pt x="243" y="670"/>
                    <a:pt x="365" y="670"/>
                  </a:cubicBezTo>
                  <a:cubicBezTo>
                    <a:pt x="335" y="578"/>
                    <a:pt x="365" y="457"/>
                    <a:pt x="487" y="396"/>
                  </a:cubicBezTo>
                  <a:cubicBezTo>
                    <a:pt x="517" y="366"/>
                    <a:pt x="578" y="335"/>
                    <a:pt x="608" y="305"/>
                  </a:cubicBezTo>
                  <a:cubicBezTo>
                    <a:pt x="578" y="274"/>
                    <a:pt x="578" y="214"/>
                    <a:pt x="517" y="214"/>
                  </a:cubicBezTo>
                  <a:cubicBezTo>
                    <a:pt x="335" y="153"/>
                    <a:pt x="183" y="62"/>
                    <a:pt x="0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6" name="Google Shape;2726;p71"/>
            <p:cNvSpPr/>
            <p:nvPr/>
          </p:nvSpPr>
          <p:spPr>
            <a:xfrm>
              <a:off x="6224898" y="6739450"/>
              <a:ext cx="537995" cy="431378"/>
            </a:xfrm>
            <a:custGeom>
              <a:avLst/>
              <a:gdLst/>
              <a:ahLst/>
              <a:cxnLst/>
              <a:rect l="l" t="t" r="r" b="b"/>
              <a:pathLst>
                <a:path w="20396" h="16354" extrusionOk="0">
                  <a:moveTo>
                    <a:pt x="122" y="1"/>
                  </a:moveTo>
                  <a:cubicBezTo>
                    <a:pt x="91" y="457"/>
                    <a:pt x="31" y="913"/>
                    <a:pt x="0" y="1399"/>
                  </a:cubicBezTo>
                  <a:cubicBezTo>
                    <a:pt x="5502" y="7964"/>
                    <a:pt x="11915" y="14773"/>
                    <a:pt x="20213" y="16354"/>
                  </a:cubicBezTo>
                  <a:cubicBezTo>
                    <a:pt x="20274" y="16354"/>
                    <a:pt x="20335" y="16354"/>
                    <a:pt x="20396" y="16323"/>
                  </a:cubicBezTo>
                  <a:lnTo>
                    <a:pt x="20365" y="15776"/>
                  </a:lnTo>
                  <a:cubicBezTo>
                    <a:pt x="11551" y="13922"/>
                    <a:pt x="5927" y="6536"/>
                    <a:pt x="122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7" name="Google Shape;2727;p71"/>
            <p:cNvSpPr/>
            <p:nvPr/>
          </p:nvSpPr>
          <p:spPr>
            <a:xfrm>
              <a:off x="6762076" y="7155581"/>
              <a:ext cx="8019" cy="14455"/>
            </a:xfrm>
            <a:custGeom>
              <a:avLst/>
              <a:gdLst/>
              <a:ahLst/>
              <a:cxnLst/>
              <a:rect l="l" t="t" r="r" b="b"/>
              <a:pathLst>
                <a:path w="304" h="548" extrusionOk="0">
                  <a:moveTo>
                    <a:pt x="0" y="0"/>
                  </a:moveTo>
                  <a:cubicBezTo>
                    <a:pt x="0" y="0"/>
                    <a:pt x="0" y="0"/>
                    <a:pt x="0" y="30"/>
                  </a:cubicBezTo>
                  <a:cubicBezTo>
                    <a:pt x="1" y="31"/>
                    <a:pt x="2" y="31"/>
                    <a:pt x="2" y="31"/>
                  </a:cubicBezTo>
                  <a:lnTo>
                    <a:pt x="2" y="31"/>
                  </a:lnTo>
                  <a:lnTo>
                    <a:pt x="0" y="0"/>
                  </a:lnTo>
                  <a:close/>
                  <a:moveTo>
                    <a:pt x="2" y="31"/>
                  </a:moveTo>
                  <a:lnTo>
                    <a:pt x="31" y="547"/>
                  </a:lnTo>
                  <a:cubicBezTo>
                    <a:pt x="243" y="456"/>
                    <a:pt x="304" y="93"/>
                    <a:pt x="2" y="3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8" name="Google Shape;2728;p71"/>
            <p:cNvSpPr/>
            <p:nvPr/>
          </p:nvSpPr>
          <p:spPr>
            <a:xfrm>
              <a:off x="6233709" y="7097050"/>
              <a:ext cx="550024" cy="394476"/>
            </a:xfrm>
            <a:custGeom>
              <a:avLst/>
              <a:gdLst/>
              <a:ahLst/>
              <a:cxnLst/>
              <a:rect l="l" t="t" r="r" b="b"/>
              <a:pathLst>
                <a:path w="20852" h="14955" extrusionOk="0">
                  <a:moveTo>
                    <a:pt x="1" y="0"/>
                  </a:moveTo>
                  <a:lnTo>
                    <a:pt x="1" y="0"/>
                  </a:lnTo>
                  <a:cubicBezTo>
                    <a:pt x="61" y="578"/>
                    <a:pt x="122" y="1186"/>
                    <a:pt x="213" y="1793"/>
                  </a:cubicBezTo>
                  <a:cubicBezTo>
                    <a:pt x="5685" y="8237"/>
                    <a:pt x="12676" y="14924"/>
                    <a:pt x="20730" y="14955"/>
                  </a:cubicBezTo>
                  <a:cubicBezTo>
                    <a:pt x="20761" y="14924"/>
                    <a:pt x="20761" y="14894"/>
                    <a:pt x="20791" y="14894"/>
                  </a:cubicBezTo>
                  <a:cubicBezTo>
                    <a:pt x="20791" y="14894"/>
                    <a:pt x="20822" y="14894"/>
                    <a:pt x="20852" y="14864"/>
                  </a:cubicBezTo>
                  <a:cubicBezTo>
                    <a:pt x="20822" y="14712"/>
                    <a:pt x="20822" y="14560"/>
                    <a:pt x="20822" y="14408"/>
                  </a:cubicBezTo>
                  <a:cubicBezTo>
                    <a:pt x="12250" y="13526"/>
                    <a:pt x="5533" y="6687"/>
                    <a:pt x="1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9" name="Google Shape;2729;p71"/>
            <p:cNvSpPr/>
            <p:nvPr/>
          </p:nvSpPr>
          <p:spPr>
            <a:xfrm>
              <a:off x="6782123" y="7477070"/>
              <a:ext cx="13637" cy="12055"/>
            </a:xfrm>
            <a:custGeom>
              <a:avLst/>
              <a:gdLst/>
              <a:ahLst/>
              <a:cxnLst/>
              <a:rect l="l" t="t" r="r" b="b"/>
              <a:pathLst>
                <a:path w="517" h="457" extrusionOk="0">
                  <a:moveTo>
                    <a:pt x="0" y="1"/>
                  </a:moveTo>
                  <a:lnTo>
                    <a:pt x="0" y="1"/>
                  </a:lnTo>
                  <a:cubicBezTo>
                    <a:pt x="31" y="153"/>
                    <a:pt x="31" y="305"/>
                    <a:pt x="31" y="457"/>
                  </a:cubicBezTo>
                  <a:cubicBezTo>
                    <a:pt x="213" y="396"/>
                    <a:pt x="365" y="305"/>
                    <a:pt x="517" y="244"/>
                  </a:cubicBezTo>
                  <a:cubicBezTo>
                    <a:pt x="487" y="153"/>
                    <a:pt x="426" y="61"/>
                    <a:pt x="304" y="61"/>
                  </a:cubicBezTo>
                  <a:cubicBezTo>
                    <a:pt x="213" y="31"/>
                    <a:pt x="122" y="31"/>
                    <a:pt x="0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0" name="Google Shape;2730;p71"/>
            <p:cNvSpPr/>
            <p:nvPr/>
          </p:nvSpPr>
          <p:spPr>
            <a:xfrm>
              <a:off x="6363591" y="7549239"/>
              <a:ext cx="435387" cy="196064"/>
            </a:xfrm>
            <a:custGeom>
              <a:avLst/>
              <a:gdLst/>
              <a:ahLst/>
              <a:cxnLst/>
              <a:rect l="l" t="t" r="r" b="b"/>
              <a:pathLst>
                <a:path w="16506" h="7433" extrusionOk="0">
                  <a:moveTo>
                    <a:pt x="1" y="0"/>
                  </a:moveTo>
                  <a:cubicBezTo>
                    <a:pt x="548" y="821"/>
                    <a:pt x="1125" y="1581"/>
                    <a:pt x="1703" y="2280"/>
                  </a:cubicBezTo>
                  <a:cubicBezTo>
                    <a:pt x="4896" y="4774"/>
                    <a:pt x="9460" y="7432"/>
                    <a:pt x="13699" y="7432"/>
                  </a:cubicBezTo>
                  <a:cubicBezTo>
                    <a:pt x="14625" y="7432"/>
                    <a:pt x="15536" y="7305"/>
                    <a:pt x="16414" y="7022"/>
                  </a:cubicBezTo>
                  <a:cubicBezTo>
                    <a:pt x="16475" y="7022"/>
                    <a:pt x="16475" y="6991"/>
                    <a:pt x="16506" y="6961"/>
                  </a:cubicBezTo>
                  <a:cubicBezTo>
                    <a:pt x="16506" y="6809"/>
                    <a:pt x="16475" y="6687"/>
                    <a:pt x="16475" y="6535"/>
                  </a:cubicBezTo>
                  <a:cubicBezTo>
                    <a:pt x="16432" y="6514"/>
                    <a:pt x="16389" y="6492"/>
                    <a:pt x="16335" y="6492"/>
                  </a:cubicBezTo>
                  <a:cubicBezTo>
                    <a:pt x="16313" y="6492"/>
                    <a:pt x="16289" y="6496"/>
                    <a:pt x="16262" y="6505"/>
                  </a:cubicBezTo>
                  <a:cubicBezTo>
                    <a:pt x="15442" y="6667"/>
                    <a:pt x="14625" y="6744"/>
                    <a:pt x="13815" y="6744"/>
                  </a:cubicBezTo>
                  <a:cubicBezTo>
                    <a:pt x="8861" y="6744"/>
                    <a:pt x="4128" y="3866"/>
                    <a:pt x="1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1" name="Google Shape;2731;p71"/>
            <p:cNvSpPr/>
            <p:nvPr/>
          </p:nvSpPr>
          <p:spPr>
            <a:xfrm>
              <a:off x="6798161" y="7721616"/>
              <a:ext cx="4827" cy="11237"/>
            </a:xfrm>
            <a:custGeom>
              <a:avLst/>
              <a:gdLst/>
              <a:ahLst/>
              <a:cxnLst/>
              <a:rect l="l" t="t" r="r" b="b"/>
              <a:pathLst>
                <a:path w="183" h="426" extrusionOk="0">
                  <a:moveTo>
                    <a:pt x="0" y="0"/>
                  </a:moveTo>
                  <a:lnTo>
                    <a:pt x="31" y="426"/>
                  </a:lnTo>
                  <a:cubicBezTo>
                    <a:pt x="183" y="304"/>
                    <a:pt x="152" y="91"/>
                    <a:pt x="0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2" name="Google Shape;2732;p71"/>
            <p:cNvSpPr/>
            <p:nvPr/>
          </p:nvSpPr>
          <p:spPr>
            <a:xfrm>
              <a:off x="6522357" y="6312926"/>
              <a:ext cx="209279" cy="297459"/>
            </a:xfrm>
            <a:custGeom>
              <a:avLst/>
              <a:gdLst/>
              <a:ahLst/>
              <a:cxnLst/>
              <a:rect l="l" t="t" r="r" b="b"/>
              <a:pathLst>
                <a:path w="7934" h="11277" extrusionOk="0">
                  <a:moveTo>
                    <a:pt x="912" y="0"/>
                  </a:moveTo>
                  <a:cubicBezTo>
                    <a:pt x="608" y="122"/>
                    <a:pt x="304" y="213"/>
                    <a:pt x="0" y="304"/>
                  </a:cubicBezTo>
                  <a:cubicBezTo>
                    <a:pt x="1976" y="4408"/>
                    <a:pt x="4590" y="8146"/>
                    <a:pt x="7933" y="11277"/>
                  </a:cubicBezTo>
                  <a:cubicBezTo>
                    <a:pt x="7933" y="10973"/>
                    <a:pt x="7903" y="10700"/>
                    <a:pt x="7903" y="10426"/>
                  </a:cubicBezTo>
                  <a:cubicBezTo>
                    <a:pt x="4955" y="7234"/>
                    <a:pt x="2675" y="3769"/>
                    <a:pt x="912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3" name="Google Shape;2733;p71"/>
            <p:cNvSpPr/>
            <p:nvPr/>
          </p:nvSpPr>
          <p:spPr>
            <a:xfrm>
              <a:off x="6730792" y="6587911"/>
              <a:ext cx="19387" cy="27802"/>
            </a:xfrm>
            <a:custGeom>
              <a:avLst/>
              <a:gdLst/>
              <a:ahLst/>
              <a:cxnLst/>
              <a:rect l="l" t="t" r="r" b="b"/>
              <a:pathLst>
                <a:path w="735" h="1054" extrusionOk="0">
                  <a:moveTo>
                    <a:pt x="1" y="1"/>
                  </a:moveTo>
                  <a:cubicBezTo>
                    <a:pt x="1" y="275"/>
                    <a:pt x="31" y="578"/>
                    <a:pt x="31" y="852"/>
                  </a:cubicBezTo>
                  <a:cubicBezTo>
                    <a:pt x="92" y="882"/>
                    <a:pt x="123" y="943"/>
                    <a:pt x="183" y="974"/>
                  </a:cubicBezTo>
                  <a:cubicBezTo>
                    <a:pt x="240" y="1030"/>
                    <a:pt x="303" y="1054"/>
                    <a:pt x="363" y="1054"/>
                  </a:cubicBezTo>
                  <a:cubicBezTo>
                    <a:pt x="563" y="1054"/>
                    <a:pt x="735" y="796"/>
                    <a:pt x="548" y="609"/>
                  </a:cubicBezTo>
                  <a:cubicBezTo>
                    <a:pt x="366" y="427"/>
                    <a:pt x="183" y="214"/>
                    <a:pt x="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4" name="Google Shape;2734;p71"/>
            <p:cNvSpPr/>
            <p:nvPr/>
          </p:nvSpPr>
          <p:spPr>
            <a:xfrm>
              <a:off x="6756458" y="6460455"/>
              <a:ext cx="102661" cy="127482"/>
            </a:xfrm>
            <a:custGeom>
              <a:avLst/>
              <a:gdLst/>
              <a:ahLst/>
              <a:cxnLst/>
              <a:rect l="l" t="t" r="r" b="b"/>
              <a:pathLst>
                <a:path w="3892" h="4833" extrusionOk="0">
                  <a:moveTo>
                    <a:pt x="3526" y="0"/>
                  </a:moveTo>
                  <a:cubicBezTo>
                    <a:pt x="2554" y="1398"/>
                    <a:pt x="1247" y="3161"/>
                    <a:pt x="1" y="4043"/>
                  </a:cubicBezTo>
                  <a:lnTo>
                    <a:pt x="61" y="4833"/>
                  </a:lnTo>
                  <a:cubicBezTo>
                    <a:pt x="1429" y="4316"/>
                    <a:pt x="2767" y="2827"/>
                    <a:pt x="3891" y="1277"/>
                  </a:cubicBezTo>
                  <a:cubicBezTo>
                    <a:pt x="3770" y="851"/>
                    <a:pt x="3648" y="395"/>
                    <a:pt x="3526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5" name="Google Shape;2735;p71"/>
            <p:cNvSpPr/>
            <p:nvPr/>
          </p:nvSpPr>
          <p:spPr>
            <a:xfrm>
              <a:off x="6849465" y="6323345"/>
              <a:ext cx="113080" cy="170794"/>
            </a:xfrm>
            <a:custGeom>
              <a:avLst/>
              <a:gdLst/>
              <a:ahLst/>
              <a:cxnLst/>
              <a:rect l="l" t="t" r="r" b="b"/>
              <a:pathLst>
                <a:path w="4287" h="6475" extrusionOk="0">
                  <a:moveTo>
                    <a:pt x="3435" y="0"/>
                  </a:moveTo>
                  <a:cubicBezTo>
                    <a:pt x="2645" y="1307"/>
                    <a:pt x="1824" y="2584"/>
                    <a:pt x="973" y="3830"/>
                  </a:cubicBezTo>
                  <a:cubicBezTo>
                    <a:pt x="700" y="4195"/>
                    <a:pt x="365" y="4651"/>
                    <a:pt x="0" y="5198"/>
                  </a:cubicBezTo>
                  <a:cubicBezTo>
                    <a:pt x="122" y="5593"/>
                    <a:pt x="244" y="6049"/>
                    <a:pt x="365" y="6475"/>
                  </a:cubicBezTo>
                  <a:cubicBezTo>
                    <a:pt x="1216" y="5259"/>
                    <a:pt x="1976" y="4043"/>
                    <a:pt x="2584" y="3192"/>
                  </a:cubicBezTo>
                  <a:cubicBezTo>
                    <a:pt x="3192" y="2341"/>
                    <a:pt x="3739" y="1459"/>
                    <a:pt x="4286" y="578"/>
                  </a:cubicBezTo>
                  <a:cubicBezTo>
                    <a:pt x="4013" y="365"/>
                    <a:pt x="3739" y="183"/>
                    <a:pt x="3435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6" name="Google Shape;2736;p71"/>
            <p:cNvSpPr/>
            <p:nvPr/>
          </p:nvSpPr>
          <p:spPr>
            <a:xfrm>
              <a:off x="6729711" y="6567073"/>
              <a:ext cx="28382" cy="25032"/>
            </a:xfrm>
            <a:custGeom>
              <a:avLst/>
              <a:gdLst/>
              <a:ahLst/>
              <a:cxnLst/>
              <a:rect l="l" t="t" r="r" b="b"/>
              <a:pathLst>
                <a:path w="1076" h="949" extrusionOk="0">
                  <a:moveTo>
                    <a:pt x="1015" y="1"/>
                  </a:moveTo>
                  <a:cubicBezTo>
                    <a:pt x="802" y="153"/>
                    <a:pt x="559" y="274"/>
                    <a:pt x="315" y="365"/>
                  </a:cubicBezTo>
                  <a:cubicBezTo>
                    <a:pt x="1" y="509"/>
                    <a:pt x="90" y="948"/>
                    <a:pt x="432" y="948"/>
                  </a:cubicBezTo>
                  <a:cubicBezTo>
                    <a:pt x="453" y="948"/>
                    <a:pt x="475" y="946"/>
                    <a:pt x="498" y="943"/>
                  </a:cubicBezTo>
                  <a:cubicBezTo>
                    <a:pt x="680" y="913"/>
                    <a:pt x="863" y="852"/>
                    <a:pt x="1075" y="791"/>
                  </a:cubicBezTo>
                  <a:lnTo>
                    <a:pt x="1015" y="1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7" name="Google Shape;2737;p71"/>
            <p:cNvSpPr/>
            <p:nvPr/>
          </p:nvSpPr>
          <p:spPr>
            <a:xfrm>
              <a:off x="6770886" y="6733832"/>
              <a:ext cx="146764" cy="121099"/>
            </a:xfrm>
            <a:custGeom>
              <a:avLst/>
              <a:gdLst/>
              <a:ahLst/>
              <a:cxnLst/>
              <a:rect l="l" t="t" r="r" b="b"/>
              <a:pathLst>
                <a:path w="5564" h="4591" extrusionOk="0">
                  <a:moveTo>
                    <a:pt x="5320" y="1"/>
                  </a:moveTo>
                  <a:cubicBezTo>
                    <a:pt x="3739" y="1460"/>
                    <a:pt x="2007" y="2767"/>
                    <a:pt x="1" y="3892"/>
                  </a:cubicBezTo>
                  <a:cubicBezTo>
                    <a:pt x="1" y="4135"/>
                    <a:pt x="31" y="4378"/>
                    <a:pt x="31" y="4591"/>
                  </a:cubicBezTo>
                  <a:cubicBezTo>
                    <a:pt x="2037" y="3831"/>
                    <a:pt x="3861" y="2706"/>
                    <a:pt x="5563" y="1338"/>
                  </a:cubicBezTo>
                  <a:cubicBezTo>
                    <a:pt x="5472" y="882"/>
                    <a:pt x="5411" y="457"/>
                    <a:pt x="5320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8" name="Google Shape;2738;p71"/>
            <p:cNvSpPr/>
            <p:nvPr/>
          </p:nvSpPr>
          <p:spPr>
            <a:xfrm>
              <a:off x="6911188" y="6499731"/>
              <a:ext cx="205296" cy="269420"/>
            </a:xfrm>
            <a:custGeom>
              <a:avLst/>
              <a:gdLst/>
              <a:ahLst/>
              <a:cxnLst/>
              <a:rect l="l" t="t" r="r" b="b"/>
              <a:pathLst>
                <a:path w="7783" h="10214" extrusionOk="0">
                  <a:moveTo>
                    <a:pt x="7205" y="0"/>
                  </a:moveTo>
                  <a:cubicBezTo>
                    <a:pt x="5107" y="3283"/>
                    <a:pt x="2828" y="6292"/>
                    <a:pt x="1" y="8876"/>
                  </a:cubicBezTo>
                  <a:cubicBezTo>
                    <a:pt x="92" y="9332"/>
                    <a:pt x="153" y="9757"/>
                    <a:pt x="244" y="10213"/>
                  </a:cubicBezTo>
                  <a:cubicBezTo>
                    <a:pt x="3253" y="7751"/>
                    <a:pt x="5746" y="4499"/>
                    <a:pt x="7782" y="1125"/>
                  </a:cubicBezTo>
                  <a:cubicBezTo>
                    <a:pt x="7600" y="730"/>
                    <a:pt x="7418" y="365"/>
                    <a:pt x="7205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9" name="Google Shape;2739;p71"/>
            <p:cNvSpPr/>
            <p:nvPr/>
          </p:nvSpPr>
          <p:spPr>
            <a:xfrm>
              <a:off x="6753266" y="6836466"/>
              <a:ext cx="18438" cy="22896"/>
            </a:xfrm>
            <a:custGeom>
              <a:avLst/>
              <a:gdLst/>
              <a:ahLst/>
              <a:cxnLst/>
              <a:rect l="l" t="t" r="r" b="b"/>
              <a:pathLst>
                <a:path w="699" h="868" extrusionOk="0">
                  <a:moveTo>
                    <a:pt x="0" y="609"/>
                  </a:moveTo>
                  <a:cubicBezTo>
                    <a:pt x="0" y="639"/>
                    <a:pt x="0" y="639"/>
                    <a:pt x="0" y="639"/>
                  </a:cubicBezTo>
                  <a:cubicBezTo>
                    <a:pt x="2" y="639"/>
                    <a:pt x="4" y="639"/>
                    <a:pt x="6" y="640"/>
                  </a:cubicBezTo>
                  <a:lnTo>
                    <a:pt x="6" y="640"/>
                  </a:lnTo>
                  <a:cubicBezTo>
                    <a:pt x="4" y="629"/>
                    <a:pt x="2" y="619"/>
                    <a:pt x="0" y="609"/>
                  </a:cubicBezTo>
                  <a:close/>
                  <a:moveTo>
                    <a:pt x="669" y="1"/>
                  </a:moveTo>
                  <a:cubicBezTo>
                    <a:pt x="517" y="61"/>
                    <a:pt x="395" y="153"/>
                    <a:pt x="243" y="244"/>
                  </a:cubicBezTo>
                  <a:cubicBezTo>
                    <a:pt x="387" y="388"/>
                    <a:pt x="285" y="641"/>
                    <a:pt x="41" y="641"/>
                  </a:cubicBezTo>
                  <a:cubicBezTo>
                    <a:pt x="30" y="641"/>
                    <a:pt x="18" y="641"/>
                    <a:pt x="6" y="640"/>
                  </a:cubicBezTo>
                  <a:lnTo>
                    <a:pt x="6" y="640"/>
                  </a:lnTo>
                  <a:cubicBezTo>
                    <a:pt x="37" y="773"/>
                    <a:pt x="121" y="867"/>
                    <a:pt x="243" y="867"/>
                  </a:cubicBezTo>
                  <a:cubicBezTo>
                    <a:pt x="272" y="867"/>
                    <a:pt x="302" y="862"/>
                    <a:pt x="334" y="852"/>
                  </a:cubicBezTo>
                  <a:cubicBezTo>
                    <a:pt x="456" y="821"/>
                    <a:pt x="578" y="760"/>
                    <a:pt x="699" y="700"/>
                  </a:cubicBezTo>
                  <a:cubicBezTo>
                    <a:pt x="699" y="487"/>
                    <a:pt x="669" y="244"/>
                    <a:pt x="669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0" name="Google Shape;2740;p71"/>
            <p:cNvSpPr/>
            <p:nvPr/>
          </p:nvSpPr>
          <p:spPr>
            <a:xfrm>
              <a:off x="6752448" y="6842876"/>
              <a:ext cx="11079" cy="10525"/>
            </a:xfrm>
            <a:custGeom>
              <a:avLst/>
              <a:gdLst/>
              <a:ahLst/>
              <a:cxnLst/>
              <a:rect l="l" t="t" r="r" b="b"/>
              <a:pathLst>
                <a:path w="420" h="399" extrusionOk="0">
                  <a:moveTo>
                    <a:pt x="305" y="1"/>
                  </a:moveTo>
                  <a:lnTo>
                    <a:pt x="305" y="1"/>
                  </a:lnTo>
                  <a:cubicBezTo>
                    <a:pt x="244" y="31"/>
                    <a:pt x="213" y="62"/>
                    <a:pt x="153" y="92"/>
                  </a:cubicBezTo>
                  <a:cubicBezTo>
                    <a:pt x="31" y="153"/>
                    <a:pt x="1" y="274"/>
                    <a:pt x="31" y="366"/>
                  </a:cubicBezTo>
                  <a:cubicBezTo>
                    <a:pt x="31" y="396"/>
                    <a:pt x="31" y="396"/>
                    <a:pt x="31" y="396"/>
                  </a:cubicBezTo>
                  <a:cubicBezTo>
                    <a:pt x="45" y="397"/>
                    <a:pt x="59" y="398"/>
                    <a:pt x="72" y="398"/>
                  </a:cubicBezTo>
                  <a:cubicBezTo>
                    <a:pt x="317" y="398"/>
                    <a:pt x="420" y="145"/>
                    <a:pt x="305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1" name="Google Shape;2741;p71"/>
            <p:cNvSpPr/>
            <p:nvPr/>
          </p:nvSpPr>
          <p:spPr>
            <a:xfrm>
              <a:off x="6759676" y="7144345"/>
              <a:ext cx="1609" cy="8836"/>
            </a:xfrm>
            <a:custGeom>
              <a:avLst/>
              <a:gdLst/>
              <a:ahLst/>
              <a:cxnLst/>
              <a:rect l="l" t="t" r="r" b="b"/>
              <a:pathLst>
                <a:path w="61" h="335" extrusionOk="0">
                  <a:moveTo>
                    <a:pt x="61" y="0"/>
                  </a:moveTo>
                  <a:cubicBezTo>
                    <a:pt x="0" y="122"/>
                    <a:pt x="0" y="213"/>
                    <a:pt x="61" y="335"/>
                  </a:cubicBezTo>
                  <a:cubicBezTo>
                    <a:pt x="61" y="213"/>
                    <a:pt x="61" y="122"/>
                    <a:pt x="61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2" name="Google Shape;2742;p71"/>
            <p:cNvSpPr/>
            <p:nvPr/>
          </p:nvSpPr>
          <p:spPr>
            <a:xfrm>
              <a:off x="6786924" y="7043319"/>
              <a:ext cx="157975" cy="108253"/>
            </a:xfrm>
            <a:custGeom>
              <a:avLst/>
              <a:gdLst/>
              <a:ahLst/>
              <a:cxnLst/>
              <a:rect l="l" t="t" r="r" b="b"/>
              <a:pathLst>
                <a:path w="5989" h="4104" extrusionOk="0">
                  <a:moveTo>
                    <a:pt x="5958" y="1"/>
                  </a:moveTo>
                  <a:cubicBezTo>
                    <a:pt x="4074" y="1186"/>
                    <a:pt x="2098" y="2280"/>
                    <a:pt x="1" y="3253"/>
                  </a:cubicBezTo>
                  <a:cubicBezTo>
                    <a:pt x="1" y="3527"/>
                    <a:pt x="31" y="3830"/>
                    <a:pt x="31" y="4104"/>
                  </a:cubicBezTo>
                  <a:cubicBezTo>
                    <a:pt x="2098" y="3253"/>
                    <a:pt x="4074" y="2250"/>
                    <a:pt x="5989" y="1125"/>
                  </a:cubicBezTo>
                  <a:cubicBezTo>
                    <a:pt x="5989" y="761"/>
                    <a:pt x="5958" y="365"/>
                    <a:pt x="5958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3" name="Google Shape;2743;p71"/>
            <p:cNvSpPr/>
            <p:nvPr/>
          </p:nvSpPr>
          <p:spPr>
            <a:xfrm>
              <a:off x="6943263" y="6818820"/>
              <a:ext cx="270237" cy="254200"/>
            </a:xfrm>
            <a:custGeom>
              <a:avLst/>
              <a:gdLst/>
              <a:ahLst/>
              <a:cxnLst/>
              <a:rect l="l" t="t" r="r" b="b"/>
              <a:pathLst>
                <a:path w="10245" h="9637" extrusionOk="0">
                  <a:moveTo>
                    <a:pt x="10001" y="1"/>
                  </a:moveTo>
                  <a:cubicBezTo>
                    <a:pt x="7113" y="3284"/>
                    <a:pt x="3770" y="6110"/>
                    <a:pt x="1" y="8512"/>
                  </a:cubicBezTo>
                  <a:cubicBezTo>
                    <a:pt x="31" y="8876"/>
                    <a:pt x="62" y="9272"/>
                    <a:pt x="62" y="9636"/>
                  </a:cubicBezTo>
                  <a:cubicBezTo>
                    <a:pt x="3831" y="7387"/>
                    <a:pt x="7265" y="4651"/>
                    <a:pt x="10244" y="1460"/>
                  </a:cubicBezTo>
                  <a:cubicBezTo>
                    <a:pt x="10153" y="974"/>
                    <a:pt x="10092" y="487"/>
                    <a:pt x="1000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4" name="Google Shape;2744;p71"/>
            <p:cNvSpPr/>
            <p:nvPr/>
          </p:nvSpPr>
          <p:spPr>
            <a:xfrm>
              <a:off x="6761258" y="7129098"/>
              <a:ext cx="26483" cy="30123"/>
            </a:xfrm>
            <a:custGeom>
              <a:avLst/>
              <a:gdLst/>
              <a:ahLst/>
              <a:cxnLst/>
              <a:rect l="l" t="t" r="r" b="b"/>
              <a:pathLst>
                <a:path w="1004" h="1142" extrusionOk="0">
                  <a:moveTo>
                    <a:pt x="974" y="1"/>
                  </a:moveTo>
                  <a:cubicBezTo>
                    <a:pt x="700" y="123"/>
                    <a:pt x="427" y="275"/>
                    <a:pt x="153" y="396"/>
                  </a:cubicBezTo>
                  <a:cubicBezTo>
                    <a:pt x="62" y="427"/>
                    <a:pt x="31" y="518"/>
                    <a:pt x="1" y="578"/>
                  </a:cubicBezTo>
                  <a:cubicBezTo>
                    <a:pt x="1" y="700"/>
                    <a:pt x="1" y="791"/>
                    <a:pt x="1" y="913"/>
                  </a:cubicBezTo>
                  <a:cubicBezTo>
                    <a:pt x="76" y="1037"/>
                    <a:pt x="191" y="1142"/>
                    <a:pt x="331" y="1142"/>
                  </a:cubicBezTo>
                  <a:cubicBezTo>
                    <a:pt x="362" y="1142"/>
                    <a:pt x="394" y="1137"/>
                    <a:pt x="427" y="1126"/>
                  </a:cubicBezTo>
                  <a:cubicBezTo>
                    <a:pt x="639" y="1034"/>
                    <a:pt x="822" y="943"/>
                    <a:pt x="1004" y="852"/>
                  </a:cubicBezTo>
                  <a:cubicBezTo>
                    <a:pt x="1004" y="578"/>
                    <a:pt x="974" y="275"/>
                    <a:pt x="974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5" name="Google Shape;2745;p71"/>
            <p:cNvSpPr/>
            <p:nvPr/>
          </p:nvSpPr>
          <p:spPr>
            <a:xfrm>
              <a:off x="6778114" y="7491499"/>
              <a:ext cx="5618" cy="8863"/>
            </a:xfrm>
            <a:custGeom>
              <a:avLst/>
              <a:gdLst/>
              <a:ahLst/>
              <a:cxnLst/>
              <a:rect l="l" t="t" r="r" b="b"/>
              <a:pathLst>
                <a:path w="213" h="336" extrusionOk="0">
                  <a:moveTo>
                    <a:pt x="91" y="1"/>
                  </a:moveTo>
                  <a:cubicBezTo>
                    <a:pt x="0" y="122"/>
                    <a:pt x="61" y="305"/>
                    <a:pt x="213" y="335"/>
                  </a:cubicBezTo>
                  <a:cubicBezTo>
                    <a:pt x="213" y="214"/>
                    <a:pt x="213" y="122"/>
                    <a:pt x="213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6" name="Google Shape;2746;p71"/>
            <p:cNvSpPr/>
            <p:nvPr/>
          </p:nvSpPr>
          <p:spPr>
            <a:xfrm>
              <a:off x="6807762" y="7412129"/>
              <a:ext cx="122708" cy="82614"/>
            </a:xfrm>
            <a:custGeom>
              <a:avLst/>
              <a:gdLst/>
              <a:ahLst/>
              <a:cxnLst/>
              <a:rect l="l" t="t" r="r" b="b"/>
              <a:pathLst>
                <a:path w="4652" h="3132" extrusionOk="0">
                  <a:moveTo>
                    <a:pt x="4651" y="1"/>
                  </a:moveTo>
                  <a:lnTo>
                    <a:pt x="4651" y="1"/>
                  </a:lnTo>
                  <a:cubicBezTo>
                    <a:pt x="3162" y="912"/>
                    <a:pt x="1612" y="1703"/>
                    <a:pt x="1" y="2493"/>
                  </a:cubicBezTo>
                  <a:cubicBezTo>
                    <a:pt x="1" y="2706"/>
                    <a:pt x="31" y="2919"/>
                    <a:pt x="31" y="3131"/>
                  </a:cubicBezTo>
                  <a:cubicBezTo>
                    <a:pt x="1581" y="2645"/>
                    <a:pt x="3101" y="2007"/>
                    <a:pt x="4499" y="1216"/>
                  </a:cubicBezTo>
                  <a:cubicBezTo>
                    <a:pt x="4560" y="791"/>
                    <a:pt x="4591" y="396"/>
                    <a:pt x="465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7" name="Google Shape;2747;p71"/>
            <p:cNvSpPr/>
            <p:nvPr/>
          </p:nvSpPr>
          <p:spPr>
            <a:xfrm>
              <a:off x="6926434" y="7089822"/>
              <a:ext cx="307905" cy="354408"/>
            </a:xfrm>
            <a:custGeom>
              <a:avLst/>
              <a:gdLst/>
              <a:ahLst/>
              <a:cxnLst/>
              <a:rect l="l" t="t" r="r" b="b"/>
              <a:pathLst>
                <a:path w="11673" h="13436" extrusionOk="0">
                  <a:moveTo>
                    <a:pt x="11672" y="1"/>
                  </a:moveTo>
                  <a:cubicBezTo>
                    <a:pt x="9454" y="3010"/>
                    <a:pt x="7295" y="6019"/>
                    <a:pt x="4651" y="8694"/>
                  </a:cubicBezTo>
                  <a:cubicBezTo>
                    <a:pt x="3253" y="10092"/>
                    <a:pt x="1733" y="11217"/>
                    <a:pt x="152" y="12220"/>
                  </a:cubicBezTo>
                  <a:cubicBezTo>
                    <a:pt x="92" y="12615"/>
                    <a:pt x="61" y="13010"/>
                    <a:pt x="0" y="13435"/>
                  </a:cubicBezTo>
                  <a:cubicBezTo>
                    <a:pt x="4833" y="10700"/>
                    <a:pt x="8785" y="6262"/>
                    <a:pt x="11672" y="1672"/>
                  </a:cubicBezTo>
                  <a:cubicBezTo>
                    <a:pt x="11672" y="1125"/>
                    <a:pt x="11672" y="548"/>
                    <a:pt x="11672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8" name="Google Shape;2748;p71"/>
            <p:cNvSpPr/>
            <p:nvPr/>
          </p:nvSpPr>
          <p:spPr>
            <a:xfrm>
              <a:off x="6783732" y="7477888"/>
              <a:ext cx="24874" cy="23265"/>
            </a:xfrm>
            <a:custGeom>
              <a:avLst/>
              <a:gdLst/>
              <a:ahLst/>
              <a:cxnLst/>
              <a:rect l="l" t="t" r="r" b="b"/>
              <a:pathLst>
                <a:path w="943" h="882" extrusionOk="0">
                  <a:moveTo>
                    <a:pt x="912" y="0"/>
                  </a:moveTo>
                  <a:cubicBezTo>
                    <a:pt x="760" y="61"/>
                    <a:pt x="608" y="152"/>
                    <a:pt x="456" y="213"/>
                  </a:cubicBezTo>
                  <a:cubicBezTo>
                    <a:pt x="486" y="365"/>
                    <a:pt x="426" y="517"/>
                    <a:pt x="243" y="517"/>
                  </a:cubicBezTo>
                  <a:lnTo>
                    <a:pt x="0" y="517"/>
                  </a:lnTo>
                  <a:cubicBezTo>
                    <a:pt x="0" y="638"/>
                    <a:pt x="0" y="730"/>
                    <a:pt x="0" y="851"/>
                  </a:cubicBezTo>
                  <a:cubicBezTo>
                    <a:pt x="30" y="851"/>
                    <a:pt x="61" y="882"/>
                    <a:pt x="91" y="882"/>
                  </a:cubicBezTo>
                  <a:cubicBezTo>
                    <a:pt x="395" y="790"/>
                    <a:pt x="669" y="699"/>
                    <a:pt x="942" y="638"/>
                  </a:cubicBezTo>
                  <a:cubicBezTo>
                    <a:pt x="942" y="426"/>
                    <a:pt x="912" y="213"/>
                    <a:pt x="912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9" name="Google Shape;2749;p71"/>
            <p:cNvSpPr/>
            <p:nvPr/>
          </p:nvSpPr>
          <p:spPr>
            <a:xfrm>
              <a:off x="6780514" y="7489098"/>
              <a:ext cx="3218" cy="2427"/>
            </a:xfrm>
            <a:custGeom>
              <a:avLst/>
              <a:gdLst/>
              <a:ahLst/>
              <a:cxnLst/>
              <a:rect l="l" t="t" r="r" b="b"/>
              <a:pathLst>
                <a:path w="122" h="92" extrusionOk="0">
                  <a:moveTo>
                    <a:pt x="92" y="1"/>
                  </a:moveTo>
                  <a:cubicBezTo>
                    <a:pt x="92" y="31"/>
                    <a:pt x="61" y="31"/>
                    <a:pt x="61" y="31"/>
                  </a:cubicBezTo>
                  <a:cubicBezTo>
                    <a:pt x="31" y="31"/>
                    <a:pt x="31" y="61"/>
                    <a:pt x="0" y="92"/>
                  </a:cubicBezTo>
                  <a:lnTo>
                    <a:pt x="122" y="92"/>
                  </a:lnTo>
                  <a:cubicBezTo>
                    <a:pt x="122" y="61"/>
                    <a:pt x="122" y="31"/>
                    <a:pt x="92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0" name="Google Shape;2750;p71"/>
            <p:cNvSpPr/>
            <p:nvPr/>
          </p:nvSpPr>
          <p:spPr>
            <a:xfrm>
              <a:off x="6782914" y="7483480"/>
              <a:ext cx="13664" cy="8045"/>
            </a:xfrm>
            <a:custGeom>
              <a:avLst/>
              <a:gdLst/>
              <a:ahLst/>
              <a:cxnLst/>
              <a:rect l="l" t="t" r="r" b="b"/>
              <a:pathLst>
                <a:path w="518" h="305" extrusionOk="0">
                  <a:moveTo>
                    <a:pt x="487" y="1"/>
                  </a:moveTo>
                  <a:lnTo>
                    <a:pt x="487" y="1"/>
                  </a:lnTo>
                  <a:cubicBezTo>
                    <a:pt x="335" y="62"/>
                    <a:pt x="183" y="153"/>
                    <a:pt x="1" y="214"/>
                  </a:cubicBezTo>
                  <a:cubicBezTo>
                    <a:pt x="31" y="244"/>
                    <a:pt x="31" y="274"/>
                    <a:pt x="31" y="305"/>
                  </a:cubicBezTo>
                  <a:lnTo>
                    <a:pt x="274" y="305"/>
                  </a:lnTo>
                  <a:cubicBezTo>
                    <a:pt x="457" y="305"/>
                    <a:pt x="517" y="153"/>
                    <a:pt x="487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1" name="Google Shape;2751;p71"/>
            <p:cNvSpPr/>
            <p:nvPr/>
          </p:nvSpPr>
          <p:spPr>
            <a:xfrm>
              <a:off x="6820608" y="7683923"/>
              <a:ext cx="62541" cy="33710"/>
            </a:xfrm>
            <a:custGeom>
              <a:avLst/>
              <a:gdLst/>
              <a:ahLst/>
              <a:cxnLst/>
              <a:rect l="l" t="t" r="r" b="b"/>
              <a:pathLst>
                <a:path w="2371" h="1278" extrusionOk="0">
                  <a:moveTo>
                    <a:pt x="2371" y="1"/>
                  </a:moveTo>
                  <a:cubicBezTo>
                    <a:pt x="1550" y="153"/>
                    <a:pt x="699" y="244"/>
                    <a:pt x="0" y="669"/>
                  </a:cubicBezTo>
                  <a:cubicBezTo>
                    <a:pt x="0" y="882"/>
                    <a:pt x="31" y="1095"/>
                    <a:pt x="31" y="1277"/>
                  </a:cubicBezTo>
                  <a:cubicBezTo>
                    <a:pt x="760" y="1247"/>
                    <a:pt x="1459" y="1125"/>
                    <a:pt x="2128" y="1004"/>
                  </a:cubicBezTo>
                  <a:cubicBezTo>
                    <a:pt x="2219" y="669"/>
                    <a:pt x="2280" y="335"/>
                    <a:pt x="237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2" name="Google Shape;2752;p71"/>
            <p:cNvSpPr/>
            <p:nvPr/>
          </p:nvSpPr>
          <p:spPr>
            <a:xfrm>
              <a:off x="6876713" y="7436185"/>
              <a:ext cx="332779" cy="274220"/>
            </a:xfrm>
            <a:custGeom>
              <a:avLst/>
              <a:gdLst/>
              <a:ahLst/>
              <a:cxnLst/>
              <a:rect l="l" t="t" r="r" b="b"/>
              <a:pathLst>
                <a:path w="12616" h="10396" extrusionOk="0">
                  <a:moveTo>
                    <a:pt x="12615" y="0"/>
                  </a:moveTo>
                  <a:lnTo>
                    <a:pt x="12615" y="0"/>
                  </a:lnTo>
                  <a:cubicBezTo>
                    <a:pt x="11582" y="1095"/>
                    <a:pt x="10548" y="2159"/>
                    <a:pt x="9545" y="3253"/>
                  </a:cubicBezTo>
                  <a:cubicBezTo>
                    <a:pt x="7205" y="5806"/>
                    <a:pt x="4591" y="8086"/>
                    <a:pt x="1247" y="9180"/>
                  </a:cubicBezTo>
                  <a:cubicBezTo>
                    <a:pt x="913" y="9271"/>
                    <a:pt x="578" y="9332"/>
                    <a:pt x="244" y="9393"/>
                  </a:cubicBezTo>
                  <a:cubicBezTo>
                    <a:pt x="153" y="9727"/>
                    <a:pt x="92" y="10061"/>
                    <a:pt x="1" y="10396"/>
                  </a:cubicBezTo>
                  <a:cubicBezTo>
                    <a:pt x="3010" y="9818"/>
                    <a:pt x="5563" y="8450"/>
                    <a:pt x="8086" y="6353"/>
                  </a:cubicBezTo>
                  <a:cubicBezTo>
                    <a:pt x="9393" y="5289"/>
                    <a:pt x="10670" y="4134"/>
                    <a:pt x="11916" y="2918"/>
                  </a:cubicBezTo>
                  <a:cubicBezTo>
                    <a:pt x="12190" y="2037"/>
                    <a:pt x="12402" y="1064"/>
                    <a:pt x="12615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3" name="Google Shape;2753;p71"/>
            <p:cNvSpPr/>
            <p:nvPr/>
          </p:nvSpPr>
          <p:spPr>
            <a:xfrm>
              <a:off x="6807129" y="7701569"/>
              <a:ext cx="14297" cy="16934"/>
            </a:xfrm>
            <a:custGeom>
              <a:avLst/>
              <a:gdLst/>
              <a:ahLst/>
              <a:cxnLst/>
              <a:rect l="l" t="t" r="r" b="b"/>
              <a:pathLst>
                <a:path w="542" h="642" extrusionOk="0">
                  <a:moveTo>
                    <a:pt x="511" y="0"/>
                  </a:moveTo>
                  <a:cubicBezTo>
                    <a:pt x="390" y="61"/>
                    <a:pt x="238" y="152"/>
                    <a:pt x="116" y="274"/>
                  </a:cubicBezTo>
                  <a:cubicBezTo>
                    <a:pt x="1" y="389"/>
                    <a:pt x="77" y="641"/>
                    <a:pt x="240" y="641"/>
                  </a:cubicBezTo>
                  <a:cubicBezTo>
                    <a:pt x="249" y="641"/>
                    <a:pt x="259" y="640"/>
                    <a:pt x="268" y="639"/>
                  </a:cubicBezTo>
                  <a:cubicBezTo>
                    <a:pt x="359" y="639"/>
                    <a:pt x="450" y="639"/>
                    <a:pt x="542" y="608"/>
                  </a:cubicBezTo>
                  <a:lnTo>
                    <a:pt x="511" y="0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54" name="Google Shape;2754;p71"/>
          <p:cNvGrpSpPr/>
          <p:nvPr/>
        </p:nvGrpSpPr>
        <p:grpSpPr>
          <a:xfrm>
            <a:off x="7366494" y="2707918"/>
            <a:ext cx="999959" cy="1891505"/>
            <a:chOff x="7784225" y="2854166"/>
            <a:chExt cx="1017459" cy="1924608"/>
          </a:xfrm>
        </p:grpSpPr>
        <p:sp>
          <p:nvSpPr>
            <p:cNvPr id="2755" name="Google Shape;2755;p71"/>
            <p:cNvSpPr/>
            <p:nvPr/>
          </p:nvSpPr>
          <p:spPr>
            <a:xfrm>
              <a:off x="8281309" y="4441221"/>
              <a:ext cx="232518" cy="337553"/>
            </a:xfrm>
            <a:custGeom>
              <a:avLst/>
              <a:gdLst/>
              <a:ahLst/>
              <a:cxnLst/>
              <a:rect l="l" t="t" r="r" b="b"/>
              <a:pathLst>
                <a:path w="8815" h="12797" extrusionOk="0">
                  <a:moveTo>
                    <a:pt x="8815" y="0"/>
                  </a:moveTo>
                  <a:cubicBezTo>
                    <a:pt x="5836" y="699"/>
                    <a:pt x="2858" y="1368"/>
                    <a:pt x="0" y="2189"/>
                  </a:cubicBezTo>
                  <a:lnTo>
                    <a:pt x="1155" y="12797"/>
                  </a:lnTo>
                  <a:lnTo>
                    <a:pt x="6839" y="12797"/>
                  </a:lnTo>
                  <a:lnTo>
                    <a:pt x="8815" y="0"/>
                  </a:lnTo>
                  <a:close/>
                </a:path>
              </a:pathLst>
            </a:custGeom>
            <a:solidFill>
              <a:srgbClr val="8C4C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6" name="Google Shape;2756;p71"/>
            <p:cNvSpPr/>
            <p:nvPr/>
          </p:nvSpPr>
          <p:spPr>
            <a:xfrm>
              <a:off x="8266881" y="4287282"/>
              <a:ext cx="270211" cy="211679"/>
            </a:xfrm>
            <a:custGeom>
              <a:avLst/>
              <a:gdLst/>
              <a:ahLst/>
              <a:cxnLst/>
              <a:rect l="l" t="t" r="r" b="b"/>
              <a:pathLst>
                <a:path w="10244" h="8025" extrusionOk="0">
                  <a:moveTo>
                    <a:pt x="10244" y="0"/>
                  </a:moveTo>
                  <a:lnTo>
                    <a:pt x="0" y="3009"/>
                  </a:lnTo>
                  <a:lnTo>
                    <a:pt x="547" y="8025"/>
                  </a:lnTo>
                  <a:cubicBezTo>
                    <a:pt x="3405" y="7204"/>
                    <a:pt x="6383" y="6535"/>
                    <a:pt x="9362" y="5836"/>
                  </a:cubicBezTo>
                  <a:lnTo>
                    <a:pt x="10244" y="0"/>
                  </a:lnTo>
                  <a:close/>
                </a:path>
              </a:pathLst>
            </a:custGeom>
            <a:solidFill>
              <a:srgbClr val="6735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7" name="Google Shape;2757;p71"/>
            <p:cNvSpPr/>
            <p:nvPr/>
          </p:nvSpPr>
          <p:spPr>
            <a:xfrm>
              <a:off x="8113733" y="2856936"/>
              <a:ext cx="183640" cy="307905"/>
            </a:xfrm>
            <a:custGeom>
              <a:avLst/>
              <a:gdLst/>
              <a:ahLst/>
              <a:cxnLst/>
              <a:rect l="l" t="t" r="r" b="b"/>
              <a:pathLst>
                <a:path w="6962" h="11673" extrusionOk="0">
                  <a:moveTo>
                    <a:pt x="6505" y="0"/>
                  </a:moveTo>
                  <a:cubicBezTo>
                    <a:pt x="4043" y="213"/>
                    <a:pt x="1885" y="639"/>
                    <a:pt x="1" y="1277"/>
                  </a:cubicBezTo>
                  <a:cubicBezTo>
                    <a:pt x="1764" y="5016"/>
                    <a:pt x="4013" y="8511"/>
                    <a:pt x="6961" y="11672"/>
                  </a:cubicBezTo>
                  <a:cubicBezTo>
                    <a:pt x="6749" y="7782"/>
                    <a:pt x="6566" y="3891"/>
                    <a:pt x="6505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8" name="Google Shape;2758;p71"/>
            <p:cNvSpPr/>
            <p:nvPr/>
          </p:nvSpPr>
          <p:spPr>
            <a:xfrm>
              <a:off x="7795436" y="3010875"/>
              <a:ext cx="533195" cy="721609"/>
            </a:xfrm>
            <a:custGeom>
              <a:avLst/>
              <a:gdLst/>
              <a:ahLst/>
              <a:cxnLst/>
              <a:rect l="l" t="t" r="r" b="b"/>
              <a:pathLst>
                <a:path w="20214" h="27357" extrusionOk="0">
                  <a:moveTo>
                    <a:pt x="4651" y="0"/>
                  </a:moveTo>
                  <a:cubicBezTo>
                    <a:pt x="2007" y="2888"/>
                    <a:pt x="548" y="6809"/>
                    <a:pt x="1" y="11581"/>
                  </a:cubicBezTo>
                  <a:cubicBezTo>
                    <a:pt x="5806" y="18116"/>
                    <a:pt x="11429" y="25533"/>
                    <a:pt x="20214" y="27356"/>
                  </a:cubicBezTo>
                  <a:cubicBezTo>
                    <a:pt x="20214" y="27326"/>
                    <a:pt x="20214" y="27296"/>
                    <a:pt x="20214" y="27265"/>
                  </a:cubicBezTo>
                  <a:cubicBezTo>
                    <a:pt x="20153" y="27174"/>
                    <a:pt x="20153" y="27052"/>
                    <a:pt x="20183" y="26931"/>
                  </a:cubicBezTo>
                  <a:cubicBezTo>
                    <a:pt x="19971" y="23223"/>
                    <a:pt x="19758" y="19514"/>
                    <a:pt x="19575" y="15806"/>
                  </a:cubicBezTo>
                  <a:cubicBezTo>
                    <a:pt x="16171" y="14925"/>
                    <a:pt x="12736" y="10548"/>
                    <a:pt x="10609" y="8116"/>
                  </a:cubicBezTo>
                  <a:cubicBezTo>
                    <a:pt x="8390" y="5563"/>
                    <a:pt x="6384" y="2858"/>
                    <a:pt x="4651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9" name="Google Shape;2759;p71"/>
            <p:cNvSpPr/>
            <p:nvPr/>
          </p:nvSpPr>
          <p:spPr>
            <a:xfrm>
              <a:off x="8314967" y="2854166"/>
              <a:ext cx="101870" cy="289810"/>
            </a:xfrm>
            <a:custGeom>
              <a:avLst/>
              <a:gdLst/>
              <a:ahLst/>
              <a:cxnLst/>
              <a:rect l="l" t="t" r="r" b="b"/>
              <a:pathLst>
                <a:path w="3862" h="10987" extrusionOk="0">
                  <a:moveTo>
                    <a:pt x="1048" y="1"/>
                  </a:moveTo>
                  <a:cubicBezTo>
                    <a:pt x="703" y="1"/>
                    <a:pt x="345" y="14"/>
                    <a:pt x="1" y="14"/>
                  </a:cubicBezTo>
                  <a:cubicBezTo>
                    <a:pt x="31" y="3692"/>
                    <a:pt x="183" y="7340"/>
                    <a:pt x="335" y="10987"/>
                  </a:cubicBezTo>
                  <a:cubicBezTo>
                    <a:pt x="1582" y="10106"/>
                    <a:pt x="2889" y="8373"/>
                    <a:pt x="3861" y="6944"/>
                  </a:cubicBezTo>
                  <a:cubicBezTo>
                    <a:pt x="3071" y="4209"/>
                    <a:pt x="2281" y="1899"/>
                    <a:pt x="1551" y="14"/>
                  </a:cubicBezTo>
                  <a:cubicBezTo>
                    <a:pt x="1389" y="4"/>
                    <a:pt x="1220" y="1"/>
                    <a:pt x="1048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0" name="Google Shape;2760;p71"/>
            <p:cNvSpPr/>
            <p:nvPr/>
          </p:nvSpPr>
          <p:spPr>
            <a:xfrm>
              <a:off x="7784225" y="3353229"/>
              <a:ext cx="565243" cy="701562"/>
            </a:xfrm>
            <a:custGeom>
              <a:avLst/>
              <a:gdLst/>
              <a:ahLst/>
              <a:cxnLst/>
              <a:rect l="l" t="t" r="r" b="b"/>
              <a:pathLst>
                <a:path w="21429" h="26597" extrusionOk="0">
                  <a:moveTo>
                    <a:pt x="304" y="0"/>
                  </a:moveTo>
                  <a:lnTo>
                    <a:pt x="304" y="0"/>
                  </a:lnTo>
                  <a:cubicBezTo>
                    <a:pt x="0" y="3617"/>
                    <a:pt x="152" y="7690"/>
                    <a:pt x="638" y="12189"/>
                  </a:cubicBezTo>
                  <a:cubicBezTo>
                    <a:pt x="6170" y="18846"/>
                    <a:pt x="12888" y="25715"/>
                    <a:pt x="21429" y="26596"/>
                  </a:cubicBezTo>
                  <a:cubicBezTo>
                    <a:pt x="21186" y="22706"/>
                    <a:pt x="20943" y="18815"/>
                    <a:pt x="20669" y="14925"/>
                  </a:cubicBezTo>
                  <a:cubicBezTo>
                    <a:pt x="20648" y="14946"/>
                    <a:pt x="20611" y="14967"/>
                    <a:pt x="20570" y="14967"/>
                  </a:cubicBezTo>
                  <a:cubicBezTo>
                    <a:pt x="20553" y="14967"/>
                    <a:pt x="20535" y="14964"/>
                    <a:pt x="20517" y="14955"/>
                  </a:cubicBezTo>
                  <a:cubicBezTo>
                    <a:pt x="12219" y="13374"/>
                    <a:pt x="5806" y="6566"/>
                    <a:pt x="304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1" name="Google Shape;2761;p71"/>
            <p:cNvSpPr/>
            <p:nvPr/>
          </p:nvSpPr>
          <p:spPr>
            <a:xfrm>
              <a:off x="7934155" y="2898613"/>
              <a:ext cx="376829" cy="513966"/>
            </a:xfrm>
            <a:custGeom>
              <a:avLst/>
              <a:gdLst/>
              <a:ahLst/>
              <a:cxnLst/>
              <a:rect l="l" t="t" r="r" b="b"/>
              <a:pathLst>
                <a:path w="14286" h="19485" extrusionOk="0">
                  <a:moveTo>
                    <a:pt x="5897" y="1"/>
                  </a:moveTo>
                  <a:cubicBezTo>
                    <a:pt x="3526" y="882"/>
                    <a:pt x="1581" y="2098"/>
                    <a:pt x="0" y="3618"/>
                  </a:cubicBezTo>
                  <a:cubicBezTo>
                    <a:pt x="1733" y="6536"/>
                    <a:pt x="3648" y="9302"/>
                    <a:pt x="5897" y="11825"/>
                  </a:cubicBezTo>
                  <a:cubicBezTo>
                    <a:pt x="7994" y="14196"/>
                    <a:pt x="11125" y="18269"/>
                    <a:pt x="14286" y="19485"/>
                  </a:cubicBezTo>
                  <a:cubicBezTo>
                    <a:pt x="14256" y="18998"/>
                    <a:pt x="14225" y="18542"/>
                    <a:pt x="14195" y="18056"/>
                  </a:cubicBezTo>
                  <a:cubicBezTo>
                    <a:pt x="14104" y="15716"/>
                    <a:pt x="13952" y="13345"/>
                    <a:pt x="13830" y="10943"/>
                  </a:cubicBezTo>
                  <a:cubicBezTo>
                    <a:pt x="10487" y="7813"/>
                    <a:pt x="7873" y="4074"/>
                    <a:pt x="5897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2" name="Google Shape;2762;p71"/>
            <p:cNvSpPr/>
            <p:nvPr/>
          </p:nvSpPr>
          <p:spPr>
            <a:xfrm>
              <a:off x="8355061" y="3649870"/>
              <a:ext cx="159584" cy="404921"/>
            </a:xfrm>
            <a:custGeom>
              <a:avLst/>
              <a:gdLst/>
              <a:ahLst/>
              <a:cxnLst/>
              <a:rect l="l" t="t" r="r" b="b"/>
              <a:pathLst>
                <a:path w="6050" h="15351" extrusionOk="0">
                  <a:moveTo>
                    <a:pt x="5958" y="1"/>
                  </a:moveTo>
                  <a:lnTo>
                    <a:pt x="5958" y="1"/>
                  </a:lnTo>
                  <a:cubicBezTo>
                    <a:pt x="4043" y="1125"/>
                    <a:pt x="2068" y="2128"/>
                    <a:pt x="1" y="3010"/>
                  </a:cubicBezTo>
                  <a:cubicBezTo>
                    <a:pt x="244" y="7113"/>
                    <a:pt x="517" y="11247"/>
                    <a:pt x="761" y="15350"/>
                  </a:cubicBezTo>
                  <a:cubicBezTo>
                    <a:pt x="2372" y="14560"/>
                    <a:pt x="3922" y="13770"/>
                    <a:pt x="5381" y="12858"/>
                  </a:cubicBezTo>
                  <a:cubicBezTo>
                    <a:pt x="5898" y="8359"/>
                    <a:pt x="6050" y="4074"/>
                    <a:pt x="5958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3" name="Google Shape;2763;p71"/>
            <p:cNvSpPr/>
            <p:nvPr/>
          </p:nvSpPr>
          <p:spPr>
            <a:xfrm>
              <a:off x="8375925" y="4021081"/>
              <a:ext cx="117881" cy="257392"/>
            </a:xfrm>
            <a:custGeom>
              <a:avLst/>
              <a:gdLst/>
              <a:ahLst/>
              <a:cxnLst/>
              <a:rect l="l" t="t" r="r" b="b"/>
              <a:pathLst>
                <a:path w="4469" h="9758" extrusionOk="0">
                  <a:moveTo>
                    <a:pt x="4468" y="1"/>
                  </a:moveTo>
                  <a:lnTo>
                    <a:pt x="4468" y="1"/>
                  </a:lnTo>
                  <a:cubicBezTo>
                    <a:pt x="3040" y="791"/>
                    <a:pt x="1550" y="1460"/>
                    <a:pt x="0" y="1916"/>
                  </a:cubicBezTo>
                  <a:cubicBezTo>
                    <a:pt x="152" y="4530"/>
                    <a:pt x="304" y="7144"/>
                    <a:pt x="456" y="9758"/>
                  </a:cubicBezTo>
                  <a:cubicBezTo>
                    <a:pt x="1155" y="9332"/>
                    <a:pt x="1976" y="9241"/>
                    <a:pt x="2796" y="9119"/>
                  </a:cubicBezTo>
                  <a:cubicBezTo>
                    <a:pt x="3526" y="6019"/>
                    <a:pt x="4103" y="2949"/>
                    <a:pt x="4468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4" name="Google Shape;2764;p71"/>
            <p:cNvSpPr/>
            <p:nvPr/>
          </p:nvSpPr>
          <p:spPr>
            <a:xfrm>
              <a:off x="8324595" y="3071016"/>
              <a:ext cx="153965" cy="342354"/>
            </a:xfrm>
            <a:custGeom>
              <a:avLst/>
              <a:gdLst/>
              <a:ahLst/>
              <a:cxnLst/>
              <a:rect l="l" t="t" r="r" b="b"/>
              <a:pathLst>
                <a:path w="5837" h="12979" extrusionOk="0">
                  <a:moveTo>
                    <a:pt x="3861" y="0"/>
                  </a:moveTo>
                  <a:cubicBezTo>
                    <a:pt x="2706" y="1550"/>
                    <a:pt x="1399" y="3040"/>
                    <a:pt x="1" y="3556"/>
                  </a:cubicBezTo>
                  <a:cubicBezTo>
                    <a:pt x="183" y="6717"/>
                    <a:pt x="335" y="9848"/>
                    <a:pt x="517" y="12979"/>
                  </a:cubicBezTo>
                  <a:cubicBezTo>
                    <a:pt x="2493" y="11854"/>
                    <a:pt x="4256" y="10547"/>
                    <a:pt x="5837" y="9088"/>
                  </a:cubicBezTo>
                  <a:cubicBezTo>
                    <a:pt x="5290" y="5745"/>
                    <a:pt x="4590" y="2705"/>
                    <a:pt x="3861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5" name="Google Shape;2765;p71"/>
            <p:cNvSpPr/>
            <p:nvPr/>
          </p:nvSpPr>
          <p:spPr>
            <a:xfrm>
              <a:off x="8339023" y="3346001"/>
              <a:ext cx="171612" cy="360026"/>
            </a:xfrm>
            <a:custGeom>
              <a:avLst/>
              <a:gdLst/>
              <a:ahLst/>
              <a:cxnLst/>
              <a:rect l="l" t="t" r="r" b="b"/>
              <a:pathLst>
                <a:path w="6506" h="13649" extrusionOk="0">
                  <a:moveTo>
                    <a:pt x="5502" y="1"/>
                  </a:moveTo>
                  <a:cubicBezTo>
                    <a:pt x="3831" y="1369"/>
                    <a:pt x="2007" y="2493"/>
                    <a:pt x="1" y="3283"/>
                  </a:cubicBezTo>
                  <a:cubicBezTo>
                    <a:pt x="1" y="3496"/>
                    <a:pt x="31" y="3739"/>
                    <a:pt x="31" y="3983"/>
                  </a:cubicBezTo>
                  <a:cubicBezTo>
                    <a:pt x="183" y="7204"/>
                    <a:pt x="366" y="10426"/>
                    <a:pt x="578" y="13648"/>
                  </a:cubicBezTo>
                  <a:cubicBezTo>
                    <a:pt x="2645" y="12676"/>
                    <a:pt x="4621" y="11612"/>
                    <a:pt x="6506" y="10396"/>
                  </a:cubicBezTo>
                  <a:cubicBezTo>
                    <a:pt x="6354" y="6718"/>
                    <a:pt x="6019" y="3223"/>
                    <a:pt x="5502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6" name="Google Shape;2766;p71"/>
            <p:cNvSpPr/>
            <p:nvPr/>
          </p:nvSpPr>
          <p:spPr>
            <a:xfrm>
              <a:off x="8388745" y="4287282"/>
              <a:ext cx="55340" cy="117881"/>
            </a:xfrm>
            <a:custGeom>
              <a:avLst/>
              <a:gdLst/>
              <a:ahLst/>
              <a:cxnLst/>
              <a:rect l="l" t="t" r="r" b="b"/>
              <a:pathLst>
                <a:path w="2098" h="4469" extrusionOk="0">
                  <a:moveTo>
                    <a:pt x="2098" y="0"/>
                  </a:moveTo>
                  <a:cubicBezTo>
                    <a:pt x="1399" y="152"/>
                    <a:pt x="730" y="243"/>
                    <a:pt x="0" y="304"/>
                  </a:cubicBezTo>
                  <a:cubicBezTo>
                    <a:pt x="61" y="1672"/>
                    <a:pt x="122" y="3070"/>
                    <a:pt x="183" y="4468"/>
                  </a:cubicBezTo>
                  <a:lnTo>
                    <a:pt x="851" y="4468"/>
                  </a:lnTo>
                  <a:cubicBezTo>
                    <a:pt x="1307" y="2979"/>
                    <a:pt x="1703" y="1490"/>
                    <a:pt x="2098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7" name="Google Shape;2767;p71"/>
            <p:cNvSpPr/>
            <p:nvPr/>
          </p:nvSpPr>
          <p:spPr>
            <a:xfrm>
              <a:off x="7975831" y="4187048"/>
              <a:ext cx="395293" cy="217298"/>
            </a:xfrm>
            <a:custGeom>
              <a:avLst/>
              <a:gdLst/>
              <a:ahLst/>
              <a:cxnLst/>
              <a:rect l="l" t="t" r="r" b="b"/>
              <a:pathLst>
                <a:path w="14986" h="8238" extrusionOk="0">
                  <a:moveTo>
                    <a:pt x="1" y="1"/>
                  </a:moveTo>
                  <a:lnTo>
                    <a:pt x="1" y="1"/>
                  </a:lnTo>
                  <a:cubicBezTo>
                    <a:pt x="6141" y="7326"/>
                    <a:pt x="14560" y="8207"/>
                    <a:pt x="14986" y="8238"/>
                  </a:cubicBezTo>
                  <a:cubicBezTo>
                    <a:pt x="14925" y="7052"/>
                    <a:pt x="14864" y="5867"/>
                    <a:pt x="14803" y="4682"/>
                  </a:cubicBezTo>
                  <a:cubicBezTo>
                    <a:pt x="14773" y="4682"/>
                    <a:pt x="14743" y="4712"/>
                    <a:pt x="14712" y="4742"/>
                  </a:cubicBezTo>
                  <a:cubicBezTo>
                    <a:pt x="13841" y="5017"/>
                    <a:pt x="12938" y="5140"/>
                    <a:pt x="12022" y="5140"/>
                  </a:cubicBezTo>
                  <a:cubicBezTo>
                    <a:pt x="7756" y="5140"/>
                    <a:pt x="3178" y="2477"/>
                    <a:pt x="1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8" name="Google Shape;2768;p71"/>
            <p:cNvSpPr/>
            <p:nvPr/>
          </p:nvSpPr>
          <p:spPr>
            <a:xfrm>
              <a:off x="7805855" y="3721221"/>
              <a:ext cx="559651" cy="582811"/>
            </a:xfrm>
            <a:custGeom>
              <a:avLst/>
              <a:gdLst/>
              <a:ahLst/>
              <a:cxnLst/>
              <a:rect l="l" t="t" r="r" b="b"/>
              <a:pathLst>
                <a:path w="21217" h="22095" extrusionOk="0">
                  <a:moveTo>
                    <a:pt x="1" y="1"/>
                  </a:moveTo>
                  <a:cubicBezTo>
                    <a:pt x="153" y="1095"/>
                    <a:pt x="274" y="2189"/>
                    <a:pt x="457" y="3344"/>
                  </a:cubicBezTo>
                  <a:cubicBezTo>
                    <a:pt x="1156" y="8390"/>
                    <a:pt x="2767" y="12311"/>
                    <a:pt x="4742" y="15351"/>
                  </a:cubicBezTo>
                  <a:cubicBezTo>
                    <a:pt x="8870" y="19217"/>
                    <a:pt x="13603" y="22095"/>
                    <a:pt x="18556" y="22095"/>
                  </a:cubicBezTo>
                  <a:cubicBezTo>
                    <a:pt x="19367" y="22095"/>
                    <a:pt x="20183" y="22018"/>
                    <a:pt x="21004" y="21855"/>
                  </a:cubicBezTo>
                  <a:cubicBezTo>
                    <a:pt x="21031" y="21846"/>
                    <a:pt x="21055" y="21843"/>
                    <a:pt x="21077" y="21843"/>
                  </a:cubicBezTo>
                  <a:cubicBezTo>
                    <a:pt x="21131" y="21843"/>
                    <a:pt x="21174" y="21864"/>
                    <a:pt x="21217" y="21886"/>
                  </a:cubicBezTo>
                  <a:cubicBezTo>
                    <a:pt x="21035" y="19089"/>
                    <a:pt x="20852" y="16293"/>
                    <a:pt x="20670" y="13496"/>
                  </a:cubicBezTo>
                  <a:cubicBezTo>
                    <a:pt x="20518" y="13466"/>
                    <a:pt x="20427" y="13284"/>
                    <a:pt x="20548" y="13162"/>
                  </a:cubicBezTo>
                  <a:cubicBezTo>
                    <a:pt x="12493" y="13132"/>
                    <a:pt x="5472" y="6445"/>
                    <a:pt x="1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9" name="Google Shape;2769;p71"/>
            <p:cNvSpPr/>
            <p:nvPr/>
          </p:nvSpPr>
          <p:spPr>
            <a:xfrm>
              <a:off x="8426412" y="2915468"/>
              <a:ext cx="242172" cy="395293"/>
            </a:xfrm>
            <a:custGeom>
              <a:avLst/>
              <a:gdLst/>
              <a:ahLst/>
              <a:cxnLst/>
              <a:rect l="l" t="t" r="r" b="b"/>
              <a:pathLst>
                <a:path w="9181" h="14986" extrusionOk="0">
                  <a:moveTo>
                    <a:pt x="3922" y="0"/>
                  </a:moveTo>
                  <a:cubicBezTo>
                    <a:pt x="3375" y="882"/>
                    <a:pt x="2828" y="1763"/>
                    <a:pt x="2220" y="2614"/>
                  </a:cubicBezTo>
                  <a:cubicBezTo>
                    <a:pt x="1612" y="3465"/>
                    <a:pt x="852" y="4681"/>
                    <a:pt x="1" y="5897"/>
                  </a:cubicBezTo>
                  <a:cubicBezTo>
                    <a:pt x="730" y="8602"/>
                    <a:pt x="1430" y="11642"/>
                    <a:pt x="1977" y="14985"/>
                  </a:cubicBezTo>
                  <a:cubicBezTo>
                    <a:pt x="4804" y="12432"/>
                    <a:pt x="7083" y="9393"/>
                    <a:pt x="9180" y="6110"/>
                  </a:cubicBezTo>
                  <a:cubicBezTo>
                    <a:pt x="7752" y="3587"/>
                    <a:pt x="6019" y="1459"/>
                    <a:pt x="3922" y="0"/>
                  </a:cubicBezTo>
                  <a:close/>
                </a:path>
              </a:pathLst>
            </a:custGeom>
            <a:solidFill>
              <a:srgbClr val="51C0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0" name="Google Shape;2770;p71"/>
            <p:cNvSpPr/>
            <p:nvPr/>
          </p:nvSpPr>
          <p:spPr>
            <a:xfrm>
              <a:off x="8355878" y="2854536"/>
              <a:ext cx="151539" cy="182822"/>
            </a:xfrm>
            <a:custGeom>
              <a:avLst/>
              <a:gdLst/>
              <a:ahLst/>
              <a:cxnLst/>
              <a:rect l="l" t="t" r="r" b="b"/>
              <a:pathLst>
                <a:path w="5745" h="6931" extrusionOk="0">
                  <a:moveTo>
                    <a:pt x="0" y="0"/>
                  </a:moveTo>
                  <a:lnTo>
                    <a:pt x="0" y="0"/>
                  </a:lnTo>
                  <a:cubicBezTo>
                    <a:pt x="730" y="1885"/>
                    <a:pt x="1520" y="4195"/>
                    <a:pt x="2310" y="6930"/>
                  </a:cubicBezTo>
                  <a:cubicBezTo>
                    <a:pt x="2675" y="6414"/>
                    <a:pt x="3009" y="5927"/>
                    <a:pt x="3253" y="5563"/>
                  </a:cubicBezTo>
                  <a:cubicBezTo>
                    <a:pt x="4134" y="4316"/>
                    <a:pt x="4955" y="3040"/>
                    <a:pt x="5745" y="1733"/>
                  </a:cubicBezTo>
                  <a:cubicBezTo>
                    <a:pt x="4043" y="730"/>
                    <a:pt x="2158" y="122"/>
                    <a:pt x="0" y="0"/>
                  </a:cubicBezTo>
                  <a:close/>
                </a:path>
              </a:pathLst>
            </a:custGeom>
            <a:solidFill>
              <a:srgbClr val="51C0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1" name="Google Shape;2771;p71"/>
            <p:cNvSpPr/>
            <p:nvPr/>
          </p:nvSpPr>
          <p:spPr>
            <a:xfrm>
              <a:off x="8449677" y="3710802"/>
              <a:ext cx="352008" cy="550050"/>
            </a:xfrm>
            <a:custGeom>
              <a:avLst/>
              <a:gdLst/>
              <a:ahLst/>
              <a:cxnLst/>
              <a:rect l="l" t="t" r="r" b="b"/>
              <a:pathLst>
                <a:path w="13345" h="20853" extrusionOk="0">
                  <a:moveTo>
                    <a:pt x="13344" y="1"/>
                  </a:moveTo>
                  <a:cubicBezTo>
                    <a:pt x="10426" y="4590"/>
                    <a:pt x="6475" y="9059"/>
                    <a:pt x="1672" y="11764"/>
                  </a:cubicBezTo>
                  <a:cubicBezTo>
                    <a:pt x="1307" y="14712"/>
                    <a:pt x="730" y="17752"/>
                    <a:pt x="0" y="20852"/>
                  </a:cubicBezTo>
                  <a:cubicBezTo>
                    <a:pt x="365" y="20791"/>
                    <a:pt x="700" y="20730"/>
                    <a:pt x="1034" y="20639"/>
                  </a:cubicBezTo>
                  <a:cubicBezTo>
                    <a:pt x="4377" y="19545"/>
                    <a:pt x="6991" y="17265"/>
                    <a:pt x="9332" y="14712"/>
                  </a:cubicBezTo>
                  <a:cubicBezTo>
                    <a:pt x="10335" y="13618"/>
                    <a:pt x="11368" y="12554"/>
                    <a:pt x="12402" y="11460"/>
                  </a:cubicBezTo>
                  <a:cubicBezTo>
                    <a:pt x="13010" y="8238"/>
                    <a:pt x="13344" y="4256"/>
                    <a:pt x="13344" y="1"/>
                  </a:cubicBezTo>
                  <a:close/>
                </a:path>
              </a:pathLst>
            </a:custGeom>
            <a:solidFill>
              <a:srgbClr val="51C0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2" name="Google Shape;2772;p71"/>
            <p:cNvSpPr/>
            <p:nvPr/>
          </p:nvSpPr>
          <p:spPr>
            <a:xfrm>
              <a:off x="8484152" y="3106283"/>
              <a:ext cx="290258" cy="513939"/>
            </a:xfrm>
            <a:custGeom>
              <a:avLst/>
              <a:gdLst/>
              <a:ahLst/>
              <a:cxnLst/>
              <a:rect l="l" t="t" r="r" b="b"/>
              <a:pathLst>
                <a:path w="11004" h="19484" extrusionOk="0">
                  <a:moveTo>
                    <a:pt x="7569" y="0"/>
                  </a:moveTo>
                  <a:cubicBezTo>
                    <a:pt x="5532" y="3374"/>
                    <a:pt x="3010" y="6627"/>
                    <a:pt x="0" y="9089"/>
                  </a:cubicBezTo>
                  <a:cubicBezTo>
                    <a:pt x="517" y="12311"/>
                    <a:pt x="852" y="15806"/>
                    <a:pt x="1004" y="19484"/>
                  </a:cubicBezTo>
                  <a:cubicBezTo>
                    <a:pt x="4742" y="17113"/>
                    <a:pt x="8086" y="14256"/>
                    <a:pt x="11004" y="10973"/>
                  </a:cubicBezTo>
                  <a:cubicBezTo>
                    <a:pt x="10274" y="7022"/>
                    <a:pt x="9150" y="3222"/>
                    <a:pt x="7569" y="0"/>
                  </a:cubicBezTo>
                  <a:close/>
                </a:path>
              </a:pathLst>
            </a:custGeom>
            <a:solidFill>
              <a:srgbClr val="51C0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3" name="Google Shape;2773;p71"/>
            <p:cNvSpPr/>
            <p:nvPr/>
          </p:nvSpPr>
          <p:spPr>
            <a:xfrm>
              <a:off x="8411192" y="4090849"/>
              <a:ext cx="347181" cy="314314"/>
            </a:xfrm>
            <a:custGeom>
              <a:avLst/>
              <a:gdLst/>
              <a:ahLst/>
              <a:cxnLst/>
              <a:rect l="l" t="t" r="r" b="b"/>
              <a:pathLst>
                <a:path w="13162" h="11916" extrusionOk="0">
                  <a:moveTo>
                    <a:pt x="13162" y="0"/>
                  </a:moveTo>
                  <a:lnTo>
                    <a:pt x="13162" y="0"/>
                  </a:lnTo>
                  <a:cubicBezTo>
                    <a:pt x="11885" y="1186"/>
                    <a:pt x="10609" y="2341"/>
                    <a:pt x="9332" y="3405"/>
                  </a:cubicBezTo>
                  <a:cubicBezTo>
                    <a:pt x="6809" y="5502"/>
                    <a:pt x="4256" y="6870"/>
                    <a:pt x="1216" y="7447"/>
                  </a:cubicBezTo>
                  <a:cubicBezTo>
                    <a:pt x="852" y="8937"/>
                    <a:pt x="456" y="10426"/>
                    <a:pt x="0" y="11915"/>
                  </a:cubicBezTo>
                  <a:cubicBezTo>
                    <a:pt x="3040" y="11763"/>
                    <a:pt x="9940" y="10335"/>
                    <a:pt x="13010" y="487"/>
                  </a:cubicBezTo>
                  <a:cubicBezTo>
                    <a:pt x="13071" y="335"/>
                    <a:pt x="13101" y="152"/>
                    <a:pt x="13162" y="0"/>
                  </a:cubicBezTo>
                  <a:close/>
                </a:path>
              </a:pathLst>
            </a:custGeom>
            <a:solidFill>
              <a:srgbClr val="51C0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4" name="Google Shape;2774;p71"/>
            <p:cNvSpPr/>
            <p:nvPr/>
          </p:nvSpPr>
          <p:spPr>
            <a:xfrm>
              <a:off x="8496972" y="3434208"/>
              <a:ext cx="303895" cy="554824"/>
            </a:xfrm>
            <a:custGeom>
              <a:avLst/>
              <a:gdLst/>
              <a:ahLst/>
              <a:cxnLst/>
              <a:rect l="l" t="t" r="r" b="b"/>
              <a:pathLst>
                <a:path w="11521" h="21034" extrusionOk="0">
                  <a:moveTo>
                    <a:pt x="10761" y="0"/>
                  </a:moveTo>
                  <a:cubicBezTo>
                    <a:pt x="7782" y="3192"/>
                    <a:pt x="4347" y="5927"/>
                    <a:pt x="578" y="8177"/>
                  </a:cubicBezTo>
                  <a:cubicBezTo>
                    <a:pt x="670" y="12250"/>
                    <a:pt x="518" y="16535"/>
                    <a:pt x="1" y="21034"/>
                  </a:cubicBezTo>
                  <a:cubicBezTo>
                    <a:pt x="1612" y="20031"/>
                    <a:pt x="3132" y="18906"/>
                    <a:pt x="4499" y="17508"/>
                  </a:cubicBezTo>
                  <a:cubicBezTo>
                    <a:pt x="7174" y="14833"/>
                    <a:pt x="9332" y="11824"/>
                    <a:pt x="11521" y="8815"/>
                  </a:cubicBezTo>
                  <a:cubicBezTo>
                    <a:pt x="11460" y="5897"/>
                    <a:pt x="11217" y="2918"/>
                    <a:pt x="10761" y="0"/>
                  </a:cubicBezTo>
                  <a:close/>
                </a:path>
              </a:pathLst>
            </a:custGeom>
            <a:solidFill>
              <a:srgbClr val="51C0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5" name="Google Shape;2775;p71"/>
            <p:cNvSpPr/>
            <p:nvPr/>
          </p:nvSpPr>
          <p:spPr>
            <a:xfrm>
              <a:off x="8328604" y="3729240"/>
              <a:ext cx="46530" cy="331170"/>
            </a:xfrm>
            <a:custGeom>
              <a:avLst/>
              <a:gdLst/>
              <a:ahLst/>
              <a:cxnLst/>
              <a:rect l="l" t="t" r="r" b="b"/>
              <a:pathLst>
                <a:path w="1764" h="12555" extrusionOk="0">
                  <a:moveTo>
                    <a:pt x="1" y="31"/>
                  </a:moveTo>
                  <a:cubicBezTo>
                    <a:pt x="1" y="92"/>
                    <a:pt x="1" y="122"/>
                    <a:pt x="1" y="153"/>
                  </a:cubicBezTo>
                  <a:lnTo>
                    <a:pt x="31" y="153"/>
                  </a:lnTo>
                  <a:cubicBezTo>
                    <a:pt x="60" y="158"/>
                    <a:pt x="85" y="167"/>
                    <a:pt x="107" y="177"/>
                  </a:cubicBezTo>
                  <a:lnTo>
                    <a:pt x="107" y="177"/>
                  </a:lnTo>
                  <a:cubicBezTo>
                    <a:pt x="66" y="140"/>
                    <a:pt x="30" y="90"/>
                    <a:pt x="1" y="31"/>
                  </a:cubicBezTo>
                  <a:close/>
                  <a:moveTo>
                    <a:pt x="107" y="177"/>
                  </a:moveTo>
                  <a:cubicBezTo>
                    <a:pt x="129" y="198"/>
                    <a:pt x="153" y="215"/>
                    <a:pt x="178" y="228"/>
                  </a:cubicBezTo>
                  <a:lnTo>
                    <a:pt x="178" y="228"/>
                  </a:lnTo>
                  <a:cubicBezTo>
                    <a:pt x="159" y="208"/>
                    <a:pt x="136" y="191"/>
                    <a:pt x="107" y="177"/>
                  </a:cubicBezTo>
                  <a:close/>
                  <a:moveTo>
                    <a:pt x="1004" y="1"/>
                  </a:moveTo>
                  <a:cubicBezTo>
                    <a:pt x="821" y="62"/>
                    <a:pt x="609" y="153"/>
                    <a:pt x="426" y="244"/>
                  </a:cubicBezTo>
                  <a:cubicBezTo>
                    <a:pt x="388" y="257"/>
                    <a:pt x="351" y="263"/>
                    <a:pt x="316" y="263"/>
                  </a:cubicBezTo>
                  <a:cubicBezTo>
                    <a:pt x="267" y="263"/>
                    <a:pt x="221" y="251"/>
                    <a:pt x="178" y="228"/>
                  </a:cubicBezTo>
                  <a:lnTo>
                    <a:pt x="178" y="228"/>
                  </a:lnTo>
                  <a:cubicBezTo>
                    <a:pt x="301" y="358"/>
                    <a:pt x="222" y="598"/>
                    <a:pt x="31" y="670"/>
                  </a:cubicBezTo>
                  <a:cubicBezTo>
                    <a:pt x="305" y="4560"/>
                    <a:pt x="548" y="8451"/>
                    <a:pt x="791" y="12341"/>
                  </a:cubicBezTo>
                  <a:cubicBezTo>
                    <a:pt x="882" y="12341"/>
                    <a:pt x="973" y="12372"/>
                    <a:pt x="1065" y="12372"/>
                  </a:cubicBezTo>
                  <a:cubicBezTo>
                    <a:pt x="1217" y="12372"/>
                    <a:pt x="1277" y="12463"/>
                    <a:pt x="1308" y="12554"/>
                  </a:cubicBezTo>
                  <a:lnTo>
                    <a:pt x="1764" y="12341"/>
                  </a:lnTo>
                  <a:cubicBezTo>
                    <a:pt x="1520" y="8238"/>
                    <a:pt x="1247" y="4104"/>
                    <a:pt x="1004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6" name="Google Shape;2776;p71"/>
            <p:cNvSpPr/>
            <p:nvPr/>
          </p:nvSpPr>
          <p:spPr>
            <a:xfrm>
              <a:off x="8311775" y="3427798"/>
              <a:ext cx="42521" cy="293450"/>
            </a:xfrm>
            <a:custGeom>
              <a:avLst/>
              <a:gdLst/>
              <a:ahLst/>
              <a:cxnLst/>
              <a:rect l="l" t="t" r="r" b="b"/>
              <a:pathLst>
                <a:path w="1612" h="11125" extrusionOk="0">
                  <a:moveTo>
                    <a:pt x="0" y="0"/>
                  </a:moveTo>
                  <a:lnTo>
                    <a:pt x="0" y="0"/>
                  </a:lnTo>
                  <a:cubicBezTo>
                    <a:pt x="183" y="3708"/>
                    <a:pt x="396" y="7417"/>
                    <a:pt x="608" y="11125"/>
                  </a:cubicBezTo>
                  <a:cubicBezTo>
                    <a:pt x="639" y="11064"/>
                    <a:pt x="669" y="11003"/>
                    <a:pt x="760" y="10942"/>
                  </a:cubicBezTo>
                  <a:cubicBezTo>
                    <a:pt x="1064" y="10821"/>
                    <a:pt x="1307" y="10669"/>
                    <a:pt x="1611" y="10547"/>
                  </a:cubicBezTo>
                  <a:cubicBezTo>
                    <a:pt x="1399" y="7325"/>
                    <a:pt x="1216" y="4103"/>
                    <a:pt x="1064" y="882"/>
                  </a:cubicBezTo>
                  <a:cubicBezTo>
                    <a:pt x="1064" y="638"/>
                    <a:pt x="1034" y="395"/>
                    <a:pt x="1034" y="182"/>
                  </a:cubicBezTo>
                  <a:cubicBezTo>
                    <a:pt x="912" y="213"/>
                    <a:pt x="791" y="274"/>
                    <a:pt x="669" y="304"/>
                  </a:cubicBezTo>
                  <a:cubicBezTo>
                    <a:pt x="636" y="315"/>
                    <a:pt x="605" y="320"/>
                    <a:pt x="577" y="320"/>
                  </a:cubicBezTo>
                  <a:cubicBezTo>
                    <a:pt x="446" y="320"/>
                    <a:pt x="360" y="216"/>
                    <a:pt x="335" y="91"/>
                  </a:cubicBezTo>
                  <a:cubicBezTo>
                    <a:pt x="213" y="61"/>
                    <a:pt x="92" y="30"/>
                    <a:pt x="0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7" name="Google Shape;2777;p71"/>
            <p:cNvSpPr/>
            <p:nvPr/>
          </p:nvSpPr>
          <p:spPr>
            <a:xfrm>
              <a:off x="8285318" y="2854984"/>
              <a:ext cx="52940" cy="564821"/>
            </a:xfrm>
            <a:custGeom>
              <a:avLst/>
              <a:gdLst/>
              <a:ahLst/>
              <a:cxnLst/>
              <a:rect l="l" t="t" r="r" b="b"/>
              <a:pathLst>
                <a:path w="2007" h="21413" extrusionOk="0">
                  <a:moveTo>
                    <a:pt x="904" y="0"/>
                  </a:moveTo>
                  <a:cubicBezTo>
                    <a:pt x="868" y="0"/>
                    <a:pt x="831" y="4"/>
                    <a:pt x="791" y="14"/>
                  </a:cubicBezTo>
                  <a:cubicBezTo>
                    <a:pt x="517" y="14"/>
                    <a:pt x="244" y="44"/>
                    <a:pt x="0" y="74"/>
                  </a:cubicBezTo>
                  <a:cubicBezTo>
                    <a:pt x="61" y="3965"/>
                    <a:pt x="244" y="7886"/>
                    <a:pt x="487" y="11746"/>
                  </a:cubicBezTo>
                  <a:cubicBezTo>
                    <a:pt x="669" y="11959"/>
                    <a:pt x="821" y="12172"/>
                    <a:pt x="1034" y="12354"/>
                  </a:cubicBezTo>
                  <a:cubicBezTo>
                    <a:pt x="1223" y="12567"/>
                    <a:pt x="1044" y="12817"/>
                    <a:pt x="841" y="12817"/>
                  </a:cubicBezTo>
                  <a:cubicBezTo>
                    <a:pt x="783" y="12817"/>
                    <a:pt x="723" y="12797"/>
                    <a:pt x="669" y="12749"/>
                  </a:cubicBezTo>
                  <a:cubicBezTo>
                    <a:pt x="608" y="12689"/>
                    <a:pt x="578" y="12658"/>
                    <a:pt x="517" y="12597"/>
                  </a:cubicBezTo>
                  <a:lnTo>
                    <a:pt x="517" y="12597"/>
                  </a:lnTo>
                  <a:cubicBezTo>
                    <a:pt x="669" y="14999"/>
                    <a:pt x="791" y="17370"/>
                    <a:pt x="912" y="19740"/>
                  </a:cubicBezTo>
                  <a:cubicBezTo>
                    <a:pt x="912" y="20196"/>
                    <a:pt x="943" y="20652"/>
                    <a:pt x="973" y="21139"/>
                  </a:cubicBezTo>
                  <a:cubicBezTo>
                    <a:pt x="1155" y="21199"/>
                    <a:pt x="1307" y="21291"/>
                    <a:pt x="1490" y="21321"/>
                  </a:cubicBezTo>
                  <a:cubicBezTo>
                    <a:pt x="1520" y="21351"/>
                    <a:pt x="1551" y="21382"/>
                    <a:pt x="1581" y="21412"/>
                  </a:cubicBezTo>
                  <a:cubicBezTo>
                    <a:pt x="1733" y="21351"/>
                    <a:pt x="1854" y="21260"/>
                    <a:pt x="2006" y="21169"/>
                  </a:cubicBezTo>
                  <a:cubicBezTo>
                    <a:pt x="1824" y="18038"/>
                    <a:pt x="1672" y="14907"/>
                    <a:pt x="1490" y="11746"/>
                  </a:cubicBezTo>
                  <a:cubicBezTo>
                    <a:pt x="1307" y="11838"/>
                    <a:pt x="1125" y="11868"/>
                    <a:pt x="912" y="11898"/>
                  </a:cubicBezTo>
                  <a:cubicBezTo>
                    <a:pt x="891" y="11902"/>
                    <a:pt x="870" y="11904"/>
                    <a:pt x="851" y="11904"/>
                  </a:cubicBezTo>
                  <a:cubicBezTo>
                    <a:pt x="531" y="11904"/>
                    <a:pt x="417" y="11466"/>
                    <a:pt x="760" y="11351"/>
                  </a:cubicBezTo>
                  <a:cubicBezTo>
                    <a:pt x="1003" y="11260"/>
                    <a:pt x="1247" y="11108"/>
                    <a:pt x="1459" y="10956"/>
                  </a:cubicBezTo>
                  <a:cubicBezTo>
                    <a:pt x="1307" y="7309"/>
                    <a:pt x="1155" y="3661"/>
                    <a:pt x="1125" y="14"/>
                  </a:cubicBezTo>
                  <a:cubicBezTo>
                    <a:pt x="1044" y="14"/>
                    <a:pt x="976" y="0"/>
                    <a:pt x="904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8" name="Google Shape;2778;p71"/>
            <p:cNvSpPr/>
            <p:nvPr/>
          </p:nvSpPr>
          <p:spPr>
            <a:xfrm>
              <a:off x="8351051" y="4071594"/>
              <a:ext cx="42521" cy="333570"/>
            </a:xfrm>
            <a:custGeom>
              <a:avLst/>
              <a:gdLst/>
              <a:ahLst/>
              <a:cxnLst/>
              <a:rect l="l" t="t" r="r" b="b"/>
              <a:pathLst>
                <a:path w="1612" h="12646" extrusionOk="0">
                  <a:moveTo>
                    <a:pt x="943" y="1"/>
                  </a:moveTo>
                  <a:cubicBezTo>
                    <a:pt x="669" y="62"/>
                    <a:pt x="396" y="153"/>
                    <a:pt x="92" y="213"/>
                  </a:cubicBezTo>
                  <a:cubicBezTo>
                    <a:pt x="82" y="224"/>
                    <a:pt x="72" y="227"/>
                    <a:pt x="62" y="227"/>
                  </a:cubicBezTo>
                  <a:cubicBezTo>
                    <a:pt x="41" y="227"/>
                    <a:pt x="21" y="213"/>
                    <a:pt x="1" y="213"/>
                  </a:cubicBezTo>
                  <a:lnTo>
                    <a:pt x="1" y="213"/>
                  </a:lnTo>
                  <a:cubicBezTo>
                    <a:pt x="183" y="3010"/>
                    <a:pt x="366" y="5806"/>
                    <a:pt x="548" y="8603"/>
                  </a:cubicBezTo>
                  <a:cubicBezTo>
                    <a:pt x="700" y="8694"/>
                    <a:pt x="730" y="8907"/>
                    <a:pt x="578" y="9028"/>
                  </a:cubicBezTo>
                  <a:cubicBezTo>
                    <a:pt x="639" y="10244"/>
                    <a:pt x="700" y="11429"/>
                    <a:pt x="761" y="12615"/>
                  </a:cubicBezTo>
                  <a:lnTo>
                    <a:pt x="791" y="12615"/>
                  </a:lnTo>
                  <a:cubicBezTo>
                    <a:pt x="791" y="12615"/>
                    <a:pt x="1095" y="12645"/>
                    <a:pt x="1612" y="12645"/>
                  </a:cubicBezTo>
                  <a:cubicBezTo>
                    <a:pt x="1551" y="11247"/>
                    <a:pt x="1490" y="9849"/>
                    <a:pt x="1429" y="8481"/>
                  </a:cubicBezTo>
                  <a:lnTo>
                    <a:pt x="1156" y="8481"/>
                  </a:lnTo>
                  <a:cubicBezTo>
                    <a:pt x="1146" y="8483"/>
                    <a:pt x="1137" y="8483"/>
                    <a:pt x="1128" y="8483"/>
                  </a:cubicBezTo>
                  <a:cubicBezTo>
                    <a:pt x="962" y="8483"/>
                    <a:pt x="860" y="8232"/>
                    <a:pt x="1004" y="8116"/>
                  </a:cubicBezTo>
                  <a:cubicBezTo>
                    <a:pt x="1125" y="7995"/>
                    <a:pt x="1247" y="7934"/>
                    <a:pt x="1399" y="7843"/>
                  </a:cubicBezTo>
                  <a:cubicBezTo>
                    <a:pt x="1247" y="5229"/>
                    <a:pt x="1095" y="2615"/>
                    <a:pt x="943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9" name="Google Shape;2779;p71"/>
            <p:cNvSpPr/>
            <p:nvPr/>
          </p:nvSpPr>
          <p:spPr>
            <a:xfrm>
              <a:off x="7918117" y="2994046"/>
              <a:ext cx="393684" cy="433778"/>
            </a:xfrm>
            <a:custGeom>
              <a:avLst/>
              <a:gdLst/>
              <a:ahLst/>
              <a:cxnLst/>
              <a:rect l="l" t="t" r="r" b="b"/>
              <a:pathLst>
                <a:path w="14925" h="16445" extrusionOk="0">
                  <a:moveTo>
                    <a:pt x="608" y="0"/>
                  </a:moveTo>
                  <a:cubicBezTo>
                    <a:pt x="395" y="213"/>
                    <a:pt x="213" y="426"/>
                    <a:pt x="0" y="638"/>
                  </a:cubicBezTo>
                  <a:cubicBezTo>
                    <a:pt x="1733" y="3496"/>
                    <a:pt x="3739" y="6201"/>
                    <a:pt x="5958" y="8754"/>
                  </a:cubicBezTo>
                  <a:cubicBezTo>
                    <a:pt x="8085" y="11186"/>
                    <a:pt x="11520" y="15563"/>
                    <a:pt x="14924" y="16444"/>
                  </a:cubicBezTo>
                  <a:cubicBezTo>
                    <a:pt x="14924" y="16231"/>
                    <a:pt x="14894" y="16049"/>
                    <a:pt x="14894" y="15867"/>
                  </a:cubicBezTo>
                  <a:cubicBezTo>
                    <a:pt x="11733" y="14651"/>
                    <a:pt x="8632" y="10578"/>
                    <a:pt x="6505" y="8207"/>
                  </a:cubicBezTo>
                  <a:cubicBezTo>
                    <a:pt x="4256" y="5684"/>
                    <a:pt x="2341" y="2918"/>
                    <a:pt x="608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0" name="Google Shape;2780;p71"/>
            <p:cNvSpPr/>
            <p:nvPr/>
          </p:nvSpPr>
          <p:spPr>
            <a:xfrm>
              <a:off x="8310984" y="3411760"/>
              <a:ext cx="16038" cy="17647"/>
            </a:xfrm>
            <a:custGeom>
              <a:avLst/>
              <a:gdLst/>
              <a:ahLst/>
              <a:cxnLst/>
              <a:rect l="l" t="t" r="r" b="b"/>
              <a:pathLst>
                <a:path w="608" h="669" extrusionOk="0">
                  <a:moveTo>
                    <a:pt x="0" y="0"/>
                  </a:moveTo>
                  <a:cubicBezTo>
                    <a:pt x="0" y="213"/>
                    <a:pt x="30" y="395"/>
                    <a:pt x="30" y="608"/>
                  </a:cubicBezTo>
                  <a:cubicBezTo>
                    <a:pt x="122" y="638"/>
                    <a:pt x="243" y="669"/>
                    <a:pt x="334" y="669"/>
                  </a:cubicBezTo>
                  <a:cubicBezTo>
                    <a:pt x="334" y="578"/>
                    <a:pt x="365" y="456"/>
                    <a:pt x="486" y="395"/>
                  </a:cubicBezTo>
                  <a:cubicBezTo>
                    <a:pt x="517" y="365"/>
                    <a:pt x="547" y="335"/>
                    <a:pt x="608" y="304"/>
                  </a:cubicBezTo>
                  <a:cubicBezTo>
                    <a:pt x="578" y="274"/>
                    <a:pt x="547" y="213"/>
                    <a:pt x="486" y="213"/>
                  </a:cubicBezTo>
                  <a:cubicBezTo>
                    <a:pt x="334" y="183"/>
                    <a:pt x="152" y="91"/>
                    <a:pt x="0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1" name="Google Shape;2781;p71"/>
            <p:cNvSpPr/>
            <p:nvPr/>
          </p:nvSpPr>
          <p:spPr>
            <a:xfrm>
              <a:off x="7792217" y="3316353"/>
              <a:ext cx="537204" cy="431694"/>
            </a:xfrm>
            <a:custGeom>
              <a:avLst/>
              <a:gdLst/>
              <a:ahLst/>
              <a:cxnLst/>
              <a:rect l="l" t="t" r="r" b="b"/>
              <a:pathLst>
                <a:path w="20366" h="16366" extrusionOk="0">
                  <a:moveTo>
                    <a:pt x="123" y="0"/>
                  </a:moveTo>
                  <a:cubicBezTo>
                    <a:pt x="62" y="456"/>
                    <a:pt x="31" y="912"/>
                    <a:pt x="1" y="1398"/>
                  </a:cubicBezTo>
                  <a:cubicBezTo>
                    <a:pt x="5503" y="7964"/>
                    <a:pt x="11916" y="14772"/>
                    <a:pt x="20214" y="16353"/>
                  </a:cubicBezTo>
                  <a:cubicBezTo>
                    <a:pt x="20232" y="16362"/>
                    <a:pt x="20250" y="16365"/>
                    <a:pt x="20267" y="16365"/>
                  </a:cubicBezTo>
                  <a:cubicBezTo>
                    <a:pt x="20308" y="16365"/>
                    <a:pt x="20345" y="16344"/>
                    <a:pt x="20366" y="16323"/>
                  </a:cubicBezTo>
                  <a:lnTo>
                    <a:pt x="20336" y="15775"/>
                  </a:lnTo>
                  <a:cubicBezTo>
                    <a:pt x="11551" y="13921"/>
                    <a:pt x="5928" y="6535"/>
                    <a:pt x="123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2" name="Google Shape;2782;p71"/>
            <p:cNvSpPr/>
            <p:nvPr/>
          </p:nvSpPr>
          <p:spPr>
            <a:xfrm>
              <a:off x="8328604" y="3732458"/>
              <a:ext cx="8836" cy="14455"/>
            </a:xfrm>
            <a:custGeom>
              <a:avLst/>
              <a:gdLst/>
              <a:ahLst/>
              <a:cxnLst/>
              <a:rect l="l" t="t" r="r" b="b"/>
              <a:pathLst>
                <a:path w="335" h="548" extrusionOk="0">
                  <a:moveTo>
                    <a:pt x="1" y="0"/>
                  </a:moveTo>
                  <a:cubicBezTo>
                    <a:pt x="1" y="2"/>
                    <a:pt x="1" y="4"/>
                    <a:pt x="1" y="5"/>
                  </a:cubicBezTo>
                  <a:lnTo>
                    <a:pt x="1" y="5"/>
                  </a:lnTo>
                  <a:lnTo>
                    <a:pt x="1" y="0"/>
                  </a:lnTo>
                  <a:close/>
                  <a:moveTo>
                    <a:pt x="1" y="5"/>
                  </a:moveTo>
                  <a:lnTo>
                    <a:pt x="31" y="548"/>
                  </a:lnTo>
                  <a:cubicBezTo>
                    <a:pt x="274" y="456"/>
                    <a:pt x="335" y="92"/>
                    <a:pt x="31" y="31"/>
                  </a:cubicBezTo>
                  <a:cubicBezTo>
                    <a:pt x="31" y="31"/>
                    <a:pt x="4" y="31"/>
                    <a:pt x="1" y="5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3" name="Google Shape;2783;p71"/>
            <p:cNvSpPr/>
            <p:nvPr/>
          </p:nvSpPr>
          <p:spPr>
            <a:xfrm>
              <a:off x="7801054" y="3673926"/>
              <a:ext cx="549232" cy="394502"/>
            </a:xfrm>
            <a:custGeom>
              <a:avLst/>
              <a:gdLst/>
              <a:ahLst/>
              <a:cxnLst/>
              <a:rect l="l" t="t" r="r" b="b"/>
              <a:pathLst>
                <a:path w="20822" h="14956" extrusionOk="0">
                  <a:moveTo>
                    <a:pt x="0" y="1"/>
                  </a:moveTo>
                  <a:lnTo>
                    <a:pt x="0" y="1"/>
                  </a:lnTo>
                  <a:cubicBezTo>
                    <a:pt x="61" y="608"/>
                    <a:pt x="122" y="1186"/>
                    <a:pt x="183" y="1794"/>
                  </a:cubicBezTo>
                  <a:cubicBezTo>
                    <a:pt x="5654" y="8268"/>
                    <a:pt x="12675" y="14925"/>
                    <a:pt x="20730" y="14955"/>
                  </a:cubicBezTo>
                  <a:cubicBezTo>
                    <a:pt x="20761" y="14955"/>
                    <a:pt x="20761" y="14925"/>
                    <a:pt x="20791" y="14894"/>
                  </a:cubicBezTo>
                  <a:lnTo>
                    <a:pt x="20821" y="14894"/>
                  </a:lnTo>
                  <a:cubicBezTo>
                    <a:pt x="20821" y="14712"/>
                    <a:pt x="20821" y="14590"/>
                    <a:pt x="20791" y="14408"/>
                  </a:cubicBezTo>
                  <a:cubicBezTo>
                    <a:pt x="12250" y="13557"/>
                    <a:pt x="5532" y="6688"/>
                    <a:pt x="0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4" name="Google Shape;2784;p71"/>
            <p:cNvSpPr/>
            <p:nvPr/>
          </p:nvSpPr>
          <p:spPr>
            <a:xfrm>
              <a:off x="8349469" y="4053973"/>
              <a:ext cx="13637" cy="12028"/>
            </a:xfrm>
            <a:custGeom>
              <a:avLst/>
              <a:gdLst/>
              <a:ahLst/>
              <a:cxnLst/>
              <a:rect l="l" t="t" r="r" b="b"/>
              <a:pathLst>
                <a:path w="517" h="456" extrusionOk="0">
                  <a:moveTo>
                    <a:pt x="0" y="0"/>
                  </a:moveTo>
                  <a:cubicBezTo>
                    <a:pt x="0" y="152"/>
                    <a:pt x="30" y="304"/>
                    <a:pt x="30" y="456"/>
                  </a:cubicBezTo>
                  <a:cubicBezTo>
                    <a:pt x="182" y="395"/>
                    <a:pt x="334" y="334"/>
                    <a:pt x="517" y="243"/>
                  </a:cubicBezTo>
                  <a:cubicBezTo>
                    <a:pt x="486" y="152"/>
                    <a:pt x="426" y="61"/>
                    <a:pt x="274" y="61"/>
                  </a:cubicBezTo>
                  <a:cubicBezTo>
                    <a:pt x="182" y="61"/>
                    <a:pt x="91" y="30"/>
                    <a:pt x="0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5" name="Google Shape;2785;p71"/>
            <p:cNvSpPr/>
            <p:nvPr/>
          </p:nvSpPr>
          <p:spPr>
            <a:xfrm>
              <a:off x="7930937" y="4126116"/>
              <a:ext cx="435387" cy="196512"/>
            </a:xfrm>
            <a:custGeom>
              <a:avLst/>
              <a:gdLst/>
              <a:ahLst/>
              <a:cxnLst/>
              <a:rect l="l" t="t" r="r" b="b"/>
              <a:pathLst>
                <a:path w="16506" h="7450" extrusionOk="0">
                  <a:moveTo>
                    <a:pt x="0" y="1"/>
                  </a:moveTo>
                  <a:cubicBezTo>
                    <a:pt x="548" y="821"/>
                    <a:pt x="1095" y="1612"/>
                    <a:pt x="1703" y="2311"/>
                  </a:cubicBezTo>
                  <a:cubicBezTo>
                    <a:pt x="4880" y="4787"/>
                    <a:pt x="9478" y="7450"/>
                    <a:pt x="13734" y="7450"/>
                  </a:cubicBezTo>
                  <a:cubicBezTo>
                    <a:pt x="14649" y="7450"/>
                    <a:pt x="15548" y="7327"/>
                    <a:pt x="16414" y="7052"/>
                  </a:cubicBezTo>
                  <a:cubicBezTo>
                    <a:pt x="16445" y="7022"/>
                    <a:pt x="16475" y="6992"/>
                    <a:pt x="16505" y="6992"/>
                  </a:cubicBezTo>
                  <a:cubicBezTo>
                    <a:pt x="16475" y="6840"/>
                    <a:pt x="16475" y="6688"/>
                    <a:pt x="16475" y="6536"/>
                  </a:cubicBezTo>
                  <a:cubicBezTo>
                    <a:pt x="16432" y="6514"/>
                    <a:pt x="16389" y="6493"/>
                    <a:pt x="16335" y="6493"/>
                  </a:cubicBezTo>
                  <a:cubicBezTo>
                    <a:pt x="16313" y="6493"/>
                    <a:pt x="16289" y="6496"/>
                    <a:pt x="16262" y="6505"/>
                  </a:cubicBezTo>
                  <a:cubicBezTo>
                    <a:pt x="15441" y="6668"/>
                    <a:pt x="14625" y="6745"/>
                    <a:pt x="13814" y="6745"/>
                  </a:cubicBezTo>
                  <a:cubicBezTo>
                    <a:pt x="8861" y="6745"/>
                    <a:pt x="4128" y="3867"/>
                    <a:pt x="0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6" name="Google Shape;2786;p71"/>
            <p:cNvSpPr/>
            <p:nvPr/>
          </p:nvSpPr>
          <p:spPr>
            <a:xfrm>
              <a:off x="8365480" y="4298493"/>
              <a:ext cx="4853" cy="12055"/>
            </a:xfrm>
            <a:custGeom>
              <a:avLst/>
              <a:gdLst/>
              <a:ahLst/>
              <a:cxnLst/>
              <a:rect l="l" t="t" r="r" b="b"/>
              <a:pathLst>
                <a:path w="184" h="457" extrusionOk="0">
                  <a:moveTo>
                    <a:pt x="1" y="1"/>
                  </a:moveTo>
                  <a:lnTo>
                    <a:pt x="31" y="457"/>
                  </a:lnTo>
                  <a:cubicBezTo>
                    <a:pt x="183" y="305"/>
                    <a:pt x="153" y="92"/>
                    <a:pt x="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7" name="Google Shape;2787;p71"/>
            <p:cNvSpPr/>
            <p:nvPr/>
          </p:nvSpPr>
          <p:spPr>
            <a:xfrm>
              <a:off x="8089677" y="2890620"/>
              <a:ext cx="209279" cy="296668"/>
            </a:xfrm>
            <a:custGeom>
              <a:avLst/>
              <a:gdLst/>
              <a:ahLst/>
              <a:cxnLst/>
              <a:rect l="l" t="t" r="r" b="b"/>
              <a:pathLst>
                <a:path w="7934" h="11247" extrusionOk="0">
                  <a:moveTo>
                    <a:pt x="913" y="0"/>
                  </a:moveTo>
                  <a:cubicBezTo>
                    <a:pt x="609" y="91"/>
                    <a:pt x="305" y="182"/>
                    <a:pt x="1" y="304"/>
                  </a:cubicBezTo>
                  <a:cubicBezTo>
                    <a:pt x="1977" y="4377"/>
                    <a:pt x="4591" y="8116"/>
                    <a:pt x="7934" y="11246"/>
                  </a:cubicBezTo>
                  <a:cubicBezTo>
                    <a:pt x="7904" y="10973"/>
                    <a:pt x="7904" y="10669"/>
                    <a:pt x="7873" y="10395"/>
                  </a:cubicBezTo>
                  <a:cubicBezTo>
                    <a:pt x="4955" y="7234"/>
                    <a:pt x="2676" y="3739"/>
                    <a:pt x="913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8" name="Google Shape;2788;p71"/>
            <p:cNvSpPr/>
            <p:nvPr/>
          </p:nvSpPr>
          <p:spPr>
            <a:xfrm>
              <a:off x="8297347" y="3164814"/>
              <a:ext cx="20232" cy="28250"/>
            </a:xfrm>
            <a:custGeom>
              <a:avLst/>
              <a:gdLst/>
              <a:ahLst/>
              <a:cxnLst/>
              <a:rect l="l" t="t" r="r" b="b"/>
              <a:pathLst>
                <a:path w="767" h="1071" extrusionOk="0">
                  <a:moveTo>
                    <a:pt x="0" y="0"/>
                  </a:moveTo>
                  <a:cubicBezTo>
                    <a:pt x="31" y="274"/>
                    <a:pt x="61" y="578"/>
                    <a:pt x="61" y="851"/>
                  </a:cubicBezTo>
                  <a:cubicBezTo>
                    <a:pt x="122" y="882"/>
                    <a:pt x="152" y="943"/>
                    <a:pt x="213" y="1003"/>
                  </a:cubicBezTo>
                  <a:cubicBezTo>
                    <a:pt x="267" y="1051"/>
                    <a:pt x="327" y="1071"/>
                    <a:pt x="385" y="1071"/>
                  </a:cubicBezTo>
                  <a:cubicBezTo>
                    <a:pt x="588" y="1071"/>
                    <a:pt x="767" y="821"/>
                    <a:pt x="578" y="608"/>
                  </a:cubicBezTo>
                  <a:cubicBezTo>
                    <a:pt x="365" y="426"/>
                    <a:pt x="213" y="213"/>
                    <a:pt x="0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9" name="Google Shape;2789;p71"/>
            <p:cNvSpPr/>
            <p:nvPr/>
          </p:nvSpPr>
          <p:spPr>
            <a:xfrm>
              <a:off x="8323803" y="3037332"/>
              <a:ext cx="102635" cy="127509"/>
            </a:xfrm>
            <a:custGeom>
              <a:avLst/>
              <a:gdLst/>
              <a:ahLst/>
              <a:cxnLst/>
              <a:rect l="l" t="t" r="r" b="b"/>
              <a:pathLst>
                <a:path w="3891" h="4834" extrusionOk="0">
                  <a:moveTo>
                    <a:pt x="3526" y="0"/>
                  </a:moveTo>
                  <a:cubicBezTo>
                    <a:pt x="2554" y="1429"/>
                    <a:pt x="1247" y="3162"/>
                    <a:pt x="0" y="4043"/>
                  </a:cubicBezTo>
                  <a:lnTo>
                    <a:pt x="31" y="4833"/>
                  </a:lnTo>
                  <a:cubicBezTo>
                    <a:pt x="1429" y="4317"/>
                    <a:pt x="2736" y="2827"/>
                    <a:pt x="3891" y="1277"/>
                  </a:cubicBezTo>
                  <a:cubicBezTo>
                    <a:pt x="3769" y="852"/>
                    <a:pt x="3648" y="396"/>
                    <a:pt x="3526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0" name="Google Shape;2790;p71"/>
            <p:cNvSpPr/>
            <p:nvPr/>
          </p:nvSpPr>
          <p:spPr>
            <a:xfrm>
              <a:off x="8416810" y="2900222"/>
              <a:ext cx="113054" cy="170794"/>
            </a:xfrm>
            <a:custGeom>
              <a:avLst/>
              <a:gdLst/>
              <a:ahLst/>
              <a:cxnLst/>
              <a:rect l="l" t="t" r="r" b="b"/>
              <a:pathLst>
                <a:path w="4286" h="6475" extrusionOk="0">
                  <a:moveTo>
                    <a:pt x="3435" y="1"/>
                  </a:moveTo>
                  <a:cubicBezTo>
                    <a:pt x="2645" y="1308"/>
                    <a:pt x="1824" y="2584"/>
                    <a:pt x="943" y="3831"/>
                  </a:cubicBezTo>
                  <a:cubicBezTo>
                    <a:pt x="699" y="4195"/>
                    <a:pt x="365" y="4682"/>
                    <a:pt x="0" y="5198"/>
                  </a:cubicBezTo>
                  <a:cubicBezTo>
                    <a:pt x="122" y="5594"/>
                    <a:pt x="243" y="6050"/>
                    <a:pt x="365" y="6475"/>
                  </a:cubicBezTo>
                  <a:cubicBezTo>
                    <a:pt x="1216" y="5259"/>
                    <a:pt x="1976" y="4043"/>
                    <a:pt x="2584" y="3192"/>
                  </a:cubicBezTo>
                  <a:cubicBezTo>
                    <a:pt x="3192" y="2341"/>
                    <a:pt x="3739" y="1460"/>
                    <a:pt x="4286" y="578"/>
                  </a:cubicBezTo>
                  <a:cubicBezTo>
                    <a:pt x="4012" y="366"/>
                    <a:pt x="3709" y="183"/>
                    <a:pt x="3435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1" name="Google Shape;2791;p71"/>
            <p:cNvSpPr/>
            <p:nvPr/>
          </p:nvSpPr>
          <p:spPr>
            <a:xfrm>
              <a:off x="8296291" y="3143976"/>
              <a:ext cx="28329" cy="25006"/>
            </a:xfrm>
            <a:custGeom>
              <a:avLst/>
              <a:gdLst/>
              <a:ahLst/>
              <a:cxnLst/>
              <a:rect l="l" t="t" r="r" b="b"/>
              <a:pathLst>
                <a:path w="1074" h="948" extrusionOk="0">
                  <a:moveTo>
                    <a:pt x="1043" y="0"/>
                  </a:moveTo>
                  <a:cubicBezTo>
                    <a:pt x="800" y="152"/>
                    <a:pt x="587" y="274"/>
                    <a:pt x="344" y="365"/>
                  </a:cubicBezTo>
                  <a:cubicBezTo>
                    <a:pt x="1" y="508"/>
                    <a:pt x="116" y="948"/>
                    <a:pt x="435" y="948"/>
                  </a:cubicBezTo>
                  <a:cubicBezTo>
                    <a:pt x="454" y="948"/>
                    <a:pt x="475" y="946"/>
                    <a:pt x="496" y="942"/>
                  </a:cubicBezTo>
                  <a:cubicBezTo>
                    <a:pt x="709" y="912"/>
                    <a:pt x="891" y="851"/>
                    <a:pt x="1074" y="790"/>
                  </a:cubicBezTo>
                  <a:lnTo>
                    <a:pt x="1043" y="0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2" name="Google Shape;2792;p71"/>
            <p:cNvSpPr/>
            <p:nvPr/>
          </p:nvSpPr>
          <p:spPr>
            <a:xfrm>
              <a:off x="8337440" y="3310735"/>
              <a:ext cx="146738" cy="121890"/>
            </a:xfrm>
            <a:custGeom>
              <a:avLst/>
              <a:gdLst/>
              <a:ahLst/>
              <a:cxnLst/>
              <a:rect l="l" t="t" r="r" b="b"/>
              <a:pathLst>
                <a:path w="5563" h="4621" extrusionOk="0">
                  <a:moveTo>
                    <a:pt x="5350" y="0"/>
                  </a:moveTo>
                  <a:cubicBezTo>
                    <a:pt x="3769" y="1459"/>
                    <a:pt x="2006" y="2766"/>
                    <a:pt x="0" y="3891"/>
                  </a:cubicBezTo>
                  <a:cubicBezTo>
                    <a:pt x="30" y="4134"/>
                    <a:pt x="30" y="4377"/>
                    <a:pt x="61" y="4620"/>
                  </a:cubicBezTo>
                  <a:cubicBezTo>
                    <a:pt x="2067" y="3830"/>
                    <a:pt x="3891" y="2706"/>
                    <a:pt x="5562" y="1338"/>
                  </a:cubicBezTo>
                  <a:cubicBezTo>
                    <a:pt x="5502" y="882"/>
                    <a:pt x="5411" y="456"/>
                    <a:pt x="5350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3" name="Google Shape;2793;p71"/>
            <p:cNvSpPr/>
            <p:nvPr/>
          </p:nvSpPr>
          <p:spPr>
            <a:xfrm>
              <a:off x="8478534" y="3076608"/>
              <a:ext cx="205270" cy="269420"/>
            </a:xfrm>
            <a:custGeom>
              <a:avLst/>
              <a:gdLst/>
              <a:ahLst/>
              <a:cxnLst/>
              <a:rect l="l" t="t" r="r" b="b"/>
              <a:pathLst>
                <a:path w="7782" h="10214" extrusionOk="0">
                  <a:moveTo>
                    <a:pt x="7204" y="1"/>
                  </a:moveTo>
                  <a:cubicBezTo>
                    <a:pt x="5107" y="3284"/>
                    <a:pt x="2828" y="6323"/>
                    <a:pt x="1" y="8876"/>
                  </a:cubicBezTo>
                  <a:cubicBezTo>
                    <a:pt x="92" y="9332"/>
                    <a:pt x="153" y="9758"/>
                    <a:pt x="213" y="10214"/>
                  </a:cubicBezTo>
                  <a:cubicBezTo>
                    <a:pt x="3223" y="7752"/>
                    <a:pt x="5745" y="4499"/>
                    <a:pt x="7782" y="1125"/>
                  </a:cubicBezTo>
                  <a:cubicBezTo>
                    <a:pt x="7600" y="730"/>
                    <a:pt x="7387" y="366"/>
                    <a:pt x="7204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4" name="Google Shape;2794;p71"/>
            <p:cNvSpPr/>
            <p:nvPr/>
          </p:nvSpPr>
          <p:spPr>
            <a:xfrm>
              <a:off x="8320585" y="3413343"/>
              <a:ext cx="18464" cy="22896"/>
            </a:xfrm>
            <a:custGeom>
              <a:avLst/>
              <a:gdLst/>
              <a:ahLst/>
              <a:cxnLst/>
              <a:rect l="l" t="t" r="r" b="b"/>
              <a:pathLst>
                <a:path w="700" h="868" extrusionOk="0">
                  <a:moveTo>
                    <a:pt x="669" y="1"/>
                  </a:moveTo>
                  <a:cubicBezTo>
                    <a:pt x="517" y="62"/>
                    <a:pt x="396" y="153"/>
                    <a:pt x="244" y="244"/>
                  </a:cubicBezTo>
                  <a:cubicBezTo>
                    <a:pt x="359" y="388"/>
                    <a:pt x="256" y="642"/>
                    <a:pt x="38" y="642"/>
                  </a:cubicBezTo>
                  <a:cubicBezTo>
                    <a:pt x="26" y="642"/>
                    <a:pt x="13" y="641"/>
                    <a:pt x="1" y="639"/>
                  </a:cubicBezTo>
                  <a:lnTo>
                    <a:pt x="1" y="639"/>
                  </a:lnTo>
                  <a:cubicBezTo>
                    <a:pt x="26" y="764"/>
                    <a:pt x="112" y="868"/>
                    <a:pt x="243" y="868"/>
                  </a:cubicBezTo>
                  <a:cubicBezTo>
                    <a:pt x="271" y="868"/>
                    <a:pt x="302" y="863"/>
                    <a:pt x="335" y="852"/>
                  </a:cubicBezTo>
                  <a:cubicBezTo>
                    <a:pt x="457" y="822"/>
                    <a:pt x="578" y="761"/>
                    <a:pt x="700" y="730"/>
                  </a:cubicBezTo>
                  <a:cubicBezTo>
                    <a:pt x="669" y="487"/>
                    <a:pt x="669" y="244"/>
                    <a:pt x="669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5" name="Google Shape;2795;p71"/>
            <p:cNvSpPr/>
            <p:nvPr/>
          </p:nvSpPr>
          <p:spPr>
            <a:xfrm>
              <a:off x="8319794" y="3419779"/>
              <a:ext cx="10287" cy="10498"/>
            </a:xfrm>
            <a:custGeom>
              <a:avLst/>
              <a:gdLst/>
              <a:ahLst/>
              <a:cxnLst/>
              <a:rect l="l" t="t" r="r" b="b"/>
              <a:pathLst>
                <a:path w="390" h="398" extrusionOk="0">
                  <a:moveTo>
                    <a:pt x="274" y="0"/>
                  </a:moveTo>
                  <a:cubicBezTo>
                    <a:pt x="244" y="31"/>
                    <a:pt x="183" y="61"/>
                    <a:pt x="152" y="91"/>
                  </a:cubicBezTo>
                  <a:cubicBezTo>
                    <a:pt x="31" y="152"/>
                    <a:pt x="0" y="274"/>
                    <a:pt x="31" y="395"/>
                  </a:cubicBezTo>
                  <a:cubicBezTo>
                    <a:pt x="43" y="397"/>
                    <a:pt x="56" y="398"/>
                    <a:pt x="68" y="398"/>
                  </a:cubicBezTo>
                  <a:cubicBezTo>
                    <a:pt x="286" y="398"/>
                    <a:pt x="389" y="144"/>
                    <a:pt x="274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6" name="Google Shape;2796;p71"/>
            <p:cNvSpPr/>
            <p:nvPr/>
          </p:nvSpPr>
          <p:spPr>
            <a:xfrm>
              <a:off x="8326995" y="3721221"/>
              <a:ext cx="1635" cy="8863"/>
            </a:xfrm>
            <a:custGeom>
              <a:avLst/>
              <a:gdLst/>
              <a:ahLst/>
              <a:cxnLst/>
              <a:rect l="l" t="t" r="r" b="b"/>
              <a:pathLst>
                <a:path w="62" h="336" extrusionOk="0">
                  <a:moveTo>
                    <a:pt x="31" y="1"/>
                  </a:moveTo>
                  <a:cubicBezTo>
                    <a:pt x="1" y="122"/>
                    <a:pt x="1" y="244"/>
                    <a:pt x="62" y="335"/>
                  </a:cubicBezTo>
                  <a:cubicBezTo>
                    <a:pt x="62" y="244"/>
                    <a:pt x="62" y="122"/>
                    <a:pt x="3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7" name="Google Shape;2797;p71"/>
            <p:cNvSpPr/>
            <p:nvPr/>
          </p:nvSpPr>
          <p:spPr>
            <a:xfrm>
              <a:off x="8354269" y="3620222"/>
              <a:ext cx="157975" cy="109045"/>
            </a:xfrm>
            <a:custGeom>
              <a:avLst/>
              <a:gdLst/>
              <a:ahLst/>
              <a:cxnLst/>
              <a:rect l="l" t="t" r="r" b="b"/>
              <a:pathLst>
                <a:path w="5989" h="4134" extrusionOk="0">
                  <a:moveTo>
                    <a:pt x="5928" y="0"/>
                  </a:moveTo>
                  <a:cubicBezTo>
                    <a:pt x="4043" y="1216"/>
                    <a:pt x="2067" y="2280"/>
                    <a:pt x="0" y="3252"/>
                  </a:cubicBezTo>
                  <a:cubicBezTo>
                    <a:pt x="0" y="3526"/>
                    <a:pt x="31" y="3830"/>
                    <a:pt x="31" y="4134"/>
                  </a:cubicBezTo>
                  <a:cubicBezTo>
                    <a:pt x="2098" y="3252"/>
                    <a:pt x="4073" y="2249"/>
                    <a:pt x="5988" y="1125"/>
                  </a:cubicBezTo>
                  <a:cubicBezTo>
                    <a:pt x="5958" y="760"/>
                    <a:pt x="5958" y="395"/>
                    <a:pt x="5928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8" name="Google Shape;2798;p71"/>
            <p:cNvSpPr/>
            <p:nvPr/>
          </p:nvSpPr>
          <p:spPr>
            <a:xfrm>
              <a:off x="8510609" y="3395723"/>
              <a:ext cx="270211" cy="254174"/>
            </a:xfrm>
            <a:custGeom>
              <a:avLst/>
              <a:gdLst/>
              <a:ahLst/>
              <a:cxnLst/>
              <a:rect l="l" t="t" r="r" b="b"/>
              <a:pathLst>
                <a:path w="10244" h="9636" extrusionOk="0">
                  <a:moveTo>
                    <a:pt x="10001" y="0"/>
                  </a:moveTo>
                  <a:cubicBezTo>
                    <a:pt x="7083" y="3283"/>
                    <a:pt x="3739" y="6140"/>
                    <a:pt x="1" y="8511"/>
                  </a:cubicBezTo>
                  <a:cubicBezTo>
                    <a:pt x="31" y="8906"/>
                    <a:pt x="31" y="9271"/>
                    <a:pt x="61" y="9636"/>
                  </a:cubicBezTo>
                  <a:cubicBezTo>
                    <a:pt x="3830" y="7386"/>
                    <a:pt x="7265" y="4651"/>
                    <a:pt x="10244" y="1459"/>
                  </a:cubicBezTo>
                  <a:cubicBezTo>
                    <a:pt x="10153" y="973"/>
                    <a:pt x="10062" y="487"/>
                    <a:pt x="10001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9" name="Google Shape;2799;p71"/>
            <p:cNvSpPr/>
            <p:nvPr/>
          </p:nvSpPr>
          <p:spPr>
            <a:xfrm>
              <a:off x="8327813" y="3706001"/>
              <a:ext cx="27274" cy="30176"/>
            </a:xfrm>
            <a:custGeom>
              <a:avLst/>
              <a:gdLst/>
              <a:ahLst/>
              <a:cxnLst/>
              <a:rect l="l" t="t" r="r" b="b"/>
              <a:pathLst>
                <a:path w="1034" h="1144" extrusionOk="0">
                  <a:moveTo>
                    <a:pt x="1003" y="0"/>
                  </a:moveTo>
                  <a:cubicBezTo>
                    <a:pt x="699" y="122"/>
                    <a:pt x="456" y="274"/>
                    <a:pt x="152" y="395"/>
                  </a:cubicBezTo>
                  <a:cubicBezTo>
                    <a:pt x="92" y="456"/>
                    <a:pt x="31" y="517"/>
                    <a:pt x="0" y="578"/>
                  </a:cubicBezTo>
                  <a:cubicBezTo>
                    <a:pt x="31" y="699"/>
                    <a:pt x="31" y="791"/>
                    <a:pt x="31" y="912"/>
                  </a:cubicBezTo>
                  <a:cubicBezTo>
                    <a:pt x="103" y="1057"/>
                    <a:pt x="213" y="1144"/>
                    <a:pt x="346" y="1144"/>
                  </a:cubicBezTo>
                  <a:cubicBezTo>
                    <a:pt x="381" y="1144"/>
                    <a:pt x="418" y="1138"/>
                    <a:pt x="456" y="1125"/>
                  </a:cubicBezTo>
                  <a:cubicBezTo>
                    <a:pt x="669" y="1034"/>
                    <a:pt x="851" y="943"/>
                    <a:pt x="1034" y="882"/>
                  </a:cubicBezTo>
                  <a:cubicBezTo>
                    <a:pt x="1034" y="578"/>
                    <a:pt x="1003" y="274"/>
                    <a:pt x="1003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0" name="Google Shape;2800;p71"/>
            <p:cNvSpPr/>
            <p:nvPr/>
          </p:nvSpPr>
          <p:spPr>
            <a:xfrm>
              <a:off x="8344641" y="4068402"/>
              <a:ext cx="6436" cy="8836"/>
            </a:xfrm>
            <a:custGeom>
              <a:avLst/>
              <a:gdLst/>
              <a:ahLst/>
              <a:cxnLst/>
              <a:rect l="l" t="t" r="r" b="b"/>
              <a:pathLst>
                <a:path w="244" h="335" extrusionOk="0">
                  <a:moveTo>
                    <a:pt x="122" y="0"/>
                  </a:moveTo>
                  <a:cubicBezTo>
                    <a:pt x="1" y="122"/>
                    <a:pt x="92" y="304"/>
                    <a:pt x="244" y="334"/>
                  </a:cubicBezTo>
                  <a:cubicBezTo>
                    <a:pt x="244" y="243"/>
                    <a:pt x="244" y="122"/>
                    <a:pt x="213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1" name="Google Shape;2801;p71"/>
            <p:cNvSpPr/>
            <p:nvPr/>
          </p:nvSpPr>
          <p:spPr>
            <a:xfrm>
              <a:off x="8375107" y="3989006"/>
              <a:ext cx="121890" cy="82614"/>
            </a:xfrm>
            <a:custGeom>
              <a:avLst/>
              <a:gdLst/>
              <a:ahLst/>
              <a:cxnLst/>
              <a:rect l="l" t="t" r="r" b="b"/>
              <a:pathLst>
                <a:path w="4621" h="3132" extrusionOk="0">
                  <a:moveTo>
                    <a:pt x="4621" y="1"/>
                  </a:moveTo>
                  <a:cubicBezTo>
                    <a:pt x="3162" y="913"/>
                    <a:pt x="1581" y="1703"/>
                    <a:pt x="1" y="2493"/>
                  </a:cubicBezTo>
                  <a:cubicBezTo>
                    <a:pt x="1" y="2706"/>
                    <a:pt x="1" y="2919"/>
                    <a:pt x="31" y="3132"/>
                  </a:cubicBezTo>
                  <a:cubicBezTo>
                    <a:pt x="1581" y="2676"/>
                    <a:pt x="3071" y="2007"/>
                    <a:pt x="4499" y="1217"/>
                  </a:cubicBezTo>
                  <a:cubicBezTo>
                    <a:pt x="4560" y="791"/>
                    <a:pt x="4590" y="396"/>
                    <a:pt x="462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2" name="Google Shape;2802;p71"/>
            <p:cNvSpPr/>
            <p:nvPr/>
          </p:nvSpPr>
          <p:spPr>
            <a:xfrm>
              <a:off x="8493780" y="3666699"/>
              <a:ext cx="307905" cy="354408"/>
            </a:xfrm>
            <a:custGeom>
              <a:avLst/>
              <a:gdLst/>
              <a:ahLst/>
              <a:cxnLst/>
              <a:rect l="l" t="t" r="r" b="b"/>
              <a:pathLst>
                <a:path w="11673" h="13436" extrusionOk="0">
                  <a:moveTo>
                    <a:pt x="11642" y="1"/>
                  </a:moveTo>
                  <a:cubicBezTo>
                    <a:pt x="9453" y="3010"/>
                    <a:pt x="7295" y="6019"/>
                    <a:pt x="4620" y="8694"/>
                  </a:cubicBezTo>
                  <a:cubicBezTo>
                    <a:pt x="3253" y="10092"/>
                    <a:pt x="1733" y="11217"/>
                    <a:pt x="122" y="12220"/>
                  </a:cubicBezTo>
                  <a:cubicBezTo>
                    <a:pt x="91" y="12615"/>
                    <a:pt x="61" y="13010"/>
                    <a:pt x="0" y="13436"/>
                  </a:cubicBezTo>
                  <a:cubicBezTo>
                    <a:pt x="4803" y="10731"/>
                    <a:pt x="8754" y="6262"/>
                    <a:pt x="11672" y="1673"/>
                  </a:cubicBezTo>
                  <a:cubicBezTo>
                    <a:pt x="11672" y="1126"/>
                    <a:pt x="11672" y="548"/>
                    <a:pt x="11642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3" name="Google Shape;2803;p71"/>
            <p:cNvSpPr/>
            <p:nvPr/>
          </p:nvSpPr>
          <p:spPr>
            <a:xfrm>
              <a:off x="8350260" y="4054765"/>
              <a:ext cx="25665" cy="23265"/>
            </a:xfrm>
            <a:custGeom>
              <a:avLst/>
              <a:gdLst/>
              <a:ahLst/>
              <a:cxnLst/>
              <a:rect l="l" t="t" r="r" b="b"/>
              <a:pathLst>
                <a:path w="973" h="882" extrusionOk="0">
                  <a:moveTo>
                    <a:pt x="943" y="0"/>
                  </a:moveTo>
                  <a:cubicBezTo>
                    <a:pt x="791" y="61"/>
                    <a:pt x="639" y="152"/>
                    <a:pt x="487" y="213"/>
                  </a:cubicBezTo>
                  <a:cubicBezTo>
                    <a:pt x="517" y="365"/>
                    <a:pt x="456" y="517"/>
                    <a:pt x="244" y="548"/>
                  </a:cubicBezTo>
                  <a:cubicBezTo>
                    <a:pt x="183" y="548"/>
                    <a:pt x="92" y="517"/>
                    <a:pt x="0" y="517"/>
                  </a:cubicBezTo>
                  <a:cubicBezTo>
                    <a:pt x="31" y="639"/>
                    <a:pt x="31" y="730"/>
                    <a:pt x="31" y="851"/>
                  </a:cubicBezTo>
                  <a:cubicBezTo>
                    <a:pt x="61" y="851"/>
                    <a:pt x="92" y="882"/>
                    <a:pt x="122" y="882"/>
                  </a:cubicBezTo>
                  <a:cubicBezTo>
                    <a:pt x="396" y="791"/>
                    <a:pt x="699" y="700"/>
                    <a:pt x="973" y="639"/>
                  </a:cubicBezTo>
                  <a:cubicBezTo>
                    <a:pt x="943" y="426"/>
                    <a:pt x="943" y="213"/>
                    <a:pt x="943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4" name="Google Shape;2804;p71"/>
            <p:cNvSpPr/>
            <p:nvPr/>
          </p:nvSpPr>
          <p:spPr>
            <a:xfrm>
              <a:off x="8347860" y="4065975"/>
              <a:ext cx="2427" cy="2453"/>
            </a:xfrm>
            <a:custGeom>
              <a:avLst/>
              <a:gdLst/>
              <a:ahLst/>
              <a:cxnLst/>
              <a:rect l="l" t="t" r="r" b="b"/>
              <a:pathLst>
                <a:path w="92" h="93" extrusionOk="0">
                  <a:moveTo>
                    <a:pt x="91" y="1"/>
                  </a:moveTo>
                  <a:cubicBezTo>
                    <a:pt x="91" y="31"/>
                    <a:pt x="61" y="31"/>
                    <a:pt x="61" y="31"/>
                  </a:cubicBezTo>
                  <a:cubicBezTo>
                    <a:pt x="31" y="62"/>
                    <a:pt x="31" y="62"/>
                    <a:pt x="0" y="92"/>
                  </a:cubicBezTo>
                  <a:lnTo>
                    <a:pt x="91" y="92"/>
                  </a:lnTo>
                  <a:cubicBezTo>
                    <a:pt x="91" y="62"/>
                    <a:pt x="91" y="31"/>
                    <a:pt x="9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5" name="Google Shape;2805;p71"/>
            <p:cNvSpPr/>
            <p:nvPr/>
          </p:nvSpPr>
          <p:spPr>
            <a:xfrm>
              <a:off x="8350260" y="4060383"/>
              <a:ext cx="13637" cy="8836"/>
            </a:xfrm>
            <a:custGeom>
              <a:avLst/>
              <a:gdLst/>
              <a:ahLst/>
              <a:cxnLst/>
              <a:rect l="l" t="t" r="r" b="b"/>
              <a:pathLst>
                <a:path w="517" h="335" extrusionOk="0">
                  <a:moveTo>
                    <a:pt x="487" y="0"/>
                  </a:moveTo>
                  <a:lnTo>
                    <a:pt x="487" y="0"/>
                  </a:lnTo>
                  <a:cubicBezTo>
                    <a:pt x="335" y="91"/>
                    <a:pt x="152" y="152"/>
                    <a:pt x="0" y="213"/>
                  </a:cubicBezTo>
                  <a:cubicBezTo>
                    <a:pt x="0" y="243"/>
                    <a:pt x="0" y="274"/>
                    <a:pt x="0" y="304"/>
                  </a:cubicBezTo>
                  <a:cubicBezTo>
                    <a:pt x="92" y="304"/>
                    <a:pt x="183" y="335"/>
                    <a:pt x="244" y="335"/>
                  </a:cubicBezTo>
                  <a:cubicBezTo>
                    <a:pt x="456" y="304"/>
                    <a:pt x="517" y="152"/>
                    <a:pt x="487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6" name="Google Shape;2806;p71"/>
            <p:cNvSpPr/>
            <p:nvPr/>
          </p:nvSpPr>
          <p:spPr>
            <a:xfrm>
              <a:off x="8387927" y="4260826"/>
              <a:ext cx="61776" cy="34502"/>
            </a:xfrm>
            <a:custGeom>
              <a:avLst/>
              <a:gdLst/>
              <a:ahLst/>
              <a:cxnLst/>
              <a:rect l="l" t="t" r="r" b="b"/>
              <a:pathLst>
                <a:path w="2342" h="1308" extrusionOk="0">
                  <a:moveTo>
                    <a:pt x="2341" y="0"/>
                  </a:moveTo>
                  <a:lnTo>
                    <a:pt x="2341" y="0"/>
                  </a:lnTo>
                  <a:cubicBezTo>
                    <a:pt x="1521" y="152"/>
                    <a:pt x="700" y="243"/>
                    <a:pt x="1" y="669"/>
                  </a:cubicBezTo>
                  <a:cubicBezTo>
                    <a:pt x="1" y="882"/>
                    <a:pt x="31" y="1094"/>
                    <a:pt x="31" y="1307"/>
                  </a:cubicBezTo>
                  <a:cubicBezTo>
                    <a:pt x="761" y="1246"/>
                    <a:pt x="1430" y="1155"/>
                    <a:pt x="2129" y="1003"/>
                  </a:cubicBezTo>
                  <a:cubicBezTo>
                    <a:pt x="2189" y="669"/>
                    <a:pt x="2281" y="334"/>
                    <a:pt x="2341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7" name="Google Shape;2807;p71"/>
            <p:cNvSpPr/>
            <p:nvPr/>
          </p:nvSpPr>
          <p:spPr>
            <a:xfrm>
              <a:off x="8444058" y="4013062"/>
              <a:ext cx="332752" cy="274247"/>
            </a:xfrm>
            <a:custGeom>
              <a:avLst/>
              <a:gdLst/>
              <a:ahLst/>
              <a:cxnLst/>
              <a:rect l="l" t="t" r="r" b="b"/>
              <a:pathLst>
                <a:path w="12615" h="10397" extrusionOk="0">
                  <a:moveTo>
                    <a:pt x="12615" y="1"/>
                  </a:moveTo>
                  <a:cubicBezTo>
                    <a:pt x="11581" y="1095"/>
                    <a:pt x="10548" y="2159"/>
                    <a:pt x="9545" y="3253"/>
                  </a:cubicBezTo>
                  <a:cubicBezTo>
                    <a:pt x="7204" y="5806"/>
                    <a:pt x="4590" y="8086"/>
                    <a:pt x="1247" y="9180"/>
                  </a:cubicBezTo>
                  <a:cubicBezTo>
                    <a:pt x="913" y="9271"/>
                    <a:pt x="578" y="9363"/>
                    <a:pt x="213" y="9393"/>
                  </a:cubicBezTo>
                  <a:cubicBezTo>
                    <a:pt x="153" y="9727"/>
                    <a:pt x="61" y="10062"/>
                    <a:pt x="1" y="10396"/>
                  </a:cubicBezTo>
                  <a:cubicBezTo>
                    <a:pt x="3010" y="9819"/>
                    <a:pt x="5563" y="8451"/>
                    <a:pt x="8086" y="6354"/>
                  </a:cubicBezTo>
                  <a:cubicBezTo>
                    <a:pt x="9363" y="5290"/>
                    <a:pt x="10670" y="4135"/>
                    <a:pt x="11916" y="2949"/>
                  </a:cubicBezTo>
                  <a:cubicBezTo>
                    <a:pt x="12189" y="2037"/>
                    <a:pt x="12402" y="1065"/>
                    <a:pt x="12615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8" name="Google Shape;2808;p71"/>
            <p:cNvSpPr/>
            <p:nvPr/>
          </p:nvSpPr>
          <p:spPr>
            <a:xfrm>
              <a:off x="8373709" y="4278446"/>
              <a:ext cx="15062" cy="16934"/>
            </a:xfrm>
            <a:custGeom>
              <a:avLst/>
              <a:gdLst/>
              <a:ahLst/>
              <a:cxnLst/>
              <a:rect l="l" t="t" r="r" b="b"/>
              <a:pathLst>
                <a:path w="571" h="642" extrusionOk="0">
                  <a:moveTo>
                    <a:pt x="540" y="1"/>
                  </a:moveTo>
                  <a:cubicBezTo>
                    <a:pt x="388" y="92"/>
                    <a:pt x="266" y="153"/>
                    <a:pt x="145" y="274"/>
                  </a:cubicBezTo>
                  <a:cubicBezTo>
                    <a:pt x="1" y="390"/>
                    <a:pt x="103" y="641"/>
                    <a:pt x="269" y="641"/>
                  </a:cubicBezTo>
                  <a:cubicBezTo>
                    <a:pt x="278" y="641"/>
                    <a:pt x="287" y="641"/>
                    <a:pt x="297" y="639"/>
                  </a:cubicBezTo>
                  <a:lnTo>
                    <a:pt x="570" y="639"/>
                  </a:lnTo>
                  <a:lnTo>
                    <a:pt x="540" y="1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809" name="Google Shape;2809;p71">
            <a:hlinkClick r:id="rId5" action="ppaction://hlinksldjump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8236575" y="4549730"/>
            <a:ext cx="388400" cy="38845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4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4" name="Google Shape;2814;p72"/>
          <p:cNvSpPr/>
          <p:nvPr/>
        </p:nvSpPr>
        <p:spPr>
          <a:xfrm>
            <a:off x="5099976" y="1640208"/>
            <a:ext cx="3071323" cy="2475536"/>
          </a:xfrm>
          <a:prstGeom prst="wedgeEllipseCallout">
            <a:avLst>
              <a:gd name="adj1" fmla="val -85089"/>
              <a:gd name="adj2" fmla="val 34297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15" name="Google Shape;2815;p72">
            <a:hlinkClick r:id="rId3" action="ppaction://hlinksldjump"/>
          </p:cNvPr>
          <p:cNvSpPr/>
          <p:nvPr/>
        </p:nvSpPr>
        <p:spPr>
          <a:xfrm>
            <a:off x="8171299" y="782150"/>
            <a:ext cx="503605" cy="262426"/>
          </a:xfrm>
          <a:custGeom>
            <a:avLst/>
            <a:gdLst/>
            <a:ahLst/>
            <a:cxnLst/>
            <a:rect l="l" t="t" r="r" b="b"/>
            <a:pathLst>
              <a:path w="5546" h="2890" extrusionOk="0">
                <a:moveTo>
                  <a:pt x="4193" y="1"/>
                </a:moveTo>
                <a:cubicBezTo>
                  <a:pt x="4132" y="1"/>
                  <a:pt x="4067" y="16"/>
                  <a:pt x="4002" y="42"/>
                </a:cubicBezTo>
                <a:cubicBezTo>
                  <a:pt x="3876" y="74"/>
                  <a:pt x="3781" y="231"/>
                  <a:pt x="3781" y="357"/>
                </a:cubicBezTo>
                <a:lnTo>
                  <a:pt x="3781" y="735"/>
                </a:lnTo>
                <a:lnTo>
                  <a:pt x="662" y="735"/>
                </a:lnTo>
                <a:cubicBezTo>
                  <a:pt x="410" y="735"/>
                  <a:pt x="190" y="672"/>
                  <a:pt x="1" y="546"/>
                </a:cubicBezTo>
                <a:lnTo>
                  <a:pt x="1" y="767"/>
                </a:lnTo>
                <a:cubicBezTo>
                  <a:pt x="1" y="1523"/>
                  <a:pt x="631" y="2153"/>
                  <a:pt x="1355" y="2153"/>
                </a:cubicBezTo>
                <a:lnTo>
                  <a:pt x="3781" y="2153"/>
                </a:lnTo>
                <a:lnTo>
                  <a:pt x="3781" y="2563"/>
                </a:lnTo>
                <a:cubicBezTo>
                  <a:pt x="3781" y="2720"/>
                  <a:pt x="3844" y="2815"/>
                  <a:pt x="4002" y="2878"/>
                </a:cubicBezTo>
                <a:cubicBezTo>
                  <a:pt x="4033" y="2886"/>
                  <a:pt x="4067" y="2890"/>
                  <a:pt x="4101" y="2890"/>
                </a:cubicBezTo>
                <a:cubicBezTo>
                  <a:pt x="4205" y="2890"/>
                  <a:pt x="4317" y="2854"/>
                  <a:pt x="4411" y="2783"/>
                </a:cubicBezTo>
                <a:lnTo>
                  <a:pt x="5420" y="1681"/>
                </a:lnTo>
                <a:cubicBezTo>
                  <a:pt x="5546" y="1555"/>
                  <a:pt x="5546" y="1365"/>
                  <a:pt x="5420" y="1208"/>
                </a:cubicBezTo>
                <a:lnTo>
                  <a:pt x="4411" y="105"/>
                </a:lnTo>
                <a:cubicBezTo>
                  <a:pt x="4356" y="31"/>
                  <a:pt x="4279" y="1"/>
                  <a:pt x="4193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16" name="Google Shape;2816;p72"/>
          <p:cNvSpPr txBox="1">
            <a:spLocks noGrp="1"/>
          </p:cNvSpPr>
          <p:nvPr>
            <p:ph type="title"/>
          </p:nvPr>
        </p:nvSpPr>
        <p:spPr>
          <a:xfrm>
            <a:off x="2212534" y="317389"/>
            <a:ext cx="3900752" cy="1134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400" dirty="0"/>
              <a:t>5. Liên hệ thực tế</a:t>
            </a:r>
            <a:endParaRPr sz="4400" dirty="0"/>
          </a:p>
        </p:txBody>
      </p:sp>
      <p:sp>
        <p:nvSpPr>
          <p:cNvPr id="2818" name="Google Shape;2818;p72"/>
          <p:cNvSpPr/>
          <p:nvPr/>
        </p:nvSpPr>
        <p:spPr>
          <a:xfrm>
            <a:off x="7812500" y="3352800"/>
            <a:ext cx="1092588" cy="634550"/>
          </a:xfrm>
          <a:custGeom>
            <a:avLst/>
            <a:gdLst/>
            <a:ahLst/>
            <a:cxnLst/>
            <a:rect l="l" t="t" r="r" b="b"/>
            <a:pathLst>
              <a:path w="61218" h="35554" extrusionOk="0">
                <a:moveTo>
                  <a:pt x="19770" y="1"/>
                </a:moveTo>
                <a:cubicBezTo>
                  <a:pt x="19565" y="1"/>
                  <a:pt x="19358" y="8"/>
                  <a:pt x="19150" y="22"/>
                </a:cubicBezTo>
                <a:cubicBezTo>
                  <a:pt x="14256" y="386"/>
                  <a:pt x="10578" y="4642"/>
                  <a:pt x="10913" y="9535"/>
                </a:cubicBezTo>
                <a:cubicBezTo>
                  <a:pt x="10913" y="9657"/>
                  <a:pt x="10943" y="9748"/>
                  <a:pt x="10943" y="9839"/>
                </a:cubicBezTo>
                <a:cubicBezTo>
                  <a:pt x="10424" y="9736"/>
                  <a:pt x="9904" y="9688"/>
                  <a:pt x="9366" y="9688"/>
                </a:cubicBezTo>
                <a:cubicBezTo>
                  <a:pt x="9116" y="9688"/>
                  <a:pt x="8862" y="9699"/>
                  <a:pt x="8602" y="9718"/>
                </a:cubicBezTo>
                <a:cubicBezTo>
                  <a:pt x="3709" y="10052"/>
                  <a:pt x="0" y="14308"/>
                  <a:pt x="365" y="19201"/>
                </a:cubicBezTo>
                <a:cubicBezTo>
                  <a:pt x="685" y="23917"/>
                  <a:pt x="4602" y="27490"/>
                  <a:pt x="9258" y="27490"/>
                </a:cubicBezTo>
                <a:cubicBezTo>
                  <a:pt x="9464" y="27490"/>
                  <a:pt x="9671" y="27483"/>
                  <a:pt x="9879" y="27469"/>
                </a:cubicBezTo>
                <a:cubicBezTo>
                  <a:pt x="10335" y="27438"/>
                  <a:pt x="10791" y="27378"/>
                  <a:pt x="11217" y="27256"/>
                </a:cubicBezTo>
                <a:cubicBezTo>
                  <a:pt x="12486" y="32103"/>
                  <a:pt x="16878" y="35554"/>
                  <a:pt x="21974" y="35554"/>
                </a:cubicBezTo>
                <a:cubicBezTo>
                  <a:pt x="22246" y="35554"/>
                  <a:pt x="22521" y="35544"/>
                  <a:pt x="22797" y="35524"/>
                </a:cubicBezTo>
                <a:cubicBezTo>
                  <a:pt x="26870" y="35250"/>
                  <a:pt x="30275" y="32818"/>
                  <a:pt x="31977" y="29445"/>
                </a:cubicBezTo>
                <a:cubicBezTo>
                  <a:pt x="33299" y="32348"/>
                  <a:pt x="36226" y="34328"/>
                  <a:pt x="39549" y="34328"/>
                </a:cubicBezTo>
                <a:cubicBezTo>
                  <a:pt x="39739" y="34328"/>
                  <a:pt x="39930" y="34321"/>
                  <a:pt x="40123" y="34308"/>
                </a:cubicBezTo>
                <a:cubicBezTo>
                  <a:pt x="43010" y="34095"/>
                  <a:pt x="45412" y="32454"/>
                  <a:pt x="46749" y="30113"/>
                </a:cubicBezTo>
                <a:cubicBezTo>
                  <a:pt x="48147" y="31001"/>
                  <a:pt x="49831" y="31507"/>
                  <a:pt x="51589" y="31507"/>
                </a:cubicBezTo>
                <a:cubicBezTo>
                  <a:pt x="51819" y="31507"/>
                  <a:pt x="52049" y="31499"/>
                  <a:pt x="52281" y="31481"/>
                </a:cubicBezTo>
                <a:cubicBezTo>
                  <a:pt x="57388" y="31116"/>
                  <a:pt x="61217" y="26709"/>
                  <a:pt x="60853" y="21633"/>
                </a:cubicBezTo>
                <a:cubicBezTo>
                  <a:pt x="60518" y="17013"/>
                  <a:pt x="56810" y="13426"/>
                  <a:pt x="52311" y="13092"/>
                </a:cubicBezTo>
                <a:cubicBezTo>
                  <a:pt x="52342" y="12666"/>
                  <a:pt x="52372" y="12241"/>
                  <a:pt x="52342" y="11815"/>
                </a:cubicBezTo>
                <a:cubicBezTo>
                  <a:pt x="52021" y="7445"/>
                  <a:pt x="48378" y="4137"/>
                  <a:pt x="44062" y="4137"/>
                </a:cubicBezTo>
                <a:cubicBezTo>
                  <a:pt x="43875" y="4137"/>
                  <a:pt x="43686" y="4143"/>
                  <a:pt x="43497" y="4155"/>
                </a:cubicBezTo>
                <a:cubicBezTo>
                  <a:pt x="41916" y="4277"/>
                  <a:pt x="40457" y="4855"/>
                  <a:pt x="39241" y="5736"/>
                </a:cubicBezTo>
                <a:cubicBezTo>
                  <a:pt x="37384" y="4316"/>
                  <a:pt x="35062" y="3485"/>
                  <a:pt x="32581" y="3485"/>
                </a:cubicBezTo>
                <a:cubicBezTo>
                  <a:pt x="32300" y="3485"/>
                  <a:pt x="32018" y="3496"/>
                  <a:pt x="31734" y="3517"/>
                </a:cubicBezTo>
                <a:cubicBezTo>
                  <a:pt x="30244" y="3608"/>
                  <a:pt x="28846" y="4003"/>
                  <a:pt x="27600" y="4611"/>
                </a:cubicBezTo>
                <a:cubicBezTo>
                  <a:pt x="26082" y="1834"/>
                  <a:pt x="23108" y="1"/>
                  <a:pt x="19770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19" name="Google Shape;2819;p72"/>
          <p:cNvSpPr/>
          <p:nvPr/>
        </p:nvSpPr>
        <p:spPr>
          <a:xfrm>
            <a:off x="420823" y="1634151"/>
            <a:ext cx="1268709" cy="1012700"/>
          </a:xfrm>
          <a:custGeom>
            <a:avLst/>
            <a:gdLst/>
            <a:ahLst/>
            <a:cxnLst/>
            <a:rect l="l" t="t" r="r" b="b"/>
            <a:pathLst>
              <a:path w="61461" h="49059" extrusionOk="0">
                <a:moveTo>
                  <a:pt x="23010" y="0"/>
                </a:moveTo>
                <a:cubicBezTo>
                  <a:pt x="16201" y="0"/>
                  <a:pt x="10669" y="5502"/>
                  <a:pt x="10669" y="12311"/>
                </a:cubicBezTo>
                <a:cubicBezTo>
                  <a:pt x="10669" y="13374"/>
                  <a:pt x="10821" y="14408"/>
                  <a:pt x="11065" y="15381"/>
                </a:cubicBezTo>
                <a:lnTo>
                  <a:pt x="10669" y="15381"/>
                </a:lnTo>
                <a:cubicBezTo>
                  <a:pt x="4773" y="15381"/>
                  <a:pt x="1" y="20153"/>
                  <a:pt x="1" y="26049"/>
                </a:cubicBezTo>
                <a:cubicBezTo>
                  <a:pt x="1" y="31399"/>
                  <a:pt x="3922" y="35837"/>
                  <a:pt x="9058" y="36627"/>
                </a:cubicBezTo>
                <a:cubicBezTo>
                  <a:pt x="9058" y="36657"/>
                  <a:pt x="9058" y="36718"/>
                  <a:pt x="9058" y="36749"/>
                </a:cubicBezTo>
                <a:cubicBezTo>
                  <a:pt x="9058" y="43557"/>
                  <a:pt x="14560" y="49059"/>
                  <a:pt x="21369" y="49059"/>
                </a:cubicBezTo>
                <a:cubicBezTo>
                  <a:pt x="25503" y="49059"/>
                  <a:pt x="29150" y="47022"/>
                  <a:pt x="31399" y="43892"/>
                </a:cubicBezTo>
                <a:cubicBezTo>
                  <a:pt x="33101" y="46080"/>
                  <a:pt x="35776" y="47478"/>
                  <a:pt x="38755" y="47478"/>
                </a:cubicBezTo>
                <a:cubicBezTo>
                  <a:pt x="43740" y="47478"/>
                  <a:pt x="47813" y="43588"/>
                  <a:pt x="48117" y="38694"/>
                </a:cubicBezTo>
                <a:cubicBezTo>
                  <a:pt x="49302" y="39271"/>
                  <a:pt x="50670" y="39575"/>
                  <a:pt x="52099" y="39575"/>
                </a:cubicBezTo>
                <a:cubicBezTo>
                  <a:pt x="57266" y="39575"/>
                  <a:pt x="61461" y="35381"/>
                  <a:pt x="61461" y="30214"/>
                </a:cubicBezTo>
                <a:cubicBezTo>
                  <a:pt x="61461" y="25593"/>
                  <a:pt x="58087" y="21733"/>
                  <a:pt x="53649" y="21004"/>
                </a:cubicBezTo>
                <a:cubicBezTo>
                  <a:pt x="53892" y="20031"/>
                  <a:pt x="54044" y="18967"/>
                  <a:pt x="54044" y="17903"/>
                </a:cubicBezTo>
                <a:cubicBezTo>
                  <a:pt x="54044" y="11125"/>
                  <a:pt x="48542" y="5593"/>
                  <a:pt x="41734" y="5593"/>
                </a:cubicBezTo>
                <a:cubicBezTo>
                  <a:pt x="39029" y="5593"/>
                  <a:pt x="36536" y="6475"/>
                  <a:pt x="34500" y="7934"/>
                </a:cubicBezTo>
                <a:cubicBezTo>
                  <a:pt x="32737" y="3283"/>
                  <a:pt x="28269" y="0"/>
                  <a:pt x="23010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20" name="Google Shape;2820;p72">
            <a:hlinkClick r:id="rId4" action="ppaction://hlinksldjump"/>
          </p:cNvPr>
          <p:cNvSpPr/>
          <p:nvPr/>
        </p:nvSpPr>
        <p:spPr>
          <a:xfrm>
            <a:off x="547400" y="742674"/>
            <a:ext cx="347003" cy="341411"/>
          </a:xfrm>
          <a:custGeom>
            <a:avLst/>
            <a:gdLst/>
            <a:ahLst/>
            <a:cxnLst/>
            <a:rect l="l" t="t" r="r" b="b"/>
            <a:pathLst>
              <a:path w="212885" h="209134" extrusionOk="0">
                <a:moveTo>
                  <a:pt x="106442" y="0"/>
                </a:moveTo>
                <a:cubicBezTo>
                  <a:pt x="101296" y="0"/>
                  <a:pt x="96467" y="2010"/>
                  <a:pt x="92840" y="5637"/>
                </a:cubicBezTo>
                <a:lnTo>
                  <a:pt x="7574" y="90903"/>
                </a:lnTo>
                <a:cubicBezTo>
                  <a:pt x="7525" y="90928"/>
                  <a:pt x="7501" y="90977"/>
                  <a:pt x="7476" y="91001"/>
                </a:cubicBezTo>
                <a:cubicBezTo>
                  <a:pt x="1" y="98501"/>
                  <a:pt x="25" y="110682"/>
                  <a:pt x="7525" y="118181"/>
                </a:cubicBezTo>
                <a:cubicBezTo>
                  <a:pt x="10932" y="121613"/>
                  <a:pt x="15466" y="123598"/>
                  <a:pt x="20294" y="123794"/>
                </a:cubicBezTo>
                <a:cubicBezTo>
                  <a:pt x="20490" y="123818"/>
                  <a:pt x="20686" y="123818"/>
                  <a:pt x="20882" y="123818"/>
                </a:cubicBezTo>
                <a:lnTo>
                  <a:pt x="24289" y="123818"/>
                </a:lnTo>
                <a:lnTo>
                  <a:pt x="24289" y="186610"/>
                </a:lnTo>
                <a:cubicBezTo>
                  <a:pt x="24289" y="199036"/>
                  <a:pt x="34387" y="209133"/>
                  <a:pt x="46813" y="209133"/>
                </a:cubicBezTo>
                <a:lnTo>
                  <a:pt x="80194" y="209133"/>
                </a:lnTo>
                <a:cubicBezTo>
                  <a:pt x="83576" y="209133"/>
                  <a:pt x="86321" y="206388"/>
                  <a:pt x="86321" y="203006"/>
                </a:cubicBezTo>
                <a:lnTo>
                  <a:pt x="86321" y="153793"/>
                </a:lnTo>
                <a:cubicBezTo>
                  <a:pt x="86321" y="148131"/>
                  <a:pt x="90928" y="143523"/>
                  <a:pt x="96614" y="143523"/>
                </a:cubicBezTo>
                <a:lnTo>
                  <a:pt x="116295" y="143523"/>
                </a:lnTo>
                <a:cubicBezTo>
                  <a:pt x="121956" y="143523"/>
                  <a:pt x="126564" y="148131"/>
                  <a:pt x="126564" y="153793"/>
                </a:cubicBezTo>
                <a:lnTo>
                  <a:pt x="126564" y="203006"/>
                </a:lnTo>
                <a:cubicBezTo>
                  <a:pt x="126564" y="206388"/>
                  <a:pt x="129309" y="209133"/>
                  <a:pt x="132691" y="209133"/>
                </a:cubicBezTo>
                <a:lnTo>
                  <a:pt x="166072" y="209133"/>
                </a:lnTo>
                <a:cubicBezTo>
                  <a:pt x="178498" y="209133"/>
                  <a:pt x="188620" y="199036"/>
                  <a:pt x="188620" y="186610"/>
                </a:cubicBezTo>
                <a:lnTo>
                  <a:pt x="188620" y="123818"/>
                </a:lnTo>
                <a:lnTo>
                  <a:pt x="191757" y="123818"/>
                </a:lnTo>
                <a:cubicBezTo>
                  <a:pt x="196904" y="123818"/>
                  <a:pt x="201733" y="121833"/>
                  <a:pt x="205384" y="118181"/>
                </a:cubicBezTo>
                <a:cubicBezTo>
                  <a:pt x="212884" y="110682"/>
                  <a:pt x="212884" y="98476"/>
                  <a:pt x="205384" y="90977"/>
                </a:cubicBezTo>
                <a:lnTo>
                  <a:pt x="205384" y="90952"/>
                </a:lnTo>
                <a:lnTo>
                  <a:pt x="120069" y="5637"/>
                </a:lnTo>
                <a:cubicBezTo>
                  <a:pt x="116417" y="2010"/>
                  <a:pt x="111589" y="0"/>
                  <a:pt x="106442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821" name="Google Shape;2821;p72"/>
          <p:cNvGrpSpPr/>
          <p:nvPr/>
        </p:nvGrpSpPr>
        <p:grpSpPr>
          <a:xfrm>
            <a:off x="1622727" y="1451989"/>
            <a:ext cx="2939328" cy="7436994"/>
            <a:chOff x="1622727" y="1451989"/>
            <a:chExt cx="2939328" cy="7436994"/>
          </a:xfrm>
        </p:grpSpPr>
        <p:sp>
          <p:nvSpPr>
            <p:cNvPr id="2822" name="Google Shape;2822;p72"/>
            <p:cNvSpPr/>
            <p:nvPr/>
          </p:nvSpPr>
          <p:spPr>
            <a:xfrm>
              <a:off x="2581794" y="3426794"/>
              <a:ext cx="136404" cy="52099"/>
            </a:xfrm>
            <a:custGeom>
              <a:avLst/>
              <a:gdLst/>
              <a:ahLst/>
              <a:cxnLst/>
              <a:rect l="l" t="t" r="r" b="b"/>
              <a:pathLst>
                <a:path w="1673" h="639" extrusionOk="0">
                  <a:moveTo>
                    <a:pt x="1490" y="1"/>
                  </a:moveTo>
                  <a:lnTo>
                    <a:pt x="366" y="31"/>
                  </a:lnTo>
                  <a:lnTo>
                    <a:pt x="1" y="639"/>
                  </a:lnTo>
                  <a:lnTo>
                    <a:pt x="1673" y="639"/>
                  </a:lnTo>
                  <a:lnTo>
                    <a:pt x="1490" y="1"/>
                  </a:lnTo>
                  <a:close/>
                </a:path>
              </a:pathLst>
            </a:custGeom>
            <a:solidFill>
              <a:srgbClr val="C8CDD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3" name="Google Shape;2823;p72"/>
            <p:cNvSpPr/>
            <p:nvPr/>
          </p:nvSpPr>
          <p:spPr>
            <a:xfrm>
              <a:off x="2832099" y="3439187"/>
              <a:ext cx="128984" cy="12474"/>
            </a:xfrm>
            <a:custGeom>
              <a:avLst/>
              <a:gdLst/>
              <a:ahLst/>
              <a:cxnLst/>
              <a:rect l="l" t="t" r="r" b="b"/>
              <a:pathLst>
                <a:path w="1582" h="153" extrusionOk="0">
                  <a:moveTo>
                    <a:pt x="92" y="1"/>
                  </a:moveTo>
                  <a:cubicBezTo>
                    <a:pt x="31" y="1"/>
                    <a:pt x="1" y="31"/>
                    <a:pt x="1" y="92"/>
                  </a:cubicBezTo>
                  <a:cubicBezTo>
                    <a:pt x="1" y="122"/>
                    <a:pt x="31" y="153"/>
                    <a:pt x="92" y="153"/>
                  </a:cubicBezTo>
                  <a:lnTo>
                    <a:pt x="1521" y="153"/>
                  </a:lnTo>
                  <a:cubicBezTo>
                    <a:pt x="1551" y="153"/>
                    <a:pt x="1581" y="122"/>
                    <a:pt x="1581" y="92"/>
                  </a:cubicBezTo>
                  <a:cubicBezTo>
                    <a:pt x="1581" y="31"/>
                    <a:pt x="1551" y="1"/>
                    <a:pt x="1521" y="1"/>
                  </a:cubicBezTo>
                  <a:close/>
                </a:path>
              </a:pathLst>
            </a:custGeom>
            <a:solidFill>
              <a:srgbClr val="C8CDD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4" name="Google Shape;2824;p72"/>
            <p:cNvSpPr/>
            <p:nvPr/>
          </p:nvSpPr>
          <p:spPr>
            <a:xfrm>
              <a:off x="2532304" y="3668701"/>
              <a:ext cx="138850" cy="40685"/>
            </a:xfrm>
            <a:custGeom>
              <a:avLst/>
              <a:gdLst/>
              <a:ahLst/>
              <a:cxnLst/>
              <a:rect l="l" t="t" r="r" b="b"/>
              <a:pathLst>
                <a:path w="1703" h="499" extrusionOk="0">
                  <a:moveTo>
                    <a:pt x="987" y="1"/>
                  </a:moveTo>
                  <a:cubicBezTo>
                    <a:pt x="942" y="1"/>
                    <a:pt x="897" y="5"/>
                    <a:pt x="851" y="12"/>
                  </a:cubicBezTo>
                  <a:cubicBezTo>
                    <a:pt x="669" y="43"/>
                    <a:pt x="517" y="73"/>
                    <a:pt x="365" y="164"/>
                  </a:cubicBezTo>
                  <a:cubicBezTo>
                    <a:pt x="243" y="256"/>
                    <a:pt x="122" y="347"/>
                    <a:pt x="0" y="499"/>
                  </a:cubicBezTo>
                  <a:cubicBezTo>
                    <a:pt x="182" y="499"/>
                    <a:pt x="334" y="468"/>
                    <a:pt x="486" y="438"/>
                  </a:cubicBezTo>
                  <a:cubicBezTo>
                    <a:pt x="608" y="438"/>
                    <a:pt x="760" y="408"/>
                    <a:pt x="882" y="377"/>
                  </a:cubicBezTo>
                  <a:lnTo>
                    <a:pt x="1277" y="377"/>
                  </a:lnTo>
                  <a:cubicBezTo>
                    <a:pt x="1398" y="377"/>
                    <a:pt x="1550" y="408"/>
                    <a:pt x="1702" y="499"/>
                  </a:cubicBezTo>
                  <a:cubicBezTo>
                    <a:pt x="1672" y="316"/>
                    <a:pt x="1520" y="164"/>
                    <a:pt x="1368" y="104"/>
                  </a:cubicBezTo>
                  <a:cubicBezTo>
                    <a:pt x="1254" y="35"/>
                    <a:pt x="1123" y="1"/>
                    <a:pt x="987" y="1"/>
                  </a:cubicBezTo>
                  <a:close/>
                </a:path>
              </a:pathLst>
            </a:custGeom>
            <a:solidFill>
              <a:srgbClr val="FB89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5" name="Google Shape;2825;p72"/>
            <p:cNvSpPr/>
            <p:nvPr/>
          </p:nvSpPr>
          <p:spPr>
            <a:xfrm>
              <a:off x="2524803" y="3575510"/>
              <a:ext cx="82" cy="82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1" y="0"/>
                  </a:moveTo>
                  <a:close/>
                </a:path>
              </a:pathLst>
            </a:custGeom>
            <a:noFill/>
            <a:ln w="9875" cap="flat" cmpd="sng">
              <a:solidFill>
                <a:srgbClr val="FB897A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826" name="Google Shape;2826;p72"/>
            <p:cNvGrpSpPr/>
            <p:nvPr/>
          </p:nvGrpSpPr>
          <p:grpSpPr>
            <a:xfrm>
              <a:off x="2372389" y="1451989"/>
              <a:ext cx="1953204" cy="2551065"/>
              <a:chOff x="-2826924" y="922677"/>
              <a:chExt cx="1953204" cy="2551065"/>
            </a:xfrm>
          </p:grpSpPr>
          <p:sp>
            <p:nvSpPr>
              <p:cNvPr id="2827" name="Google Shape;2827;p72"/>
              <p:cNvSpPr/>
              <p:nvPr/>
            </p:nvSpPr>
            <p:spPr>
              <a:xfrm>
                <a:off x="-2752191" y="1767508"/>
                <a:ext cx="1615250" cy="1059086"/>
              </a:xfrm>
              <a:custGeom>
                <a:avLst/>
                <a:gdLst/>
                <a:ahLst/>
                <a:cxnLst/>
                <a:rect l="l" t="t" r="r" b="b"/>
                <a:pathLst>
                  <a:path w="15108" h="9906" extrusionOk="0">
                    <a:moveTo>
                      <a:pt x="3770" y="1"/>
                    </a:moveTo>
                    <a:cubicBezTo>
                      <a:pt x="1703" y="974"/>
                      <a:pt x="153" y="3101"/>
                      <a:pt x="1" y="7904"/>
                    </a:cubicBezTo>
                    <a:cubicBezTo>
                      <a:pt x="2897" y="9489"/>
                      <a:pt x="6081" y="9906"/>
                      <a:pt x="8628" y="9906"/>
                    </a:cubicBezTo>
                    <a:cubicBezTo>
                      <a:pt x="11454" y="9906"/>
                      <a:pt x="13496" y="9393"/>
                      <a:pt x="13496" y="9393"/>
                    </a:cubicBezTo>
                    <a:cubicBezTo>
                      <a:pt x="13496" y="9393"/>
                      <a:pt x="15107" y="8147"/>
                      <a:pt x="14590" y="5472"/>
                    </a:cubicBezTo>
                    <a:lnTo>
                      <a:pt x="14590" y="5472"/>
                    </a:lnTo>
                    <a:cubicBezTo>
                      <a:pt x="14408" y="5484"/>
                      <a:pt x="14225" y="5490"/>
                      <a:pt x="14040" y="5490"/>
                    </a:cubicBezTo>
                    <a:cubicBezTo>
                      <a:pt x="13304" y="5490"/>
                      <a:pt x="12560" y="5393"/>
                      <a:pt x="11855" y="5199"/>
                    </a:cubicBezTo>
                    <a:cubicBezTo>
                      <a:pt x="10274" y="4743"/>
                      <a:pt x="8846" y="3770"/>
                      <a:pt x="7782" y="2493"/>
                    </a:cubicBezTo>
                    <a:cubicBezTo>
                      <a:pt x="7751" y="2980"/>
                      <a:pt x="7691" y="3527"/>
                      <a:pt x="7296" y="3770"/>
                    </a:cubicBezTo>
                    <a:cubicBezTo>
                      <a:pt x="7161" y="3828"/>
                      <a:pt x="7026" y="3849"/>
                      <a:pt x="6891" y="3849"/>
                    </a:cubicBezTo>
                    <a:cubicBezTo>
                      <a:pt x="6813" y="3849"/>
                      <a:pt x="6735" y="3842"/>
                      <a:pt x="6657" y="3831"/>
                    </a:cubicBezTo>
                    <a:cubicBezTo>
                      <a:pt x="5776" y="3740"/>
                      <a:pt x="5016" y="3071"/>
                      <a:pt x="4560" y="2281"/>
                    </a:cubicBezTo>
                    <a:cubicBezTo>
                      <a:pt x="4134" y="1582"/>
                      <a:pt x="3952" y="791"/>
                      <a:pt x="3770" y="1"/>
                    </a:cubicBezTo>
                    <a:close/>
                  </a:path>
                </a:pathLst>
              </a:custGeom>
              <a:solidFill>
                <a:srgbClr val="F7982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28" name="Google Shape;2828;p72"/>
              <p:cNvSpPr/>
              <p:nvPr/>
            </p:nvSpPr>
            <p:spPr>
              <a:xfrm>
                <a:off x="-2755399" y="2069752"/>
                <a:ext cx="1163433" cy="1403989"/>
              </a:xfrm>
              <a:custGeom>
                <a:avLst/>
                <a:gdLst/>
                <a:ahLst/>
                <a:cxnLst/>
                <a:rect l="l" t="t" r="r" b="b"/>
                <a:pathLst>
                  <a:path w="10882" h="13132" extrusionOk="0">
                    <a:moveTo>
                      <a:pt x="2249" y="1"/>
                    </a:moveTo>
                    <a:cubicBezTo>
                      <a:pt x="912" y="913"/>
                      <a:pt x="0" y="2432"/>
                      <a:pt x="0" y="4165"/>
                    </a:cubicBezTo>
                    <a:lnTo>
                      <a:pt x="0" y="8572"/>
                    </a:lnTo>
                    <a:cubicBezTo>
                      <a:pt x="0" y="11065"/>
                      <a:pt x="2067" y="13132"/>
                      <a:pt x="4559" y="13132"/>
                    </a:cubicBezTo>
                    <a:lnTo>
                      <a:pt x="5411" y="13132"/>
                    </a:lnTo>
                    <a:cubicBezTo>
                      <a:pt x="5563" y="13071"/>
                      <a:pt x="5715" y="13040"/>
                      <a:pt x="5927" y="12980"/>
                    </a:cubicBezTo>
                    <a:cubicBezTo>
                      <a:pt x="9909" y="12129"/>
                      <a:pt x="10882" y="8481"/>
                      <a:pt x="10517" y="5867"/>
                    </a:cubicBezTo>
                    <a:cubicBezTo>
                      <a:pt x="8997" y="5259"/>
                      <a:pt x="7842" y="4195"/>
                      <a:pt x="7022" y="3131"/>
                    </a:cubicBezTo>
                    <a:lnTo>
                      <a:pt x="7022" y="3131"/>
                    </a:lnTo>
                    <a:cubicBezTo>
                      <a:pt x="7204" y="3587"/>
                      <a:pt x="7113" y="4013"/>
                      <a:pt x="6262" y="4013"/>
                    </a:cubicBezTo>
                    <a:cubicBezTo>
                      <a:pt x="4772" y="4013"/>
                      <a:pt x="3040" y="1399"/>
                      <a:pt x="2249" y="1"/>
                    </a:cubicBezTo>
                    <a:close/>
                  </a:path>
                </a:pathLst>
              </a:custGeom>
              <a:solidFill>
                <a:srgbClr val="FFB89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29" name="Google Shape;2829;p72"/>
              <p:cNvSpPr/>
              <p:nvPr/>
            </p:nvSpPr>
            <p:spPr>
              <a:xfrm>
                <a:off x="-2176996" y="2303786"/>
                <a:ext cx="689058" cy="1169955"/>
              </a:xfrm>
              <a:custGeom>
                <a:avLst/>
                <a:gdLst/>
                <a:ahLst/>
                <a:cxnLst/>
                <a:rect l="l" t="t" r="r" b="b"/>
                <a:pathLst>
                  <a:path w="6445" h="10943" extrusionOk="0">
                    <a:moveTo>
                      <a:pt x="1034" y="0"/>
                    </a:moveTo>
                    <a:lnTo>
                      <a:pt x="1034" y="0"/>
                    </a:lnTo>
                    <a:cubicBezTo>
                      <a:pt x="1247" y="274"/>
                      <a:pt x="1490" y="608"/>
                      <a:pt x="1612" y="942"/>
                    </a:cubicBezTo>
                    <a:cubicBezTo>
                      <a:pt x="2432" y="2006"/>
                      <a:pt x="3587" y="3070"/>
                      <a:pt x="5107" y="3678"/>
                    </a:cubicBezTo>
                    <a:cubicBezTo>
                      <a:pt x="5472" y="6292"/>
                      <a:pt x="4499" y="9940"/>
                      <a:pt x="517" y="10791"/>
                    </a:cubicBezTo>
                    <a:cubicBezTo>
                      <a:pt x="335" y="10851"/>
                      <a:pt x="153" y="10882"/>
                      <a:pt x="1" y="10943"/>
                    </a:cubicBezTo>
                    <a:lnTo>
                      <a:pt x="1885" y="10943"/>
                    </a:lnTo>
                    <a:cubicBezTo>
                      <a:pt x="4378" y="10943"/>
                      <a:pt x="6444" y="8876"/>
                      <a:pt x="6444" y="6383"/>
                    </a:cubicBezTo>
                    <a:lnTo>
                      <a:pt x="6444" y="2462"/>
                    </a:lnTo>
                    <a:cubicBezTo>
                      <a:pt x="6357" y="2466"/>
                      <a:pt x="6269" y="2468"/>
                      <a:pt x="6183" y="2468"/>
                    </a:cubicBezTo>
                    <a:cubicBezTo>
                      <a:pt x="3697" y="2468"/>
                      <a:pt x="1798" y="823"/>
                      <a:pt x="1034" y="0"/>
                    </a:cubicBezTo>
                    <a:close/>
                  </a:path>
                </a:pathLst>
              </a:custGeom>
              <a:solidFill>
                <a:srgbClr val="FB897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30" name="Google Shape;2830;p72"/>
              <p:cNvSpPr/>
              <p:nvPr/>
            </p:nvSpPr>
            <p:spPr>
              <a:xfrm>
                <a:off x="-2560495" y="2609238"/>
                <a:ext cx="65110" cy="113863"/>
              </a:xfrm>
              <a:custGeom>
                <a:avLst/>
                <a:gdLst/>
                <a:ahLst/>
                <a:cxnLst/>
                <a:rect l="l" t="t" r="r" b="b"/>
                <a:pathLst>
                  <a:path w="609" h="1065" extrusionOk="0">
                    <a:moveTo>
                      <a:pt x="244" y="0"/>
                    </a:moveTo>
                    <a:cubicBezTo>
                      <a:pt x="92" y="31"/>
                      <a:pt x="1" y="274"/>
                      <a:pt x="31" y="578"/>
                    </a:cubicBezTo>
                    <a:cubicBezTo>
                      <a:pt x="62" y="851"/>
                      <a:pt x="214" y="1064"/>
                      <a:pt x="366" y="1064"/>
                    </a:cubicBezTo>
                    <a:cubicBezTo>
                      <a:pt x="518" y="1034"/>
                      <a:pt x="609" y="791"/>
                      <a:pt x="578" y="487"/>
                    </a:cubicBezTo>
                    <a:cubicBezTo>
                      <a:pt x="548" y="213"/>
                      <a:pt x="396" y="0"/>
                      <a:pt x="24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31" name="Google Shape;2831;p72"/>
              <p:cNvSpPr/>
              <p:nvPr/>
            </p:nvSpPr>
            <p:spPr>
              <a:xfrm>
                <a:off x="-1523754" y="2580692"/>
                <a:ext cx="369173" cy="362651"/>
              </a:xfrm>
              <a:custGeom>
                <a:avLst/>
                <a:gdLst/>
                <a:ahLst/>
                <a:cxnLst/>
                <a:rect l="l" t="t" r="r" b="b"/>
                <a:pathLst>
                  <a:path w="3453" h="3392" extrusionOk="0">
                    <a:moveTo>
                      <a:pt x="1491" y="1"/>
                    </a:moveTo>
                    <a:cubicBezTo>
                      <a:pt x="728" y="1"/>
                      <a:pt x="0" y="541"/>
                      <a:pt x="0" y="541"/>
                    </a:cubicBezTo>
                    <a:cubicBezTo>
                      <a:pt x="0" y="541"/>
                      <a:pt x="0" y="1757"/>
                      <a:pt x="91" y="3246"/>
                    </a:cubicBezTo>
                    <a:cubicBezTo>
                      <a:pt x="409" y="3346"/>
                      <a:pt x="717" y="3391"/>
                      <a:pt x="1005" y="3391"/>
                    </a:cubicBezTo>
                    <a:cubicBezTo>
                      <a:pt x="2480" y="3391"/>
                      <a:pt x="3453" y="2193"/>
                      <a:pt x="2766" y="845"/>
                    </a:cubicBezTo>
                    <a:cubicBezTo>
                      <a:pt x="2433" y="201"/>
                      <a:pt x="1955" y="1"/>
                      <a:pt x="1491" y="1"/>
                    </a:cubicBezTo>
                    <a:close/>
                  </a:path>
                </a:pathLst>
              </a:custGeom>
              <a:solidFill>
                <a:srgbClr val="FB897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32" name="Google Shape;2832;p72"/>
              <p:cNvSpPr/>
              <p:nvPr/>
            </p:nvSpPr>
            <p:spPr>
              <a:xfrm>
                <a:off x="-1835728" y="2654677"/>
                <a:ext cx="68318" cy="113863"/>
              </a:xfrm>
              <a:custGeom>
                <a:avLst/>
                <a:gdLst/>
                <a:ahLst/>
                <a:cxnLst/>
                <a:rect l="l" t="t" r="r" b="b"/>
                <a:pathLst>
                  <a:path w="639" h="1065" extrusionOk="0">
                    <a:moveTo>
                      <a:pt x="243" y="1"/>
                    </a:moveTo>
                    <a:cubicBezTo>
                      <a:pt x="91" y="31"/>
                      <a:pt x="0" y="275"/>
                      <a:pt x="31" y="578"/>
                    </a:cubicBezTo>
                    <a:cubicBezTo>
                      <a:pt x="61" y="852"/>
                      <a:pt x="243" y="1065"/>
                      <a:pt x="395" y="1065"/>
                    </a:cubicBezTo>
                    <a:cubicBezTo>
                      <a:pt x="517" y="1034"/>
                      <a:pt x="638" y="791"/>
                      <a:pt x="608" y="487"/>
                    </a:cubicBezTo>
                    <a:cubicBezTo>
                      <a:pt x="547" y="214"/>
                      <a:pt x="395" y="1"/>
                      <a:pt x="243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33" name="Google Shape;2833;p72"/>
              <p:cNvSpPr/>
              <p:nvPr/>
            </p:nvSpPr>
            <p:spPr>
              <a:xfrm>
                <a:off x="-2108785" y="2261555"/>
                <a:ext cx="42338" cy="42338"/>
              </a:xfrm>
              <a:custGeom>
                <a:avLst/>
                <a:gdLst/>
                <a:ahLst/>
                <a:cxnLst/>
                <a:rect l="l" t="t" r="r" b="b"/>
                <a:pathLst>
                  <a:path w="396" h="396" fill="none" extrusionOk="0">
                    <a:moveTo>
                      <a:pt x="396" y="395"/>
                    </a:moveTo>
                    <a:cubicBezTo>
                      <a:pt x="183" y="152"/>
                      <a:pt x="1" y="0"/>
                      <a:pt x="1" y="0"/>
                    </a:cubicBezTo>
                    <a:cubicBezTo>
                      <a:pt x="1" y="0"/>
                      <a:pt x="153" y="152"/>
                      <a:pt x="396" y="395"/>
                    </a:cubicBezTo>
                    <a:close/>
                  </a:path>
                </a:pathLst>
              </a:custGeom>
              <a:noFill/>
              <a:ln w="9875" cap="flat" cmpd="sng">
                <a:solidFill>
                  <a:srgbClr val="171717"/>
                </a:solidFill>
                <a:prstDash val="solid"/>
                <a:miter lim="3039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34" name="Google Shape;2834;p72"/>
              <p:cNvSpPr/>
              <p:nvPr/>
            </p:nvSpPr>
            <p:spPr>
              <a:xfrm>
                <a:off x="-2514950" y="1982083"/>
                <a:ext cx="1027012" cy="585673"/>
              </a:xfrm>
              <a:custGeom>
                <a:avLst/>
                <a:gdLst/>
                <a:ahLst/>
                <a:cxnLst/>
                <a:rect l="l" t="t" r="r" b="b"/>
                <a:pathLst>
                  <a:path w="9606" h="5478" extrusionOk="0">
                    <a:moveTo>
                      <a:pt x="2736" y="0"/>
                    </a:moveTo>
                    <a:cubicBezTo>
                      <a:pt x="1733" y="0"/>
                      <a:pt x="791" y="304"/>
                      <a:pt x="0" y="821"/>
                    </a:cubicBezTo>
                    <a:cubicBezTo>
                      <a:pt x="791" y="2219"/>
                      <a:pt x="2523" y="4833"/>
                      <a:pt x="4013" y="4833"/>
                    </a:cubicBezTo>
                    <a:cubicBezTo>
                      <a:pt x="5242" y="4833"/>
                      <a:pt x="5133" y="4142"/>
                      <a:pt x="4741" y="3543"/>
                    </a:cubicBezTo>
                    <a:lnTo>
                      <a:pt x="4741" y="3543"/>
                    </a:lnTo>
                    <a:cubicBezTo>
                      <a:pt x="5692" y="4391"/>
                      <a:pt x="7324" y="5477"/>
                      <a:pt x="9344" y="5477"/>
                    </a:cubicBezTo>
                    <a:cubicBezTo>
                      <a:pt x="9430" y="5477"/>
                      <a:pt x="9518" y="5475"/>
                      <a:pt x="9605" y="5471"/>
                    </a:cubicBezTo>
                    <a:lnTo>
                      <a:pt x="9605" y="4985"/>
                    </a:lnTo>
                    <a:cubicBezTo>
                      <a:pt x="9605" y="2249"/>
                      <a:pt x="7356" y="0"/>
                      <a:pt x="4651" y="0"/>
                    </a:cubicBezTo>
                    <a:close/>
                  </a:path>
                </a:pathLst>
              </a:custGeom>
              <a:solidFill>
                <a:srgbClr val="F7982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35" name="Google Shape;2835;p72"/>
              <p:cNvSpPr/>
              <p:nvPr/>
            </p:nvSpPr>
            <p:spPr>
              <a:xfrm>
                <a:off x="-2683980" y="1582120"/>
                <a:ext cx="188596" cy="400071"/>
              </a:xfrm>
              <a:custGeom>
                <a:avLst/>
                <a:gdLst/>
                <a:ahLst/>
                <a:cxnLst/>
                <a:rect l="l" t="t" r="r" b="b"/>
                <a:pathLst>
                  <a:path w="1764" h="3742" extrusionOk="0">
                    <a:moveTo>
                      <a:pt x="786" y="1"/>
                    </a:moveTo>
                    <a:cubicBezTo>
                      <a:pt x="778" y="1"/>
                      <a:pt x="769" y="1"/>
                      <a:pt x="761" y="2"/>
                    </a:cubicBezTo>
                    <a:cubicBezTo>
                      <a:pt x="1" y="94"/>
                      <a:pt x="1764" y="3741"/>
                      <a:pt x="1764" y="3741"/>
                    </a:cubicBezTo>
                    <a:cubicBezTo>
                      <a:pt x="1764" y="3741"/>
                      <a:pt x="1497" y="1"/>
                      <a:pt x="786" y="1"/>
                    </a:cubicBezTo>
                    <a:close/>
                  </a:path>
                </a:pathLst>
              </a:custGeom>
              <a:solidFill>
                <a:srgbClr val="F7982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36" name="Google Shape;2836;p72"/>
              <p:cNvSpPr/>
              <p:nvPr/>
            </p:nvSpPr>
            <p:spPr>
              <a:xfrm>
                <a:off x="-2826924" y="1688178"/>
                <a:ext cx="344582" cy="332929"/>
              </a:xfrm>
              <a:custGeom>
                <a:avLst/>
                <a:gdLst/>
                <a:ahLst/>
                <a:cxnLst/>
                <a:rect l="l" t="t" r="r" b="b"/>
                <a:pathLst>
                  <a:path w="3223" h="3114" extrusionOk="0">
                    <a:moveTo>
                      <a:pt x="807" y="1"/>
                    </a:moveTo>
                    <a:cubicBezTo>
                      <a:pt x="780" y="1"/>
                      <a:pt x="754" y="5"/>
                      <a:pt x="730" y="13"/>
                    </a:cubicBezTo>
                    <a:cubicBezTo>
                      <a:pt x="0" y="226"/>
                      <a:pt x="1885" y="3114"/>
                      <a:pt x="3222" y="3114"/>
                    </a:cubicBezTo>
                    <a:cubicBezTo>
                      <a:pt x="3222" y="3114"/>
                      <a:pt x="1553" y="1"/>
                      <a:pt x="807" y="1"/>
                    </a:cubicBezTo>
                    <a:close/>
                  </a:path>
                </a:pathLst>
              </a:custGeom>
              <a:solidFill>
                <a:srgbClr val="F7982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37" name="Google Shape;2837;p72"/>
              <p:cNvSpPr/>
              <p:nvPr/>
            </p:nvSpPr>
            <p:spPr>
              <a:xfrm>
                <a:off x="-1475002" y="2650507"/>
                <a:ext cx="196400" cy="239914"/>
              </a:xfrm>
              <a:custGeom>
                <a:avLst/>
                <a:gdLst/>
                <a:ahLst/>
                <a:cxnLst/>
                <a:rect l="l" t="t" r="r" b="b"/>
                <a:pathLst>
                  <a:path w="1837" h="2244" extrusionOk="0">
                    <a:moveTo>
                      <a:pt x="1661" y="1"/>
                    </a:moveTo>
                    <a:cubicBezTo>
                      <a:pt x="1646" y="1"/>
                      <a:pt x="1629" y="4"/>
                      <a:pt x="1611" y="10"/>
                    </a:cubicBezTo>
                    <a:cubicBezTo>
                      <a:pt x="1064" y="101"/>
                      <a:pt x="578" y="374"/>
                      <a:pt x="304" y="861"/>
                    </a:cubicBezTo>
                    <a:cubicBezTo>
                      <a:pt x="122" y="1165"/>
                      <a:pt x="30" y="1529"/>
                      <a:pt x="0" y="1894"/>
                    </a:cubicBezTo>
                    <a:cubicBezTo>
                      <a:pt x="0" y="1955"/>
                      <a:pt x="0" y="2046"/>
                      <a:pt x="0" y="2107"/>
                    </a:cubicBezTo>
                    <a:cubicBezTo>
                      <a:pt x="15" y="2198"/>
                      <a:pt x="91" y="2244"/>
                      <a:pt x="163" y="2244"/>
                    </a:cubicBezTo>
                    <a:cubicBezTo>
                      <a:pt x="236" y="2244"/>
                      <a:pt x="304" y="2198"/>
                      <a:pt x="304" y="2107"/>
                    </a:cubicBezTo>
                    <a:cubicBezTo>
                      <a:pt x="304" y="2046"/>
                      <a:pt x="304" y="1985"/>
                      <a:pt x="304" y="1955"/>
                    </a:cubicBezTo>
                    <a:cubicBezTo>
                      <a:pt x="304" y="1894"/>
                      <a:pt x="304" y="1833"/>
                      <a:pt x="304" y="1772"/>
                    </a:cubicBezTo>
                    <a:cubicBezTo>
                      <a:pt x="304" y="1681"/>
                      <a:pt x="304" y="1681"/>
                      <a:pt x="334" y="1590"/>
                    </a:cubicBezTo>
                    <a:cubicBezTo>
                      <a:pt x="395" y="1195"/>
                      <a:pt x="578" y="861"/>
                      <a:pt x="882" y="617"/>
                    </a:cubicBezTo>
                    <a:cubicBezTo>
                      <a:pt x="1094" y="435"/>
                      <a:pt x="1398" y="314"/>
                      <a:pt x="1672" y="283"/>
                    </a:cubicBezTo>
                    <a:cubicBezTo>
                      <a:pt x="1836" y="228"/>
                      <a:pt x="1803" y="1"/>
                      <a:pt x="1661" y="1"/>
                    </a:cubicBezTo>
                    <a:close/>
                  </a:path>
                </a:pathLst>
              </a:custGeom>
              <a:solidFill>
                <a:srgbClr val="17171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38" name="Google Shape;2838;p72"/>
              <p:cNvSpPr/>
              <p:nvPr/>
            </p:nvSpPr>
            <p:spPr>
              <a:xfrm>
                <a:off x="-1456292" y="2719145"/>
                <a:ext cx="199608" cy="56557"/>
              </a:xfrm>
              <a:custGeom>
                <a:avLst/>
                <a:gdLst/>
                <a:ahLst/>
                <a:cxnLst/>
                <a:rect l="l" t="t" r="r" b="b"/>
                <a:pathLst>
                  <a:path w="1867" h="529" extrusionOk="0">
                    <a:moveTo>
                      <a:pt x="1017" y="1"/>
                    </a:moveTo>
                    <a:cubicBezTo>
                      <a:pt x="707" y="1"/>
                      <a:pt x="388" y="103"/>
                      <a:pt x="129" y="249"/>
                    </a:cubicBezTo>
                    <a:cubicBezTo>
                      <a:pt x="0" y="326"/>
                      <a:pt x="68" y="512"/>
                      <a:pt x="202" y="512"/>
                    </a:cubicBezTo>
                    <a:cubicBezTo>
                      <a:pt x="226" y="512"/>
                      <a:pt x="253" y="506"/>
                      <a:pt x="281" y="492"/>
                    </a:cubicBezTo>
                    <a:cubicBezTo>
                      <a:pt x="433" y="401"/>
                      <a:pt x="555" y="371"/>
                      <a:pt x="737" y="310"/>
                    </a:cubicBezTo>
                    <a:cubicBezTo>
                      <a:pt x="828" y="290"/>
                      <a:pt x="926" y="276"/>
                      <a:pt x="1024" y="276"/>
                    </a:cubicBezTo>
                    <a:cubicBezTo>
                      <a:pt x="1220" y="276"/>
                      <a:pt x="1416" y="330"/>
                      <a:pt x="1558" y="492"/>
                    </a:cubicBezTo>
                    <a:cubicBezTo>
                      <a:pt x="1583" y="518"/>
                      <a:pt x="1613" y="528"/>
                      <a:pt x="1642" y="528"/>
                    </a:cubicBezTo>
                    <a:cubicBezTo>
                      <a:pt x="1754" y="528"/>
                      <a:pt x="1866" y="375"/>
                      <a:pt x="1770" y="279"/>
                    </a:cubicBezTo>
                    <a:cubicBezTo>
                      <a:pt x="1557" y="80"/>
                      <a:pt x="1290" y="1"/>
                      <a:pt x="1017" y="1"/>
                    </a:cubicBezTo>
                    <a:close/>
                  </a:path>
                </a:pathLst>
              </a:custGeom>
              <a:solidFill>
                <a:srgbClr val="17171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39" name="Google Shape;2839;p72"/>
              <p:cNvSpPr/>
              <p:nvPr/>
            </p:nvSpPr>
            <p:spPr>
              <a:xfrm>
                <a:off x="-1904046" y="2563693"/>
                <a:ext cx="211368" cy="61903"/>
              </a:xfrm>
              <a:custGeom>
                <a:avLst/>
                <a:gdLst/>
                <a:ahLst/>
                <a:cxnLst/>
                <a:rect l="l" t="t" r="r" b="b"/>
                <a:pathLst>
                  <a:path w="1977" h="579" extrusionOk="0">
                    <a:moveTo>
                      <a:pt x="1004" y="1"/>
                    </a:moveTo>
                    <a:cubicBezTo>
                      <a:pt x="821" y="1"/>
                      <a:pt x="639" y="31"/>
                      <a:pt x="457" y="122"/>
                    </a:cubicBezTo>
                    <a:cubicBezTo>
                      <a:pt x="274" y="183"/>
                      <a:pt x="122" y="274"/>
                      <a:pt x="1" y="426"/>
                    </a:cubicBezTo>
                    <a:cubicBezTo>
                      <a:pt x="183" y="426"/>
                      <a:pt x="366" y="426"/>
                      <a:pt x="518" y="396"/>
                    </a:cubicBezTo>
                    <a:cubicBezTo>
                      <a:pt x="700" y="396"/>
                      <a:pt x="852" y="366"/>
                      <a:pt x="1004" y="366"/>
                    </a:cubicBezTo>
                    <a:cubicBezTo>
                      <a:pt x="1186" y="366"/>
                      <a:pt x="1338" y="396"/>
                      <a:pt x="1490" y="426"/>
                    </a:cubicBezTo>
                    <a:cubicBezTo>
                      <a:pt x="1642" y="457"/>
                      <a:pt x="1794" y="487"/>
                      <a:pt x="1977" y="578"/>
                    </a:cubicBezTo>
                    <a:cubicBezTo>
                      <a:pt x="1916" y="396"/>
                      <a:pt x="1764" y="244"/>
                      <a:pt x="1581" y="122"/>
                    </a:cubicBezTo>
                    <a:cubicBezTo>
                      <a:pt x="1399" y="31"/>
                      <a:pt x="1217" y="1"/>
                      <a:pt x="100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40" name="Google Shape;2840;p72"/>
              <p:cNvSpPr/>
              <p:nvPr/>
            </p:nvSpPr>
            <p:spPr>
              <a:xfrm>
                <a:off x="-2625499" y="2454534"/>
                <a:ext cx="156094" cy="89807"/>
              </a:xfrm>
              <a:custGeom>
                <a:avLst/>
                <a:gdLst/>
                <a:ahLst/>
                <a:cxnLst/>
                <a:rect l="l" t="t" r="r" b="b"/>
                <a:pathLst>
                  <a:path w="1460" h="840" extrusionOk="0">
                    <a:moveTo>
                      <a:pt x="866" y="1"/>
                    </a:moveTo>
                    <a:cubicBezTo>
                      <a:pt x="753" y="1"/>
                      <a:pt x="644" y="22"/>
                      <a:pt x="548" y="80"/>
                    </a:cubicBezTo>
                    <a:cubicBezTo>
                      <a:pt x="396" y="140"/>
                      <a:pt x="275" y="262"/>
                      <a:pt x="183" y="384"/>
                    </a:cubicBezTo>
                    <a:cubicBezTo>
                      <a:pt x="92" y="505"/>
                      <a:pt x="1" y="657"/>
                      <a:pt x="1" y="839"/>
                    </a:cubicBezTo>
                    <a:cubicBezTo>
                      <a:pt x="275" y="657"/>
                      <a:pt x="487" y="505"/>
                      <a:pt x="700" y="414"/>
                    </a:cubicBezTo>
                    <a:cubicBezTo>
                      <a:pt x="822" y="353"/>
                      <a:pt x="913" y="353"/>
                      <a:pt x="1034" y="323"/>
                    </a:cubicBezTo>
                    <a:cubicBezTo>
                      <a:pt x="1156" y="292"/>
                      <a:pt x="1278" y="292"/>
                      <a:pt x="1460" y="292"/>
                    </a:cubicBezTo>
                    <a:cubicBezTo>
                      <a:pt x="1369" y="171"/>
                      <a:pt x="1217" y="49"/>
                      <a:pt x="1065" y="19"/>
                    </a:cubicBezTo>
                    <a:cubicBezTo>
                      <a:pt x="998" y="8"/>
                      <a:pt x="931" y="1"/>
                      <a:pt x="86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41" name="Google Shape;2841;p72"/>
              <p:cNvSpPr/>
              <p:nvPr/>
            </p:nvSpPr>
            <p:spPr>
              <a:xfrm>
                <a:off x="-2349234" y="922677"/>
                <a:ext cx="1475514" cy="1431893"/>
              </a:xfrm>
              <a:custGeom>
                <a:avLst/>
                <a:gdLst/>
                <a:ahLst/>
                <a:cxnLst/>
                <a:rect l="l" t="t" r="r" b="b"/>
                <a:pathLst>
                  <a:path w="13801" h="13393" extrusionOk="0">
                    <a:moveTo>
                      <a:pt x="9332" y="0"/>
                    </a:moveTo>
                    <a:cubicBezTo>
                      <a:pt x="7508" y="0"/>
                      <a:pt x="5229" y="1094"/>
                      <a:pt x="6019" y="4955"/>
                    </a:cubicBezTo>
                    <a:cubicBezTo>
                      <a:pt x="5747" y="4740"/>
                      <a:pt x="5467" y="4643"/>
                      <a:pt x="5207" y="4643"/>
                    </a:cubicBezTo>
                    <a:cubicBezTo>
                      <a:pt x="4362" y="4643"/>
                      <a:pt x="3729" y="5666"/>
                      <a:pt x="4286" y="6991"/>
                    </a:cubicBezTo>
                    <a:cubicBezTo>
                      <a:pt x="2797" y="7113"/>
                      <a:pt x="1277" y="7265"/>
                      <a:pt x="1" y="7903"/>
                    </a:cubicBezTo>
                    <a:cubicBezTo>
                      <a:pt x="183" y="8693"/>
                      <a:pt x="365" y="9484"/>
                      <a:pt x="791" y="10183"/>
                    </a:cubicBezTo>
                    <a:cubicBezTo>
                      <a:pt x="1247" y="10973"/>
                      <a:pt x="2007" y="11642"/>
                      <a:pt x="2888" y="11733"/>
                    </a:cubicBezTo>
                    <a:cubicBezTo>
                      <a:pt x="2966" y="11744"/>
                      <a:pt x="3044" y="11751"/>
                      <a:pt x="3122" y="11751"/>
                    </a:cubicBezTo>
                    <a:cubicBezTo>
                      <a:pt x="3257" y="11751"/>
                      <a:pt x="3392" y="11730"/>
                      <a:pt x="3527" y="11672"/>
                    </a:cubicBezTo>
                    <a:cubicBezTo>
                      <a:pt x="3922" y="11429"/>
                      <a:pt x="3982" y="10882"/>
                      <a:pt x="4013" y="10395"/>
                    </a:cubicBezTo>
                    <a:cubicBezTo>
                      <a:pt x="5077" y="11672"/>
                      <a:pt x="6505" y="12645"/>
                      <a:pt x="8086" y="13101"/>
                    </a:cubicBezTo>
                    <a:cubicBezTo>
                      <a:pt x="8791" y="13295"/>
                      <a:pt x="9535" y="13392"/>
                      <a:pt x="10271" y="13392"/>
                    </a:cubicBezTo>
                    <a:cubicBezTo>
                      <a:pt x="10456" y="13392"/>
                      <a:pt x="10639" y="13386"/>
                      <a:pt x="10821" y="13374"/>
                    </a:cubicBezTo>
                    <a:cubicBezTo>
                      <a:pt x="10730" y="12979"/>
                      <a:pt x="10609" y="12584"/>
                      <a:pt x="10457" y="12189"/>
                    </a:cubicBezTo>
                    <a:cubicBezTo>
                      <a:pt x="11551" y="12189"/>
                      <a:pt x="12645" y="11854"/>
                      <a:pt x="12159" y="9909"/>
                    </a:cubicBezTo>
                    <a:cubicBezTo>
                      <a:pt x="13587" y="9909"/>
                      <a:pt x="13800" y="7721"/>
                      <a:pt x="13527" y="6414"/>
                    </a:cubicBezTo>
                    <a:cubicBezTo>
                      <a:pt x="13286" y="5263"/>
                      <a:pt x="12856" y="4065"/>
                      <a:pt x="11346" y="4065"/>
                    </a:cubicBezTo>
                    <a:cubicBezTo>
                      <a:pt x="11141" y="4065"/>
                      <a:pt x="10916" y="4087"/>
                      <a:pt x="10669" y="4134"/>
                    </a:cubicBezTo>
                    <a:cubicBezTo>
                      <a:pt x="11673" y="2097"/>
                      <a:pt x="11156" y="0"/>
                      <a:pt x="933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42" name="Google Shape;2842;p72"/>
              <p:cNvSpPr/>
              <p:nvPr/>
            </p:nvSpPr>
            <p:spPr>
              <a:xfrm>
                <a:off x="-1736512" y="1389996"/>
                <a:ext cx="417497" cy="505060"/>
              </a:xfrm>
              <a:custGeom>
                <a:avLst/>
                <a:gdLst/>
                <a:ahLst/>
                <a:cxnLst/>
                <a:rect l="l" t="t" r="r" b="b"/>
                <a:pathLst>
                  <a:path w="3905" h="4724" extrusionOk="0">
                    <a:moveTo>
                      <a:pt x="1947" y="1"/>
                    </a:moveTo>
                    <a:cubicBezTo>
                      <a:pt x="1588" y="1"/>
                      <a:pt x="1300" y="1070"/>
                      <a:pt x="1123" y="1960"/>
                    </a:cubicBezTo>
                    <a:lnTo>
                      <a:pt x="1123" y="1960"/>
                    </a:lnTo>
                    <a:cubicBezTo>
                      <a:pt x="1128" y="1580"/>
                      <a:pt x="1044" y="1242"/>
                      <a:pt x="744" y="1191"/>
                    </a:cubicBezTo>
                    <a:cubicBezTo>
                      <a:pt x="728" y="1189"/>
                      <a:pt x="712" y="1188"/>
                      <a:pt x="696" y="1188"/>
                    </a:cubicBezTo>
                    <a:cubicBezTo>
                      <a:pt x="1" y="1188"/>
                      <a:pt x="379" y="3836"/>
                      <a:pt x="379" y="3836"/>
                    </a:cubicBezTo>
                    <a:cubicBezTo>
                      <a:pt x="1109" y="3866"/>
                      <a:pt x="2081" y="4687"/>
                      <a:pt x="2081" y="4687"/>
                    </a:cubicBezTo>
                    <a:cubicBezTo>
                      <a:pt x="2081" y="4687"/>
                      <a:pt x="2391" y="4723"/>
                      <a:pt x="2754" y="4723"/>
                    </a:cubicBezTo>
                    <a:cubicBezTo>
                      <a:pt x="3274" y="4723"/>
                      <a:pt x="3905" y="4649"/>
                      <a:pt x="3905" y="4292"/>
                    </a:cubicBezTo>
                    <a:cubicBezTo>
                      <a:pt x="3905" y="3684"/>
                      <a:pt x="1777" y="3623"/>
                      <a:pt x="1777" y="3623"/>
                    </a:cubicBezTo>
                    <a:cubicBezTo>
                      <a:pt x="1777" y="3623"/>
                      <a:pt x="3540" y="2894"/>
                      <a:pt x="3297" y="2468"/>
                    </a:cubicBezTo>
                    <a:cubicBezTo>
                      <a:pt x="3248" y="2398"/>
                      <a:pt x="3164" y="2369"/>
                      <a:pt x="3058" y="2369"/>
                    </a:cubicBezTo>
                    <a:cubicBezTo>
                      <a:pt x="2570" y="2369"/>
                      <a:pt x="1625" y="2985"/>
                      <a:pt x="1625" y="2985"/>
                    </a:cubicBezTo>
                    <a:cubicBezTo>
                      <a:pt x="1625" y="2985"/>
                      <a:pt x="2659" y="188"/>
                      <a:pt x="1990" y="6"/>
                    </a:cubicBezTo>
                    <a:cubicBezTo>
                      <a:pt x="1976" y="3"/>
                      <a:pt x="1961" y="1"/>
                      <a:pt x="194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43" name="Google Shape;2843;p72"/>
              <p:cNvSpPr/>
              <p:nvPr/>
            </p:nvSpPr>
            <p:spPr>
              <a:xfrm flipH="1">
                <a:off x="-2289079" y="2691075"/>
                <a:ext cx="155227" cy="249523"/>
              </a:xfrm>
              <a:custGeom>
                <a:avLst/>
                <a:gdLst/>
                <a:ahLst/>
                <a:cxnLst/>
                <a:rect l="l" t="t" r="r" b="b"/>
                <a:pathLst>
                  <a:path w="2636" h="4238" extrusionOk="0">
                    <a:moveTo>
                      <a:pt x="185" y="0"/>
                    </a:moveTo>
                    <a:cubicBezTo>
                      <a:pt x="84" y="0"/>
                      <a:pt x="0" y="89"/>
                      <a:pt x="82" y="192"/>
                    </a:cubicBezTo>
                    <a:cubicBezTo>
                      <a:pt x="751" y="1073"/>
                      <a:pt x="1389" y="1924"/>
                      <a:pt x="2058" y="2775"/>
                    </a:cubicBezTo>
                    <a:cubicBezTo>
                      <a:pt x="2125" y="2865"/>
                      <a:pt x="2192" y="2954"/>
                      <a:pt x="2259" y="3044"/>
                    </a:cubicBezTo>
                    <a:lnTo>
                      <a:pt x="2259" y="3044"/>
                    </a:lnTo>
                    <a:cubicBezTo>
                      <a:pt x="1787" y="3349"/>
                      <a:pt x="1317" y="3655"/>
                      <a:pt x="873" y="3961"/>
                    </a:cubicBezTo>
                    <a:cubicBezTo>
                      <a:pt x="750" y="4059"/>
                      <a:pt x="806" y="4237"/>
                      <a:pt x="912" y="4237"/>
                    </a:cubicBezTo>
                    <a:cubicBezTo>
                      <a:pt x="937" y="4237"/>
                      <a:pt x="965" y="4227"/>
                      <a:pt x="994" y="4204"/>
                    </a:cubicBezTo>
                    <a:cubicBezTo>
                      <a:pt x="1511" y="3870"/>
                      <a:pt x="2028" y="3535"/>
                      <a:pt x="2544" y="3201"/>
                    </a:cubicBezTo>
                    <a:cubicBezTo>
                      <a:pt x="2575" y="3170"/>
                      <a:pt x="2636" y="3079"/>
                      <a:pt x="2575" y="3018"/>
                    </a:cubicBezTo>
                    <a:cubicBezTo>
                      <a:pt x="1906" y="2137"/>
                      <a:pt x="1268" y="1286"/>
                      <a:pt x="599" y="435"/>
                    </a:cubicBezTo>
                    <a:cubicBezTo>
                      <a:pt x="508" y="313"/>
                      <a:pt x="417" y="192"/>
                      <a:pt x="326" y="70"/>
                    </a:cubicBezTo>
                    <a:cubicBezTo>
                      <a:pt x="286" y="21"/>
                      <a:pt x="234" y="0"/>
                      <a:pt x="185" y="0"/>
                    </a:cubicBezTo>
                    <a:close/>
                  </a:path>
                </a:pathLst>
              </a:custGeom>
              <a:solidFill>
                <a:srgbClr val="171717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44" name="Google Shape;2844;p72"/>
              <p:cNvSpPr/>
              <p:nvPr/>
            </p:nvSpPr>
            <p:spPr>
              <a:xfrm>
                <a:off x="-1881622" y="2785162"/>
                <a:ext cx="318948" cy="310874"/>
              </a:xfrm>
              <a:custGeom>
                <a:avLst/>
                <a:gdLst/>
                <a:ahLst/>
                <a:cxnLst/>
                <a:rect l="l" t="t" r="r" b="b"/>
                <a:pathLst>
                  <a:path w="1186" h="1156" extrusionOk="0">
                    <a:moveTo>
                      <a:pt x="578" y="0"/>
                    </a:moveTo>
                    <a:cubicBezTo>
                      <a:pt x="274" y="0"/>
                      <a:pt x="0" y="244"/>
                      <a:pt x="0" y="578"/>
                    </a:cubicBezTo>
                    <a:cubicBezTo>
                      <a:pt x="0" y="882"/>
                      <a:pt x="274" y="1156"/>
                      <a:pt x="578" y="1156"/>
                    </a:cubicBezTo>
                    <a:cubicBezTo>
                      <a:pt x="912" y="1156"/>
                      <a:pt x="1186" y="882"/>
                      <a:pt x="1186" y="578"/>
                    </a:cubicBezTo>
                    <a:cubicBezTo>
                      <a:pt x="1186" y="244"/>
                      <a:pt x="912" y="0"/>
                      <a:pt x="578" y="0"/>
                    </a:cubicBezTo>
                    <a:close/>
                  </a:path>
                </a:pathLst>
              </a:custGeom>
              <a:solidFill>
                <a:srgbClr val="FB897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45" name="Google Shape;2845;p72"/>
              <p:cNvSpPr/>
              <p:nvPr/>
            </p:nvSpPr>
            <p:spPr>
              <a:xfrm>
                <a:off x="-1987439" y="2901754"/>
                <a:ext cx="265464" cy="244081"/>
              </a:xfrm>
              <a:custGeom>
                <a:avLst/>
                <a:gdLst/>
                <a:ahLst/>
                <a:cxnLst/>
                <a:rect l="l" t="t" r="r" b="b"/>
                <a:pathLst>
                  <a:path w="2483" h="2283" extrusionOk="0">
                    <a:moveTo>
                      <a:pt x="2301" y="0"/>
                    </a:moveTo>
                    <a:cubicBezTo>
                      <a:pt x="2240" y="0"/>
                      <a:pt x="2179" y="61"/>
                      <a:pt x="2179" y="152"/>
                    </a:cubicBezTo>
                    <a:cubicBezTo>
                      <a:pt x="2057" y="1064"/>
                      <a:pt x="1176" y="1641"/>
                      <a:pt x="386" y="1915"/>
                    </a:cubicBezTo>
                    <a:cubicBezTo>
                      <a:pt x="325" y="1945"/>
                      <a:pt x="234" y="1976"/>
                      <a:pt x="173" y="2006"/>
                    </a:cubicBezTo>
                    <a:cubicBezTo>
                      <a:pt x="0" y="2035"/>
                      <a:pt x="46" y="2282"/>
                      <a:pt x="206" y="2282"/>
                    </a:cubicBezTo>
                    <a:cubicBezTo>
                      <a:pt x="215" y="2282"/>
                      <a:pt x="224" y="2281"/>
                      <a:pt x="234" y="2280"/>
                    </a:cubicBezTo>
                    <a:cubicBezTo>
                      <a:pt x="477" y="2219"/>
                      <a:pt x="720" y="2097"/>
                      <a:pt x="963" y="2006"/>
                    </a:cubicBezTo>
                    <a:cubicBezTo>
                      <a:pt x="1419" y="1763"/>
                      <a:pt x="1814" y="1459"/>
                      <a:pt x="2118" y="1064"/>
                    </a:cubicBezTo>
                    <a:cubicBezTo>
                      <a:pt x="2301" y="790"/>
                      <a:pt x="2422" y="456"/>
                      <a:pt x="2453" y="152"/>
                    </a:cubicBezTo>
                    <a:cubicBezTo>
                      <a:pt x="2483" y="61"/>
                      <a:pt x="2392" y="0"/>
                      <a:pt x="2301" y="0"/>
                    </a:cubicBezTo>
                    <a:close/>
                  </a:path>
                </a:pathLst>
              </a:custGeom>
              <a:solidFill>
                <a:srgbClr val="17171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46" name="Google Shape;2846;p72"/>
              <p:cNvSpPr/>
              <p:nvPr/>
            </p:nvSpPr>
            <p:spPr>
              <a:xfrm>
                <a:off x="-2754422" y="2785162"/>
                <a:ext cx="318948" cy="310874"/>
              </a:xfrm>
              <a:custGeom>
                <a:avLst/>
                <a:gdLst/>
                <a:ahLst/>
                <a:cxnLst/>
                <a:rect l="l" t="t" r="r" b="b"/>
                <a:pathLst>
                  <a:path w="1186" h="1156" extrusionOk="0">
                    <a:moveTo>
                      <a:pt x="578" y="0"/>
                    </a:moveTo>
                    <a:cubicBezTo>
                      <a:pt x="274" y="0"/>
                      <a:pt x="0" y="244"/>
                      <a:pt x="0" y="578"/>
                    </a:cubicBezTo>
                    <a:cubicBezTo>
                      <a:pt x="0" y="882"/>
                      <a:pt x="274" y="1156"/>
                      <a:pt x="578" y="1156"/>
                    </a:cubicBezTo>
                    <a:cubicBezTo>
                      <a:pt x="912" y="1156"/>
                      <a:pt x="1186" y="882"/>
                      <a:pt x="1186" y="578"/>
                    </a:cubicBezTo>
                    <a:cubicBezTo>
                      <a:pt x="1186" y="244"/>
                      <a:pt x="912" y="0"/>
                      <a:pt x="578" y="0"/>
                    </a:cubicBezTo>
                    <a:close/>
                  </a:path>
                </a:pathLst>
              </a:custGeom>
              <a:solidFill>
                <a:srgbClr val="FB897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847" name="Google Shape;2847;p72"/>
            <p:cNvSpPr/>
            <p:nvPr/>
          </p:nvSpPr>
          <p:spPr>
            <a:xfrm>
              <a:off x="3201360" y="3547055"/>
              <a:ext cx="168609" cy="137545"/>
            </a:xfrm>
            <a:custGeom>
              <a:avLst/>
              <a:gdLst/>
              <a:ahLst/>
              <a:cxnLst/>
              <a:rect l="l" t="t" r="r" b="b"/>
              <a:pathLst>
                <a:path w="2068" h="1687" extrusionOk="0">
                  <a:moveTo>
                    <a:pt x="262" y="0"/>
                  </a:moveTo>
                  <a:cubicBezTo>
                    <a:pt x="174" y="0"/>
                    <a:pt x="86" y="14"/>
                    <a:pt x="1" y="45"/>
                  </a:cubicBezTo>
                  <a:cubicBezTo>
                    <a:pt x="244" y="106"/>
                    <a:pt x="396" y="228"/>
                    <a:pt x="578" y="380"/>
                  </a:cubicBezTo>
                  <a:cubicBezTo>
                    <a:pt x="761" y="501"/>
                    <a:pt x="913" y="653"/>
                    <a:pt x="1065" y="775"/>
                  </a:cubicBezTo>
                  <a:cubicBezTo>
                    <a:pt x="1217" y="927"/>
                    <a:pt x="1369" y="1079"/>
                    <a:pt x="1551" y="1231"/>
                  </a:cubicBezTo>
                  <a:cubicBezTo>
                    <a:pt x="1703" y="1383"/>
                    <a:pt x="1855" y="1535"/>
                    <a:pt x="2068" y="1687"/>
                  </a:cubicBezTo>
                  <a:cubicBezTo>
                    <a:pt x="2007" y="1444"/>
                    <a:pt x="1885" y="1231"/>
                    <a:pt x="1764" y="1048"/>
                  </a:cubicBezTo>
                  <a:cubicBezTo>
                    <a:pt x="1642" y="836"/>
                    <a:pt x="1490" y="653"/>
                    <a:pt x="1308" y="501"/>
                  </a:cubicBezTo>
                  <a:cubicBezTo>
                    <a:pt x="1156" y="349"/>
                    <a:pt x="943" y="197"/>
                    <a:pt x="730" y="106"/>
                  </a:cubicBezTo>
                  <a:cubicBezTo>
                    <a:pt x="592" y="47"/>
                    <a:pt x="427" y="0"/>
                    <a:pt x="262" y="0"/>
                  </a:cubicBezTo>
                  <a:close/>
                </a:path>
              </a:pathLst>
            </a:custGeom>
            <a:solidFill>
              <a:srgbClr val="FB89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848" name="Google Shape;2848;p72"/>
            <p:cNvGrpSpPr/>
            <p:nvPr/>
          </p:nvGrpSpPr>
          <p:grpSpPr>
            <a:xfrm>
              <a:off x="1622727" y="3326020"/>
              <a:ext cx="2939328" cy="5562962"/>
              <a:chOff x="1622727" y="2738995"/>
              <a:chExt cx="2939328" cy="5562962"/>
            </a:xfrm>
          </p:grpSpPr>
          <p:sp>
            <p:nvSpPr>
              <p:cNvPr id="2849" name="Google Shape;2849;p72"/>
              <p:cNvSpPr/>
              <p:nvPr/>
            </p:nvSpPr>
            <p:spPr>
              <a:xfrm>
                <a:off x="2901565" y="8026704"/>
                <a:ext cx="426333" cy="275254"/>
              </a:xfrm>
              <a:custGeom>
                <a:avLst/>
                <a:gdLst/>
                <a:ahLst/>
                <a:cxnLst/>
                <a:rect l="l" t="t" r="r" b="b"/>
                <a:pathLst>
                  <a:path w="5229" h="3376" extrusionOk="0">
                    <a:moveTo>
                      <a:pt x="0" y="1"/>
                    </a:moveTo>
                    <a:cubicBezTo>
                      <a:pt x="0" y="1"/>
                      <a:pt x="597" y="3375"/>
                      <a:pt x="2325" y="3375"/>
                    </a:cubicBezTo>
                    <a:cubicBezTo>
                      <a:pt x="2340" y="3375"/>
                      <a:pt x="2355" y="3375"/>
                      <a:pt x="2371" y="3374"/>
                    </a:cubicBezTo>
                    <a:cubicBezTo>
                      <a:pt x="4103" y="3314"/>
                      <a:pt x="5228" y="517"/>
                      <a:pt x="5228" y="517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17171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50" name="Google Shape;2850;p72"/>
              <p:cNvSpPr/>
              <p:nvPr/>
            </p:nvSpPr>
            <p:spPr>
              <a:xfrm>
                <a:off x="1897818" y="7932534"/>
                <a:ext cx="800568" cy="213207"/>
              </a:xfrm>
              <a:custGeom>
                <a:avLst/>
                <a:gdLst/>
                <a:ahLst/>
                <a:cxnLst/>
                <a:rect l="l" t="t" r="r" b="b"/>
                <a:pathLst>
                  <a:path w="9819" h="2615" extrusionOk="0">
                    <a:moveTo>
                      <a:pt x="6597" y="1"/>
                    </a:moveTo>
                    <a:cubicBezTo>
                      <a:pt x="6597" y="1"/>
                      <a:pt x="791" y="517"/>
                      <a:pt x="396" y="1551"/>
                    </a:cubicBezTo>
                    <a:cubicBezTo>
                      <a:pt x="1" y="2554"/>
                      <a:pt x="396" y="2615"/>
                      <a:pt x="396" y="2615"/>
                    </a:cubicBezTo>
                    <a:lnTo>
                      <a:pt x="8876" y="2615"/>
                    </a:lnTo>
                    <a:lnTo>
                      <a:pt x="9819" y="517"/>
                    </a:lnTo>
                    <a:lnTo>
                      <a:pt x="6597" y="1"/>
                    </a:lnTo>
                    <a:close/>
                  </a:path>
                </a:pathLst>
              </a:custGeom>
              <a:solidFill>
                <a:srgbClr val="17171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51" name="Google Shape;2851;p72"/>
              <p:cNvSpPr/>
              <p:nvPr/>
            </p:nvSpPr>
            <p:spPr>
              <a:xfrm>
                <a:off x="1622727" y="4978530"/>
                <a:ext cx="2483317" cy="3143730"/>
              </a:xfrm>
              <a:custGeom>
                <a:avLst/>
                <a:gdLst/>
                <a:ahLst/>
                <a:cxnLst/>
                <a:rect l="l" t="t" r="r" b="b"/>
                <a:pathLst>
                  <a:path w="30458" h="38558" extrusionOk="0">
                    <a:moveTo>
                      <a:pt x="13284" y="0"/>
                    </a:moveTo>
                    <a:cubicBezTo>
                      <a:pt x="12281" y="122"/>
                      <a:pt x="11582" y="213"/>
                      <a:pt x="11582" y="213"/>
                    </a:cubicBezTo>
                    <a:cubicBezTo>
                      <a:pt x="11582" y="213"/>
                      <a:pt x="1" y="9939"/>
                      <a:pt x="2037" y="30912"/>
                    </a:cubicBezTo>
                    <a:cubicBezTo>
                      <a:pt x="6549" y="35640"/>
                      <a:pt x="12721" y="38558"/>
                      <a:pt x="18773" y="38558"/>
                    </a:cubicBezTo>
                    <a:cubicBezTo>
                      <a:pt x="22914" y="38558"/>
                      <a:pt x="26999" y="37191"/>
                      <a:pt x="30457" y="34104"/>
                    </a:cubicBezTo>
                    <a:cubicBezTo>
                      <a:pt x="29515" y="13739"/>
                      <a:pt x="19849" y="2827"/>
                      <a:pt x="18603" y="1520"/>
                    </a:cubicBezTo>
                    <a:cubicBezTo>
                      <a:pt x="18421" y="1641"/>
                      <a:pt x="17843" y="1793"/>
                      <a:pt x="16475" y="2097"/>
                    </a:cubicBezTo>
                    <a:cubicBezTo>
                      <a:pt x="15472" y="2006"/>
                      <a:pt x="14287" y="1064"/>
                      <a:pt x="1328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52" name="Google Shape;2852;p72"/>
              <p:cNvSpPr/>
              <p:nvPr/>
            </p:nvSpPr>
            <p:spPr>
              <a:xfrm>
                <a:off x="2705724" y="4941188"/>
                <a:ext cx="1856332" cy="2817926"/>
              </a:xfrm>
              <a:custGeom>
                <a:avLst/>
                <a:gdLst/>
                <a:ahLst/>
                <a:cxnLst/>
                <a:rect l="l" t="t" r="r" b="b"/>
                <a:pathLst>
                  <a:path w="22768" h="34562" extrusionOk="0">
                    <a:moveTo>
                      <a:pt x="6493" y="1"/>
                    </a:moveTo>
                    <a:cubicBezTo>
                      <a:pt x="4716" y="1"/>
                      <a:pt x="1849" y="273"/>
                      <a:pt x="1" y="458"/>
                    </a:cubicBezTo>
                    <a:cubicBezTo>
                      <a:pt x="1004" y="1522"/>
                      <a:pt x="2189" y="2464"/>
                      <a:pt x="3192" y="2555"/>
                    </a:cubicBezTo>
                    <a:cubicBezTo>
                      <a:pt x="4560" y="2251"/>
                      <a:pt x="5107" y="2099"/>
                      <a:pt x="5320" y="1978"/>
                    </a:cubicBezTo>
                    <a:cubicBezTo>
                      <a:pt x="5259" y="1917"/>
                      <a:pt x="5198" y="1856"/>
                      <a:pt x="5198" y="1856"/>
                    </a:cubicBezTo>
                    <a:lnTo>
                      <a:pt x="5198" y="1856"/>
                    </a:lnTo>
                    <a:cubicBezTo>
                      <a:pt x="5199" y="1856"/>
                      <a:pt x="5593" y="1856"/>
                      <a:pt x="5320" y="1978"/>
                    </a:cubicBezTo>
                    <a:cubicBezTo>
                      <a:pt x="6536" y="3285"/>
                      <a:pt x="16232" y="14197"/>
                      <a:pt x="17144" y="34562"/>
                    </a:cubicBezTo>
                    <a:cubicBezTo>
                      <a:pt x="19332" y="32647"/>
                      <a:pt x="21247" y="30033"/>
                      <a:pt x="22767" y="26659"/>
                    </a:cubicBezTo>
                    <a:cubicBezTo>
                      <a:pt x="17509" y="12829"/>
                      <a:pt x="9423" y="488"/>
                      <a:pt x="7782" y="93"/>
                    </a:cubicBezTo>
                    <a:cubicBezTo>
                      <a:pt x="7505" y="28"/>
                      <a:pt x="7053" y="1"/>
                      <a:pt x="6493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53" name="Google Shape;2853;p72"/>
              <p:cNvSpPr/>
              <p:nvPr/>
            </p:nvSpPr>
            <p:spPr>
              <a:xfrm>
                <a:off x="3129530" y="5092512"/>
                <a:ext cx="32287" cy="12474"/>
              </a:xfrm>
              <a:custGeom>
                <a:avLst/>
                <a:gdLst/>
                <a:ahLst/>
                <a:cxnLst/>
                <a:rect l="l" t="t" r="r" b="b"/>
                <a:pathLst>
                  <a:path w="396" h="153" extrusionOk="0">
                    <a:moveTo>
                      <a:pt x="0" y="0"/>
                    </a:moveTo>
                    <a:cubicBezTo>
                      <a:pt x="0" y="0"/>
                      <a:pt x="61" y="61"/>
                      <a:pt x="122" y="152"/>
                    </a:cubicBezTo>
                    <a:cubicBezTo>
                      <a:pt x="395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A7E2D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54" name="Google Shape;2854;p72"/>
              <p:cNvSpPr/>
              <p:nvPr/>
            </p:nvSpPr>
            <p:spPr>
              <a:xfrm>
                <a:off x="2343964" y="5092512"/>
                <a:ext cx="356868" cy="519933"/>
              </a:xfrm>
              <a:custGeom>
                <a:avLst/>
                <a:gdLst/>
                <a:ahLst/>
                <a:cxnLst/>
                <a:rect l="l" t="t" r="r" b="b"/>
                <a:pathLst>
                  <a:path w="4377" h="6377" extrusionOk="0">
                    <a:moveTo>
                      <a:pt x="4377" y="0"/>
                    </a:moveTo>
                    <a:lnTo>
                      <a:pt x="4377" y="0"/>
                    </a:lnTo>
                    <a:cubicBezTo>
                      <a:pt x="4376" y="1"/>
                      <a:pt x="0" y="4620"/>
                      <a:pt x="1064" y="6171"/>
                    </a:cubicBezTo>
                    <a:cubicBezTo>
                      <a:pt x="1161" y="6312"/>
                      <a:pt x="1268" y="6376"/>
                      <a:pt x="1382" y="6376"/>
                    </a:cubicBezTo>
                    <a:cubicBezTo>
                      <a:pt x="2519" y="6376"/>
                      <a:pt x="4377" y="1"/>
                      <a:pt x="4377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55" name="Google Shape;2855;p72"/>
              <p:cNvSpPr/>
              <p:nvPr/>
            </p:nvSpPr>
            <p:spPr>
              <a:xfrm>
                <a:off x="3027940" y="5087539"/>
                <a:ext cx="255278" cy="530369"/>
              </a:xfrm>
              <a:custGeom>
                <a:avLst/>
                <a:gdLst/>
                <a:ahLst/>
                <a:cxnLst/>
                <a:rect l="l" t="t" r="r" b="b"/>
                <a:pathLst>
                  <a:path w="3131" h="6505" extrusionOk="0">
                    <a:moveTo>
                      <a:pt x="0" y="0"/>
                    </a:moveTo>
                    <a:lnTo>
                      <a:pt x="0" y="0"/>
                    </a:lnTo>
                    <a:cubicBezTo>
                      <a:pt x="135" y="755"/>
                      <a:pt x="2206" y="6505"/>
                      <a:pt x="2800" y="6505"/>
                    </a:cubicBezTo>
                    <a:cubicBezTo>
                      <a:pt x="2876" y="6505"/>
                      <a:pt x="2928" y="6411"/>
                      <a:pt x="2949" y="6201"/>
                    </a:cubicBezTo>
                    <a:cubicBezTo>
                      <a:pt x="3131" y="4378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56" name="Google Shape;2856;p72"/>
              <p:cNvSpPr/>
              <p:nvPr/>
            </p:nvSpPr>
            <p:spPr>
              <a:xfrm>
                <a:off x="2509964" y="4807475"/>
                <a:ext cx="879817" cy="344964"/>
              </a:xfrm>
              <a:custGeom>
                <a:avLst/>
                <a:gdLst/>
                <a:ahLst/>
                <a:cxnLst/>
                <a:rect l="l" t="t" r="r" b="b"/>
                <a:pathLst>
                  <a:path w="10791" h="4231" extrusionOk="0">
                    <a:moveTo>
                      <a:pt x="9909" y="1"/>
                    </a:moveTo>
                    <a:lnTo>
                      <a:pt x="639" y="973"/>
                    </a:lnTo>
                    <a:cubicBezTo>
                      <a:pt x="639" y="973"/>
                      <a:pt x="0" y="2949"/>
                      <a:pt x="2007" y="3739"/>
                    </a:cubicBezTo>
                    <a:cubicBezTo>
                      <a:pt x="2754" y="4034"/>
                      <a:pt x="3728" y="4231"/>
                      <a:pt x="4809" y="4231"/>
                    </a:cubicBezTo>
                    <a:cubicBezTo>
                      <a:pt x="6632" y="4231"/>
                      <a:pt x="8758" y="3670"/>
                      <a:pt x="10609" y="2068"/>
                    </a:cubicBezTo>
                    <a:cubicBezTo>
                      <a:pt x="10791" y="1"/>
                      <a:pt x="9909" y="1"/>
                      <a:pt x="9909" y="1"/>
                    </a:cubicBezTo>
                    <a:close/>
                  </a:path>
                </a:pathLst>
              </a:custGeom>
              <a:solidFill>
                <a:srgbClr val="17171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57" name="Google Shape;2857;p72"/>
              <p:cNvSpPr/>
              <p:nvPr/>
            </p:nvSpPr>
            <p:spPr>
              <a:xfrm>
                <a:off x="2299284" y="3510700"/>
                <a:ext cx="1606027" cy="1539904"/>
              </a:xfrm>
              <a:custGeom>
                <a:avLst/>
                <a:gdLst/>
                <a:ahLst/>
                <a:cxnLst/>
                <a:rect l="l" t="t" r="r" b="b"/>
                <a:pathLst>
                  <a:path w="19698" h="18887" extrusionOk="0">
                    <a:moveTo>
                      <a:pt x="11096" y="1"/>
                    </a:moveTo>
                    <a:cubicBezTo>
                      <a:pt x="6097" y="1"/>
                      <a:pt x="3742" y="322"/>
                      <a:pt x="1794" y="1407"/>
                    </a:cubicBezTo>
                    <a:cubicBezTo>
                      <a:pt x="335" y="2228"/>
                      <a:pt x="122" y="10556"/>
                      <a:pt x="122" y="10556"/>
                    </a:cubicBezTo>
                    <a:cubicBezTo>
                      <a:pt x="122" y="10556"/>
                      <a:pt x="1" y="15571"/>
                      <a:pt x="3253" y="17577"/>
                    </a:cubicBezTo>
                    <a:cubicBezTo>
                      <a:pt x="3253" y="17577"/>
                      <a:pt x="5522" y="18886"/>
                      <a:pt x="6332" y="18886"/>
                    </a:cubicBezTo>
                    <a:cubicBezTo>
                      <a:pt x="6350" y="18886"/>
                      <a:pt x="6367" y="18886"/>
                      <a:pt x="6384" y="18884"/>
                    </a:cubicBezTo>
                    <a:cubicBezTo>
                      <a:pt x="7144" y="18824"/>
                      <a:pt x="13071" y="16514"/>
                      <a:pt x="13071" y="16514"/>
                    </a:cubicBezTo>
                    <a:cubicBezTo>
                      <a:pt x="13071" y="16514"/>
                      <a:pt x="19697" y="2532"/>
                      <a:pt x="18998" y="1924"/>
                    </a:cubicBezTo>
                    <a:cubicBezTo>
                      <a:pt x="18299" y="1316"/>
                      <a:pt x="16962" y="39"/>
                      <a:pt x="12554" y="9"/>
                    </a:cubicBezTo>
                    <a:cubicBezTo>
                      <a:pt x="12044" y="4"/>
                      <a:pt x="11559" y="1"/>
                      <a:pt x="1109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58" name="Google Shape;2858;p72"/>
              <p:cNvSpPr/>
              <p:nvPr/>
            </p:nvSpPr>
            <p:spPr>
              <a:xfrm>
                <a:off x="2807313" y="3485588"/>
                <a:ext cx="840274" cy="380431"/>
              </a:xfrm>
              <a:custGeom>
                <a:avLst/>
                <a:gdLst/>
                <a:ahLst/>
                <a:cxnLst/>
                <a:rect l="l" t="t" r="r" b="b"/>
                <a:pathLst>
                  <a:path w="10306" h="4666" extrusionOk="0">
                    <a:moveTo>
                      <a:pt x="5002" y="1"/>
                    </a:moveTo>
                    <a:cubicBezTo>
                      <a:pt x="4414" y="1"/>
                      <a:pt x="3847" y="48"/>
                      <a:pt x="3344" y="165"/>
                    </a:cubicBezTo>
                    <a:lnTo>
                      <a:pt x="1" y="499"/>
                    </a:lnTo>
                    <a:cubicBezTo>
                      <a:pt x="1" y="499"/>
                      <a:pt x="518" y="3995"/>
                      <a:pt x="3800" y="4603"/>
                    </a:cubicBezTo>
                    <a:cubicBezTo>
                      <a:pt x="4022" y="4646"/>
                      <a:pt x="4243" y="4666"/>
                      <a:pt x="4464" y="4666"/>
                    </a:cubicBezTo>
                    <a:cubicBezTo>
                      <a:pt x="7504" y="4666"/>
                      <a:pt x="10305" y="834"/>
                      <a:pt x="10305" y="834"/>
                    </a:cubicBezTo>
                    <a:cubicBezTo>
                      <a:pt x="10305" y="834"/>
                      <a:pt x="7470" y="1"/>
                      <a:pt x="5002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59" name="Google Shape;2859;p72"/>
              <p:cNvSpPr/>
              <p:nvPr/>
            </p:nvSpPr>
            <p:spPr>
              <a:xfrm>
                <a:off x="2923823" y="3347798"/>
                <a:ext cx="560128" cy="364532"/>
              </a:xfrm>
              <a:custGeom>
                <a:avLst/>
                <a:gdLst/>
                <a:ahLst/>
                <a:cxnLst/>
                <a:rect l="l" t="t" r="r" b="b"/>
                <a:pathLst>
                  <a:path w="6870" h="4471" extrusionOk="0">
                    <a:moveTo>
                      <a:pt x="1520" y="1"/>
                    </a:moveTo>
                    <a:lnTo>
                      <a:pt x="1338" y="2372"/>
                    </a:lnTo>
                    <a:lnTo>
                      <a:pt x="1" y="2372"/>
                    </a:lnTo>
                    <a:cubicBezTo>
                      <a:pt x="1" y="2372"/>
                      <a:pt x="1037" y="4470"/>
                      <a:pt x="2885" y="4470"/>
                    </a:cubicBezTo>
                    <a:cubicBezTo>
                      <a:pt x="3014" y="4470"/>
                      <a:pt x="3147" y="4460"/>
                      <a:pt x="3283" y="4438"/>
                    </a:cubicBezTo>
                    <a:cubicBezTo>
                      <a:pt x="5411" y="4104"/>
                      <a:pt x="6870" y="2220"/>
                      <a:pt x="6870" y="2220"/>
                    </a:cubicBezTo>
                    <a:lnTo>
                      <a:pt x="4894" y="2007"/>
                    </a:lnTo>
                    <a:lnTo>
                      <a:pt x="4955" y="1"/>
                    </a:lnTo>
                    <a:close/>
                  </a:path>
                </a:pathLst>
              </a:custGeom>
              <a:solidFill>
                <a:srgbClr val="FB897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60" name="Google Shape;2860;p72"/>
              <p:cNvSpPr/>
              <p:nvPr/>
            </p:nvSpPr>
            <p:spPr>
              <a:xfrm>
                <a:off x="2514938" y="2780332"/>
                <a:ext cx="666691" cy="676638"/>
              </a:xfrm>
              <a:custGeom>
                <a:avLst/>
                <a:gdLst/>
                <a:ahLst/>
                <a:cxnLst/>
                <a:rect l="l" t="t" r="r" b="b"/>
                <a:pathLst>
                  <a:path w="8177" h="8299" extrusionOk="0">
                    <a:moveTo>
                      <a:pt x="3800" y="0"/>
                    </a:moveTo>
                    <a:lnTo>
                      <a:pt x="3070" y="1155"/>
                    </a:lnTo>
                    <a:lnTo>
                      <a:pt x="1216" y="1155"/>
                    </a:lnTo>
                    <a:cubicBezTo>
                      <a:pt x="547" y="1155"/>
                      <a:pt x="0" y="1702"/>
                      <a:pt x="0" y="2371"/>
                    </a:cubicBezTo>
                    <a:lnTo>
                      <a:pt x="0" y="7052"/>
                    </a:lnTo>
                    <a:cubicBezTo>
                      <a:pt x="0" y="7751"/>
                      <a:pt x="547" y="8298"/>
                      <a:pt x="1216" y="8298"/>
                    </a:cubicBezTo>
                    <a:lnTo>
                      <a:pt x="5198" y="8298"/>
                    </a:lnTo>
                    <a:cubicBezTo>
                      <a:pt x="5137" y="8055"/>
                      <a:pt x="5046" y="7842"/>
                      <a:pt x="4955" y="7629"/>
                    </a:cubicBezTo>
                    <a:cubicBezTo>
                      <a:pt x="4894" y="7538"/>
                      <a:pt x="4833" y="7447"/>
                      <a:pt x="4864" y="7325"/>
                    </a:cubicBezTo>
                    <a:cubicBezTo>
                      <a:pt x="4894" y="7173"/>
                      <a:pt x="5107" y="7113"/>
                      <a:pt x="5259" y="7052"/>
                    </a:cubicBezTo>
                    <a:cubicBezTo>
                      <a:pt x="6019" y="6839"/>
                      <a:pt x="6718" y="6444"/>
                      <a:pt x="7265" y="5866"/>
                    </a:cubicBezTo>
                    <a:cubicBezTo>
                      <a:pt x="7782" y="5380"/>
                      <a:pt x="8177" y="4681"/>
                      <a:pt x="8055" y="3982"/>
                    </a:cubicBezTo>
                    <a:cubicBezTo>
                      <a:pt x="7964" y="3496"/>
                      <a:pt x="7599" y="3100"/>
                      <a:pt x="7234" y="2797"/>
                    </a:cubicBezTo>
                    <a:cubicBezTo>
                      <a:pt x="6627" y="2341"/>
                      <a:pt x="5897" y="2006"/>
                      <a:pt x="5137" y="1915"/>
                    </a:cubicBezTo>
                    <a:cubicBezTo>
                      <a:pt x="5168" y="1733"/>
                      <a:pt x="5168" y="1581"/>
                      <a:pt x="5168" y="1398"/>
                    </a:cubicBezTo>
                    <a:cubicBezTo>
                      <a:pt x="5168" y="1307"/>
                      <a:pt x="5168" y="1216"/>
                      <a:pt x="5168" y="1155"/>
                    </a:cubicBezTo>
                    <a:cubicBezTo>
                      <a:pt x="5168" y="942"/>
                      <a:pt x="5168" y="730"/>
                      <a:pt x="5168" y="547"/>
                    </a:cubicBezTo>
                    <a:cubicBezTo>
                      <a:pt x="5168" y="486"/>
                      <a:pt x="5168" y="426"/>
                      <a:pt x="5137" y="395"/>
                    </a:cubicBezTo>
                    <a:cubicBezTo>
                      <a:pt x="5107" y="334"/>
                      <a:pt x="5016" y="334"/>
                      <a:pt x="4955" y="304"/>
                    </a:cubicBezTo>
                    <a:cubicBezTo>
                      <a:pt x="4560" y="274"/>
                      <a:pt x="4104" y="243"/>
                      <a:pt x="3800" y="0"/>
                    </a:cubicBezTo>
                    <a:close/>
                  </a:path>
                </a:pathLst>
              </a:custGeom>
              <a:solidFill>
                <a:srgbClr val="8D94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61" name="Google Shape;2861;p72"/>
              <p:cNvSpPr/>
              <p:nvPr/>
            </p:nvSpPr>
            <p:spPr>
              <a:xfrm>
                <a:off x="2824680" y="2780332"/>
                <a:ext cx="458539" cy="676638"/>
              </a:xfrm>
              <a:custGeom>
                <a:avLst/>
                <a:gdLst/>
                <a:ahLst/>
                <a:cxnLst/>
                <a:rect l="l" t="t" r="r" b="b"/>
                <a:pathLst>
                  <a:path w="5624" h="8299" extrusionOk="0">
                    <a:moveTo>
                      <a:pt x="1" y="0"/>
                    </a:moveTo>
                    <a:cubicBezTo>
                      <a:pt x="305" y="243"/>
                      <a:pt x="761" y="274"/>
                      <a:pt x="1156" y="304"/>
                    </a:cubicBezTo>
                    <a:cubicBezTo>
                      <a:pt x="1217" y="334"/>
                      <a:pt x="1308" y="334"/>
                      <a:pt x="1338" y="395"/>
                    </a:cubicBezTo>
                    <a:cubicBezTo>
                      <a:pt x="1369" y="426"/>
                      <a:pt x="1369" y="486"/>
                      <a:pt x="1369" y="547"/>
                    </a:cubicBezTo>
                    <a:cubicBezTo>
                      <a:pt x="1369" y="730"/>
                      <a:pt x="1369" y="942"/>
                      <a:pt x="1369" y="1155"/>
                    </a:cubicBezTo>
                    <a:cubicBezTo>
                      <a:pt x="1369" y="1216"/>
                      <a:pt x="1369" y="1307"/>
                      <a:pt x="1369" y="1398"/>
                    </a:cubicBezTo>
                    <a:cubicBezTo>
                      <a:pt x="1369" y="1550"/>
                      <a:pt x="1369" y="1733"/>
                      <a:pt x="1369" y="1915"/>
                    </a:cubicBezTo>
                    <a:cubicBezTo>
                      <a:pt x="2128" y="2006"/>
                      <a:pt x="2828" y="2310"/>
                      <a:pt x="3435" y="2797"/>
                    </a:cubicBezTo>
                    <a:cubicBezTo>
                      <a:pt x="3831" y="3100"/>
                      <a:pt x="4165" y="3496"/>
                      <a:pt x="4256" y="3982"/>
                    </a:cubicBezTo>
                    <a:cubicBezTo>
                      <a:pt x="4408" y="4681"/>
                      <a:pt x="3983" y="5380"/>
                      <a:pt x="3496" y="5866"/>
                    </a:cubicBezTo>
                    <a:cubicBezTo>
                      <a:pt x="2919" y="6444"/>
                      <a:pt x="2220" y="6839"/>
                      <a:pt x="1460" y="7052"/>
                    </a:cubicBezTo>
                    <a:cubicBezTo>
                      <a:pt x="1308" y="7113"/>
                      <a:pt x="1095" y="7173"/>
                      <a:pt x="1065" y="7325"/>
                    </a:cubicBezTo>
                    <a:cubicBezTo>
                      <a:pt x="1065" y="7447"/>
                      <a:pt x="1095" y="7538"/>
                      <a:pt x="1156" y="7629"/>
                    </a:cubicBezTo>
                    <a:cubicBezTo>
                      <a:pt x="1247" y="7842"/>
                      <a:pt x="1338" y="8055"/>
                      <a:pt x="1399" y="8298"/>
                    </a:cubicBezTo>
                    <a:lnTo>
                      <a:pt x="4408" y="8298"/>
                    </a:lnTo>
                    <a:cubicBezTo>
                      <a:pt x="5077" y="8298"/>
                      <a:pt x="5624" y="7751"/>
                      <a:pt x="5624" y="7082"/>
                    </a:cubicBezTo>
                    <a:lnTo>
                      <a:pt x="5624" y="2371"/>
                    </a:lnTo>
                    <a:cubicBezTo>
                      <a:pt x="5624" y="1702"/>
                      <a:pt x="5077" y="1155"/>
                      <a:pt x="4408" y="1155"/>
                    </a:cubicBezTo>
                    <a:lnTo>
                      <a:pt x="2554" y="1155"/>
                    </a:lnTo>
                    <a:lnTo>
                      <a:pt x="2037" y="0"/>
                    </a:lnTo>
                    <a:close/>
                  </a:path>
                </a:pathLst>
              </a:custGeom>
              <a:solidFill>
                <a:srgbClr val="5E5E5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62" name="Google Shape;2862;p72"/>
              <p:cNvSpPr/>
              <p:nvPr/>
            </p:nvSpPr>
            <p:spPr>
              <a:xfrm>
                <a:off x="2522357" y="4569889"/>
                <a:ext cx="275172" cy="480553"/>
              </a:xfrm>
              <a:custGeom>
                <a:avLst/>
                <a:gdLst/>
                <a:ahLst/>
                <a:cxnLst/>
                <a:rect l="l" t="t" r="r" b="b"/>
                <a:pathLst>
                  <a:path w="3375" h="5894" extrusionOk="0">
                    <a:moveTo>
                      <a:pt x="1416" y="1"/>
                    </a:moveTo>
                    <a:cubicBezTo>
                      <a:pt x="1371" y="1"/>
                      <a:pt x="1324" y="9"/>
                      <a:pt x="1277" y="27"/>
                    </a:cubicBezTo>
                    <a:cubicBezTo>
                      <a:pt x="0" y="513"/>
                      <a:pt x="3374" y="5893"/>
                      <a:pt x="3374" y="5893"/>
                    </a:cubicBezTo>
                    <a:cubicBezTo>
                      <a:pt x="3374" y="5893"/>
                      <a:pt x="2613" y="1"/>
                      <a:pt x="141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63" name="Google Shape;2863;p72"/>
              <p:cNvSpPr/>
              <p:nvPr/>
            </p:nvSpPr>
            <p:spPr>
              <a:xfrm>
                <a:off x="2866832" y="4715832"/>
                <a:ext cx="111618" cy="312269"/>
              </a:xfrm>
              <a:custGeom>
                <a:avLst/>
                <a:gdLst/>
                <a:ahLst/>
                <a:cxnLst/>
                <a:rect l="l" t="t" r="r" b="b"/>
                <a:pathLst>
                  <a:path w="1369" h="3830" extrusionOk="0">
                    <a:moveTo>
                      <a:pt x="700" y="0"/>
                    </a:moveTo>
                    <a:cubicBezTo>
                      <a:pt x="0" y="0"/>
                      <a:pt x="456" y="3830"/>
                      <a:pt x="456" y="3830"/>
                    </a:cubicBezTo>
                    <a:cubicBezTo>
                      <a:pt x="456" y="3830"/>
                      <a:pt x="1368" y="0"/>
                      <a:pt x="700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64" name="Google Shape;2864;p72"/>
              <p:cNvSpPr/>
              <p:nvPr/>
            </p:nvSpPr>
            <p:spPr>
              <a:xfrm>
                <a:off x="3201360" y="3384977"/>
                <a:ext cx="366896" cy="959148"/>
              </a:xfrm>
              <a:custGeom>
                <a:avLst/>
                <a:gdLst/>
                <a:ahLst/>
                <a:cxnLst/>
                <a:rect l="l" t="t" r="r" b="b"/>
                <a:pathLst>
                  <a:path w="4500" h="11764" extrusionOk="0">
                    <a:moveTo>
                      <a:pt x="3436" y="1"/>
                    </a:moveTo>
                    <a:lnTo>
                      <a:pt x="1" y="2675"/>
                    </a:lnTo>
                    <a:lnTo>
                      <a:pt x="700" y="11764"/>
                    </a:lnTo>
                    <a:lnTo>
                      <a:pt x="4499" y="10973"/>
                    </a:lnTo>
                    <a:lnTo>
                      <a:pt x="3436" y="1"/>
                    </a:lnTo>
                    <a:close/>
                  </a:path>
                </a:pathLst>
              </a:custGeom>
              <a:solidFill>
                <a:srgbClr val="FFB89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65" name="Google Shape;2865;p72"/>
              <p:cNvSpPr/>
              <p:nvPr/>
            </p:nvSpPr>
            <p:spPr>
              <a:xfrm>
                <a:off x="3201360" y="4092353"/>
                <a:ext cx="394128" cy="214920"/>
              </a:xfrm>
              <a:custGeom>
                <a:avLst/>
                <a:gdLst/>
                <a:ahLst/>
                <a:cxnLst/>
                <a:rect l="l" t="t" r="r" b="b"/>
                <a:pathLst>
                  <a:path w="4834" h="2636" extrusionOk="0">
                    <a:moveTo>
                      <a:pt x="3029" y="1"/>
                    </a:moveTo>
                    <a:cubicBezTo>
                      <a:pt x="1216" y="1"/>
                      <a:pt x="1" y="1234"/>
                      <a:pt x="1" y="1234"/>
                    </a:cubicBezTo>
                    <a:cubicBezTo>
                      <a:pt x="1" y="1234"/>
                      <a:pt x="258" y="2636"/>
                      <a:pt x="385" y="2636"/>
                    </a:cubicBezTo>
                    <a:cubicBezTo>
                      <a:pt x="389" y="2636"/>
                      <a:pt x="392" y="2635"/>
                      <a:pt x="396" y="2632"/>
                    </a:cubicBezTo>
                    <a:lnTo>
                      <a:pt x="4834" y="2480"/>
                    </a:lnTo>
                    <a:lnTo>
                      <a:pt x="4834" y="413"/>
                    </a:lnTo>
                    <a:cubicBezTo>
                      <a:pt x="4188" y="115"/>
                      <a:pt x="3581" y="1"/>
                      <a:pt x="3029" y="1"/>
                    </a:cubicBezTo>
                    <a:close/>
                  </a:path>
                </a:pathLst>
              </a:custGeom>
              <a:solidFill>
                <a:srgbClr val="17171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66" name="Google Shape;2866;p72"/>
              <p:cNvSpPr/>
              <p:nvPr/>
            </p:nvSpPr>
            <p:spPr>
              <a:xfrm>
                <a:off x="3099770" y="3667487"/>
                <a:ext cx="931916" cy="1278430"/>
              </a:xfrm>
              <a:custGeom>
                <a:avLst/>
                <a:gdLst/>
                <a:ahLst/>
                <a:cxnLst/>
                <a:rect l="l" t="t" r="r" b="b"/>
                <a:pathLst>
                  <a:path w="11430" h="15680" extrusionOk="0">
                    <a:moveTo>
                      <a:pt x="9180" y="1"/>
                    </a:moveTo>
                    <a:cubicBezTo>
                      <a:pt x="9180" y="1"/>
                      <a:pt x="7417" y="335"/>
                      <a:pt x="6718" y="2189"/>
                    </a:cubicBezTo>
                    <a:cubicBezTo>
                      <a:pt x="6110" y="3861"/>
                      <a:pt x="6566" y="7083"/>
                      <a:pt x="6566" y="7083"/>
                    </a:cubicBezTo>
                    <a:cubicBezTo>
                      <a:pt x="6566" y="7083"/>
                      <a:pt x="5706" y="6668"/>
                      <a:pt x="4433" y="6668"/>
                    </a:cubicBezTo>
                    <a:cubicBezTo>
                      <a:pt x="3526" y="6668"/>
                      <a:pt x="2410" y="6879"/>
                      <a:pt x="1247" y="7600"/>
                    </a:cubicBezTo>
                    <a:cubicBezTo>
                      <a:pt x="882" y="7843"/>
                      <a:pt x="609" y="8177"/>
                      <a:pt x="457" y="8633"/>
                    </a:cubicBezTo>
                    <a:cubicBezTo>
                      <a:pt x="1" y="10274"/>
                      <a:pt x="1338" y="12220"/>
                      <a:pt x="2280" y="13436"/>
                    </a:cubicBezTo>
                    <a:cubicBezTo>
                      <a:pt x="2797" y="14104"/>
                      <a:pt x="3375" y="14743"/>
                      <a:pt x="4043" y="15229"/>
                    </a:cubicBezTo>
                    <a:cubicBezTo>
                      <a:pt x="4452" y="15548"/>
                      <a:pt x="4893" y="15680"/>
                      <a:pt x="5343" y="15680"/>
                    </a:cubicBezTo>
                    <a:cubicBezTo>
                      <a:pt x="5965" y="15680"/>
                      <a:pt x="6605" y="15429"/>
                      <a:pt x="7204" y="15077"/>
                    </a:cubicBezTo>
                    <a:cubicBezTo>
                      <a:pt x="7934" y="14651"/>
                      <a:pt x="8633" y="14074"/>
                      <a:pt x="9059" y="13314"/>
                    </a:cubicBezTo>
                    <a:cubicBezTo>
                      <a:pt x="9666" y="12281"/>
                      <a:pt x="9727" y="11065"/>
                      <a:pt x="9818" y="9910"/>
                    </a:cubicBezTo>
                    <a:cubicBezTo>
                      <a:pt x="9879" y="8694"/>
                      <a:pt x="10092" y="7630"/>
                      <a:pt x="10457" y="6475"/>
                    </a:cubicBezTo>
                    <a:cubicBezTo>
                      <a:pt x="10913" y="4955"/>
                      <a:pt x="11429" y="3557"/>
                      <a:pt x="10700" y="2037"/>
                    </a:cubicBezTo>
                    <a:cubicBezTo>
                      <a:pt x="10426" y="1490"/>
                      <a:pt x="10092" y="1004"/>
                      <a:pt x="9697" y="548"/>
                    </a:cubicBezTo>
                    <a:cubicBezTo>
                      <a:pt x="9666" y="517"/>
                      <a:pt x="9180" y="31"/>
                      <a:pt x="9180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67" name="Google Shape;2867;p72"/>
              <p:cNvSpPr/>
              <p:nvPr/>
            </p:nvSpPr>
            <p:spPr>
              <a:xfrm>
                <a:off x="3025413" y="4623782"/>
                <a:ext cx="245413" cy="359721"/>
              </a:xfrm>
              <a:custGeom>
                <a:avLst/>
                <a:gdLst/>
                <a:ahLst/>
                <a:cxnLst/>
                <a:rect l="l" t="t" r="r" b="b"/>
                <a:pathLst>
                  <a:path w="3010" h="4412" extrusionOk="0">
                    <a:moveTo>
                      <a:pt x="1991" y="1"/>
                    </a:moveTo>
                    <a:cubicBezTo>
                      <a:pt x="1059" y="1"/>
                      <a:pt x="1" y="4412"/>
                      <a:pt x="1" y="4412"/>
                    </a:cubicBezTo>
                    <a:cubicBezTo>
                      <a:pt x="1" y="4412"/>
                      <a:pt x="3010" y="187"/>
                      <a:pt x="2037" y="4"/>
                    </a:cubicBezTo>
                    <a:cubicBezTo>
                      <a:pt x="2022" y="2"/>
                      <a:pt x="2006" y="1"/>
                      <a:pt x="1991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68" name="Google Shape;2868;p72"/>
              <p:cNvSpPr/>
              <p:nvPr/>
            </p:nvSpPr>
            <p:spPr>
              <a:xfrm>
                <a:off x="2651260" y="2972912"/>
                <a:ext cx="493190" cy="448429"/>
              </a:xfrm>
              <a:custGeom>
                <a:avLst/>
                <a:gdLst/>
                <a:ahLst/>
                <a:cxnLst/>
                <a:rect l="l" t="t" r="r" b="b"/>
                <a:pathLst>
                  <a:path w="6049" h="5500" extrusionOk="0">
                    <a:moveTo>
                      <a:pt x="3028" y="1"/>
                    </a:moveTo>
                    <a:cubicBezTo>
                      <a:pt x="1765" y="1"/>
                      <a:pt x="622" y="855"/>
                      <a:pt x="334" y="2137"/>
                    </a:cubicBezTo>
                    <a:cubicBezTo>
                      <a:pt x="0" y="3596"/>
                      <a:pt x="912" y="5085"/>
                      <a:pt x="2371" y="5419"/>
                    </a:cubicBezTo>
                    <a:cubicBezTo>
                      <a:pt x="2593" y="5474"/>
                      <a:pt x="2815" y="5500"/>
                      <a:pt x="3033" y="5500"/>
                    </a:cubicBezTo>
                    <a:cubicBezTo>
                      <a:pt x="4278" y="5500"/>
                      <a:pt x="5399" y="4650"/>
                      <a:pt x="5684" y="3383"/>
                    </a:cubicBezTo>
                    <a:cubicBezTo>
                      <a:pt x="6049" y="1894"/>
                      <a:pt x="5107" y="435"/>
                      <a:pt x="3648" y="70"/>
                    </a:cubicBezTo>
                    <a:cubicBezTo>
                      <a:pt x="3440" y="23"/>
                      <a:pt x="3232" y="1"/>
                      <a:pt x="3028" y="1"/>
                    </a:cubicBezTo>
                    <a:close/>
                  </a:path>
                </a:pathLst>
              </a:custGeom>
              <a:solidFill>
                <a:srgbClr val="C8CDD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69" name="Google Shape;2869;p72"/>
              <p:cNvSpPr/>
              <p:nvPr/>
            </p:nvSpPr>
            <p:spPr>
              <a:xfrm>
                <a:off x="2703278" y="3000878"/>
                <a:ext cx="223073" cy="391601"/>
              </a:xfrm>
              <a:custGeom>
                <a:avLst/>
                <a:gdLst/>
                <a:ahLst/>
                <a:cxnLst/>
                <a:rect l="l" t="t" r="r" b="b"/>
                <a:pathLst>
                  <a:path w="2736" h="4803" extrusionOk="0">
                    <a:moveTo>
                      <a:pt x="2402" y="0"/>
                    </a:moveTo>
                    <a:cubicBezTo>
                      <a:pt x="1095" y="0"/>
                      <a:pt x="0" y="1095"/>
                      <a:pt x="0" y="2402"/>
                    </a:cubicBezTo>
                    <a:cubicBezTo>
                      <a:pt x="0" y="3739"/>
                      <a:pt x="1095" y="4803"/>
                      <a:pt x="2402" y="4803"/>
                    </a:cubicBezTo>
                    <a:cubicBezTo>
                      <a:pt x="2523" y="4803"/>
                      <a:pt x="2614" y="4803"/>
                      <a:pt x="2736" y="4772"/>
                    </a:cubicBezTo>
                    <a:cubicBezTo>
                      <a:pt x="1581" y="4620"/>
                      <a:pt x="669" y="3617"/>
                      <a:pt x="669" y="2402"/>
                    </a:cubicBezTo>
                    <a:cubicBezTo>
                      <a:pt x="669" y="1186"/>
                      <a:pt x="1581" y="213"/>
                      <a:pt x="2736" y="31"/>
                    </a:cubicBezTo>
                    <a:cubicBezTo>
                      <a:pt x="2614" y="31"/>
                      <a:pt x="2523" y="0"/>
                      <a:pt x="2402" y="0"/>
                    </a:cubicBezTo>
                    <a:close/>
                  </a:path>
                </a:pathLst>
              </a:custGeom>
              <a:solidFill>
                <a:srgbClr val="5E5E5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0" name="Google Shape;2870;p72"/>
              <p:cNvSpPr/>
              <p:nvPr/>
            </p:nvSpPr>
            <p:spPr>
              <a:xfrm>
                <a:off x="2757823" y="3003324"/>
                <a:ext cx="337055" cy="386709"/>
              </a:xfrm>
              <a:custGeom>
                <a:avLst/>
                <a:gdLst/>
                <a:ahLst/>
                <a:cxnLst/>
                <a:rect l="l" t="t" r="r" b="b"/>
                <a:pathLst>
                  <a:path w="4134" h="4743" extrusionOk="0">
                    <a:moveTo>
                      <a:pt x="2067" y="1"/>
                    </a:moveTo>
                    <a:cubicBezTo>
                      <a:pt x="912" y="183"/>
                      <a:pt x="0" y="1156"/>
                      <a:pt x="0" y="2372"/>
                    </a:cubicBezTo>
                    <a:cubicBezTo>
                      <a:pt x="0" y="3587"/>
                      <a:pt x="912" y="4590"/>
                      <a:pt x="2067" y="4742"/>
                    </a:cubicBezTo>
                    <a:cubicBezTo>
                      <a:pt x="3222" y="4590"/>
                      <a:pt x="4134" y="3587"/>
                      <a:pt x="4134" y="2372"/>
                    </a:cubicBezTo>
                    <a:cubicBezTo>
                      <a:pt x="4134" y="1156"/>
                      <a:pt x="3222" y="183"/>
                      <a:pt x="2067" y="1"/>
                    </a:cubicBezTo>
                    <a:close/>
                  </a:path>
                </a:pathLst>
              </a:custGeom>
              <a:solidFill>
                <a:srgbClr val="17171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1" name="Google Shape;2871;p72"/>
              <p:cNvSpPr/>
              <p:nvPr/>
            </p:nvSpPr>
            <p:spPr>
              <a:xfrm>
                <a:off x="2212534" y="2738995"/>
                <a:ext cx="523031" cy="1045084"/>
              </a:xfrm>
              <a:custGeom>
                <a:avLst/>
                <a:gdLst/>
                <a:ahLst/>
                <a:cxnLst/>
                <a:rect l="l" t="t" r="r" b="b"/>
                <a:pathLst>
                  <a:path w="6415" h="12818" extrusionOk="0">
                    <a:moveTo>
                      <a:pt x="4295" y="0"/>
                    </a:moveTo>
                    <a:cubicBezTo>
                      <a:pt x="3560" y="0"/>
                      <a:pt x="2844" y="216"/>
                      <a:pt x="2524" y="355"/>
                    </a:cubicBezTo>
                    <a:cubicBezTo>
                      <a:pt x="1855" y="659"/>
                      <a:pt x="1673" y="3881"/>
                      <a:pt x="1156" y="4854"/>
                    </a:cubicBezTo>
                    <a:cubicBezTo>
                      <a:pt x="639" y="5826"/>
                      <a:pt x="1" y="10598"/>
                      <a:pt x="1" y="10598"/>
                    </a:cubicBezTo>
                    <a:lnTo>
                      <a:pt x="3193" y="12817"/>
                    </a:lnTo>
                    <a:cubicBezTo>
                      <a:pt x="3193" y="12817"/>
                      <a:pt x="3679" y="11389"/>
                      <a:pt x="4226" y="10082"/>
                    </a:cubicBezTo>
                    <a:cubicBezTo>
                      <a:pt x="5594" y="9565"/>
                      <a:pt x="5442" y="6982"/>
                      <a:pt x="5442" y="6981"/>
                    </a:cubicBezTo>
                    <a:lnTo>
                      <a:pt x="5442" y="6981"/>
                    </a:lnTo>
                    <a:cubicBezTo>
                      <a:pt x="5442" y="6982"/>
                      <a:pt x="5701" y="7326"/>
                      <a:pt x="5964" y="7326"/>
                    </a:cubicBezTo>
                    <a:cubicBezTo>
                      <a:pt x="6013" y="7326"/>
                      <a:pt x="6063" y="7314"/>
                      <a:pt x="6111" y="7285"/>
                    </a:cubicBezTo>
                    <a:cubicBezTo>
                      <a:pt x="6414" y="7073"/>
                      <a:pt x="6354" y="5614"/>
                      <a:pt x="5381" y="4337"/>
                    </a:cubicBezTo>
                    <a:cubicBezTo>
                      <a:pt x="5174" y="3186"/>
                      <a:pt x="4391" y="3046"/>
                      <a:pt x="4023" y="3046"/>
                    </a:cubicBezTo>
                    <a:cubicBezTo>
                      <a:pt x="3906" y="3046"/>
                      <a:pt x="3831" y="3060"/>
                      <a:pt x="3831" y="3060"/>
                    </a:cubicBezTo>
                    <a:lnTo>
                      <a:pt x="3648" y="1145"/>
                    </a:lnTo>
                    <a:lnTo>
                      <a:pt x="3648" y="1145"/>
                    </a:lnTo>
                    <a:cubicBezTo>
                      <a:pt x="3649" y="1146"/>
                      <a:pt x="4698" y="1413"/>
                      <a:pt x="5802" y="1413"/>
                    </a:cubicBezTo>
                    <a:cubicBezTo>
                      <a:pt x="5986" y="1413"/>
                      <a:pt x="6171" y="1406"/>
                      <a:pt x="6354" y="1389"/>
                    </a:cubicBezTo>
                    <a:cubicBezTo>
                      <a:pt x="6057" y="302"/>
                      <a:pt x="5163" y="0"/>
                      <a:pt x="4295" y="0"/>
                    </a:cubicBezTo>
                    <a:close/>
                  </a:path>
                </a:pathLst>
              </a:custGeom>
              <a:solidFill>
                <a:srgbClr val="FFB89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2" name="Google Shape;2872;p72"/>
              <p:cNvSpPr/>
              <p:nvPr/>
            </p:nvSpPr>
            <p:spPr>
              <a:xfrm>
                <a:off x="2614081" y="3233816"/>
                <a:ext cx="96698" cy="105177"/>
              </a:xfrm>
              <a:custGeom>
                <a:avLst/>
                <a:gdLst/>
                <a:ahLst/>
                <a:cxnLst/>
                <a:rect l="l" t="t" r="r" b="b"/>
                <a:pathLst>
                  <a:path w="1186" h="1290" extrusionOk="0">
                    <a:moveTo>
                      <a:pt x="61" y="1"/>
                    </a:moveTo>
                    <a:cubicBezTo>
                      <a:pt x="0" y="153"/>
                      <a:pt x="0" y="335"/>
                      <a:pt x="30" y="487"/>
                    </a:cubicBezTo>
                    <a:cubicBezTo>
                      <a:pt x="61" y="669"/>
                      <a:pt x="122" y="821"/>
                      <a:pt x="243" y="973"/>
                    </a:cubicBezTo>
                    <a:cubicBezTo>
                      <a:pt x="365" y="1095"/>
                      <a:pt x="517" y="1216"/>
                      <a:pt x="669" y="1247"/>
                    </a:cubicBezTo>
                    <a:cubicBezTo>
                      <a:pt x="751" y="1274"/>
                      <a:pt x="833" y="1289"/>
                      <a:pt x="912" y="1289"/>
                    </a:cubicBezTo>
                    <a:cubicBezTo>
                      <a:pt x="1009" y="1289"/>
                      <a:pt x="1102" y="1267"/>
                      <a:pt x="1186" y="1216"/>
                    </a:cubicBezTo>
                    <a:cubicBezTo>
                      <a:pt x="882" y="1064"/>
                      <a:pt x="699" y="912"/>
                      <a:pt x="517" y="730"/>
                    </a:cubicBezTo>
                    <a:cubicBezTo>
                      <a:pt x="456" y="639"/>
                      <a:pt x="395" y="517"/>
                      <a:pt x="304" y="396"/>
                    </a:cubicBezTo>
                    <a:cubicBezTo>
                      <a:pt x="243" y="274"/>
                      <a:pt x="152" y="153"/>
                      <a:pt x="61" y="1"/>
                    </a:cubicBezTo>
                    <a:close/>
                  </a:path>
                </a:pathLst>
              </a:custGeom>
              <a:solidFill>
                <a:srgbClr val="FB897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3" name="Google Shape;2873;p72"/>
              <p:cNvSpPr/>
              <p:nvPr/>
            </p:nvSpPr>
            <p:spPr>
              <a:xfrm>
                <a:off x="2187829" y="3528719"/>
                <a:ext cx="344475" cy="255360"/>
              </a:xfrm>
              <a:custGeom>
                <a:avLst/>
                <a:gdLst/>
                <a:ahLst/>
                <a:cxnLst/>
                <a:rect l="l" t="t" r="r" b="b"/>
                <a:pathLst>
                  <a:path w="4225" h="3132" extrusionOk="0">
                    <a:moveTo>
                      <a:pt x="304" y="1"/>
                    </a:moveTo>
                    <a:lnTo>
                      <a:pt x="0" y="1703"/>
                    </a:lnTo>
                    <a:lnTo>
                      <a:pt x="3465" y="3131"/>
                    </a:lnTo>
                    <a:lnTo>
                      <a:pt x="4225" y="1916"/>
                    </a:lnTo>
                    <a:cubicBezTo>
                      <a:pt x="3435" y="1"/>
                      <a:pt x="304" y="1"/>
                      <a:pt x="304" y="1"/>
                    </a:cubicBezTo>
                    <a:close/>
                  </a:path>
                </a:pathLst>
              </a:custGeom>
              <a:solidFill>
                <a:srgbClr val="17171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4" name="Google Shape;2874;p72"/>
              <p:cNvSpPr/>
              <p:nvPr/>
            </p:nvSpPr>
            <p:spPr>
              <a:xfrm>
                <a:off x="1915184" y="3575437"/>
                <a:ext cx="698978" cy="1152951"/>
              </a:xfrm>
              <a:custGeom>
                <a:avLst/>
                <a:gdLst/>
                <a:ahLst/>
                <a:cxnLst/>
                <a:rect l="l" t="t" r="r" b="b"/>
                <a:pathLst>
                  <a:path w="8573" h="14141" extrusionOk="0">
                    <a:moveTo>
                      <a:pt x="4206" y="0"/>
                    </a:moveTo>
                    <a:cubicBezTo>
                      <a:pt x="3722" y="0"/>
                      <a:pt x="3292" y="504"/>
                      <a:pt x="2888" y="735"/>
                    </a:cubicBezTo>
                    <a:cubicBezTo>
                      <a:pt x="2371" y="1039"/>
                      <a:pt x="1885" y="1373"/>
                      <a:pt x="1399" y="1738"/>
                    </a:cubicBezTo>
                    <a:cubicBezTo>
                      <a:pt x="912" y="2102"/>
                      <a:pt x="92" y="2589"/>
                      <a:pt x="1" y="3227"/>
                    </a:cubicBezTo>
                    <a:cubicBezTo>
                      <a:pt x="1" y="3470"/>
                      <a:pt x="31" y="3713"/>
                      <a:pt x="92" y="3957"/>
                    </a:cubicBezTo>
                    <a:cubicBezTo>
                      <a:pt x="335" y="5416"/>
                      <a:pt x="396" y="6875"/>
                      <a:pt x="426" y="8334"/>
                    </a:cubicBezTo>
                    <a:cubicBezTo>
                      <a:pt x="426" y="9428"/>
                      <a:pt x="92" y="11100"/>
                      <a:pt x="760" y="12042"/>
                    </a:cubicBezTo>
                    <a:cubicBezTo>
                      <a:pt x="1034" y="12407"/>
                      <a:pt x="1460" y="12680"/>
                      <a:pt x="1855" y="12923"/>
                    </a:cubicBezTo>
                    <a:cubicBezTo>
                      <a:pt x="3089" y="13716"/>
                      <a:pt x="4152" y="14141"/>
                      <a:pt x="5594" y="14141"/>
                    </a:cubicBezTo>
                    <a:cubicBezTo>
                      <a:pt x="5644" y="14141"/>
                      <a:pt x="5695" y="14140"/>
                      <a:pt x="5745" y="14139"/>
                    </a:cubicBezTo>
                    <a:cubicBezTo>
                      <a:pt x="6353" y="14139"/>
                      <a:pt x="7903" y="9458"/>
                      <a:pt x="7873" y="9124"/>
                    </a:cubicBezTo>
                    <a:cubicBezTo>
                      <a:pt x="7873" y="8789"/>
                      <a:pt x="6627" y="8273"/>
                      <a:pt x="8420" y="4656"/>
                    </a:cubicBezTo>
                    <a:cubicBezTo>
                      <a:pt x="8572" y="4412"/>
                      <a:pt x="7782" y="3166"/>
                      <a:pt x="7630" y="2923"/>
                    </a:cubicBezTo>
                    <a:cubicBezTo>
                      <a:pt x="7356" y="2467"/>
                      <a:pt x="7052" y="2042"/>
                      <a:pt x="6688" y="1646"/>
                    </a:cubicBezTo>
                    <a:cubicBezTo>
                      <a:pt x="6140" y="1039"/>
                      <a:pt x="5441" y="583"/>
                      <a:pt x="4742" y="187"/>
                    </a:cubicBezTo>
                    <a:cubicBezTo>
                      <a:pt x="4590" y="96"/>
                      <a:pt x="4438" y="5"/>
                      <a:pt x="4286" y="5"/>
                    </a:cubicBezTo>
                    <a:cubicBezTo>
                      <a:pt x="4259" y="2"/>
                      <a:pt x="4233" y="0"/>
                      <a:pt x="4206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5" name="Google Shape;2875;p72"/>
              <p:cNvSpPr/>
              <p:nvPr/>
            </p:nvSpPr>
            <p:spPr>
              <a:xfrm>
                <a:off x="3011797" y="2802346"/>
                <a:ext cx="494495" cy="825598"/>
              </a:xfrm>
              <a:custGeom>
                <a:avLst/>
                <a:gdLst/>
                <a:ahLst/>
                <a:cxnLst/>
                <a:rect l="l" t="t" r="r" b="b"/>
                <a:pathLst>
                  <a:path w="6065" h="10126" extrusionOk="0">
                    <a:moveTo>
                      <a:pt x="1968" y="1"/>
                    </a:moveTo>
                    <a:cubicBezTo>
                      <a:pt x="1715" y="1"/>
                      <a:pt x="1677" y="943"/>
                      <a:pt x="2326" y="1827"/>
                    </a:cubicBezTo>
                    <a:cubicBezTo>
                      <a:pt x="2326" y="3347"/>
                      <a:pt x="3177" y="5019"/>
                      <a:pt x="3329" y="5262"/>
                    </a:cubicBezTo>
                    <a:cubicBezTo>
                      <a:pt x="3663" y="5596"/>
                      <a:pt x="3207" y="7481"/>
                      <a:pt x="2873" y="8180"/>
                    </a:cubicBezTo>
                    <a:cubicBezTo>
                      <a:pt x="2640" y="7947"/>
                      <a:pt x="1892" y="7762"/>
                      <a:pt x="1219" y="7762"/>
                    </a:cubicBezTo>
                    <a:cubicBezTo>
                      <a:pt x="575" y="7762"/>
                      <a:pt x="1" y="7932"/>
                      <a:pt x="16" y="8393"/>
                    </a:cubicBezTo>
                    <a:cubicBezTo>
                      <a:pt x="16" y="9031"/>
                      <a:pt x="1505" y="8484"/>
                      <a:pt x="1444" y="9153"/>
                    </a:cubicBezTo>
                    <a:cubicBezTo>
                      <a:pt x="1353" y="10125"/>
                      <a:pt x="2478" y="10004"/>
                      <a:pt x="2539" y="10095"/>
                    </a:cubicBezTo>
                    <a:cubicBezTo>
                      <a:pt x="2551" y="10113"/>
                      <a:pt x="2574" y="10122"/>
                      <a:pt x="2606" y="10122"/>
                    </a:cubicBezTo>
                    <a:cubicBezTo>
                      <a:pt x="3103" y="10122"/>
                      <a:pt x="5761" y="8028"/>
                      <a:pt x="5761" y="8028"/>
                    </a:cubicBezTo>
                    <a:cubicBezTo>
                      <a:pt x="5761" y="8028"/>
                      <a:pt x="6065" y="6508"/>
                      <a:pt x="5213" y="4533"/>
                    </a:cubicBezTo>
                    <a:cubicBezTo>
                      <a:pt x="4879" y="3742"/>
                      <a:pt x="2630" y="156"/>
                      <a:pt x="1992" y="4"/>
                    </a:cubicBezTo>
                    <a:cubicBezTo>
                      <a:pt x="1983" y="2"/>
                      <a:pt x="1975" y="1"/>
                      <a:pt x="1968" y="1"/>
                    </a:cubicBezTo>
                    <a:close/>
                  </a:path>
                </a:pathLst>
              </a:custGeom>
              <a:solidFill>
                <a:srgbClr val="FFB89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6" name="Google Shape;2876;p72"/>
              <p:cNvSpPr/>
              <p:nvPr/>
            </p:nvSpPr>
            <p:spPr>
              <a:xfrm>
                <a:off x="3139395" y="2788078"/>
                <a:ext cx="272726" cy="443374"/>
              </a:xfrm>
              <a:custGeom>
                <a:avLst/>
                <a:gdLst/>
                <a:ahLst/>
                <a:cxnLst/>
                <a:rect l="l" t="t" r="r" b="b"/>
                <a:pathLst>
                  <a:path w="3345" h="5438" extrusionOk="0">
                    <a:moveTo>
                      <a:pt x="394" y="1"/>
                    </a:moveTo>
                    <a:cubicBezTo>
                      <a:pt x="353" y="1"/>
                      <a:pt x="312" y="8"/>
                      <a:pt x="275" y="27"/>
                    </a:cubicBezTo>
                    <a:cubicBezTo>
                      <a:pt x="183" y="57"/>
                      <a:pt x="123" y="118"/>
                      <a:pt x="92" y="179"/>
                    </a:cubicBezTo>
                    <a:cubicBezTo>
                      <a:pt x="31" y="239"/>
                      <a:pt x="31" y="300"/>
                      <a:pt x="31" y="361"/>
                    </a:cubicBezTo>
                    <a:cubicBezTo>
                      <a:pt x="1" y="574"/>
                      <a:pt x="31" y="726"/>
                      <a:pt x="92" y="878"/>
                    </a:cubicBezTo>
                    <a:cubicBezTo>
                      <a:pt x="123" y="1060"/>
                      <a:pt x="183" y="1212"/>
                      <a:pt x="244" y="1364"/>
                    </a:cubicBezTo>
                    <a:cubicBezTo>
                      <a:pt x="329" y="1617"/>
                      <a:pt x="465" y="1871"/>
                      <a:pt x="605" y="2148"/>
                    </a:cubicBezTo>
                    <a:lnTo>
                      <a:pt x="605" y="2148"/>
                    </a:lnTo>
                    <a:cubicBezTo>
                      <a:pt x="587" y="2512"/>
                      <a:pt x="674" y="2746"/>
                      <a:pt x="761" y="3036"/>
                    </a:cubicBezTo>
                    <a:cubicBezTo>
                      <a:pt x="852" y="3309"/>
                      <a:pt x="943" y="3583"/>
                      <a:pt x="1034" y="3857"/>
                    </a:cubicBezTo>
                    <a:cubicBezTo>
                      <a:pt x="1247" y="4404"/>
                      <a:pt x="1490" y="4920"/>
                      <a:pt x="1764" y="5437"/>
                    </a:cubicBezTo>
                    <a:cubicBezTo>
                      <a:pt x="1582" y="4890"/>
                      <a:pt x="1399" y="4343"/>
                      <a:pt x="1247" y="3796"/>
                    </a:cubicBezTo>
                    <a:cubicBezTo>
                      <a:pt x="1186" y="3522"/>
                      <a:pt x="1095" y="3218"/>
                      <a:pt x="1034" y="2945"/>
                    </a:cubicBezTo>
                    <a:cubicBezTo>
                      <a:pt x="974" y="2671"/>
                      <a:pt x="913" y="2367"/>
                      <a:pt x="943" y="2154"/>
                    </a:cubicBezTo>
                    <a:lnTo>
                      <a:pt x="943" y="2124"/>
                    </a:lnTo>
                    <a:lnTo>
                      <a:pt x="943" y="2063"/>
                    </a:lnTo>
                    <a:cubicBezTo>
                      <a:pt x="822" y="1790"/>
                      <a:pt x="700" y="1486"/>
                      <a:pt x="579" y="1212"/>
                    </a:cubicBezTo>
                    <a:cubicBezTo>
                      <a:pt x="518" y="1091"/>
                      <a:pt x="487" y="939"/>
                      <a:pt x="427" y="787"/>
                    </a:cubicBezTo>
                    <a:cubicBezTo>
                      <a:pt x="396" y="665"/>
                      <a:pt x="366" y="513"/>
                      <a:pt x="396" y="422"/>
                    </a:cubicBezTo>
                    <a:cubicBezTo>
                      <a:pt x="396" y="407"/>
                      <a:pt x="396" y="397"/>
                      <a:pt x="396" y="391"/>
                    </a:cubicBezTo>
                    <a:cubicBezTo>
                      <a:pt x="416" y="391"/>
                      <a:pt x="423" y="378"/>
                      <a:pt x="443" y="378"/>
                    </a:cubicBezTo>
                    <a:cubicBezTo>
                      <a:pt x="454" y="378"/>
                      <a:pt x="467" y="381"/>
                      <a:pt x="487" y="391"/>
                    </a:cubicBezTo>
                    <a:cubicBezTo>
                      <a:pt x="579" y="452"/>
                      <a:pt x="700" y="543"/>
                      <a:pt x="791" y="635"/>
                    </a:cubicBezTo>
                    <a:cubicBezTo>
                      <a:pt x="1034" y="847"/>
                      <a:pt x="1217" y="1060"/>
                      <a:pt x="1430" y="1303"/>
                    </a:cubicBezTo>
                    <a:cubicBezTo>
                      <a:pt x="1794" y="1759"/>
                      <a:pt x="2189" y="2276"/>
                      <a:pt x="2493" y="2793"/>
                    </a:cubicBezTo>
                    <a:cubicBezTo>
                      <a:pt x="2828" y="3309"/>
                      <a:pt x="3132" y="3826"/>
                      <a:pt x="3345" y="4434"/>
                    </a:cubicBezTo>
                    <a:cubicBezTo>
                      <a:pt x="3223" y="3826"/>
                      <a:pt x="2980" y="3218"/>
                      <a:pt x="2706" y="2671"/>
                    </a:cubicBezTo>
                    <a:cubicBezTo>
                      <a:pt x="2402" y="2124"/>
                      <a:pt x="2068" y="1577"/>
                      <a:pt x="1673" y="1091"/>
                    </a:cubicBezTo>
                    <a:cubicBezTo>
                      <a:pt x="1490" y="847"/>
                      <a:pt x="1278" y="604"/>
                      <a:pt x="1065" y="361"/>
                    </a:cubicBezTo>
                    <a:cubicBezTo>
                      <a:pt x="943" y="270"/>
                      <a:pt x="822" y="148"/>
                      <a:pt x="639" y="57"/>
                    </a:cubicBezTo>
                    <a:cubicBezTo>
                      <a:pt x="576" y="36"/>
                      <a:pt x="485" y="1"/>
                      <a:pt x="394" y="1"/>
                    </a:cubicBezTo>
                    <a:close/>
                  </a:path>
                </a:pathLst>
              </a:custGeom>
              <a:solidFill>
                <a:srgbClr val="FB897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7" name="Google Shape;2877;p72"/>
              <p:cNvSpPr/>
              <p:nvPr/>
            </p:nvSpPr>
            <p:spPr>
              <a:xfrm>
                <a:off x="1959783" y="4343881"/>
                <a:ext cx="401548" cy="347247"/>
              </a:xfrm>
              <a:custGeom>
                <a:avLst/>
                <a:gdLst/>
                <a:ahLst/>
                <a:cxnLst/>
                <a:rect l="l" t="t" r="r" b="b"/>
                <a:pathLst>
                  <a:path w="4925" h="4259" extrusionOk="0">
                    <a:moveTo>
                      <a:pt x="1360" y="0"/>
                    </a:moveTo>
                    <a:cubicBezTo>
                      <a:pt x="1276" y="0"/>
                      <a:pt x="1198" y="21"/>
                      <a:pt x="1125" y="64"/>
                    </a:cubicBezTo>
                    <a:cubicBezTo>
                      <a:pt x="1" y="702"/>
                      <a:pt x="4925" y="4258"/>
                      <a:pt x="4925" y="4258"/>
                    </a:cubicBezTo>
                    <a:cubicBezTo>
                      <a:pt x="4925" y="4258"/>
                      <a:pt x="2583" y="0"/>
                      <a:pt x="136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8" name="Google Shape;2878;p72"/>
              <p:cNvSpPr/>
              <p:nvPr/>
            </p:nvSpPr>
            <p:spPr>
              <a:xfrm>
                <a:off x="3674737" y="4279633"/>
                <a:ext cx="143823" cy="290011"/>
              </a:xfrm>
              <a:custGeom>
                <a:avLst/>
                <a:gdLst/>
                <a:ahLst/>
                <a:cxnLst/>
                <a:rect l="l" t="t" r="r" b="b"/>
                <a:pathLst>
                  <a:path w="1764" h="3557" extrusionOk="0">
                    <a:moveTo>
                      <a:pt x="0" y="0"/>
                    </a:moveTo>
                    <a:cubicBezTo>
                      <a:pt x="1" y="1"/>
                      <a:pt x="1095" y="2189"/>
                      <a:pt x="760" y="3557"/>
                    </a:cubicBezTo>
                    <a:cubicBezTo>
                      <a:pt x="1763" y="2918"/>
                      <a:pt x="1368" y="730"/>
                      <a:pt x="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pic>
        <p:nvPicPr>
          <p:cNvPr id="2879" name="Google Shape;2879;p72">
            <a:hlinkClick r:id="rId5" action="ppaction://hlinksldjump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8236575" y="4549730"/>
            <a:ext cx="388400" cy="38845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5300405" y="1260911"/>
            <a:ext cx="2670464" cy="3245941"/>
          </a:xfrm>
          <a:prstGeom prst="ellipse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i="1" dirty="0" err="1"/>
              <a:t>Xung</a:t>
            </a:r>
            <a:r>
              <a:rPr lang="en-US" sz="1800" i="1" dirty="0"/>
              <a:t> </a:t>
            </a:r>
            <a:r>
              <a:rPr lang="en-US" sz="1800" i="1" dirty="0" err="1"/>
              <a:t>quanh</a:t>
            </a:r>
            <a:r>
              <a:rPr lang="en-US" sz="1800" i="1" dirty="0"/>
              <a:t> </a:t>
            </a:r>
            <a:r>
              <a:rPr lang="en-US" sz="1800" i="1" dirty="0" err="1"/>
              <a:t>các</a:t>
            </a:r>
            <a:r>
              <a:rPr lang="en-US" sz="1800" i="1" dirty="0"/>
              <a:t> </a:t>
            </a:r>
            <a:r>
              <a:rPr lang="en-US" sz="1800" i="1" dirty="0" err="1"/>
              <a:t>em</a:t>
            </a:r>
            <a:r>
              <a:rPr lang="en-US" sz="1800" i="1" dirty="0"/>
              <a:t> </a:t>
            </a:r>
            <a:r>
              <a:rPr lang="en-US" sz="1800" i="1" dirty="0" err="1"/>
              <a:t>có</a:t>
            </a:r>
            <a:r>
              <a:rPr lang="en-US" sz="1800" i="1" dirty="0"/>
              <a:t> </a:t>
            </a:r>
            <a:r>
              <a:rPr lang="en-US" sz="1800" i="1" dirty="0" err="1"/>
              <a:t>trường</a:t>
            </a:r>
            <a:r>
              <a:rPr lang="en-US" sz="1800" i="1" dirty="0"/>
              <a:t> </a:t>
            </a:r>
            <a:r>
              <a:rPr lang="en-US" sz="1800" i="1" dirty="0" err="1"/>
              <a:t>hợp</a:t>
            </a:r>
            <a:r>
              <a:rPr lang="en-US" sz="1800" i="1" dirty="0"/>
              <a:t> </a:t>
            </a:r>
            <a:r>
              <a:rPr lang="en-US" sz="1800" i="1" dirty="0" err="1"/>
              <a:t>phân</a:t>
            </a:r>
            <a:r>
              <a:rPr lang="en-US" sz="1800" i="1" dirty="0"/>
              <a:t> </a:t>
            </a:r>
            <a:r>
              <a:rPr lang="en-US" sz="1800" i="1" dirty="0" err="1"/>
              <a:t>biệt</a:t>
            </a:r>
            <a:r>
              <a:rPr lang="en-US" sz="1800" i="1" dirty="0"/>
              <a:t> </a:t>
            </a:r>
            <a:r>
              <a:rPr lang="en-US" sz="1800" i="1" dirty="0" err="1"/>
              <a:t>đối</a:t>
            </a:r>
            <a:r>
              <a:rPr lang="en-US" sz="1800" i="1" dirty="0"/>
              <a:t> </a:t>
            </a:r>
            <a:r>
              <a:rPr lang="en-US" sz="1800" i="1" dirty="0" err="1"/>
              <a:t>xử</a:t>
            </a:r>
            <a:r>
              <a:rPr lang="en-US" sz="1800" i="1" dirty="0"/>
              <a:t> </a:t>
            </a:r>
            <a:r>
              <a:rPr lang="en-US" sz="1800" i="1" dirty="0" err="1"/>
              <a:t>giữa</a:t>
            </a:r>
            <a:r>
              <a:rPr lang="en-US" sz="1800" i="1" dirty="0"/>
              <a:t> </a:t>
            </a:r>
            <a:r>
              <a:rPr lang="en-US" sz="1800" i="1" dirty="0" err="1"/>
              <a:t>nam</a:t>
            </a:r>
            <a:r>
              <a:rPr lang="en-US" sz="1800" i="1" dirty="0"/>
              <a:t> </a:t>
            </a:r>
            <a:r>
              <a:rPr lang="en-US" sz="1800" i="1" dirty="0" err="1"/>
              <a:t>và</a:t>
            </a:r>
            <a:r>
              <a:rPr lang="en-US" sz="1800" i="1" dirty="0"/>
              <a:t> </a:t>
            </a:r>
            <a:r>
              <a:rPr lang="en-US" sz="1800" i="1" dirty="0" err="1"/>
              <a:t>nữ</a:t>
            </a:r>
            <a:r>
              <a:rPr lang="en-US" sz="1800" i="1" dirty="0"/>
              <a:t> hay </a:t>
            </a:r>
            <a:r>
              <a:rPr lang="en-US" sz="1800" i="1" dirty="0" err="1"/>
              <a:t>không</a:t>
            </a:r>
            <a:r>
              <a:rPr lang="en-US" sz="1800" i="1" dirty="0"/>
              <a:t>? </a:t>
            </a:r>
            <a:r>
              <a:rPr lang="en-US" sz="1800" i="1" dirty="0" err="1"/>
              <a:t>Đó</a:t>
            </a:r>
            <a:r>
              <a:rPr lang="en-US" sz="1800" i="1" dirty="0"/>
              <a:t> </a:t>
            </a:r>
            <a:r>
              <a:rPr lang="en-US" sz="1800" i="1" dirty="0" err="1"/>
              <a:t>là</a:t>
            </a:r>
            <a:r>
              <a:rPr lang="en-US" sz="1800" i="1" dirty="0"/>
              <a:t> </a:t>
            </a:r>
            <a:r>
              <a:rPr lang="en-US" sz="1800" i="1" dirty="0" err="1"/>
              <a:t>trường</a:t>
            </a:r>
            <a:r>
              <a:rPr lang="en-US" sz="1800" i="1" dirty="0"/>
              <a:t> </a:t>
            </a:r>
            <a:r>
              <a:rPr lang="en-US" sz="1800" i="1" dirty="0" err="1"/>
              <a:t>hợp</a:t>
            </a:r>
            <a:r>
              <a:rPr lang="en-US" sz="1800" i="1" dirty="0"/>
              <a:t> </a:t>
            </a:r>
            <a:r>
              <a:rPr lang="en-US" sz="1800" i="1" dirty="0" err="1"/>
              <a:t>như</a:t>
            </a:r>
            <a:r>
              <a:rPr lang="en-US" sz="1800" i="1" dirty="0"/>
              <a:t> </a:t>
            </a:r>
            <a:r>
              <a:rPr lang="en-US" sz="1800" i="1" dirty="0" err="1"/>
              <a:t>thế</a:t>
            </a:r>
            <a:r>
              <a:rPr lang="en-US" sz="1800" i="1" dirty="0"/>
              <a:t> </a:t>
            </a:r>
            <a:r>
              <a:rPr lang="en-US" sz="1800" i="1" dirty="0" err="1"/>
              <a:t>nào</a:t>
            </a:r>
            <a:r>
              <a:rPr lang="en-US" sz="1800" i="1" dirty="0"/>
              <a:t>?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6" name="Google Shape;2886;p73"/>
          <p:cNvSpPr txBox="1">
            <a:spLocks noGrp="1"/>
          </p:cNvSpPr>
          <p:nvPr>
            <p:ph type="title"/>
          </p:nvPr>
        </p:nvSpPr>
        <p:spPr>
          <a:xfrm>
            <a:off x="720900" y="609759"/>
            <a:ext cx="7713600" cy="575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 dirty="0"/>
              <a:t>K</a:t>
            </a:r>
            <a:r>
              <a:rPr lang="en" sz="6600" dirty="0"/>
              <a:t>ết luận</a:t>
            </a:r>
            <a:endParaRPr sz="6600" dirty="0"/>
          </a:p>
        </p:txBody>
      </p:sp>
      <p:grpSp>
        <p:nvGrpSpPr>
          <p:cNvPr id="2887" name="Google Shape;2887;p73"/>
          <p:cNvGrpSpPr/>
          <p:nvPr/>
        </p:nvGrpSpPr>
        <p:grpSpPr>
          <a:xfrm>
            <a:off x="1399384" y="174855"/>
            <a:ext cx="942421" cy="1518787"/>
            <a:chOff x="-1783451" y="2350903"/>
            <a:chExt cx="1537641" cy="2941038"/>
          </a:xfrm>
        </p:grpSpPr>
        <p:sp>
          <p:nvSpPr>
            <p:cNvPr id="2888" name="Google Shape;2888;p73"/>
            <p:cNvSpPr/>
            <p:nvPr/>
          </p:nvSpPr>
          <p:spPr>
            <a:xfrm rot="-5400000">
              <a:off x="-1633826" y="2791550"/>
              <a:ext cx="51965" cy="97052"/>
            </a:xfrm>
            <a:custGeom>
              <a:avLst/>
              <a:gdLst/>
              <a:ahLst/>
              <a:cxnLst/>
              <a:rect l="l" t="t" r="r" b="b"/>
              <a:pathLst>
                <a:path w="1156" h="2159" extrusionOk="0">
                  <a:moveTo>
                    <a:pt x="335" y="0"/>
                  </a:moveTo>
                  <a:lnTo>
                    <a:pt x="1" y="122"/>
                  </a:lnTo>
                  <a:lnTo>
                    <a:pt x="852" y="2159"/>
                  </a:lnTo>
                  <a:lnTo>
                    <a:pt x="1156" y="2037"/>
                  </a:lnTo>
                  <a:lnTo>
                    <a:pt x="335" y="0"/>
                  </a:lnTo>
                  <a:close/>
                </a:path>
              </a:pathLst>
            </a:custGeom>
            <a:solidFill>
              <a:srgbClr val="DEE4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9" name="Google Shape;2889;p73"/>
            <p:cNvSpPr/>
            <p:nvPr/>
          </p:nvSpPr>
          <p:spPr>
            <a:xfrm rot="-5400000">
              <a:off x="-1683701" y="2666515"/>
              <a:ext cx="51965" cy="98446"/>
            </a:xfrm>
            <a:custGeom>
              <a:avLst/>
              <a:gdLst/>
              <a:ahLst/>
              <a:cxnLst/>
              <a:rect l="l" t="t" r="r" b="b"/>
              <a:pathLst>
                <a:path w="1156" h="2190" extrusionOk="0">
                  <a:moveTo>
                    <a:pt x="305" y="1"/>
                  </a:moveTo>
                  <a:lnTo>
                    <a:pt x="1" y="122"/>
                  </a:lnTo>
                  <a:lnTo>
                    <a:pt x="821" y="2189"/>
                  </a:lnTo>
                  <a:lnTo>
                    <a:pt x="1156" y="2037"/>
                  </a:lnTo>
                  <a:lnTo>
                    <a:pt x="305" y="1"/>
                  </a:lnTo>
                  <a:close/>
                </a:path>
              </a:pathLst>
            </a:custGeom>
            <a:solidFill>
              <a:srgbClr val="DEE4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0" name="Google Shape;2890;p73"/>
            <p:cNvSpPr/>
            <p:nvPr/>
          </p:nvSpPr>
          <p:spPr>
            <a:xfrm rot="-5400000">
              <a:off x="-1736992" y="2532624"/>
              <a:ext cx="51965" cy="98401"/>
            </a:xfrm>
            <a:custGeom>
              <a:avLst/>
              <a:gdLst/>
              <a:ahLst/>
              <a:cxnLst/>
              <a:rect l="l" t="t" r="r" b="b"/>
              <a:pathLst>
                <a:path w="1156" h="2189" extrusionOk="0">
                  <a:moveTo>
                    <a:pt x="305" y="0"/>
                  </a:moveTo>
                  <a:lnTo>
                    <a:pt x="1" y="152"/>
                  </a:lnTo>
                  <a:lnTo>
                    <a:pt x="821" y="2189"/>
                  </a:lnTo>
                  <a:lnTo>
                    <a:pt x="1156" y="2037"/>
                  </a:lnTo>
                  <a:lnTo>
                    <a:pt x="305" y="0"/>
                  </a:lnTo>
                  <a:close/>
                </a:path>
              </a:pathLst>
            </a:custGeom>
            <a:solidFill>
              <a:srgbClr val="DEE4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1" name="Google Shape;2891;p73"/>
            <p:cNvSpPr/>
            <p:nvPr/>
          </p:nvSpPr>
          <p:spPr>
            <a:xfrm rot="-5400000">
              <a:off x="-1305898" y="2604368"/>
              <a:ext cx="53314" cy="98401"/>
            </a:xfrm>
            <a:custGeom>
              <a:avLst/>
              <a:gdLst/>
              <a:ahLst/>
              <a:cxnLst/>
              <a:rect l="l" t="t" r="r" b="b"/>
              <a:pathLst>
                <a:path w="1186" h="2189" extrusionOk="0">
                  <a:moveTo>
                    <a:pt x="335" y="0"/>
                  </a:moveTo>
                  <a:lnTo>
                    <a:pt x="1" y="122"/>
                  </a:lnTo>
                  <a:lnTo>
                    <a:pt x="852" y="2189"/>
                  </a:lnTo>
                  <a:lnTo>
                    <a:pt x="1186" y="2037"/>
                  </a:lnTo>
                  <a:lnTo>
                    <a:pt x="335" y="0"/>
                  </a:lnTo>
                  <a:close/>
                </a:path>
              </a:pathLst>
            </a:custGeom>
            <a:solidFill>
              <a:srgbClr val="DEE4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2" name="Google Shape;2892;p73"/>
            <p:cNvSpPr/>
            <p:nvPr/>
          </p:nvSpPr>
          <p:spPr>
            <a:xfrm rot="-5400000">
              <a:off x="-1361234" y="2468387"/>
              <a:ext cx="51965" cy="98401"/>
            </a:xfrm>
            <a:custGeom>
              <a:avLst/>
              <a:gdLst/>
              <a:ahLst/>
              <a:cxnLst/>
              <a:rect l="l" t="t" r="r" b="b"/>
              <a:pathLst>
                <a:path w="1156" h="2189" extrusionOk="0">
                  <a:moveTo>
                    <a:pt x="335" y="0"/>
                  </a:moveTo>
                  <a:lnTo>
                    <a:pt x="0" y="122"/>
                  </a:lnTo>
                  <a:lnTo>
                    <a:pt x="851" y="2189"/>
                  </a:lnTo>
                  <a:lnTo>
                    <a:pt x="1155" y="2037"/>
                  </a:lnTo>
                  <a:lnTo>
                    <a:pt x="335" y="0"/>
                  </a:lnTo>
                  <a:close/>
                </a:path>
              </a:pathLst>
            </a:custGeom>
            <a:solidFill>
              <a:srgbClr val="DEE4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3" name="Google Shape;2893;p73"/>
            <p:cNvSpPr/>
            <p:nvPr/>
          </p:nvSpPr>
          <p:spPr>
            <a:xfrm rot="-5400000">
              <a:off x="-1679610" y="2831850"/>
              <a:ext cx="54707" cy="54707"/>
            </a:xfrm>
            <a:custGeom>
              <a:avLst/>
              <a:gdLst/>
              <a:ahLst/>
              <a:cxnLst/>
              <a:rect l="l" t="t" r="r" b="b"/>
              <a:pathLst>
                <a:path w="1217" h="1217" extrusionOk="0">
                  <a:moveTo>
                    <a:pt x="609" y="1"/>
                  </a:moveTo>
                  <a:cubicBezTo>
                    <a:pt x="274" y="1"/>
                    <a:pt x="1" y="274"/>
                    <a:pt x="1" y="609"/>
                  </a:cubicBezTo>
                  <a:cubicBezTo>
                    <a:pt x="1" y="943"/>
                    <a:pt x="274" y="1217"/>
                    <a:pt x="609" y="1217"/>
                  </a:cubicBezTo>
                  <a:cubicBezTo>
                    <a:pt x="943" y="1217"/>
                    <a:pt x="1217" y="943"/>
                    <a:pt x="1217" y="609"/>
                  </a:cubicBezTo>
                  <a:cubicBezTo>
                    <a:pt x="1217" y="274"/>
                    <a:pt x="943" y="1"/>
                    <a:pt x="609" y="1"/>
                  </a:cubicBezTo>
                  <a:close/>
                </a:path>
              </a:pathLst>
            </a:custGeom>
            <a:solidFill>
              <a:srgbClr val="17171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4" name="Google Shape;2894;p73"/>
            <p:cNvSpPr/>
            <p:nvPr/>
          </p:nvSpPr>
          <p:spPr>
            <a:xfrm rot="-5400000">
              <a:off x="-1727440" y="2706118"/>
              <a:ext cx="54707" cy="54707"/>
            </a:xfrm>
            <a:custGeom>
              <a:avLst/>
              <a:gdLst/>
              <a:ahLst/>
              <a:cxnLst/>
              <a:rect l="l" t="t" r="r" b="b"/>
              <a:pathLst>
                <a:path w="1217" h="1217" extrusionOk="0">
                  <a:moveTo>
                    <a:pt x="608" y="1"/>
                  </a:moveTo>
                  <a:cubicBezTo>
                    <a:pt x="274" y="1"/>
                    <a:pt x="0" y="274"/>
                    <a:pt x="0" y="609"/>
                  </a:cubicBezTo>
                  <a:cubicBezTo>
                    <a:pt x="0" y="943"/>
                    <a:pt x="274" y="1217"/>
                    <a:pt x="608" y="1217"/>
                  </a:cubicBezTo>
                  <a:cubicBezTo>
                    <a:pt x="943" y="1217"/>
                    <a:pt x="1216" y="943"/>
                    <a:pt x="1216" y="609"/>
                  </a:cubicBezTo>
                  <a:cubicBezTo>
                    <a:pt x="1216" y="274"/>
                    <a:pt x="943" y="1"/>
                    <a:pt x="608" y="1"/>
                  </a:cubicBezTo>
                  <a:close/>
                </a:path>
              </a:pathLst>
            </a:custGeom>
            <a:solidFill>
              <a:srgbClr val="17171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5" name="Google Shape;2895;p73"/>
            <p:cNvSpPr/>
            <p:nvPr/>
          </p:nvSpPr>
          <p:spPr>
            <a:xfrm rot="-5400000">
              <a:off x="-1784125" y="2574272"/>
              <a:ext cx="56056" cy="54707"/>
            </a:xfrm>
            <a:custGeom>
              <a:avLst/>
              <a:gdLst/>
              <a:ahLst/>
              <a:cxnLst/>
              <a:rect l="l" t="t" r="r" b="b"/>
              <a:pathLst>
                <a:path w="1247" h="1217" extrusionOk="0">
                  <a:moveTo>
                    <a:pt x="639" y="1"/>
                  </a:moveTo>
                  <a:cubicBezTo>
                    <a:pt x="274" y="1"/>
                    <a:pt x="0" y="274"/>
                    <a:pt x="0" y="609"/>
                  </a:cubicBezTo>
                  <a:cubicBezTo>
                    <a:pt x="0" y="943"/>
                    <a:pt x="274" y="1217"/>
                    <a:pt x="639" y="1217"/>
                  </a:cubicBezTo>
                  <a:cubicBezTo>
                    <a:pt x="973" y="1217"/>
                    <a:pt x="1246" y="943"/>
                    <a:pt x="1246" y="609"/>
                  </a:cubicBezTo>
                  <a:cubicBezTo>
                    <a:pt x="1246" y="274"/>
                    <a:pt x="973" y="1"/>
                    <a:pt x="639" y="1"/>
                  </a:cubicBezTo>
                  <a:close/>
                </a:path>
              </a:pathLst>
            </a:custGeom>
            <a:solidFill>
              <a:srgbClr val="17171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6" name="Google Shape;2896;p73"/>
            <p:cNvSpPr/>
            <p:nvPr/>
          </p:nvSpPr>
          <p:spPr>
            <a:xfrm rot="-5400000">
              <a:off x="-1313427" y="2472500"/>
              <a:ext cx="54707" cy="54707"/>
            </a:xfrm>
            <a:custGeom>
              <a:avLst/>
              <a:gdLst/>
              <a:ahLst/>
              <a:cxnLst/>
              <a:rect l="l" t="t" r="r" b="b"/>
              <a:pathLst>
                <a:path w="1217" h="1217" extrusionOk="0">
                  <a:moveTo>
                    <a:pt x="609" y="1"/>
                  </a:moveTo>
                  <a:cubicBezTo>
                    <a:pt x="274" y="1"/>
                    <a:pt x="1" y="274"/>
                    <a:pt x="1" y="609"/>
                  </a:cubicBezTo>
                  <a:cubicBezTo>
                    <a:pt x="1" y="943"/>
                    <a:pt x="274" y="1217"/>
                    <a:pt x="609" y="1217"/>
                  </a:cubicBezTo>
                  <a:cubicBezTo>
                    <a:pt x="943" y="1217"/>
                    <a:pt x="1217" y="943"/>
                    <a:pt x="1217" y="609"/>
                  </a:cubicBezTo>
                  <a:cubicBezTo>
                    <a:pt x="1217" y="274"/>
                    <a:pt x="943" y="1"/>
                    <a:pt x="609" y="1"/>
                  </a:cubicBezTo>
                  <a:close/>
                </a:path>
              </a:pathLst>
            </a:custGeom>
            <a:solidFill>
              <a:srgbClr val="17171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7" name="Google Shape;2897;p73"/>
            <p:cNvSpPr/>
            <p:nvPr/>
          </p:nvSpPr>
          <p:spPr>
            <a:xfrm rot="-5400000">
              <a:off x="-1262137" y="2605649"/>
              <a:ext cx="56056" cy="54797"/>
            </a:xfrm>
            <a:custGeom>
              <a:avLst/>
              <a:gdLst/>
              <a:ahLst/>
              <a:cxnLst/>
              <a:rect l="l" t="t" r="r" b="b"/>
              <a:pathLst>
                <a:path w="1247" h="1219" extrusionOk="0">
                  <a:moveTo>
                    <a:pt x="638" y="1"/>
                  </a:moveTo>
                  <a:cubicBezTo>
                    <a:pt x="304" y="1"/>
                    <a:pt x="31" y="274"/>
                    <a:pt x="0" y="609"/>
                  </a:cubicBezTo>
                  <a:cubicBezTo>
                    <a:pt x="0" y="943"/>
                    <a:pt x="274" y="1217"/>
                    <a:pt x="608" y="1217"/>
                  </a:cubicBezTo>
                  <a:cubicBezTo>
                    <a:pt x="625" y="1218"/>
                    <a:pt x="642" y="1219"/>
                    <a:pt x="659" y="1219"/>
                  </a:cubicBezTo>
                  <a:cubicBezTo>
                    <a:pt x="970" y="1219"/>
                    <a:pt x="1216" y="956"/>
                    <a:pt x="1216" y="639"/>
                  </a:cubicBezTo>
                  <a:cubicBezTo>
                    <a:pt x="1246" y="305"/>
                    <a:pt x="973" y="31"/>
                    <a:pt x="638" y="1"/>
                  </a:cubicBezTo>
                  <a:close/>
                </a:path>
              </a:pathLst>
            </a:custGeom>
            <a:solidFill>
              <a:srgbClr val="17171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8" name="Google Shape;2898;p73"/>
            <p:cNvSpPr/>
            <p:nvPr/>
          </p:nvSpPr>
          <p:spPr>
            <a:xfrm rot="-5716814">
              <a:off x="-1518968" y="4034792"/>
              <a:ext cx="1378525" cy="1045371"/>
            </a:xfrm>
            <a:custGeom>
              <a:avLst/>
              <a:gdLst/>
              <a:ahLst/>
              <a:cxnLst/>
              <a:rect l="l" t="t" r="r" b="b"/>
              <a:pathLst>
                <a:path w="32342" h="21703" extrusionOk="0">
                  <a:moveTo>
                    <a:pt x="23792" y="1"/>
                  </a:moveTo>
                  <a:cubicBezTo>
                    <a:pt x="22994" y="1"/>
                    <a:pt x="22185" y="184"/>
                    <a:pt x="21399" y="582"/>
                  </a:cubicBezTo>
                  <a:cubicBezTo>
                    <a:pt x="19648" y="1457"/>
                    <a:pt x="17855" y="2971"/>
                    <a:pt x="15852" y="2971"/>
                  </a:cubicBezTo>
                  <a:cubicBezTo>
                    <a:pt x="15422" y="2971"/>
                    <a:pt x="14981" y="2901"/>
                    <a:pt x="14530" y="2740"/>
                  </a:cubicBezTo>
                  <a:cubicBezTo>
                    <a:pt x="12998" y="2199"/>
                    <a:pt x="11284" y="1840"/>
                    <a:pt x="9592" y="1840"/>
                  </a:cubicBezTo>
                  <a:cubicBezTo>
                    <a:pt x="8430" y="1840"/>
                    <a:pt x="7278" y="2009"/>
                    <a:pt x="6201" y="2405"/>
                  </a:cubicBezTo>
                  <a:cubicBezTo>
                    <a:pt x="6171" y="2436"/>
                    <a:pt x="6140" y="2436"/>
                    <a:pt x="6110" y="2466"/>
                  </a:cubicBezTo>
                  <a:cubicBezTo>
                    <a:pt x="2462" y="3864"/>
                    <a:pt x="0" y="7664"/>
                    <a:pt x="0" y="11554"/>
                  </a:cubicBezTo>
                  <a:cubicBezTo>
                    <a:pt x="31" y="14959"/>
                    <a:pt x="1885" y="18029"/>
                    <a:pt x="4651" y="19944"/>
                  </a:cubicBezTo>
                  <a:cubicBezTo>
                    <a:pt x="6515" y="21228"/>
                    <a:pt x="8283" y="21702"/>
                    <a:pt x="9929" y="21702"/>
                  </a:cubicBezTo>
                  <a:cubicBezTo>
                    <a:pt x="13972" y="21702"/>
                    <a:pt x="17281" y="18837"/>
                    <a:pt x="19484" y="18059"/>
                  </a:cubicBezTo>
                  <a:cubicBezTo>
                    <a:pt x="20035" y="17868"/>
                    <a:pt x="20628" y="17790"/>
                    <a:pt x="21231" y="17790"/>
                  </a:cubicBezTo>
                  <a:cubicBezTo>
                    <a:pt x="23984" y="17790"/>
                    <a:pt x="26931" y="19427"/>
                    <a:pt x="26931" y="19427"/>
                  </a:cubicBezTo>
                  <a:cubicBezTo>
                    <a:pt x="26931" y="19427"/>
                    <a:pt x="26978" y="19435"/>
                    <a:pt x="27064" y="19435"/>
                  </a:cubicBezTo>
                  <a:cubicBezTo>
                    <a:pt x="27675" y="19435"/>
                    <a:pt x="30248" y="19037"/>
                    <a:pt x="31582" y="12558"/>
                  </a:cubicBezTo>
                  <a:cubicBezTo>
                    <a:pt x="32341" y="8819"/>
                    <a:pt x="30943" y="4746"/>
                    <a:pt x="28268" y="2041"/>
                  </a:cubicBezTo>
                  <a:cubicBezTo>
                    <a:pt x="27021" y="773"/>
                    <a:pt x="25430" y="1"/>
                    <a:pt x="2379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9" name="Google Shape;2899;p73"/>
            <p:cNvSpPr/>
            <p:nvPr/>
          </p:nvSpPr>
          <p:spPr>
            <a:xfrm rot="-5400000">
              <a:off x="-1997964" y="3372899"/>
              <a:ext cx="1781782" cy="716048"/>
            </a:xfrm>
            <a:custGeom>
              <a:avLst/>
              <a:gdLst/>
              <a:ahLst/>
              <a:cxnLst/>
              <a:rect l="l" t="t" r="r" b="b"/>
              <a:pathLst>
                <a:path w="39637" h="15929" extrusionOk="0">
                  <a:moveTo>
                    <a:pt x="38147" y="1"/>
                  </a:moveTo>
                  <a:lnTo>
                    <a:pt x="0" y="12737"/>
                  </a:lnTo>
                  <a:lnTo>
                    <a:pt x="2766" y="15928"/>
                  </a:lnTo>
                  <a:lnTo>
                    <a:pt x="39636" y="3284"/>
                  </a:lnTo>
                  <a:lnTo>
                    <a:pt x="38147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0" name="Google Shape;2900;p73"/>
            <p:cNvSpPr/>
            <p:nvPr/>
          </p:nvSpPr>
          <p:spPr>
            <a:xfrm rot="-5400000">
              <a:off x="-1775944" y="2426738"/>
              <a:ext cx="556152" cy="404483"/>
            </a:xfrm>
            <a:custGeom>
              <a:avLst/>
              <a:gdLst/>
              <a:ahLst/>
              <a:cxnLst/>
              <a:rect l="l" t="t" r="r" b="b"/>
              <a:pathLst>
                <a:path w="12372" h="8998" extrusionOk="0">
                  <a:moveTo>
                    <a:pt x="9879" y="1"/>
                  </a:moveTo>
                  <a:lnTo>
                    <a:pt x="1004" y="3132"/>
                  </a:lnTo>
                  <a:lnTo>
                    <a:pt x="1" y="5229"/>
                  </a:lnTo>
                  <a:lnTo>
                    <a:pt x="1490" y="8512"/>
                  </a:lnTo>
                  <a:lnTo>
                    <a:pt x="4439" y="8998"/>
                  </a:lnTo>
                  <a:lnTo>
                    <a:pt x="12372" y="6657"/>
                  </a:lnTo>
                  <a:lnTo>
                    <a:pt x="9879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1" name="Google Shape;2901;p73"/>
            <p:cNvSpPr/>
            <p:nvPr/>
          </p:nvSpPr>
          <p:spPr>
            <a:xfrm rot="-5400000">
              <a:off x="-798699" y="4363494"/>
              <a:ext cx="28725" cy="9710"/>
            </a:xfrm>
            <a:custGeom>
              <a:avLst/>
              <a:gdLst/>
              <a:ahLst/>
              <a:cxnLst/>
              <a:rect l="l" t="t" r="r" b="b"/>
              <a:pathLst>
                <a:path w="639" h="216" extrusionOk="0">
                  <a:moveTo>
                    <a:pt x="164" y="1"/>
                  </a:moveTo>
                  <a:cubicBezTo>
                    <a:pt x="69" y="1"/>
                    <a:pt x="1" y="11"/>
                    <a:pt x="1" y="11"/>
                  </a:cubicBezTo>
                  <a:cubicBezTo>
                    <a:pt x="1" y="11"/>
                    <a:pt x="172" y="216"/>
                    <a:pt x="398" y="216"/>
                  </a:cubicBezTo>
                  <a:cubicBezTo>
                    <a:pt x="474" y="216"/>
                    <a:pt x="555" y="193"/>
                    <a:pt x="639" y="132"/>
                  </a:cubicBezTo>
                  <a:cubicBezTo>
                    <a:pt x="511" y="23"/>
                    <a:pt x="307" y="1"/>
                    <a:pt x="164" y="1"/>
                  </a:cubicBezTo>
                  <a:close/>
                </a:path>
              </a:pathLst>
            </a:custGeom>
            <a:solidFill>
              <a:srgbClr val="FB89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2" name="Google Shape;2902;p73"/>
            <p:cNvSpPr/>
            <p:nvPr/>
          </p:nvSpPr>
          <p:spPr>
            <a:xfrm rot="-5400000">
              <a:off x="-1027108" y="4295908"/>
              <a:ext cx="336155" cy="337503"/>
            </a:xfrm>
            <a:custGeom>
              <a:avLst/>
              <a:gdLst/>
              <a:ahLst/>
              <a:cxnLst/>
              <a:rect l="l" t="t" r="r" b="b"/>
              <a:pathLst>
                <a:path w="7478" h="7508" extrusionOk="0">
                  <a:moveTo>
                    <a:pt x="3739" y="0"/>
                  </a:moveTo>
                  <a:cubicBezTo>
                    <a:pt x="1672" y="0"/>
                    <a:pt x="0" y="1672"/>
                    <a:pt x="0" y="3739"/>
                  </a:cubicBezTo>
                  <a:cubicBezTo>
                    <a:pt x="0" y="5836"/>
                    <a:pt x="1672" y="7508"/>
                    <a:pt x="3739" y="7508"/>
                  </a:cubicBezTo>
                  <a:cubicBezTo>
                    <a:pt x="5806" y="7508"/>
                    <a:pt x="7477" y="5836"/>
                    <a:pt x="7477" y="3739"/>
                  </a:cubicBezTo>
                  <a:cubicBezTo>
                    <a:pt x="7477" y="1672"/>
                    <a:pt x="5806" y="0"/>
                    <a:pt x="373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3" name="Google Shape;2903;p73"/>
            <p:cNvSpPr/>
            <p:nvPr/>
          </p:nvSpPr>
          <p:spPr>
            <a:xfrm rot="-5476903">
              <a:off x="-2053701" y="3516440"/>
              <a:ext cx="1795673" cy="561607"/>
            </a:xfrm>
            <a:custGeom>
              <a:avLst/>
              <a:gdLst/>
              <a:ahLst/>
              <a:cxnLst/>
              <a:rect l="l" t="t" r="r" b="b"/>
              <a:pathLst>
                <a:path w="36598" h="12493" fill="none" extrusionOk="0">
                  <a:moveTo>
                    <a:pt x="1" y="12493"/>
                  </a:moveTo>
                  <a:lnTo>
                    <a:pt x="36597" y="0"/>
                  </a:lnTo>
                </a:path>
              </a:pathLst>
            </a:custGeom>
            <a:noFill/>
            <a:ln w="4550" cap="flat" cmpd="sng">
              <a:solidFill>
                <a:srgbClr val="171717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4" name="Google Shape;2904;p73"/>
            <p:cNvSpPr/>
            <p:nvPr/>
          </p:nvSpPr>
          <p:spPr>
            <a:xfrm rot="-5476903">
              <a:off x="-2032275" y="3508482"/>
              <a:ext cx="1803081" cy="563001"/>
            </a:xfrm>
            <a:custGeom>
              <a:avLst/>
              <a:gdLst/>
              <a:ahLst/>
              <a:cxnLst/>
              <a:rect l="l" t="t" r="r" b="b"/>
              <a:pathLst>
                <a:path w="36749" h="12524" fill="none" extrusionOk="0">
                  <a:moveTo>
                    <a:pt x="0" y="12523"/>
                  </a:moveTo>
                  <a:lnTo>
                    <a:pt x="36749" y="0"/>
                  </a:lnTo>
                </a:path>
              </a:pathLst>
            </a:custGeom>
            <a:noFill/>
            <a:ln w="4550" cap="flat" cmpd="sng">
              <a:solidFill>
                <a:srgbClr val="171717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5" name="Google Shape;2905;p73"/>
            <p:cNvSpPr/>
            <p:nvPr/>
          </p:nvSpPr>
          <p:spPr>
            <a:xfrm rot="-5476903">
              <a:off x="-2011327" y="3493179"/>
              <a:ext cx="1817997" cy="568485"/>
            </a:xfrm>
            <a:custGeom>
              <a:avLst/>
              <a:gdLst/>
              <a:ahLst/>
              <a:cxnLst/>
              <a:rect l="l" t="t" r="r" b="b"/>
              <a:pathLst>
                <a:path w="37053" h="12646" fill="none" extrusionOk="0">
                  <a:moveTo>
                    <a:pt x="1" y="12645"/>
                  </a:moveTo>
                  <a:lnTo>
                    <a:pt x="37053" y="1"/>
                  </a:lnTo>
                </a:path>
              </a:pathLst>
            </a:custGeom>
            <a:noFill/>
            <a:ln w="4550" cap="flat" cmpd="sng">
              <a:solidFill>
                <a:srgbClr val="171717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6" name="Google Shape;2906;p73"/>
            <p:cNvSpPr/>
            <p:nvPr/>
          </p:nvSpPr>
          <p:spPr>
            <a:xfrm rot="-5400000">
              <a:off x="-1984973" y="3470625"/>
              <a:ext cx="1824127" cy="623087"/>
            </a:xfrm>
            <a:custGeom>
              <a:avLst/>
              <a:gdLst/>
              <a:ahLst/>
              <a:cxnLst/>
              <a:rect l="l" t="t" r="r" b="b"/>
              <a:pathLst>
                <a:path w="40579" h="13861" fill="none" extrusionOk="0">
                  <a:moveTo>
                    <a:pt x="0" y="13861"/>
                  </a:moveTo>
                  <a:lnTo>
                    <a:pt x="40579" y="0"/>
                  </a:lnTo>
                </a:path>
              </a:pathLst>
            </a:custGeom>
            <a:noFill/>
            <a:ln w="4550" cap="flat" cmpd="sng">
              <a:solidFill>
                <a:srgbClr val="171717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7" name="Google Shape;2907;p73"/>
            <p:cNvSpPr/>
            <p:nvPr/>
          </p:nvSpPr>
          <p:spPr>
            <a:xfrm rot="-5400000">
              <a:off x="-1961058" y="3460376"/>
              <a:ext cx="1825476" cy="623087"/>
            </a:xfrm>
            <a:custGeom>
              <a:avLst/>
              <a:gdLst/>
              <a:ahLst/>
              <a:cxnLst/>
              <a:rect l="l" t="t" r="r" b="b"/>
              <a:pathLst>
                <a:path w="40609" h="13861" fill="none" extrusionOk="0">
                  <a:moveTo>
                    <a:pt x="0" y="13861"/>
                  </a:moveTo>
                  <a:lnTo>
                    <a:pt x="40609" y="0"/>
                  </a:lnTo>
                </a:path>
              </a:pathLst>
            </a:custGeom>
            <a:noFill/>
            <a:ln w="4550" cap="flat" cmpd="sng">
              <a:solidFill>
                <a:srgbClr val="171717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8" name="Google Shape;2908;p73"/>
            <p:cNvSpPr/>
            <p:nvPr/>
          </p:nvSpPr>
          <p:spPr>
            <a:xfrm rot="-5400000">
              <a:off x="-1933053" y="3447385"/>
              <a:ext cx="1824127" cy="623087"/>
            </a:xfrm>
            <a:custGeom>
              <a:avLst/>
              <a:gdLst/>
              <a:ahLst/>
              <a:cxnLst/>
              <a:rect l="l" t="t" r="r" b="b"/>
              <a:pathLst>
                <a:path w="40579" h="13861" fill="none" extrusionOk="0">
                  <a:moveTo>
                    <a:pt x="0" y="13861"/>
                  </a:moveTo>
                  <a:lnTo>
                    <a:pt x="40578" y="0"/>
                  </a:lnTo>
                </a:path>
              </a:pathLst>
            </a:custGeom>
            <a:noFill/>
            <a:ln w="4550" cap="flat" cmpd="sng">
              <a:solidFill>
                <a:srgbClr val="171717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9" name="Google Shape;2909;p73"/>
            <p:cNvSpPr/>
            <p:nvPr/>
          </p:nvSpPr>
          <p:spPr>
            <a:xfrm rot="-5400000">
              <a:off x="-1555924" y="2803822"/>
              <a:ext cx="84735" cy="118944"/>
            </a:xfrm>
            <a:custGeom>
              <a:avLst/>
              <a:gdLst/>
              <a:ahLst/>
              <a:cxnLst/>
              <a:rect l="l" t="t" r="r" b="b"/>
              <a:pathLst>
                <a:path w="1885" h="2646" extrusionOk="0">
                  <a:moveTo>
                    <a:pt x="1885" y="1"/>
                  </a:moveTo>
                  <a:lnTo>
                    <a:pt x="1642" y="61"/>
                  </a:lnTo>
                  <a:lnTo>
                    <a:pt x="0" y="2523"/>
                  </a:lnTo>
                  <a:lnTo>
                    <a:pt x="122" y="2645"/>
                  </a:lnTo>
                  <a:lnTo>
                    <a:pt x="1885" y="1"/>
                  </a:lnTo>
                  <a:close/>
                </a:path>
              </a:pathLst>
            </a:custGeom>
            <a:solidFill>
              <a:srgbClr val="17171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0" name="Google Shape;2910;p73"/>
            <p:cNvSpPr/>
            <p:nvPr/>
          </p:nvSpPr>
          <p:spPr>
            <a:xfrm rot="-5400000">
              <a:off x="-1626274" y="2699308"/>
              <a:ext cx="203590" cy="189969"/>
            </a:xfrm>
            <a:custGeom>
              <a:avLst/>
              <a:gdLst/>
              <a:ahLst/>
              <a:cxnLst/>
              <a:rect l="l" t="t" r="r" b="b"/>
              <a:pathLst>
                <a:path w="4529" h="4226" extrusionOk="0">
                  <a:moveTo>
                    <a:pt x="4529" y="0"/>
                  </a:moveTo>
                  <a:lnTo>
                    <a:pt x="4255" y="122"/>
                  </a:lnTo>
                  <a:lnTo>
                    <a:pt x="0" y="4104"/>
                  </a:lnTo>
                  <a:lnTo>
                    <a:pt x="122" y="4225"/>
                  </a:lnTo>
                  <a:lnTo>
                    <a:pt x="4529" y="0"/>
                  </a:lnTo>
                  <a:close/>
                </a:path>
              </a:pathLst>
            </a:custGeom>
            <a:solidFill>
              <a:srgbClr val="17171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1" name="Google Shape;2911;p73"/>
            <p:cNvSpPr/>
            <p:nvPr/>
          </p:nvSpPr>
          <p:spPr>
            <a:xfrm rot="-5400000">
              <a:off x="-1695996" y="2585893"/>
              <a:ext cx="321141" cy="263736"/>
            </a:xfrm>
            <a:custGeom>
              <a:avLst/>
              <a:gdLst/>
              <a:ahLst/>
              <a:cxnLst/>
              <a:rect l="l" t="t" r="r" b="b"/>
              <a:pathLst>
                <a:path w="7144" h="5867" extrusionOk="0">
                  <a:moveTo>
                    <a:pt x="7143" y="0"/>
                  </a:moveTo>
                  <a:lnTo>
                    <a:pt x="6839" y="122"/>
                  </a:lnTo>
                  <a:lnTo>
                    <a:pt x="0" y="5715"/>
                  </a:lnTo>
                  <a:lnTo>
                    <a:pt x="122" y="5867"/>
                  </a:lnTo>
                  <a:lnTo>
                    <a:pt x="7143" y="0"/>
                  </a:lnTo>
                  <a:close/>
                </a:path>
              </a:pathLst>
            </a:custGeom>
            <a:solidFill>
              <a:srgbClr val="17171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2" name="Google Shape;2912;p73"/>
            <p:cNvSpPr/>
            <p:nvPr/>
          </p:nvSpPr>
          <p:spPr>
            <a:xfrm rot="-5400000">
              <a:off x="-1626319" y="2624147"/>
              <a:ext cx="482385" cy="9620"/>
            </a:xfrm>
            <a:custGeom>
              <a:avLst/>
              <a:gdLst/>
              <a:ahLst/>
              <a:cxnLst/>
              <a:rect l="l" t="t" r="r" b="b"/>
              <a:pathLst>
                <a:path w="10731" h="214" extrusionOk="0">
                  <a:moveTo>
                    <a:pt x="10730" y="1"/>
                  </a:moveTo>
                  <a:lnTo>
                    <a:pt x="1" y="31"/>
                  </a:lnTo>
                  <a:lnTo>
                    <a:pt x="1" y="213"/>
                  </a:lnTo>
                  <a:lnTo>
                    <a:pt x="10396" y="92"/>
                  </a:lnTo>
                  <a:lnTo>
                    <a:pt x="10730" y="1"/>
                  </a:lnTo>
                  <a:close/>
                </a:path>
              </a:pathLst>
            </a:custGeom>
            <a:solidFill>
              <a:srgbClr val="17171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3" name="Google Shape;2913;p73"/>
            <p:cNvSpPr/>
            <p:nvPr/>
          </p:nvSpPr>
          <p:spPr>
            <a:xfrm rot="-5400000">
              <a:off x="-1527941" y="2678832"/>
              <a:ext cx="344381" cy="16408"/>
            </a:xfrm>
            <a:custGeom>
              <a:avLst/>
              <a:gdLst/>
              <a:ahLst/>
              <a:cxnLst/>
              <a:rect l="l" t="t" r="r" b="b"/>
              <a:pathLst>
                <a:path w="7661" h="365" extrusionOk="0">
                  <a:moveTo>
                    <a:pt x="1" y="0"/>
                  </a:moveTo>
                  <a:lnTo>
                    <a:pt x="1" y="183"/>
                  </a:lnTo>
                  <a:lnTo>
                    <a:pt x="7296" y="365"/>
                  </a:lnTo>
                  <a:lnTo>
                    <a:pt x="7660" y="27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17171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4" name="Google Shape;2914;p73"/>
            <p:cNvSpPr/>
            <p:nvPr/>
          </p:nvSpPr>
          <p:spPr>
            <a:xfrm rot="-5400000">
              <a:off x="-1416571" y="2736888"/>
              <a:ext cx="189969" cy="30073"/>
            </a:xfrm>
            <a:custGeom>
              <a:avLst/>
              <a:gdLst/>
              <a:ahLst/>
              <a:cxnLst/>
              <a:rect l="l" t="t" r="r" b="b"/>
              <a:pathLst>
                <a:path w="4226" h="669" extrusionOk="0">
                  <a:moveTo>
                    <a:pt x="31" y="0"/>
                  </a:moveTo>
                  <a:lnTo>
                    <a:pt x="0" y="182"/>
                  </a:lnTo>
                  <a:lnTo>
                    <a:pt x="3891" y="669"/>
                  </a:lnTo>
                  <a:lnTo>
                    <a:pt x="4225" y="578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17171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5" name="Google Shape;2915;p73"/>
            <p:cNvSpPr/>
            <p:nvPr/>
          </p:nvSpPr>
          <p:spPr>
            <a:xfrm rot="-5400000">
              <a:off x="-1199338" y="3444643"/>
              <a:ext cx="54707" cy="157199"/>
            </a:xfrm>
            <a:custGeom>
              <a:avLst/>
              <a:gdLst/>
              <a:ahLst/>
              <a:cxnLst/>
              <a:rect l="l" t="t" r="r" b="b"/>
              <a:pathLst>
                <a:path w="1217" h="3497" fill="none" extrusionOk="0">
                  <a:moveTo>
                    <a:pt x="1" y="1"/>
                  </a:moveTo>
                  <a:lnTo>
                    <a:pt x="1216" y="3496"/>
                  </a:lnTo>
                </a:path>
              </a:pathLst>
            </a:custGeom>
            <a:noFill/>
            <a:ln w="6850" cap="flat" cmpd="sng">
              <a:solidFill>
                <a:srgbClr val="171717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6" name="Google Shape;2916;p73"/>
            <p:cNvSpPr/>
            <p:nvPr/>
          </p:nvSpPr>
          <p:spPr>
            <a:xfrm rot="-5400000">
              <a:off x="-1135775" y="3635286"/>
              <a:ext cx="56056" cy="159896"/>
            </a:xfrm>
            <a:custGeom>
              <a:avLst/>
              <a:gdLst/>
              <a:ahLst/>
              <a:cxnLst/>
              <a:rect l="l" t="t" r="r" b="b"/>
              <a:pathLst>
                <a:path w="1247" h="3557" fill="none" extrusionOk="0">
                  <a:moveTo>
                    <a:pt x="1" y="0"/>
                  </a:moveTo>
                  <a:lnTo>
                    <a:pt x="1247" y="3556"/>
                  </a:lnTo>
                </a:path>
              </a:pathLst>
            </a:custGeom>
            <a:noFill/>
            <a:ln w="6850" cap="flat" cmpd="sng">
              <a:solidFill>
                <a:srgbClr val="171717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7" name="Google Shape;2917;p73"/>
            <p:cNvSpPr/>
            <p:nvPr/>
          </p:nvSpPr>
          <p:spPr>
            <a:xfrm rot="-5400000">
              <a:off x="-1258765" y="3274542"/>
              <a:ext cx="56101" cy="154457"/>
            </a:xfrm>
            <a:custGeom>
              <a:avLst/>
              <a:gdLst/>
              <a:ahLst/>
              <a:cxnLst/>
              <a:rect l="l" t="t" r="r" b="b"/>
              <a:pathLst>
                <a:path w="1248" h="3436" fill="none" extrusionOk="0">
                  <a:moveTo>
                    <a:pt x="1" y="0"/>
                  </a:moveTo>
                  <a:lnTo>
                    <a:pt x="1247" y="3435"/>
                  </a:lnTo>
                </a:path>
              </a:pathLst>
            </a:custGeom>
            <a:noFill/>
            <a:ln w="6850" cap="flat" cmpd="sng">
              <a:solidFill>
                <a:srgbClr val="171717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8" name="Google Shape;2918;p73"/>
            <p:cNvSpPr/>
            <p:nvPr/>
          </p:nvSpPr>
          <p:spPr>
            <a:xfrm rot="-5400000">
              <a:off x="-1340062" y="3029304"/>
              <a:ext cx="56056" cy="155805"/>
            </a:xfrm>
            <a:custGeom>
              <a:avLst/>
              <a:gdLst/>
              <a:ahLst/>
              <a:cxnLst/>
              <a:rect l="l" t="t" r="r" b="b"/>
              <a:pathLst>
                <a:path w="1247" h="3466" fill="none" extrusionOk="0">
                  <a:moveTo>
                    <a:pt x="1" y="1"/>
                  </a:moveTo>
                  <a:lnTo>
                    <a:pt x="1247" y="3466"/>
                  </a:lnTo>
                </a:path>
              </a:pathLst>
            </a:custGeom>
            <a:noFill/>
            <a:ln w="6850" cap="flat" cmpd="sng">
              <a:solidFill>
                <a:srgbClr val="171717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9" name="Google Shape;2919;p73"/>
            <p:cNvSpPr/>
            <p:nvPr/>
          </p:nvSpPr>
          <p:spPr>
            <a:xfrm rot="-5400000">
              <a:off x="-1071560" y="3822446"/>
              <a:ext cx="57404" cy="161290"/>
            </a:xfrm>
            <a:custGeom>
              <a:avLst/>
              <a:gdLst/>
              <a:ahLst/>
              <a:cxnLst/>
              <a:rect l="l" t="t" r="r" b="b"/>
              <a:pathLst>
                <a:path w="1277" h="3588" fill="none" extrusionOk="0">
                  <a:moveTo>
                    <a:pt x="0" y="1"/>
                  </a:moveTo>
                  <a:lnTo>
                    <a:pt x="1277" y="3587"/>
                  </a:lnTo>
                </a:path>
              </a:pathLst>
            </a:custGeom>
            <a:noFill/>
            <a:ln w="6850" cap="flat" cmpd="sng">
              <a:solidFill>
                <a:srgbClr val="171717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0" name="Google Shape;2920;p73"/>
            <p:cNvSpPr/>
            <p:nvPr/>
          </p:nvSpPr>
          <p:spPr>
            <a:xfrm rot="-5400000">
              <a:off x="-847225" y="4565851"/>
              <a:ext cx="116157" cy="243822"/>
            </a:xfrm>
            <a:custGeom>
              <a:avLst/>
              <a:gdLst/>
              <a:ahLst/>
              <a:cxnLst/>
              <a:rect l="l" t="t" r="r" b="b"/>
              <a:pathLst>
                <a:path w="2584" h="5424" extrusionOk="0">
                  <a:moveTo>
                    <a:pt x="522" y="1"/>
                  </a:moveTo>
                  <a:cubicBezTo>
                    <a:pt x="480" y="1"/>
                    <a:pt x="437" y="6"/>
                    <a:pt x="395" y="16"/>
                  </a:cubicBezTo>
                  <a:cubicBezTo>
                    <a:pt x="152" y="108"/>
                    <a:pt x="0" y="381"/>
                    <a:pt x="92" y="624"/>
                  </a:cubicBezTo>
                  <a:lnTo>
                    <a:pt x="1611" y="5093"/>
                  </a:lnTo>
                  <a:cubicBezTo>
                    <a:pt x="1684" y="5287"/>
                    <a:pt x="1874" y="5423"/>
                    <a:pt x="2071" y="5423"/>
                  </a:cubicBezTo>
                  <a:cubicBezTo>
                    <a:pt x="2121" y="5423"/>
                    <a:pt x="2171" y="5415"/>
                    <a:pt x="2219" y="5396"/>
                  </a:cubicBezTo>
                  <a:cubicBezTo>
                    <a:pt x="2462" y="5305"/>
                    <a:pt x="2584" y="5032"/>
                    <a:pt x="2493" y="4789"/>
                  </a:cubicBezTo>
                  <a:lnTo>
                    <a:pt x="973" y="320"/>
                  </a:lnTo>
                  <a:cubicBezTo>
                    <a:pt x="923" y="119"/>
                    <a:pt x="726" y="1"/>
                    <a:pt x="52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27" name="Google Shape;2927;p73"/>
          <p:cNvGrpSpPr/>
          <p:nvPr/>
        </p:nvGrpSpPr>
        <p:grpSpPr>
          <a:xfrm>
            <a:off x="6873866" y="431640"/>
            <a:ext cx="1309833" cy="826872"/>
            <a:chOff x="7204739" y="2448420"/>
            <a:chExt cx="1309833" cy="826872"/>
          </a:xfrm>
        </p:grpSpPr>
        <p:grpSp>
          <p:nvGrpSpPr>
            <p:cNvPr id="2928" name="Google Shape;2928;p73"/>
            <p:cNvGrpSpPr/>
            <p:nvPr/>
          </p:nvGrpSpPr>
          <p:grpSpPr>
            <a:xfrm rot="1425396">
              <a:off x="7297065" y="2612186"/>
              <a:ext cx="556524" cy="575387"/>
              <a:chOff x="3610557" y="2780704"/>
              <a:chExt cx="325017" cy="336052"/>
            </a:xfrm>
          </p:grpSpPr>
          <p:sp>
            <p:nvSpPr>
              <p:cNvPr id="2929" name="Google Shape;2929;p73"/>
              <p:cNvSpPr/>
              <p:nvPr/>
            </p:nvSpPr>
            <p:spPr>
              <a:xfrm>
                <a:off x="3610557" y="2780704"/>
                <a:ext cx="324702" cy="335973"/>
              </a:xfrm>
              <a:custGeom>
                <a:avLst/>
                <a:gdLst/>
                <a:ahLst/>
                <a:cxnLst/>
                <a:rect l="l" t="t" r="r" b="b"/>
                <a:pathLst>
                  <a:path w="12359" h="12788" extrusionOk="0">
                    <a:moveTo>
                      <a:pt x="11722" y="1"/>
                    </a:moveTo>
                    <a:cubicBezTo>
                      <a:pt x="11685" y="1"/>
                      <a:pt x="11648" y="4"/>
                      <a:pt x="11610" y="11"/>
                    </a:cubicBezTo>
                    <a:lnTo>
                      <a:pt x="3959" y="1363"/>
                    </a:lnTo>
                    <a:cubicBezTo>
                      <a:pt x="3661" y="1412"/>
                      <a:pt x="3439" y="1675"/>
                      <a:pt x="3439" y="1980"/>
                    </a:cubicBezTo>
                    <a:lnTo>
                      <a:pt x="3439" y="8611"/>
                    </a:lnTo>
                    <a:cubicBezTo>
                      <a:pt x="3121" y="8453"/>
                      <a:pt x="2788" y="8379"/>
                      <a:pt x="2462" y="8379"/>
                    </a:cubicBezTo>
                    <a:cubicBezTo>
                      <a:pt x="1475" y="8379"/>
                      <a:pt x="550" y="9053"/>
                      <a:pt x="310" y="10096"/>
                    </a:cubicBezTo>
                    <a:cubicBezTo>
                      <a:pt x="1" y="11479"/>
                      <a:pt x="1050" y="12787"/>
                      <a:pt x="2462" y="12787"/>
                    </a:cubicBezTo>
                    <a:cubicBezTo>
                      <a:pt x="2473" y="12787"/>
                      <a:pt x="2484" y="12787"/>
                      <a:pt x="2495" y="12787"/>
                    </a:cubicBezTo>
                    <a:cubicBezTo>
                      <a:pt x="3709" y="12759"/>
                      <a:pt x="4673" y="11767"/>
                      <a:pt x="4666" y="10554"/>
                    </a:cubicBezTo>
                    <a:lnTo>
                      <a:pt x="4666" y="3187"/>
                    </a:lnTo>
                    <a:lnTo>
                      <a:pt x="11124" y="2043"/>
                    </a:lnTo>
                    <a:lnTo>
                      <a:pt x="11124" y="7030"/>
                    </a:lnTo>
                    <a:cubicBezTo>
                      <a:pt x="10808" y="6874"/>
                      <a:pt x="10475" y="6801"/>
                      <a:pt x="10149" y="6801"/>
                    </a:cubicBezTo>
                    <a:cubicBezTo>
                      <a:pt x="9160" y="6801"/>
                      <a:pt x="8231" y="7473"/>
                      <a:pt x="7996" y="8521"/>
                    </a:cubicBezTo>
                    <a:cubicBezTo>
                      <a:pt x="7686" y="9905"/>
                      <a:pt x="8735" y="11213"/>
                      <a:pt x="10147" y="11213"/>
                    </a:cubicBezTo>
                    <a:cubicBezTo>
                      <a:pt x="10158" y="11213"/>
                      <a:pt x="10170" y="11213"/>
                      <a:pt x="10181" y="11213"/>
                    </a:cubicBezTo>
                    <a:cubicBezTo>
                      <a:pt x="11394" y="11185"/>
                      <a:pt x="12359" y="10193"/>
                      <a:pt x="12352" y="8979"/>
                    </a:cubicBezTo>
                    <a:lnTo>
                      <a:pt x="12352" y="628"/>
                    </a:lnTo>
                    <a:cubicBezTo>
                      <a:pt x="12352" y="278"/>
                      <a:pt x="12064" y="1"/>
                      <a:pt x="1172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30" name="Google Shape;2930;p73"/>
              <p:cNvSpPr/>
              <p:nvPr/>
            </p:nvSpPr>
            <p:spPr>
              <a:xfrm>
                <a:off x="3665703" y="2864434"/>
                <a:ext cx="67967" cy="252321"/>
              </a:xfrm>
              <a:custGeom>
                <a:avLst/>
                <a:gdLst/>
                <a:ahLst/>
                <a:cxnLst/>
                <a:rect l="l" t="t" r="r" b="b"/>
                <a:pathLst>
                  <a:path w="2587" h="9604" extrusionOk="0">
                    <a:moveTo>
                      <a:pt x="2567" y="0"/>
                    </a:moveTo>
                    <a:lnTo>
                      <a:pt x="2297" y="84"/>
                    </a:lnTo>
                    <a:cubicBezTo>
                      <a:pt x="2026" y="160"/>
                      <a:pt x="1846" y="410"/>
                      <a:pt x="1846" y="687"/>
                    </a:cubicBezTo>
                    <a:lnTo>
                      <a:pt x="1846" y="7367"/>
                    </a:lnTo>
                    <a:cubicBezTo>
                      <a:pt x="1846" y="8456"/>
                      <a:pt x="1069" y="9385"/>
                      <a:pt x="1" y="9572"/>
                    </a:cubicBezTo>
                    <a:cubicBezTo>
                      <a:pt x="126" y="9593"/>
                      <a:pt x="250" y="9603"/>
                      <a:pt x="372" y="9603"/>
                    </a:cubicBezTo>
                    <a:cubicBezTo>
                      <a:pt x="1576" y="9603"/>
                      <a:pt x="2586" y="8614"/>
                      <a:pt x="2567" y="7367"/>
                    </a:cubicBezTo>
                    <a:lnTo>
                      <a:pt x="2567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31" name="Google Shape;2931;p73"/>
              <p:cNvSpPr/>
              <p:nvPr/>
            </p:nvSpPr>
            <p:spPr>
              <a:xfrm>
                <a:off x="3867633" y="2780704"/>
                <a:ext cx="67941" cy="294830"/>
              </a:xfrm>
              <a:custGeom>
                <a:avLst/>
                <a:gdLst/>
                <a:ahLst/>
                <a:cxnLst/>
                <a:rect l="l" t="t" r="r" b="b"/>
                <a:pathLst>
                  <a:path w="2586" h="11222" extrusionOk="0">
                    <a:moveTo>
                      <a:pt x="1942" y="1"/>
                    </a:moveTo>
                    <a:cubicBezTo>
                      <a:pt x="1906" y="1"/>
                      <a:pt x="1869" y="4"/>
                      <a:pt x="1831" y="11"/>
                    </a:cubicBezTo>
                    <a:lnTo>
                      <a:pt x="1499" y="66"/>
                    </a:lnTo>
                    <a:cubicBezTo>
                      <a:pt x="1714" y="170"/>
                      <a:pt x="1845" y="392"/>
                      <a:pt x="1845" y="628"/>
                    </a:cubicBezTo>
                    <a:lnTo>
                      <a:pt x="1845" y="8979"/>
                    </a:lnTo>
                    <a:cubicBezTo>
                      <a:pt x="1852" y="10068"/>
                      <a:pt x="1075" y="10998"/>
                      <a:pt x="0" y="11192"/>
                    </a:cubicBezTo>
                    <a:cubicBezTo>
                      <a:pt x="123" y="11212"/>
                      <a:pt x="244" y="11221"/>
                      <a:pt x="363" y="11221"/>
                    </a:cubicBezTo>
                    <a:cubicBezTo>
                      <a:pt x="1571" y="11221"/>
                      <a:pt x="2586" y="10236"/>
                      <a:pt x="2567" y="8986"/>
                    </a:cubicBezTo>
                    <a:lnTo>
                      <a:pt x="2567" y="628"/>
                    </a:lnTo>
                    <a:cubicBezTo>
                      <a:pt x="2567" y="278"/>
                      <a:pt x="2279" y="1"/>
                      <a:pt x="1942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932" name="Google Shape;2932;p73"/>
            <p:cNvGrpSpPr/>
            <p:nvPr/>
          </p:nvGrpSpPr>
          <p:grpSpPr>
            <a:xfrm rot="-842945">
              <a:off x="8123836" y="2485690"/>
              <a:ext cx="351858" cy="363795"/>
              <a:chOff x="3610557" y="2780704"/>
              <a:chExt cx="325017" cy="336052"/>
            </a:xfrm>
          </p:grpSpPr>
          <p:sp>
            <p:nvSpPr>
              <p:cNvPr id="2933" name="Google Shape;2933;p73"/>
              <p:cNvSpPr/>
              <p:nvPr/>
            </p:nvSpPr>
            <p:spPr>
              <a:xfrm>
                <a:off x="3610557" y="2780704"/>
                <a:ext cx="324702" cy="335973"/>
              </a:xfrm>
              <a:custGeom>
                <a:avLst/>
                <a:gdLst/>
                <a:ahLst/>
                <a:cxnLst/>
                <a:rect l="l" t="t" r="r" b="b"/>
                <a:pathLst>
                  <a:path w="12359" h="12788" extrusionOk="0">
                    <a:moveTo>
                      <a:pt x="11722" y="1"/>
                    </a:moveTo>
                    <a:cubicBezTo>
                      <a:pt x="11685" y="1"/>
                      <a:pt x="11648" y="4"/>
                      <a:pt x="11610" y="11"/>
                    </a:cubicBezTo>
                    <a:lnTo>
                      <a:pt x="3959" y="1363"/>
                    </a:lnTo>
                    <a:cubicBezTo>
                      <a:pt x="3661" y="1412"/>
                      <a:pt x="3439" y="1675"/>
                      <a:pt x="3439" y="1980"/>
                    </a:cubicBezTo>
                    <a:lnTo>
                      <a:pt x="3439" y="8611"/>
                    </a:lnTo>
                    <a:cubicBezTo>
                      <a:pt x="3121" y="8453"/>
                      <a:pt x="2788" y="8379"/>
                      <a:pt x="2462" y="8379"/>
                    </a:cubicBezTo>
                    <a:cubicBezTo>
                      <a:pt x="1475" y="8379"/>
                      <a:pt x="550" y="9053"/>
                      <a:pt x="310" y="10096"/>
                    </a:cubicBezTo>
                    <a:cubicBezTo>
                      <a:pt x="1" y="11479"/>
                      <a:pt x="1050" y="12787"/>
                      <a:pt x="2462" y="12787"/>
                    </a:cubicBezTo>
                    <a:cubicBezTo>
                      <a:pt x="2473" y="12787"/>
                      <a:pt x="2484" y="12787"/>
                      <a:pt x="2495" y="12787"/>
                    </a:cubicBezTo>
                    <a:cubicBezTo>
                      <a:pt x="3709" y="12759"/>
                      <a:pt x="4673" y="11767"/>
                      <a:pt x="4666" y="10554"/>
                    </a:cubicBezTo>
                    <a:lnTo>
                      <a:pt x="4666" y="3187"/>
                    </a:lnTo>
                    <a:lnTo>
                      <a:pt x="11124" y="2043"/>
                    </a:lnTo>
                    <a:lnTo>
                      <a:pt x="11124" y="7030"/>
                    </a:lnTo>
                    <a:cubicBezTo>
                      <a:pt x="10808" y="6874"/>
                      <a:pt x="10475" y="6801"/>
                      <a:pt x="10149" y="6801"/>
                    </a:cubicBezTo>
                    <a:cubicBezTo>
                      <a:pt x="9160" y="6801"/>
                      <a:pt x="8231" y="7473"/>
                      <a:pt x="7996" y="8521"/>
                    </a:cubicBezTo>
                    <a:cubicBezTo>
                      <a:pt x="7686" y="9905"/>
                      <a:pt x="8735" y="11213"/>
                      <a:pt x="10147" y="11213"/>
                    </a:cubicBezTo>
                    <a:cubicBezTo>
                      <a:pt x="10158" y="11213"/>
                      <a:pt x="10170" y="11213"/>
                      <a:pt x="10181" y="11213"/>
                    </a:cubicBezTo>
                    <a:cubicBezTo>
                      <a:pt x="11394" y="11185"/>
                      <a:pt x="12359" y="10193"/>
                      <a:pt x="12352" y="8979"/>
                    </a:cubicBezTo>
                    <a:lnTo>
                      <a:pt x="12352" y="628"/>
                    </a:lnTo>
                    <a:cubicBezTo>
                      <a:pt x="12352" y="278"/>
                      <a:pt x="12064" y="1"/>
                      <a:pt x="1172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34" name="Google Shape;2934;p73"/>
              <p:cNvSpPr/>
              <p:nvPr/>
            </p:nvSpPr>
            <p:spPr>
              <a:xfrm>
                <a:off x="3665703" y="2864434"/>
                <a:ext cx="67967" cy="252321"/>
              </a:xfrm>
              <a:custGeom>
                <a:avLst/>
                <a:gdLst/>
                <a:ahLst/>
                <a:cxnLst/>
                <a:rect l="l" t="t" r="r" b="b"/>
                <a:pathLst>
                  <a:path w="2587" h="9604" extrusionOk="0">
                    <a:moveTo>
                      <a:pt x="2567" y="0"/>
                    </a:moveTo>
                    <a:lnTo>
                      <a:pt x="2297" y="84"/>
                    </a:lnTo>
                    <a:cubicBezTo>
                      <a:pt x="2026" y="160"/>
                      <a:pt x="1846" y="410"/>
                      <a:pt x="1846" y="687"/>
                    </a:cubicBezTo>
                    <a:lnTo>
                      <a:pt x="1846" y="7367"/>
                    </a:lnTo>
                    <a:cubicBezTo>
                      <a:pt x="1846" y="8456"/>
                      <a:pt x="1069" y="9385"/>
                      <a:pt x="1" y="9572"/>
                    </a:cubicBezTo>
                    <a:cubicBezTo>
                      <a:pt x="126" y="9593"/>
                      <a:pt x="250" y="9603"/>
                      <a:pt x="372" y="9603"/>
                    </a:cubicBezTo>
                    <a:cubicBezTo>
                      <a:pt x="1576" y="9603"/>
                      <a:pt x="2586" y="8614"/>
                      <a:pt x="2567" y="7367"/>
                    </a:cubicBezTo>
                    <a:lnTo>
                      <a:pt x="2567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35" name="Google Shape;2935;p73"/>
              <p:cNvSpPr/>
              <p:nvPr/>
            </p:nvSpPr>
            <p:spPr>
              <a:xfrm>
                <a:off x="3867633" y="2780704"/>
                <a:ext cx="67941" cy="294830"/>
              </a:xfrm>
              <a:custGeom>
                <a:avLst/>
                <a:gdLst/>
                <a:ahLst/>
                <a:cxnLst/>
                <a:rect l="l" t="t" r="r" b="b"/>
                <a:pathLst>
                  <a:path w="2586" h="11222" extrusionOk="0">
                    <a:moveTo>
                      <a:pt x="1942" y="1"/>
                    </a:moveTo>
                    <a:cubicBezTo>
                      <a:pt x="1906" y="1"/>
                      <a:pt x="1869" y="4"/>
                      <a:pt x="1831" y="11"/>
                    </a:cubicBezTo>
                    <a:lnTo>
                      <a:pt x="1499" y="66"/>
                    </a:lnTo>
                    <a:cubicBezTo>
                      <a:pt x="1714" y="170"/>
                      <a:pt x="1845" y="392"/>
                      <a:pt x="1845" y="628"/>
                    </a:cubicBezTo>
                    <a:lnTo>
                      <a:pt x="1845" y="8979"/>
                    </a:lnTo>
                    <a:cubicBezTo>
                      <a:pt x="1852" y="10068"/>
                      <a:pt x="1075" y="10998"/>
                      <a:pt x="0" y="11192"/>
                    </a:cubicBezTo>
                    <a:cubicBezTo>
                      <a:pt x="123" y="11212"/>
                      <a:pt x="244" y="11221"/>
                      <a:pt x="363" y="11221"/>
                    </a:cubicBezTo>
                    <a:cubicBezTo>
                      <a:pt x="1571" y="11221"/>
                      <a:pt x="2586" y="10236"/>
                      <a:pt x="2567" y="8986"/>
                    </a:cubicBezTo>
                    <a:lnTo>
                      <a:pt x="2567" y="628"/>
                    </a:lnTo>
                    <a:cubicBezTo>
                      <a:pt x="2567" y="278"/>
                      <a:pt x="2279" y="1"/>
                      <a:pt x="1942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5" name="TextBox 4"/>
          <p:cNvSpPr txBox="1"/>
          <p:nvPr/>
        </p:nvSpPr>
        <p:spPr>
          <a:xfrm>
            <a:off x="477982" y="1719052"/>
            <a:ext cx="8323118" cy="2554545"/>
          </a:xfrm>
          <a:prstGeom prst="rect">
            <a:avLst/>
          </a:prstGeo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xưa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niệm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lầm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nam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nữ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con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gái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cử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trận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cơm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ngồi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mâm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niệm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dần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xóa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bỏ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nay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cũng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vẫn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niệm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chưa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phù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con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gái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nên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niệm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vẫn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còn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vùng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nông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thôn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vùng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sâu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vùng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hạn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chế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nam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nữ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góp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tạo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nên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thay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niệm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bày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tỏ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điểm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xử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biệt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nam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hay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nữ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8" name="Google Shape;618;p41"/>
          <p:cNvSpPr txBox="1">
            <a:spLocks noGrp="1"/>
          </p:cNvSpPr>
          <p:nvPr>
            <p:ph type="title"/>
          </p:nvPr>
        </p:nvSpPr>
        <p:spPr>
          <a:xfrm>
            <a:off x="720900" y="609759"/>
            <a:ext cx="7713600" cy="575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 dirty="0"/>
              <a:t>KHỞI ĐỘNG</a:t>
            </a:r>
            <a:endParaRPr sz="6000" dirty="0"/>
          </a:p>
        </p:txBody>
      </p:sp>
      <p:sp>
        <p:nvSpPr>
          <p:cNvPr id="619" name="Google Shape;619;p41"/>
          <p:cNvSpPr txBox="1">
            <a:spLocks noGrp="1"/>
          </p:cNvSpPr>
          <p:nvPr>
            <p:ph type="body" idx="1"/>
          </p:nvPr>
        </p:nvSpPr>
        <p:spPr>
          <a:xfrm>
            <a:off x="720900" y="2150919"/>
            <a:ext cx="7875036" cy="150382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52400" lvl="0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</a:pPr>
            <a:r>
              <a:rPr lang="e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Điều gì sẽ xảy ra nếu con người không có khả năng sinh sản?</a:t>
            </a:r>
            <a:endParaRPr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3793" y="426028"/>
            <a:ext cx="2127366" cy="1724891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0" name="Google Shape;3220;p78">
            <a:hlinkClick r:id="rId3" action="ppaction://hlinksldjump"/>
          </p:cNvPr>
          <p:cNvSpPr/>
          <p:nvPr/>
        </p:nvSpPr>
        <p:spPr>
          <a:xfrm>
            <a:off x="8171299" y="782150"/>
            <a:ext cx="503605" cy="262426"/>
          </a:xfrm>
          <a:custGeom>
            <a:avLst/>
            <a:gdLst/>
            <a:ahLst/>
            <a:cxnLst/>
            <a:rect l="l" t="t" r="r" b="b"/>
            <a:pathLst>
              <a:path w="5546" h="2890" extrusionOk="0">
                <a:moveTo>
                  <a:pt x="4193" y="1"/>
                </a:moveTo>
                <a:cubicBezTo>
                  <a:pt x="4132" y="1"/>
                  <a:pt x="4067" y="16"/>
                  <a:pt x="4002" y="42"/>
                </a:cubicBezTo>
                <a:cubicBezTo>
                  <a:pt x="3876" y="74"/>
                  <a:pt x="3781" y="231"/>
                  <a:pt x="3781" y="357"/>
                </a:cubicBezTo>
                <a:lnTo>
                  <a:pt x="3781" y="735"/>
                </a:lnTo>
                <a:lnTo>
                  <a:pt x="662" y="735"/>
                </a:lnTo>
                <a:cubicBezTo>
                  <a:pt x="410" y="735"/>
                  <a:pt x="190" y="672"/>
                  <a:pt x="1" y="546"/>
                </a:cubicBezTo>
                <a:lnTo>
                  <a:pt x="1" y="767"/>
                </a:lnTo>
                <a:cubicBezTo>
                  <a:pt x="1" y="1523"/>
                  <a:pt x="631" y="2153"/>
                  <a:pt x="1355" y="2153"/>
                </a:cubicBezTo>
                <a:lnTo>
                  <a:pt x="3781" y="2153"/>
                </a:lnTo>
                <a:lnTo>
                  <a:pt x="3781" y="2563"/>
                </a:lnTo>
                <a:cubicBezTo>
                  <a:pt x="3781" y="2720"/>
                  <a:pt x="3844" y="2815"/>
                  <a:pt x="4002" y="2878"/>
                </a:cubicBezTo>
                <a:cubicBezTo>
                  <a:pt x="4033" y="2886"/>
                  <a:pt x="4067" y="2890"/>
                  <a:pt x="4101" y="2890"/>
                </a:cubicBezTo>
                <a:cubicBezTo>
                  <a:pt x="4205" y="2890"/>
                  <a:pt x="4317" y="2854"/>
                  <a:pt x="4411" y="2783"/>
                </a:cubicBezTo>
                <a:lnTo>
                  <a:pt x="5420" y="1681"/>
                </a:lnTo>
                <a:cubicBezTo>
                  <a:pt x="5546" y="1555"/>
                  <a:pt x="5546" y="1365"/>
                  <a:pt x="5420" y="1208"/>
                </a:cubicBezTo>
                <a:lnTo>
                  <a:pt x="4411" y="105"/>
                </a:lnTo>
                <a:cubicBezTo>
                  <a:pt x="4356" y="31"/>
                  <a:pt x="4279" y="1"/>
                  <a:pt x="4193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21" name="Google Shape;3221;p78"/>
          <p:cNvSpPr txBox="1">
            <a:spLocks noGrp="1"/>
          </p:cNvSpPr>
          <p:nvPr>
            <p:ph type="title"/>
          </p:nvPr>
        </p:nvSpPr>
        <p:spPr>
          <a:xfrm>
            <a:off x="2692283" y="346063"/>
            <a:ext cx="3759426" cy="1134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dirty="0"/>
              <a:t>C</a:t>
            </a:r>
            <a:r>
              <a:rPr lang="en" sz="4400" dirty="0"/>
              <a:t>ủng cố, dặn dò</a:t>
            </a:r>
            <a:endParaRPr sz="4400" dirty="0"/>
          </a:p>
        </p:txBody>
      </p:sp>
      <p:sp>
        <p:nvSpPr>
          <p:cNvPr id="3223" name="Google Shape;3223;p78"/>
          <p:cNvSpPr/>
          <p:nvPr/>
        </p:nvSpPr>
        <p:spPr>
          <a:xfrm>
            <a:off x="-545200" y="2520425"/>
            <a:ext cx="1092588" cy="634550"/>
          </a:xfrm>
          <a:custGeom>
            <a:avLst/>
            <a:gdLst/>
            <a:ahLst/>
            <a:cxnLst/>
            <a:rect l="l" t="t" r="r" b="b"/>
            <a:pathLst>
              <a:path w="61218" h="35554" extrusionOk="0">
                <a:moveTo>
                  <a:pt x="19770" y="1"/>
                </a:moveTo>
                <a:cubicBezTo>
                  <a:pt x="19565" y="1"/>
                  <a:pt x="19358" y="8"/>
                  <a:pt x="19150" y="22"/>
                </a:cubicBezTo>
                <a:cubicBezTo>
                  <a:pt x="14256" y="386"/>
                  <a:pt x="10578" y="4642"/>
                  <a:pt x="10913" y="9535"/>
                </a:cubicBezTo>
                <a:cubicBezTo>
                  <a:pt x="10913" y="9657"/>
                  <a:pt x="10943" y="9748"/>
                  <a:pt x="10943" y="9839"/>
                </a:cubicBezTo>
                <a:cubicBezTo>
                  <a:pt x="10424" y="9736"/>
                  <a:pt x="9904" y="9688"/>
                  <a:pt x="9366" y="9688"/>
                </a:cubicBezTo>
                <a:cubicBezTo>
                  <a:pt x="9116" y="9688"/>
                  <a:pt x="8862" y="9699"/>
                  <a:pt x="8602" y="9718"/>
                </a:cubicBezTo>
                <a:cubicBezTo>
                  <a:pt x="3709" y="10052"/>
                  <a:pt x="0" y="14308"/>
                  <a:pt x="365" y="19201"/>
                </a:cubicBezTo>
                <a:cubicBezTo>
                  <a:pt x="685" y="23917"/>
                  <a:pt x="4602" y="27490"/>
                  <a:pt x="9258" y="27490"/>
                </a:cubicBezTo>
                <a:cubicBezTo>
                  <a:pt x="9464" y="27490"/>
                  <a:pt x="9671" y="27483"/>
                  <a:pt x="9879" y="27469"/>
                </a:cubicBezTo>
                <a:cubicBezTo>
                  <a:pt x="10335" y="27438"/>
                  <a:pt x="10791" y="27378"/>
                  <a:pt x="11217" y="27256"/>
                </a:cubicBezTo>
                <a:cubicBezTo>
                  <a:pt x="12486" y="32103"/>
                  <a:pt x="16878" y="35554"/>
                  <a:pt x="21974" y="35554"/>
                </a:cubicBezTo>
                <a:cubicBezTo>
                  <a:pt x="22246" y="35554"/>
                  <a:pt x="22521" y="35544"/>
                  <a:pt x="22797" y="35524"/>
                </a:cubicBezTo>
                <a:cubicBezTo>
                  <a:pt x="26870" y="35250"/>
                  <a:pt x="30275" y="32818"/>
                  <a:pt x="31977" y="29445"/>
                </a:cubicBezTo>
                <a:cubicBezTo>
                  <a:pt x="33299" y="32348"/>
                  <a:pt x="36226" y="34328"/>
                  <a:pt x="39549" y="34328"/>
                </a:cubicBezTo>
                <a:cubicBezTo>
                  <a:pt x="39739" y="34328"/>
                  <a:pt x="39930" y="34321"/>
                  <a:pt x="40123" y="34308"/>
                </a:cubicBezTo>
                <a:cubicBezTo>
                  <a:pt x="43010" y="34095"/>
                  <a:pt x="45412" y="32454"/>
                  <a:pt x="46749" y="30113"/>
                </a:cubicBezTo>
                <a:cubicBezTo>
                  <a:pt x="48147" y="31001"/>
                  <a:pt x="49831" y="31507"/>
                  <a:pt x="51589" y="31507"/>
                </a:cubicBezTo>
                <a:cubicBezTo>
                  <a:pt x="51819" y="31507"/>
                  <a:pt x="52049" y="31499"/>
                  <a:pt x="52281" y="31481"/>
                </a:cubicBezTo>
                <a:cubicBezTo>
                  <a:pt x="57388" y="31116"/>
                  <a:pt x="61217" y="26709"/>
                  <a:pt x="60853" y="21633"/>
                </a:cubicBezTo>
                <a:cubicBezTo>
                  <a:pt x="60518" y="17013"/>
                  <a:pt x="56810" y="13426"/>
                  <a:pt x="52311" y="13092"/>
                </a:cubicBezTo>
                <a:cubicBezTo>
                  <a:pt x="52342" y="12666"/>
                  <a:pt x="52372" y="12241"/>
                  <a:pt x="52342" y="11815"/>
                </a:cubicBezTo>
                <a:cubicBezTo>
                  <a:pt x="52021" y="7445"/>
                  <a:pt x="48378" y="4137"/>
                  <a:pt x="44062" y="4137"/>
                </a:cubicBezTo>
                <a:cubicBezTo>
                  <a:pt x="43875" y="4137"/>
                  <a:pt x="43686" y="4143"/>
                  <a:pt x="43497" y="4155"/>
                </a:cubicBezTo>
                <a:cubicBezTo>
                  <a:pt x="41916" y="4277"/>
                  <a:pt x="40457" y="4855"/>
                  <a:pt x="39241" y="5736"/>
                </a:cubicBezTo>
                <a:cubicBezTo>
                  <a:pt x="37384" y="4316"/>
                  <a:pt x="35062" y="3485"/>
                  <a:pt x="32581" y="3485"/>
                </a:cubicBezTo>
                <a:cubicBezTo>
                  <a:pt x="32300" y="3485"/>
                  <a:pt x="32018" y="3496"/>
                  <a:pt x="31734" y="3517"/>
                </a:cubicBezTo>
                <a:cubicBezTo>
                  <a:pt x="30244" y="3608"/>
                  <a:pt x="28846" y="4003"/>
                  <a:pt x="27600" y="4611"/>
                </a:cubicBezTo>
                <a:cubicBezTo>
                  <a:pt x="26082" y="1834"/>
                  <a:pt x="23108" y="1"/>
                  <a:pt x="19770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25" name="Google Shape;3225;p78">
            <a:hlinkClick r:id="rId4" action="ppaction://hlinksldjump"/>
          </p:cNvPr>
          <p:cNvSpPr/>
          <p:nvPr/>
        </p:nvSpPr>
        <p:spPr>
          <a:xfrm>
            <a:off x="547400" y="742674"/>
            <a:ext cx="347003" cy="341411"/>
          </a:xfrm>
          <a:custGeom>
            <a:avLst/>
            <a:gdLst/>
            <a:ahLst/>
            <a:cxnLst/>
            <a:rect l="l" t="t" r="r" b="b"/>
            <a:pathLst>
              <a:path w="212885" h="209134" extrusionOk="0">
                <a:moveTo>
                  <a:pt x="106442" y="0"/>
                </a:moveTo>
                <a:cubicBezTo>
                  <a:pt x="101296" y="0"/>
                  <a:pt x="96467" y="2010"/>
                  <a:pt x="92840" y="5637"/>
                </a:cubicBezTo>
                <a:lnTo>
                  <a:pt x="7574" y="90903"/>
                </a:lnTo>
                <a:cubicBezTo>
                  <a:pt x="7525" y="90928"/>
                  <a:pt x="7501" y="90977"/>
                  <a:pt x="7476" y="91001"/>
                </a:cubicBezTo>
                <a:cubicBezTo>
                  <a:pt x="1" y="98501"/>
                  <a:pt x="25" y="110682"/>
                  <a:pt x="7525" y="118181"/>
                </a:cubicBezTo>
                <a:cubicBezTo>
                  <a:pt x="10932" y="121613"/>
                  <a:pt x="15466" y="123598"/>
                  <a:pt x="20294" y="123794"/>
                </a:cubicBezTo>
                <a:cubicBezTo>
                  <a:pt x="20490" y="123818"/>
                  <a:pt x="20686" y="123818"/>
                  <a:pt x="20882" y="123818"/>
                </a:cubicBezTo>
                <a:lnTo>
                  <a:pt x="24289" y="123818"/>
                </a:lnTo>
                <a:lnTo>
                  <a:pt x="24289" y="186610"/>
                </a:lnTo>
                <a:cubicBezTo>
                  <a:pt x="24289" y="199036"/>
                  <a:pt x="34387" y="209133"/>
                  <a:pt x="46813" y="209133"/>
                </a:cubicBezTo>
                <a:lnTo>
                  <a:pt x="80194" y="209133"/>
                </a:lnTo>
                <a:cubicBezTo>
                  <a:pt x="83576" y="209133"/>
                  <a:pt x="86321" y="206388"/>
                  <a:pt x="86321" y="203006"/>
                </a:cubicBezTo>
                <a:lnTo>
                  <a:pt x="86321" y="153793"/>
                </a:lnTo>
                <a:cubicBezTo>
                  <a:pt x="86321" y="148131"/>
                  <a:pt x="90928" y="143523"/>
                  <a:pt x="96614" y="143523"/>
                </a:cubicBezTo>
                <a:lnTo>
                  <a:pt x="116295" y="143523"/>
                </a:lnTo>
                <a:cubicBezTo>
                  <a:pt x="121956" y="143523"/>
                  <a:pt x="126564" y="148131"/>
                  <a:pt x="126564" y="153793"/>
                </a:cubicBezTo>
                <a:lnTo>
                  <a:pt x="126564" y="203006"/>
                </a:lnTo>
                <a:cubicBezTo>
                  <a:pt x="126564" y="206388"/>
                  <a:pt x="129309" y="209133"/>
                  <a:pt x="132691" y="209133"/>
                </a:cubicBezTo>
                <a:lnTo>
                  <a:pt x="166072" y="209133"/>
                </a:lnTo>
                <a:cubicBezTo>
                  <a:pt x="178498" y="209133"/>
                  <a:pt x="188620" y="199036"/>
                  <a:pt x="188620" y="186610"/>
                </a:cubicBezTo>
                <a:lnTo>
                  <a:pt x="188620" y="123818"/>
                </a:lnTo>
                <a:lnTo>
                  <a:pt x="191757" y="123818"/>
                </a:lnTo>
                <a:cubicBezTo>
                  <a:pt x="196904" y="123818"/>
                  <a:pt x="201733" y="121833"/>
                  <a:pt x="205384" y="118181"/>
                </a:cubicBezTo>
                <a:cubicBezTo>
                  <a:pt x="212884" y="110682"/>
                  <a:pt x="212884" y="98476"/>
                  <a:pt x="205384" y="90977"/>
                </a:cubicBezTo>
                <a:lnTo>
                  <a:pt x="205384" y="90952"/>
                </a:lnTo>
                <a:lnTo>
                  <a:pt x="120069" y="5637"/>
                </a:lnTo>
                <a:cubicBezTo>
                  <a:pt x="116417" y="2010"/>
                  <a:pt x="111589" y="0"/>
                  <a:pt x="106442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227" name="Google Shape;3227;p78"/>
          <p:cNvGrpSpPr/>
          <p:nvPr/>
        </p:nvGrpSpPr>
        <p:grpSpPr>
          <a:xfrm>
            <a:off x="927898" y="1683460"/>
            <a:ext cx="3644098" cy="3237645"/>
            <a:chOff x="1028498" y="1683460"/>
            <a:chExt cx="3644098" cy="3237645"/>
          </a:xfrm>
        </p:grpSpPr>
        <p:grpSp>
          <p:nvGrpSpPr>
            <p:cNvPr id="3228" name="Google Shape;3228;p78"/>
            <p:cNvGrpSpPr/>
            <p:nvPr/>
          </p:nvGrpSpPr>
          <p:grpSpPr>
            <a:xfrm>
              <a:off x="1028498" y="1683460"/>
              <a:ext cx="3644098" cy="3237645"/>
              <a:chOff x="20634400" y="3255200"/>
              <a:chExt cx="1876950" cy="1667600"/>
            </a:xfrm>
          </p:grpSpPr>
          <p:sp>
            <p:nvSpPr>
              <p:cNvPr id="3229" name="Google Shape;3229;p78"/>
              <p:cNvSpPr/>
              <p:nvPr/>
            </p:nvSpPr>
            <p:spPr>
              <a:xfrm>
                <a:off x="20849450" y="4216150"/>
                <a:ext cx="126150" cy="602625"/>
              </a:xfrm>
              <a:custGeom>
                <a:avLst/>
                <a:gdLst/>
                <a:ahLst/>
                <a:cxnLst/>
                <a:rect l="l" t="t" r="r" b="b"/>
                <a:pathLst>
                  <a:path w="5046" h="24105" extrusionOk="0">
                    <a:moveTo>
                      <a:pt x="5046" y="1"/>
                    </a:moveTo>
                    <a:lnTo>
                      <a:pt x="2310" y="518"/>
                    </a:lnTo>
                    <a:lnTo>
                      <a:pt x="0" y="21369"/>
                    </a:lnTo>
                    <a:lnTo>
                      <a:pt x="2432" y="24104"/>
                    </a:lnTo>
                    <a:lnTo>
                      <a:pt x="5046" y="1"/>
                    </a:lnTo>
                    <a:close/>
                  </a:path>
                </a:pathLst>
              </a:custGeom>
              <a:solidFill>
                <a:srgbClr val="A552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30" name="Google Shape;3230;p78"/>
              <p:cNvSpPr/>
              <p:nvPr/>
            </p:nvSpPr>
            <p:spPr>
              <a:xfrm>
                <a:off x="21173925" y="4147775"/>
                <a:ext cx="189225" cy="610975"/>
              </a:xfrm>
              <a:custGeom>
                <a:avLst/>
                <a:gdLst/>
                <a:ahLst/>
                <a:cxnLst/>
                <a:rect l="l" t="t" r="r" b="b"/>
                <a:pathLst>
                  <a:path w="7569" h="24439" extrusionOk="0">
                    <a:moveTo>
                      <a:pt x="2280" y="0"/>
                    </a:moveTo>
                    <a:lnTo>
                      <a:pt x="0" y="426"/>
                    </a:lnTo>
                    <a:lnTo>
                      <a:pt x="3283" y="22402"/>
                    </a:lnTo>
                    <a:lnTo>
                      <a:pt x="7569" y="24438"/>
                    </a:lnTo>
                    <a:lnTo>
                      <a:pt x="2280" y="0"/>
                    </a:lnTo>
                    <a:close/>
                  </a:path>
                </a:pathLst>
              </a:custGeom>
              <a:solidFill>
                <a:srgbClr val="A552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31" name="Google Shape;3231;p78"/>
              <p:cNvSpPr/>
              <p:nvPr/>
            </p:nvSpPr>
            <p:spPr>
              <a:xfrm>
                <a:off x="21208100" y="4149275"/>
                <a:ext cx="225725" cy="612500"/>
              </a:xfrm>
              <a:custGeom>
                <a:avLst/>
                <a:gdLst/>
                <a:ahLst/>
                <a:cxnLst/>
                <a:rect l="l" t="t" r="r" b="b"/>
                <a:pathLst>
                  <a:path w="9029" h="24500" extrusionOk="0">
                    <a:moveTo>
                      <a:pt x="2858" y="1"/>
                    </a:moveTo>
                    <a:lnTo>
                      <a:pt x="1" y="396"/>
                    </a:lnTo>
                    <a:lnTo>
                      <a:pt x="6202" y="24378"/>
                    </a:lnTo>
                    <a:lnTo>
                      <a:pt x="9028" y="24500"/>
                    </a:lnTo>
                    <a:lnTo>
                      <a:pt x="2858" y="1"/>
                    </a:lnTo>
                    <a:close/>
                  </a:path>
                </a:pathLst>
              </a:custGeom>
              <a:solidFill>
                <a:srgbClr val="C767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32" name="Google Shape;3232;p78"/>
              <p:cNvSpPr/>
              <p:nvPr/>
            </p:nvSpPr>
            <p:spPr>
              <a:xfrm>
                <a:off x="20910225" y="4215400"/>
                <a:ext cx="133775" cy="603375"/>
              </a:xfrm>
              <a:custGeom>
                <a:avLst/>
                <a:gdLst/>
                <a:ahLst/>
                <a:cxnLst/>
                <a:rect l="l" t="t" r="r" b="b"/>
                <a:pathLst>
                  <a:path w="5351" h="24135" extrusionOk="0">
                    <a:moveTo>
                      <a:pt x="5350" y="0"/>
                    </a:moveTo>
                    <a:lnTo>
                      <a:pt x="2280" y="365"/>
                    </a:lnTo>
                    <a:lnTo>
                      <a:pt x="1" y="24134"/>
                    </a:lnTo>
                    <a:lnTo>
                      <a:pt x="1" y="24134"/>
                    </a:lnTo>
                    <a:lnTo>
                      <a:pt x="3800" y="24074"/>
                    </a:lnTo>
                    <a:lnTo>
                      <a:pt x="5350" y="0"/>
                    </a:lnTo>
                    <a:close/>
                  </a:path>
                </a:pathLst>
              </a:custGeom>
              <a:solidFill>
                <a:srgbClr val="C767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33" name="Google Shape;3233;p78"/>
              <p:cNvSpPr/>
              <p:nvPr/>
            </p:nvSpPr>
            <p:spPr>
              <a:xfrm>
                <a:off x="20691375" y="4011750"/>
                <a:ext cx="817675" cy="232550"/>
              </a:xfrm>
              <a:custGeom>
                <a:avLst/>
                <a:gdLst/>
                <a:ahLst/>
                <a:cxnLst/>
                <a:rect l="l" t="t" r="r" b="b"/>
                <a:pathLst>
                  <a:path w="32707" h="9302" extrusionOk="0">
                    <a:moveTo>
                      <a:pt x="24257" y="0"/>
                    </a:moveTo>
                    <a:lnTo>
                      <a:pt x="1" y="6323"/>
                    </a:lnTo>
                    <a:lnTo>
                      <a:pt x="7660" y="9301"/>
                    </a:lnTo>
                    <a:lnTo>
                      <a:pt x="32707" y="3435"/>
                    </a:lnTo>
                    <a:lnTo>
                      <a:pt x="24257" y="0"/>
                    </a:lnTo>
                    <a:close/>
                  </a:path>
                </a:pathLst>
              </a:custGeom>
              <a:solidFill>
                <a:srgbClr val="D8715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34" name="Google Shape;3234;p78"/>
              <p:cNvSpPr/>
              <p:nvPr/>
            </p:nvSpPr>
            <p:spPr>
              <a:xfrm>
                <a:off x="20882875" y="4097625"/>
                <a:ext cx="626175" cy="208225"/>
              </a:xfrm>
              <a:custGeom>
                <a:avLst/>
                <a:gdLst/>
                <a:ahLst/>
                <a:cxnLst/>
                <a:rect l="l" t="t" r="r" b="b"/>
                <a:pathLst>
                  <a:path w="25047" h="8329" extrusionOk="0">
                    <a:moveTo>
                      <a:pt x="25047" y="0"/>
                    </a:moveTo>
                    <a:lnTo>
                      <a:pt x="0" y="5866"/>
                    </a:lnTo>
                    <a:lnTo>
                      <a:pt x="0" y="8328"/>
                    </a:lnTo>
                    <a:lnTo>
                      <a:pt x="24743" y="2310"/>
                    </a:lnTo>
                    <a:lnTo>
                      <a:pt x="25047" y="0"/>
                    </a:lnTo>
                    <a:close/>
                  </a:path>
                </a:pathLst>
              </a:custGeom>
              <a:solidFill>
                <a:srgbClr val="C767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35" name="Google Shape;3235;p78"/>
              <p:cNvSpPr/>
              <p:nvPr/>
            </p:nvSpPr>
            <p:spPr>
              <a:xfrm>
                <a:off x="20691375" y="4169800"/>
                <a:ext cx="191525" cy="136050"/>
              </a:xfrm>
              <a:custGeom>
                <a:avLst/>
                <a:gdLst/>
                <a:ahLst/>
                <a:cxnLst/>
                <a:rect l="l" t="t" r="r" b="b"/>
                <a:pathLst>
                  <a:path w="7661" h="5442" extrusionOk="0">
                    <a:moveTo>
                      <a:pt x="1" y="1"/>
                    </a:moveTo>
                    <a:lnTo>
                      <a:pt x="1" y="2767"/>
                    </a:lnTo>
                    <a:lnTo>
                      <a:pt x="7660" y="5441"/>
                    </a:lnTo>
                    <a:lnTo>
                      <a:pt x="7660" y="2979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A5524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36" name="Google Shape;3236;p78"/>
              <p:cNvSpPr/>
              <p:nvPr/>
            </p:nvSpPr>
            <p:spPr>
              <a:xfrm>
                <a:off x="20797775" y="3943700"/>
                <a:ext cx="480275" cy="266400"/>
              </a:xfrm>
              <a:custGeom>
                <a:avLst/>
                <a:gdLst/>
                <a:ahLst/>
                <a:cxnLst/>
                <a:rect l="l" t="t" r="r" b="b"/>
                <a:pathLst>
                  <a:path w="19211" h="10656" extrusionOk="0">
                    <a:moveTo>
                      <a:pt x="3006" y="0"/>
                    </a:moveTo>
                    <a:cubicBezTo>
                      <a:pt x="2641" y="0"/>
                      <a:pt x="2276" y="16"/>
                      <a:pt x="1915" y="48"/>
                    </a:cubicBezTo>
                    <a:cubicBezTo>
                      <a:pt x="1277" y="78"/>
                      <a:pt x="638" y="169"/>
                      <a:pt x="0" y="321"/>
                    </a:cubicBezTo>
                    <a:lnTo>
                      <a:pt x="2249" y="10656"/>
                    </a:lnTo>
                    <a:lnTo>
                      <a:pt x="19210" y="7099"/>
                    </a:lnTo>
                    <a:cubicBezTo>
                      <a:pt x="18481" y="6096"/>
                      <a:pt x="17113" y="5732"/>
                      <a:pt x="15897" y="5397"/>
                    </a:cubicBezTo>
                    <a:cubicBezTo>
                      <a:pt x="14438" y="4972"/>
                      <a:pt x="12979" y="4425"/>
                      <a:pt x="11703" y="3634"/>
                    </a:cubicBezTo>
                    <a:cubicBezTo>
                      <a:pt x="10456" y="2874"/>
                      <a:pt x="9362" y="1902"/>
                      <a:pt x="8085" y="1203"/>
                    </a:cubicBezTo>
                    <a:cubicBezTo>
                      <a:pt x="6550" y="372"/>
                      <a:pt x="4765" y="0"/>
                      <a:pt x="3006" y="0"/>
                    </a:cubicBezTo>
                    <a:close/>
                  </a:path>
                </a:pathLst>
              </a:custGeom>
              <a:solidFill>
                <a:srgbClr val="98DA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37" name="Google Shape;3237;p78"/>
              <p:cNvSpPr/>
              <p:nvPr/>
            </p:nvSpPr>
            <p:spPr>
              <a:xfrm>
                <a:off x="20746100" y="3317200"/>
                <a:ext cx="707475" cy="804000"/>
              </a:xfrm>
              <a:custGeom>
                <a:avLst/>
                <a:gdLst/>
                <a:ahLst/>
                <a:cxnLst/>
                <a:rect l="l" t="t" r="r" b="b"/>
                <a:pathLst>
                  <a:path w="28299" h="32160" extrusionOk="0">
                    <a:moveTo>
                      <a:pt x="22827" y="1"/>
                    </a:moveTo>
                    <a:lnTo>
                      <a:pt x="12675" y="1977"/>
                    </a:lnTo>
                    <a:cubicBezTo>
                      <a:pt x="13162" y="3010"/>
                      <a:pt x="12462" y="4317"/>
                      <a:pt x="12584" y="5502"/>
                    </a:cubicBezTo>
                    <a:cubicBezTo>
                      <a:pt x="12675" y="6414"/>
                      <a:pt x="13283" y="7205"/>
                      <a:pt x="14043" y="7752"/>
                    </a:cubicBezTo>
                    <a:cubicBezTo>
                      <a:pt x="14773" y="8299"/>
                      <a:pt x="15654" y="8633"/>
                      <a:pt x="16475" y="8998"/>
                    </a:cubicBezTo>
                    <a:cubicBezTo>
                      <a:pt x="18207" y="9758"/>
                      <a:pt x="20001" y="10852"/>
                      <a:pt x="20639" y="12615"/>
                    </a:cubicBezTo>
                    <a:cubicBezTo>
                      <a:pt x="21125" y="13922"/>
                      <a:pt x="20821" y="15442"/>
                      <a:pt x="19940" y="16506"/>
                    </a:cubicBezTo>
                    <a:cubicBezTo>
                      <a:pt x="19203" y="17369"/>
                      <a:pt x="18063" y="17872"/>
                      <a:pt x="16910" y="17872"/>
                    </a:cubicBezTo>
                    <a:cubicBezTo>
                      <a:pt x="16684" y="17872"/>
                      <a:pt x="16456" y="17853"/>
                      <a:pt x="16232" y="17813"/>
                    </a:cubicBezTo>
                    <a:cubicBezTo>
                      <a:pt x="14803" y="17539"/>
                      <a:pt x="13648" y="16506"/>
                      <a:pt x="12250" y="16080"/>
                    </a:cubicBezTo>
                    <a:cubicBezTo>
                      <a:pt x="11680" y="15909"/>
                      <a:pt x="11099" y="15845"/>
                      <a:pt x="10511" y="15845"/>
                    </a:cubicBezTo>
                    <a:cubicBezTo>
                      <a:pt x="9217" y="15845"/>
                      <a:pt x="7892" y="16156"/>
                      <a:pt x="6596" y="16323"/>
                    </a:cubicBezTo>
                    <a:cubicBezTo>
                      <a:pt x="5903" y="16419"/>
                      <a:pt x="5195" y="16470"/>
                      <a:pt x="4485" y="16470"/>
                    </a:cubicBezTo>
                    <a:cubicBezTo>
                      <a:pt x="2953" y="16470"/>
                      <a:pt x="1413" y="16235"/>
                      <a:pt x="0" y="15715"/>
                    </a:cubicBezTo>
                    <a:lnTo>
                      <a:pt x="0" y="15715"/>
                    </a:lnTo>
                    <a:lnTo>
                      <a:pt x="2067" y="25381"/>
                    </a:lnTo>
                    <a:cubicBezTo>
                      <a:pt x="2705" y="25229"/>
                      <a:pt x="3313" y="25138"/>
                      <a:pt x="3952" y="25108"/>
                    </a:cubicBezTo>
                    <a:cubicBezTo>
                      <a:pt x="4318" y="25076"/>
                      <a:pt x="4687" y="25060"/>
                      <a:pt x="5056" y="25060"/>
                    </a:cubicBezTo>
                    <a:cubicBezTo>
                      <a:pt x="6832" y="25060"/>
                      <a:pt x="8617" y="25432"/>
                      <a:pt x="10152" y="26263"/>
                    </a:cubicBezTo>
                    <a:cubicBezTo>
                      <a:pt x="11429" y="26962"/>
                      <a:pt x="12523" y="27934"/>
                      <a:pt x="13770" y="28694"/>
                    </a:cubicBezTo>
                    <a:cubicBezTo>
                      <a:pt x="15046" y="29485"/>
                      <a:pt x="16505" y="30032"/>
                      <a:pt x="17964" y="30457"/>
                    </a:cubicBezTo>
                    <a:cubicBezTo>
                      <a:pt x="19180" y="30792"/>
                      <a:pt x="20548" y="31156"/>
                      <a:pt x="21277" y="32159"/>
                    </a:cubicBezTo>
                    <a:lnTo>
                      <a:pt x="28299" y="30700"/>
                    </a:lnTo>
                    <a:lnTo>
                      <a:pt x="22827" y="1"/>
                    </a:lnTo>
                    <a:close/>
                  </a:path>
                </a:pathLst>
              </a:custGeom>
              <a:solidFill>
                <a:srgbClr val="FFE17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38" name="Google Shape;3238;p78"/>
              <p:cNvSpPr/>
              <p:nvPr/>
            </p:nvSpPr>
            <p:spPr>
              <a:xfrm>
                <a:off x="20687575" y="3366600"/>
                <a:ext cx="586675" cy="397400"/>
              </a:xfrm>
              <a:custGeom>
                <a:avLst/>
                <a:gdLst/>
                <a:ahLst/>
                <a:cxnLst/>
                <a:rect l="l" t="t" r="r" b="b"/>
                <a:pathLst>
                  <a:path w="23467" h="15896" extrusionOk="0">
                    <a:moveTo>
                      <a:pt x="15016" y="1"/>
                    </a:moveTo>
                    <a:lnTo>
                      <a:pt x="1" y="2919"/>
                    </a:lnTo>
                    <a:lnTo>
                      <a:pt x="2341" y="13739"/>
                    </a:lnTo>
                    <a:cubicBezTo>
                      <a:pt x="3754" y="14259"/>
                      <a:pt x="5294" y="14494"/>
                      <a:pt x="6836" y="14494"/>
                    </a:cubicBezTo>
                    <a:cubicBezTo>
                      <a:pt x="7550" y="14494"/>
                      <a:pt x="8265" y="14443"/>
                      <a:pt x="8968" y="14347"/>
                    </a:cubicBezTo>
                    <a:cubicBezTo>
                      <a:pt x="10243" y="14180"/>
                      <a:pt x="11561" y="13869"/>
                      <a:pt x="12853" y="13869"/>
                    </a:cubicBezTo>
                    <a:cubicBezTo>
                      <a:pt x="13440" y="13869"/>
                      <a:pt x="14021" y="13933"/>
                      <a:pt x="14591" y="14104"/>
                    </a:cubicBezTo>
                    <a:cubicBezTo>
                      <a:pt x="15989" y="14530"/>
                      <a:pt x="17144" y="15563"/>
                      <a:pt x="18573" y="15837"/>
                    </a:cubicBezTo>
                    <a:cubicBezTo>
                      <a:pt x="18797" y="15876"/>
                      <a:pt x="19023" y="15896"/>
                      <a:pt x="19249" y="15896"/>
                    </a:cubicBezTo>
                    <a:cubicBezTo>
                      <a:pt x="20403" y="15896"/>
                      <a:pt x="21544" y="15389"/>
                      <a:pt x="22281" y="14499"/>
                    </a:cubicBezTo>
                    <a:cubicBezTo>
                      <a:pt x="23162" y="13466"/>
                      <a:pt x="23466" y="11946"/>
                      <a:pt x="22980" y="10639"/>
                    </a:cubicBezTo>
                    <a:cubicBezTo>
                      <a:pt x="22342" y="8876"/>
                      <a:pt x="20548" y="7812"/>
                      <a:pt x="18816" y="7022"/>
                    </a:cubicBezTo>
                    <a:cubicBezTo>
                      <a:pt x="17995" y="6657"/>
                      <a:pt x="17114" y="6323"/>
                      <a:pt x="16384" y="5776"/>
                    </a:cubicBezTo>
                    <a:cubicBezTo>
                      <a:pt x="15624" y="5229"/>
                      <a:pt x="15016" y="4438"/>
                      <a:pt x="14925" y="3526"/>
                    </a:cubicBezTo>
                    <a:cubicBezTo>
                      <a:pt x="14803" y="2341"/>
                      <a:pt x="15503" y="1034"/>
                      <a:pt x="15016" y="1"/>
                    </a:cubicBezTo>
                    <a:close/>
                  </a:path>
                </a:pathLst>
              </a:custGeom>
              <a:solidFill>
                <a:srgbClr val="61D8C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39" name="Google Shape;3239;p78"/>
              <p:cNvSpPr/>
              <p:nvPr/>
            </p:nvSpPr>
            <p:spPr>
              <a:xfrm>
                <a:off x="20635150" y="3390925"/>
                <a:ext cx="218875" cy="819175"/>
              </a:xfrm>
              <a:custGeom>
                <a:avLst/>
                <a:gdLst/>
                <a:ahLst/>
                <a:cxnLst/>
                <a:rect l="l" t="t" r="r" b="b"/>
                <a:pathLst>
                  <a:path w="8755" h="32767" extrusionOk="0">
                    <a:moveTo>
                      <a:pt x="0" y="0"/>
                    </a:moveTo>
                    <a:lnTo>
                      <a:pt x="6384" y="31034"/>
                    </a:lnTo>
                    <a:lnTo>
                      <a:pt x="8754" y="32767"/>
                    </a:lnTo>
                    <a:lnTo>
                      <a:pt x="8754" y="32767"/>
                    </a:lnTo>
                    <a:lnTo>
                      <a:pt x="2098" y="194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3C66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40" name="Google Shape;3240;p78"/>
              <p:cNvSpPr/>
              <p:nvPr/>
            </p:nvSpPr>
            <p:spPr>
              <a:xfrm>
                <a:off x="20634400" y="3276925"/>
                <a:ext cx="682400" cy="162650"/>
              </a:xfrm>
              <a:custGeom>
                <a:avLst/>
                <a:gdLst/>
                <a:ahLst/>
                <a:cxnLst/>
                <a:rect l="l" t="t" r="r" b="b"/>
                <a:pathLst>
                  <a:path w="27296" h="6506" extrusionOk="0">
                    <a:moveTo>
                      <a:pt x="24864" y="1"/>
                    </a:moveTo>
                    <a:cubicBezTo>
                      <a:pt x="24560" y="1"/>
                      <a:pt x="0" y="4560"/>
                      <a:pt x="0" y="4560"/>
                    </a:cubicBezTo>
                    <a:lnTo>
                      <a:pt x="2128" y="6506"/>
                    </a:lnTo>
                    <a:lnTo>
                      <a:pt x="27295" y="1612"/>
                    </a:lnTo>
                    <a:cubicBezTo>
                      <a:pt x="27295" y="1612"/>
                      <a:pt x="25198" y="1"/>
                      <a:pt x="24864" y="1"/>
                    </a:cubicBezTo>
                    <a:close/>
                  </a:path>
                </a:pathLst>
              </a:custGeom>
              <a:solidFill>
                <a:srgbClr val="FFE8A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41" name="Google Shape;3241;p78"/>
              <p:cNvSpPr/>
              <p:nvPr/>
            </p:nvSpPr>
            <p:spPr>
              <a:xfrm>
                <a:off x="21562975" y="4866625"/>
                <a:ext cx="80575" cy="51700"/>
              </a:xfrm>
              <a:custGeom>
                <a:avLst/>
                <a:gdLst/>
                <a:ahLst/>
                <a:cxnLst/>
                <a:rect l="l" t="t" r="r" b="b"/>
                <a:pathLst>
                  <a:path w="3223" h="2068" extrusionOk="0">
                    <a:moveTo>
                      <a:pt x="153" y="0"/>
                    </a:moveTo>
                    <a:cubicBezTo>
                      <a:pt x="1" y="943"/>
                      <a:pt x="122" y="1763"/>
                      <a:pt x="791" y="2007"/>
                    </a:cubicBezTo>
                    <a:cubicBezTo>
                      <a:pt x="903" y="2048"/>
                      <a:pt x="1027" y="2067"/>
                      <a:pt x="1160" y="2067"/>
                    </a:cubicBezTo>
                    <a:cubicBezTo>
                      <a:pt x="1714" y="2067"/>
                      <a:pt x="2439" y="1731"/>
                      <a:pt x="3223" y="1216"/>
                    </a:cubicBezTo>
                    <a:cubicBezTo>
                      <a:pt x="1733" y="183"/>
                      <a:pt x="700" y="0"/>
                      <a:pt x="153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42" name="Google Shape;3242;p78"/>
              <p:cNvSpPr/>
              <p:nvPr/>
            </p:nvSpPr>
            <p:spPr>
              <a:xfrm>
                <a:off x="21566775" y="4801975"/>
                <a:ext cx="135275" cy="95075"/>
              </a:xfrm>
              <a:custGeom>
                <a:avLst/>
                <a:gdLst/>
                <a:ahLst/>
                <a:cxnLst/>
                <a:rect l="l" t="t" r="r" b="b"/>
                <a:pathLst>
                  <a:path w="5411" h="3803" extrusionOk="0">
                    <a:moveTo>
                      <a:pt x="965" y="1"/>
                    </a:moveTo>
                    <a:cubicBezTo>
                      <a:pt x="916" y="1"/>
                      <a:pt x="868" y="1"/>
                      <a:pt x="821" y="3"/>
                    </a:cubicBezTo>
                    <a:cubicBezTo>
                      <a:pt x="487" y="793"/>
                      <a:pt x="153" y="1735"/>
                      <a:pt x="1" y="2586"/>
                    </a:cubicBezTo>
                    <a:cubicBezTo>
                      <a:pt x="548" y="2586"/>
                      <a:pt x="1581" y="2769"/>
                      <a:pt x="3071" y="3802"/>
                    </a:cubicBezTo>
                    <a:cubicBezTo>
                      <a:pt x="3830" y="3286"/>
                      <a:pt x="4651" y="2617"/>
                      <a:pt x="5411" y="1948"/>
                    </a:cubicBezTo>
                    <a:cubicBezTo>
                      <a:pt x="3723" y="348"/>
                      <a:pt x="2063" y="1"/>
                      <a:pt x="96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43" name="Google Shape;3243;p78"/>
              <p:cNvSpPr/>
              <p:nvPr/>
            </p:nvSpPr>
            <p:spPr>
              <a:xfrm>
                <a:off x="21587300" y="4692075"/>
                <a:ext cx="183900" cy="158625"/>
              </a:xfrm>
              <a:custGeom>
                <a:avLst/>
                <a:gdLst/>
                <a:ahLst/>
                <a:cxnLst/>
                <a:rect l="l" t="t" r="r" b="b"/>
                <a:pathLst>
                  <a:path w="7356" h="6345" extrusionOk="0">
                    <a:moveTo>
                      <a:pt x="5078" y="1"/>
                    </a:moveTo>
                    <a:cubicBezTo>
                      <a:pt x="4704" y="1"/>
                      <a:pt x="730" y="2788"/>
                      <a:pt x="730" y="2788"/>
                    </a:cubicBezTo>
                    <a:cubicBezTo>
                      <a:pt x="730" y="2788"/>
                      <a:pt x="395" y="3487"/>
                      <a:pt x="0" y="4399"/>
                    </a:cubicBezTo>
                    <a:cubicBezTo>
                      <a:pt x="47" y="4397"/>
                      <a:pt x="95" y="4397"/>
                      <a:pt x="144" y="4397"/>
                    </a:cubicBezTo>
                    <a:cubicBezTo>
                      <a:pt x="1242" y="4397"/>
                      <a:pt x="2902" y="4744"/>
                      <a:pt x="4590" y="6344"/>
                    </a:cubicBezTo>
                    <a:cubicBezTo>
                      <a:pt x="6110" y="4946"/>
                      <a:pt x="7356" y="3548"/>
                      <a:pt x="7356" y="3548"/>
                    </a:cubicBezTo>
                    <a:cubicBezTo>
                      <a:pt x="7356" y="3548"/>
                      <a:pt x="5137" y="295"/>
                      <a:pt x="5107" y="22"/>
                    </a:cubicBezTo>
                    <a:cubicBezTo>
                      <a:pt x="5107" y="7"/>
                      <a:pt x="5097" y="1"/>
                      <a:pt x="5078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44" name="Google Shape;3244;p78"/>
              <p:cNvSpPr/>
              <p:nvPr/>
            </p:nvSpPr>
            <p:spPr>
              <a:xfrm>
                <a:off x="21620725" y="4745050"/>
                <a:ext cx="175575" cy="136800"/>
              </a:xfrm>
              <a:custGeom>
                <a:avLst/>
                <a:gdLst/>
                <a:ahLst/>
                <a:cxnLst/>
                <a:rect l="l" t="t" r="r" b="b"/>
                <a:pathLst>
                  <a:path w="7023" h="5472" extrusionOk="0">
                    <a:moveTo>
                      <a:pt x="4925" y="0"/>
                    </a:moveTo>
                    <a:cubicBezTo>
                      <a:pt x="2797" y="608"/>
                      <a:pt x="882" y="2249"/>
                      <a:pt x="1" y="3100"/>
                    </a:cubicBezTo>
                    <a:cubicBezTo>
                      <a:pt x="92" y="3283"/>
                      <a:pt x="213" y="3465"/>
                      <a:pt x="365" y="3678"/>
                    </a:cubicBezTo>
                    <a:cubicBezTo>
                      <a:pt x="791" y="4316"/>
                      <a:pt x="1460" y="4924"/>
                      <a:pt x="2220" y="5471"/>
                    </a:cubicBezTo>
                    <a:cubicBezTo>
                      <a:pt x="2828" y="4377"/>
                      <a:pt x="4347" y="2158"/>
                      <a:pt x="7022" y="1854"/>
                    </a:cubicBezTo>
                    <a:cubicBezTo>
                      <a:pt x="6353" y="1186"/>
                      <a:pt x="5624" y="547"/>
                      <a:pt x="492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45" name="Google Shape;3245;p78"/>
              <p:cNvSpPr/>
              <p:nvPr/>
            </p:nvSpPr>
            <p:spPr>
              <a:xfrm>
                <a:off x="21589575" y="4705925"/>
                <a:ext cx="154275" cy="116650"/>
              </a:xfrm>
              <a:custGeom>
                <a:avLst/>
                <a:gdLst/>
                <a:ahLst/>
                <a:cxnLst/>
                <a:rect l="l" t="t" r="r" b="b"/>
                <a:pathLst>
                  <a:path w="6171" h="4666" extrusionOk="0">
                    <a:moveTo>
                      <a:pt x="2980" y="1"/>
                    </a:moveTo>
                    <a:cubicBezTo>
                      <a:pt x="2915" y="1"/>
                      <a:pt x="2854" y="5"/>
                      <a:pt x="2797" y="15"/>
                    </a:cubicBezTo>
                    <a:cubicBezTo>
                      <a:pt x="578" y="289"/>
                      <a:pt x="152" y="1747"/>
                      <a:pt x="152" y="1747"/>
                    </a:cubicBezTo>
                    <a:cubicBezTo>
                      <a:pt x="152" y="1747"/>
                      <a:pt x="0" y="2720"/>
                      <a:pt x="1247" y="4665"/>
                    </a:cubicBezTo>
                    <a:cubicBezTo>
                      <a:pt x="2128" y="3814"/>
                      <a:pt x="4043" y="2173"/>
                      <a:pt x="6171" y="1565"/>
                    </a:cubicBezTo>
                    <a:cubicBezTo>
                      <a:pt x="4939" y="641"/>
                      <a:pt x="3732" y="1"/>
                      <a:pt x="2980" y="1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46" name="Google Shape;3246;p78"/>
              <p:cNvSpPr/>
              <p:nvPr/>
            </p:nvSpPr>
            <p:spPr>
              <a:xfrm>
                <a:off x="21676200" y="4791400"/>
                <a:ext cx="158850" cy="125400"/>
              </a:xfrm>
              <a:custGeom>
                <a:avLst/>
                <a:gdLst/>
                <a:ahLst/>
                <a:cxnLst/>
                <a:rect l="l" t="t" r="r" b="b"/>
                <a:pathLst>
                  <a:path w="6354" h="5016" extrusionOk="0">
                    <a:moveTo>
                      <a:pt x="4803" y="0"/>
                    </a:moveTo>
                    <a:cubicBezTo>
                      <a:pt x="2128" y="304"/>
                      <a:pt x="609" y="2523"/>
                      <a:pt x="1" y="3617"/>
                    </a:cubicBezTo>
                    <a:cubicBezTo>
                      <a:pt x="852" y="4225"/>
                      <a:pt x="1855" y="4742"/>
                      <a:pt x="2827" y="5016"/>
                    </a:cubicBezTo>
                    <a:cubicBezTo>
                      <a:pt x="3192" y="4195"/>
                      <a:pt x="4165" y="2614"/>
                      <a:pt x="6353" y="2006"/>
                    </a:cubicBezTo>
                    <a:cubicBezTo>
                      <a:pt x="5989" y="1368"/>
                      <a:pt x="5441" y="669"/>
                      <a:pt x="4803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47" name="Google Shape;3247;p78"/>
              <p:cNvSpPr/>
              <p:nvPr/>
            </p:nvSpPr>
            <p:spPr>
              <a:xfrm>
                <a:off x="21746875" y="4841550"/>
                <a:ext cx="108675" cy="81250"/>
              </a:xfrm>
              <a:custGeom>
                <a:avLst/>
                <a:gdLst/>
                <a:ahLst/>
                <a:cxnLst/>
                <a:rect l="l" t="t" r="r" b="b"/>
                <a:pathLst>
                  <a:path w="4347" h="3250" extrusionOk="0">
                    <a:moveTo>
                      <a:pt x="3526" y="0"/>
                    </a:moveTo>
                    <a:cubicBezTo>
                      <a:pt x="1338" y="608"/>
                      <a:pt x="365" y="2189"/>
                      <a:pt x="0" y="3010"/>
                    </a:cubicBezTo>
                    <a:cubicBezTo>
                      <a:pt x="537" y="3165"/>
                      <a:pt x="1074" y="3249"/>
                      <a:pt x="1584" y="3249"/>
                    </a:cubicBezTo>
                    <a:cubicBezTo>
                      <a:pt x="2376" y="3249"/>
                      <a:pt x="3106" y="3046"/>
                      <a:pt x="3678" y="2584"/>
                    </a:cubicBezTo>
                    <a:cubicBezTo>
                      <a:pt x="4347" y="2067"/>
                      <a:pt x="4165" y="1095"/>
                      <a:pt x="352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48" name="Google Shape;3248;p78"/>
              <p:cNvSpPr/>
              <p:nvPr/>
            </p:nvSpPr>
            <p:spPr>
              <a:xfrm>
                <a:off x="21782575" y="4522400"/>
                <a:ext cx="66900" cy="60050"/>
              </a:xfrm>
              <a:custGeom>
                <a:avLst/>
                <a:gdLst/>
                <a:ahLst/>
                <a:cxnLst/>
                <a:rect l="l" t="t" r="r" b="b"/>
                <a:pathLst>
                  <a:path w="2676" h="2402" fill="none" extrusionOk="0">
                    <a:moveTo>
                      <a:pt x="2676" y="0"/>
                    </a:moveTo>
                    <a:cubicBezTo>
                      <a:pt x="2676" y="0"/>
                      <a:pt x="1" y="608"/>
                      <a:pt x="244" y="2401"/>
                    </a:cubicBezTo>
                  </a:path>
                </a:pathLst>
              </a:custGeom>
              <a:noFill/>
              <a:ln w="9875" cap="flat" cmpd="sng">
                <a:solidFill>
                  <a:srgbClr val="2E2E2E"/>
                </a:solidFill>
                <a:prstDash val="solid"/>
                <a:miter lim="3039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49" name="Google Shape;3249;p78"/>
              <p:cNvSpPr/>
              <p:nvPr/>
            </p:nvSpPr>
            <p:spPr>
              <a:xfrm>
                <a:off x="21203550" y="4381250"/>
                <a:ext cx="1090700" cy="471150"/>
              </a:xfrm>
              <a:custGeom>
                <a:avLst/>
                <a:gdLst/>
                <a:ahLst/>
                <a:cxnLst/>
                <a:rect l="l" t="t" r="r" b="b"/>
                <a:pathLst>
                  <a:path w="43628" h="18846" extrusionOk="0">
                    <a:moveTo>
                      <a:pt x="10735" y="0"/>
                    </a:moveTo>
                    <a:cubicBezTo>
                      <a:pt x="9339" y="0"/>
                      <a:pt x="7942" y="268"/>
                      <a:pt x="6627" y="935"/>
                    </a:cubicBezTo>
                    <a:cubicBezTo>
                      <a:pt x="0" y="4309"/>
                      <a:pt x="4712" y="15160"/>
                      <a:pt x="15533" y="15829"/>
                    </a:cubicBezTo>
                    <a:cubicBezTo>
                      <a:pt x="15630" y="15837"/>
                      <a:pt x="15730" y="15841"/>
                      <a:pt x="15831" y="15841"/>
                    </a:cubicBezTo>
                    <a:cubicBezTo>
                      <a:pt x="16107" y="15841"/>
                      <a:pt x="16390" y="15812"/>
                      <a:pt x="16657" y="15768"/>
                    </a:cubicBezTo>
                    <a:cubicBezTo>
                      <a:pt x="20515" y="14978"/>
                      <a:pt x="20730" y="13794"/>
                      <a:pt x="20730" y="13792"/>
                    </a:cubicBezTo>
                    <a:lnTo>
                      <a:pt x="20730" y="13792"/>
                    </a:lnTo>
                    <a:cubicBezTo>
                      <a:pt x="20730" y="13795"/>
                      <a:pt x="20215" y="18352"/>
                      <a:pt x="26323" y="18777"/>
                    </a:cubicBezTo>
                    <a:cubicBezTo>
                      <a:pt x="26952" y="18821"/>
                      <a:pt x="27639" y="18845"/>
                      <a:pt x="28362" y="18845"/>
                    </a:cubicBezTo>
                    <a:cubicBezTo>
                      <a:pt x="34622" y="18845"/>
                      <a:pt x="43628" y="17032"/>
                      <a:pt x="42129" y="10601"/>
                    </a:cubicBezTo>
                    <a:cubicBezTo>
                      <a:pt x="40457" y="3427"/>
                      <a:pt x="35928" y="2151"/>
                      <a:pt x="35928" y="2151"/>
                    </a:cubicBezTo>
                    <a:lnTo>
                      <a:pt x="22189" y="4522"/>
                    </a:lnTo>
                    <a:cubicBezTo>
                      <a:pt x="22189" y="4522"/>
                      <a:pt x="16469" y="0"/>
                      <a:pt x="10735" y="0"/>
                    </a:cubicBezTo>
                    <a:close/>
                  </a:path>
                </a:pathLst>
              </a:custGeom>
              <a:solidFill>
                <a:srgbClr val="C2B9D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50" name="Google Shape;3250;p78"/>
              <p:cNvSpPr/>
              <p:nvPr/>
            </p:nvSpPr>
            <p:spPr>
              <a:xfrm>
                <a:off x="21538650" y="4497325"/>
                <a:ext cx="579075" cy="229500"/>
              </a:xfrm>
              <a:custGeom>
                <a:avLst/>
                <a:gdLst/>
                <a:ahLst/>
                <a:cxnLst/>
                <a:rect l="l" t="t" r="r" b="b"/>
                <a:pathLst>
                  <a:path w="23163" h="9180" extrusionOk="0">
                    <a:moveTo>
                      <a:pt x="1" y="0"/>
                    </a:moveTo>
                    <a:cubicBezTo>
                      <a:pt x="6323" y="2219"/>
                      <a:pt x="6931" y="6596"/>
                      <a:pt x="7326" y="9180"/>
                    </a:cubicBezTo>
                    <a:cubicBezTo>
                      <a:pt x="8372" y="5430"/>
                      <a:pt x="12805" y="4605"/>
                      <a:pt x="16665" y="4605"/>
                    </a:cubicBezTo>
                    <a:cubicBezTo>
                      <a:pt x="19693" y="4605"/>
                      <a:pt x="22368" y="5112"/>
                      <a:pt x="22779" y="5112"/>
                    </a:cubicBezTo>
                    <a:cubicBezTo>
                      <a:pt x="22804" y="5112"/>
                      <a:pt x="22820" y="5111"/>
                      <a:pt x="22828" y="5107"/>
                    </a:cubicBezTo>
                    <a:cubicBezTo>
                      <a:pt x="23162" y="4985"/>
                      <a:pt x="19758" y="2827"/>
                      <a:pt x="19758" y="2827"/>
                    </a:cubicBezTo>
                    <a:lnTo>
                      <a:pt x="13953" y="1155"/>
                    </a:lnTo>
                    <a:cubicBezTo>
                      <a:pt x="13953" y="1155"/>
                      <a:pt x="11462" y="3079"/>
                      <a:pt x="8883" y="3079"/>
                    </a:cubicBezTo>
                    <a:cubicBezTo>
                      <a:pt x="8031" y="3079"/>
                      <a:pt x="7169" y="2869"/>
                      <a:pt x="6384" y="2310"/>
                    </a:cubicBezTo>
                    <a:cubicBezTo>
                      <a:pt x="3223" y="92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06030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51" name="Google Shape;3251;p78"/>
              <p:cNvSpPr/>
              <p:nvPr/>
            </p:nvSpPr>
            <p:spPr>
              <a:xfrm>
                <a:off x="21154150" y="3650050"/>
                <a:ext cx="150500" cy="112850"/>
              </a:xfrm>
              <a:custGeom>
                <a:avLst/>
                <a:gdLst/>
                <a:ahLst/>
                <a:cxnLst/>
                <a:rect l="l" t="t" r="r" b="b"/>
                <a:pathLst>
                  <a:path w="6020" h="4514" extrusionOk="0">
                    <a:moveTo>
                      <a:pt x="578" y="0"/>
                    </a:moveTo>
                    <a:cubicBezTo>
                      <a:pt x="214" y="669"/>
                      <a:pt x="1" y="1429"/>
                      <a:pt x="1" y="2310"/>
                    </a:cubicBezTo>
                    <a:cubicBezTo>
                      <a:pt x="18" y="4122"/>
                      <a:pt x="1475" y="4513"/>
                      <a:pt x="2731" y="4513"/>
                    </a:cubicBezTo>
                    <a:cubicBezTo>
                      <a:pt x="3688" y="4513"/>
                      <a:pt x="4530" y="4286"/>
                      <a:pt x="4530" y="4286"/>
                    </a:cubicBezTo>
                    <a:cubicBezTo>
                      <a:pt x="6019" y="2948"/>
                      <a:pt x="5654" y="1733"/>
                      <a:pt x="4469" y="973"/>
                    </a:cubicBezTo>
                    <a:cubicBezTo>
                      <a:pt x="4408" y="1155"/>
                      <a:pt x="4317" y="1307"/>
                      <a:pt x="4195" y="1429"/>
                    </a:cubicBezTo>
                    <a:cubicBezTo>
                      <a:pt x="3983" y="1641"/>
                      <a:pt x="3648" y="1733"/>
                      <a:pt x="3314" y="1763"/>
                    </a:cubicBezTo>
                    <a:cubicBezTo>
                      <a:pt x="3249" y="1770"/>
                      <a:pt x="3186" y="1774"/>
                      <a:pt x="3125" y="1774"/>
                    </a:cubicBezTo>
                    <a:cubicBezTo>
                      <a:pt x="2926" y="1774"/>
                      <a:pt x="2740" y="1734"/>
                      <a:pt x="2554" y="1641"/>
                    </a:cubicBezTo>
                    <a:cubicBezTo>
                      <a:pt x="2311" y="1550"/>
                      <a:pt x="2128" y="1307"/>
                      <a:pt x="2098" y="1064"/>
                    </a:cubicBezTo>
                    <a:cubicBezTo>
                      <a:pt x="2068" y="912"/>
                      <a:pt x="2098" y="760"/>
                      <a:pt x="2068" y="638"/>
                    </a:cubicBezTo>
                    <a:cubicBezTo>
                      <a:pt x="1976" y="395"/>
                      <a:pt x="1733" y="274"/>
                      <a:pt x="1490" y="213"/>
                    </a:cubicBezTo>
                    <a:cubicBezTo>
                      <a:pt x="1247" y="182"/>
                      <a:pt x="1004" y="182"/>
                      <a:pt x="761" y="122"/>
                    </a:cubicBezTo>
                    <a:cubicBezTo>
                      <a:pt x="700" y="91"/>
                      <a:pt x="639" y="61"/>
                      <a:pt x="578" y="0"/>
                    </a:cubicBezTo>
                    <a:close/>
                  </a:path>
                </a:pathLst>
              </a:custGeom>
              <a:solidFill>
                <a:srgbClr val="BB676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52" name="Google Shape;3252;p78"/>
              <p:cNvSpPr/>
              <p:nvPr/>
            </p:nvSpPr>
            <p:spPr>
              <a:xfrm>
                <a:off x="21168600" y="3594550"/>
                <a:ext cx="97275" cy="99875"/>
              </a:xfrm>
              <a:custGeom>
                <a:avLst/>
                <a:gdLst/>
                <a:ahLst/>
                <a:cxnLst/>
                <a:rect l="l" t="t" r="r" b="b"/>
                <a:pathLst>
                  <a:path w="3891" h="3995" extrusionOk="0">
                    <a:moveTo>
                      <a:pt x="2379" y="1"/>
                    </a:moveTo>
                    <a:cubicBezTo>
                      <a:pt x="2027" y="1"/>
                      <a:pt x="748" y="824"/>
                      <a:pt x="0" y="2220"/>
                    </a:cubicBezTo>
                    <a:cubicBezTo>
                      <a:pt x="61" y="2281"/>
                      <a:pt x="122" y="2311"/>
                      <a:pt x="213" y="2342"/>
                    </a:cubicBezTo>
                    <a:cubicBezTo>
                      <a:pt x="426" y="2402"/>
                      <a:pt x="669" y="2402"/>
                      <a:pt x="912" y="2463"/>
                    </a:cubicBezTo>
                    <a:cubicBezTo>
                      <a:pt x="1155" y="2494"/>
                      <a:pt x="1429" y="2615"/>
                      <a:pt x="1490" y="2858"/>
                    </a:cubicBezTo>
                    <a:cubicBezTo>
                      <a:pt x="1520" y="3010"/>
                      <a:pt x="1490" y="3132"/>
                      <a:pt x="1520" y="3284"/>
                    </a:cubicBezTo>
                    <a:cubicBezTo>
                      <a:pt x="1550" y="3557"/>
                      <a:pt x="1733" y="3770"/>
                      <a:pt x="1976" y="3892"/>
                    </a:cubicBezTo>
                    <a:cubicBezTo>
                      <a:pt x="2158" y="3960"/>
                      <a:pt x="2341" y="3994"/>
                      <a:pt x="2536" y="3994"/>
                    </a:cubicBezTo>
                    <a:cubicBezTo>
                      <a:pt x="2601" y="3994"/>
                      <a:pt x="2667" y="3991"/>
                      <a:pt x="2736" y="3983"/>
                    </a:cubicBezTo>
                    <a:cubicBezTo>
                      <a:pt x="3070" y="3983"/>
                      <a:pt x="3405" y="3892"/>
                      <a:pt x="3617" y="3649"/>
                    </a:cubicBezTo>
                    <a:cubicBezTo>
                      <a:pt x="3739" y="3527"/>
                      <a:pt x="3830" y="3375"/>
                      <a:pt x="3891" y="3193"/>
                    </a:cubicBezTo>
                    <a:cubicBezTo>
                      <a:pt x="3709" y="3071"/>
                      <a:pt x="3496" y="2980"/>
                      <a:pt x="3283" y="2889"/>
                    </a:cubicBezTo>
                    <a:cubicBezTo>
                      <a:pt x="1672" y="2159"/>
                      <a:pt x="2250" y="792"/>
                      <a:pt x="2462" y="123"/>
                    </a:cubicBezTo>
                    <a:cubicBezTo>
                      <a:pt x="2490" y="41"/>
                      <a:pt x="2457" y="1"/>
                      <a:pt x="2379" y="1"/>
                    </a:cubicBezTo>
                    <a:close/>
                  </a:path>
                </a:pathLst>
              </a:custGeom>
              <a:solidFill>
                <a:srgbClr val="A7E2D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53" name="Google Shape;3253;p78"/>
              <p:cNvSpPr/>
              <p:nvPr/>
            </p:nvSpPr>
            <p:spPr>
              <a:xfrm>
                <a:off x="21300050" y="3743175"/>
                <a:ext cx="195325" cy="147775"/>
              </a:xfrm>
              <a:custGeom>
                <a:avLst/>
                <a:gdLst/>
                <a:ahLst/>
                <a:cxnLst/>
                <a:rect l="l" t="t" r="r" b="b"/>
                <a:pathLst>
                  <a:path w="7813" h="5911" extrusionOk="0">
                    <a:moveTo>
                      <a:pt x="2975" y="0"/>
                    </a:moveTo>
                    <a:cubicBezTo>
                      <a:pt x="2323" y="0"/>
                      <a:pt x="1752" y="201"/>
                      <a:pt x="1399" y="743"/>
                    </a:cubicBezTo>
                    <a:cubicBezTo>
                      <a:pt x="1" y="2841"/>
                      <a:pt x="2463" y="5910"/>
                      <a:pt x="2463" y="5910"/>
                    </a:cubicBezTo>
                    <a:lnTo>
                      <a:pt x="7812" y="5394"/>
                    </a:lnTo>
                    <a:lnTo>
                      <a:pt x="7387" y="1655"/>
                    </a:lnTo>
                    <a:cubicBezTo>
                      <a:pt x="7387" y="1655"/>
                      <a:pt x="4846" y="0"/>
                      <a:pt x="2975" y="0"/>
                    </a:cubicBezTo>
                    <a:close/>
                  </a:path>
                </a:pathLst>
              </a:custGeom>
              <a:solidFill>
                <a:srgbClr val="FFC5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54" name="Google Shape;3254;p78"/>
              <p:cNvSpPr/>
              <p:nvPr/>
            </p:nvSpPr>
            <p:spPr>
              <a:xfrm>
                <a:off x="21944450" y="4200950"/>
                <a:ext cx="142875" cy="274475"/>
              </a:xfrm>
              <a:custGeom>
                <a:avLst/>
                <a:gdLst/>
                <a:ahLst/>
                <a:cxnLst/>
                <a:rect l="l" t="t" r="r" b="b"/>
                <a:pathLst>
                  <a:path w="5715" h="10979" extrusionOk="0">
                    <a:moveTo>
                      <a:pt x="4681" y="1"/>
                    </a:moveTo>
                    <a:lnTo>
                      <a:pt x="0" y="9758"/>
                    </a:lnTo>
                    <a:cubicBezTo>
                      <a:pt x="0" y="9758"/>
                      <a:pt x="937" y="10978"/>
                      <a:pt x="3797" y="10978"/>
                    </a:cubicBezTo>
                    <a:cubicBezTo>
                      <a:pt x="3897" y="10978"/>
                      <a:pt x="3999" y="10977"/>
                      <a:pt x="4104" y="10974"/>
                    </a:cubicBezTo>
                    <a:cubicBezTo>
                      <a:pt x="5714" y="6749"/>
                      <a:pt x="5046" y="305"/>
                      <a:pt x="5046" y="305"/>
                    </a:cubicBezTo>
                    <a:cubicBezTo>
                      <a:pt x="4924" y="183"/>
                      <a:pt x="4803" y="92"/>
                      <a:pt x="4681" y="1"/>
                    </a:cubicBezTo>
                    <a:close/>
                  </a:path>
                </a:pathLst>
              </a:custGeom>
              <a:solidFill>
                <a:srgbClr val="FB897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55" name="Google Shape;3255;p78"/>
              <p:cNvSpPr/>
              <p:nvPr/>
            </p:nvSpPr>
            <p:spPr>
              <a:xfrm>
                <a:off x="22044750" y="4140175"/>
                <a:ext cx="146675" cy="335125"/>
              </a:xfrm>
              <a:custGeom>
                <a:avLst/>
                <a:gdLst/>
                <a:ahLst/>
                <a:cxnLst/>
                <a:rect l="l" t="t" r="r" b="b"/>
                <a:pathLst>
                  <a:path w="5867" h="13405" extrusionOk="0">
                    <a:moveTo>
                      <a:pt x="1733" y="0"/>
                    </a:moveTo>
                    <a:lnTo>
                      <a:pt x="578" y="2401"/>
                    </a:lnTo>
                    <a:cubicBezTo>
                      <a:pt x="700" y="2523"/>
                      <a:pt x="821" y="2614"/>
                      <a:pt x="943" y="2736"/>
                    </a:cubicBezTo>
                    <a:cubicBezTo>
                      <a:pt x="943" y="2736"/>
                      <a:pt x="1611" y="9180"/>
                      <a:pt x="1" y="13405"/>
                    </a:cubicBezTo>
                    <a:cubicBezTo>
                      <a:pt x="396" y="13374"/>
                      <a:pt x="821" y="13344"/>
                      <a:pt x="1277" y="13283"/>
                    </a:cubicBezTo>
                    <a:cubicBezTo>
                      <a:pt x="5867" y="6657"/>
                      <a:pt x="1734" y="1"/>
                      <a:pt x="1733" y="0"/>
                    </a:cubicBezTo>
                    <a:close/>
                  </a:path>
                </a:pathLst>
              </a:custGeom>
              <a:solidFill>
                <a:srgbClr val="FB897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56" name="Google Shape;3256;p78"/>
              <p:cNvSpPr/>
              <p:nvPr/>
            </p:nvSpPr>
            <p:spPr>
              <a:xfrm>
                <a:off x="21476350" y="3364300"/>
                <a:ext cx="557025" cy="634075"/>
              </a:xfrm>
              <a:custGeom>
                <a:avLst/>
                <a:gdLst/>
                <a:ahLst/>
                <a:cxnLst/>
                <a:rect l="l" t="t" r="r" b="b"/>
                <a:pathLst>
                  <a:path w="22281" h="25363" extrusionOk="0">
                    <a:moveTo>
                      <a:pt x="18849" y="0"/>
                    </a:moveTo>
                    <a:cubicBezTo>
                      <a:pt x="18270" y="0"/>
                      <a:pt x="17692" y="98"/>
                      <a:pt x="17113" y="214"/>
                    </a:cubicBezTo>
                    <a:cubicBezTo>
                      <a:pt x="15594" y="579"/>
                      <a:pt x="14074" y="1096"/>
                      <a:pt x="12797" y="2007"/>
                    </a:cubicBezTo>
                    <a:cubicBezTo>
                      <a:pt x="12676" y="2099"/>
                      <a:pt x="12584" y="2159"/>
                      <a:pt x="12493" y="2251"/>
                    </a:cubicBezTo>
                    <a:cubicBezTo>
                      <a:pt x="10639" y="3679"/>
                      <a:pt x="9727" y="5716"/>
                      <a:pt x="8329" y="7539"/>
                    </a:cubicBezTo>
                    <a:cubicBezTo>
                      <a:pt x="7265" y="8907"/>
                      <a:pt x="5928" y="9971"/>
                      <a:pt x="4621" y="11096"/>
                    </a:cubicBezTo>
                    <a:cubicBezTo>
                      <a:pt x="3314" y="12190"/>
                      <a:pt x="2037" y="13406"/>
                      <a:pt x="1216" y="14895"/>
                    </a:cubicBezTo>
                    <a:cubicBezTo>
                      <a:pt x="365" y="16385"/>
                      <a:pt x="1" y="18239"/>
                      <a:pt x="639" y="19819"/>
                    </a:cubicBezTo>
                    <a:cubicBezTo>
                      <a:pt x="1095" y="20883"/>
                      <a:pt x="1915" y="21765"/>
                      <a:pt x="2888" y="22403"/>
                    </a:cubicBezTo>
                    <a:cubicBezTo>
                      <a:pt x="3830" y="23041"/>
                      <a:pt x="4925" y="23497"/>
                      <a:pt x="5988" y="23953"/>
                    </a:cubicBezTo>
                    <a:cubicBezTo>
                      <a:pt x="6840" y="24318"/>
                      <a:pt x="7721" y="24683"/>
                      <a:pt x="8633" y="24926"/>
                    </a:cubicBezTo>
                    <a:cubicBezTo>
                      <a:pt x="9652" y="25219"/>
                      <a:pt x="10708" y="25363"/>
                      <a:pt x="11763" y="25363"/>
                    </a:cubicBezTo>
                    <a:cubicBezTo>
                      <a:pt x="13445" y="25363"/>
                      <a:pt x="15126" y="24997"/>
                      <a:pt x="16657" y="24287"/>
                    </a:cubicBezTo>
                    <a:cubicBezTo>
                      <a:pt x="17660" y="23801"/>
                      <a:pt x="18633" y="23163"/>
                      <a:pt x="19302" y="22221"/>
                    </a:cubicBezTo>
                    <a:cubicBezTo>
                      <a:pt x="20214" y="20944"/>
                      <a:pt x="20366" y="19272"/>
                      <a:pt x="20366" y="17661"/>
                    </a:cubicBezTo>
                    <a:cubicBezTo>
                      <a:pt x="20366" y="16263"/>
                      <a:pt x="20244" y="14865"/>
                      <a:pt x="20001" y="13467"/>
                    </a:cubicBezTo>
                    <a:cubicBezTo>
                      <a:pt x="19788" y="12099"/>
                      <a:pt x="19484" y="10761"/>
                      <a:pt x="19393" y="9394"/>
                    </a:cubicBezTo>
                    <a:cubicBezTo>
                      <a:pt x="19302" y="8026"/>
                      <a:pt x="19484" y="6597"/>
                      <a:pt x="20183" y="5442"/>
                    </a:cubicBezTo>
                    <a:cubicBezTo>
                      <a:pt x="20548" y="4865"/>
                      <a:pt x="20974" y="4378"/>
                      <a:pt x="21338" y="3831"/>
                    </a:cubicBezTo>
                    <a:cubicBezTo>
                      <a:pt x="22281" y="2220"/>
                      <a:pt x="21126" y="336"/>
                      <a:pt x="19393" y="32"/>
                    </a:cubicBezTo>
                    <a:cubicBezTo>
                      <a:pt x="19212" y="10"/>
                      <a:pt x="19030" y="0"/>
                      <a:pt x="18849" y="0"/>
                    </a:cubicBezTo>
                    <a:close/>
                  </a:path>
                </a:pathLst>
              </a:custGeom>
              <a:solidFill>
                <a:srgbClr val="F27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57" name="Google Shape;3257;p78"/>
              <p:cNvSpPr/>
              <p:nvPr/>
            </p:nvSpPr>
            <p:spPr>
              <a:xfrm>
                <a:off x="21361600" y="3878000"/>
                <a:ext cx="433925" cy="431175"/>
              </a:xfrm>
              <a:custGeom>
                <a:avLst/>
                <a:gdLst/>
                <a:ahLst/>
                <a:cxnLst/>
                <a:rect l="l" t="t" r="r" b="b"/>
                <a:pathLst>
                  <a:path w="17357" h="17247" extrusionOk="0">
                    <a:moveTo>
                      <a:pt x="5350" y="1"/>
                    </a:moveTo>
                    <a:lnTo>
                      <a:pt x="1" y="517"/>
                    </a:lnTo>
                    <a:cubicBezTo>
                      <a:pt x="1" y="517"/>
                      <a:pt x="915" y="17246"/>
                      <a:pt x="6727" y="17246"/>
                    </a:cubicBezTo>
                    <a:cubicBezTo>
                      <a:pt x="6814" y="17246"/>
                      <a:pt x="6902" y="17243"/>
                      <a:pt x="6992" y="17235"/>
                    </a:cubicBezTo>
                    <a:cubicBezTo>
                      <a:pt x="12189" y="16779"/>
                      <a:pt x="17357" y="5198"/>
                      <a:pt x="17357" y="5198"/>
                    </a:cubicBezTo>
                    <a:cubicBezTo>
                      <a:pt x="17357" y="5198"/>
                      <a:pt x="16341" y="4496"/>
                      <a:pt x="14687" y="4496"/>
                    </a:cubicBezTo>
                    <a:cubicBezTo>
                      <a:pt x="12849" y="4496"/>
                      <a:pt x="10222" y="5364"/>
                      <a:pt x="7326" y="9028"/>
                    </a:cubicBezTo>
                    <a:lnTo>
                      <a:pt x="5350" y="1"/>
                    </a:lnTo>
                    <a:close/>
                  </a:path>
                </a:pathLst>
              </a:custGeom>
              <a:solidFill>
                <a:srgbClr val="FFC5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58" name="Google Shape;3258;p78"/>
              <p:cNvSpPr/>
              <p:nvPr/>
            </p:nvSpPr>
            <p:spPr>
              <a:xfrm>
                <a:off x="21472550" y="3994275"/>
                <a:ext cx="637575" cy="574250"/>
              </a:xfrm>
              <a:custGeom>
                <a:avLst/>
                <a:gdLst/>
                <a:ahLst/>
                <a:cxnLst/>
                <a:rect l="l" t="t" r="r" b="b"/>
                <a:pathLst>
                  <a:path w="25503" h="22970" extrusionOk="0">
                    <a:moveTo>
                      <a:pt x="11824" y="0"/>
                    </a:moveTo>
                    <a:cubicBezTo>
                      <a:pt x="11824" y="0"/>
                      <a:pt x="1" y="12645"/>
                      <a:pt x="7903" y="21064"/>
                    </a:cubicBezTo>
                    <a:cubicBezTo>
                      <a:pt x="9157" y="22405"/>
                      <a:pt x="10455" y="22969"/>
                      <a:pt x="11751" y="22969"/>
                    </a:cubicBezTo>
                    <a:cubicBezTo>
                      <a:pt x="18622" y="22969"/>
                      <a:pt x="25442" y="7113"/>
                      <a:pt x="25442" y="7113"/>
                    </a:cubicBezTo>
                    <a:cubicBezTo>
                      <a:pt x="25442" y="7113"/>
                      <a:pt x="25503" y="5502"/>
                      <a:pt x="21885" y="4408"/>
                    </a:cubicBezTo>
                    <a:cubicBezTo>
                      <a:pt x="18238" y="3313"/>
                      <a:pt x="14104" y="1125"/>
                      <a:pt x="14104" y="1125"/>
                    </a:cubicBezTo>
                    <a:lnTo>
                      <a:pt x="11824" y="0"/>
                    </a:ln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59" name="Google Shape;3259;p78"/>
              <p:cNvSpPr/>
              <p:nvPr/>
            </p:nvSpPr>
            <p:spPr>
              <a:xfrm>
                <a:off x="21897325" y="3255200"/>
                <a:ext cx="139325" cy="194250"/>
              </a:xfrm>
              <a:custGeom>
                <a:avLst/>
                <a:gdLst/>
                <a:ahLst/>
                <a:cxnLst/>
                <a:rect l="l" t="t" r="r" b="b"/>
                <a:pathLst>
                  <a:path w="5573" h="7770" extrusionOk="0">
                    <a:moveTo>
                      <a:pt x="1393" y="0"/>
                    </a:moveTo>
                    <a:cubicBezTo>
                      <a:pt x="1336" y="0"/>
                      <a:pt x="1277" y="16"/>
                      <a:pt x="1217" y="49"/>
                    </a:cubicBezTo>
                    <a:cubicBezTo>
                      <a:pt x="1" y="718"/>
                      <a:pt x="3101" y="7770"/>
                      <a:pt x="3101" y="7770"/>
                    </a:cubicBezTo>
                    <a:cubicBezTo>
                      <a:pt x="3101" y="7770"/>
                      <a:pt x="5572" y="621"/>
                      <a:pt x="4581" y="621"/>
                    </a:cubicBezTo>
                    <a:cubicBezTo>
                      <a:pt x="4565" y="621"/>
                      <a:pt x="4548" y="623"/>
                      <a:pt x="4530" y="627"/>
                    </a:cubicBezTo>
                    <a:cubicBezTo>
                      <a:pt x="3435" y="900"/>
                      <a:pt x="3101" y="5794"/>
                      <a:pt x="3101" y="5794"/>
                    </a:cubicBezTo>
                    <a:cubicBezTo>
                      <a:pt x="3101" y="5794"/>
                      <a:pt x="2497" y="0"/>
                      <a:pt x="1393" y="0"/>
                    </a:cubicBezTo>
                    <a:close/>
                  </a:path>
                </a:pathLst>
              </a:custGeom>
              <a:solidFill>
                <a:srgbClr val="F27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0" name="Google Shape;3260;p78"/>
              <p:cNvSpPr/>
              <p:nvPr/>
            </p:nvSpPr>
            <p:spPr>
              <a:xfrm>
                <a:off x="21624525" y="3378750"/>
                <a:ext cx="469650" cy="997375"/>
              </a:xfrm>
              <a:custGeom>
                <a:avLst/>
                <a:gdLst/>
                <a:ahLst/>
                <a:cxnLst/>
                <a:rect l="l" t="t" r="r" b="b"/>
                <a:pathLst>
                  <a:path w="18786" h="39895" extrusionOk="0">
                    <a:moveTo>
                      <a:pt x="13618" y="1"/>
                    </a:moveTo>
                    <a:lnTo>
                      <a:pt x="13618" y="1"/>
                    </a:lnTo>
                    <a:cubicBezTo>
                      <a:pt x="10244" y="31"/>
                      <a:pt x="7174" y="1825"/>
                      <a:pt x="5776" y="5168"/>
                    </a:cubicBezTo>
                    <a:lnTo>
                      <a:pt x="3709" y="10092"/>
                    </a:lnTo>
                    <a:cubicBezTo>
                      <a:pt x="1824" y="14591"/>
                      <a:pt x="3952" y="19788"/>
                      <a:pt x="8451" y="21673"/>
                    </a:cubicBezTo>
                    <a:lnTo>
                      <a:pt x="9423" y="22068"/>
                    </a:lnTo>
                    <a:lnTo>
                      <a:pt x="8451" y="26050"/>
                    </a:lnTo>
                    <a:lnTo>
                      <a:pt x="6201" y="24773"/>
                    </a:lnTo>
                    <a:cubicBezTo>
                      <a:pt x="6201" y="24773"/>
                      <a:pt x="1" y="31491"/>
                      <a:pt x="2159" y="35047"/>
                    </a:cubicBezTo>
                    <a:cubicBezTo>
                      <a:pt x="3942" y="38010"/>
                      <a:pt x="6181" y="39895"/>
                      <a:pt x="9854" y="39895"/>
                    </a:cubicBezTo>
                    <a:cubicBezTo>
                      <a:pt x="10627" y="39895"/>
                      <a:pt x="11463" y="39811"/>
                      <a:pt x="12372" y="39637"/>
                    </a:cubicBezTo>
                    <a:cubicBezTo>
                      <a:pt x="15016" y="39120"/>
                      <a:pt x="16414" y="35199"/>
                      <a:pt x="17752" y="33193"/>
                    </a:cubicBezTo>
                    <a:cubicBezTo>
                      <a:pt x="4135" y="29515"/>
                      <a:pt x="18329" y="17904"/>
                      <a:pt x="18329" y="17904"/>
                    </a:cubicBezTo>
                    <a:lnTo>
                      <a:pt x="18785" y="15746"/>
                    </a:lnTo>
                    <a:cubicBezTo>
                      <a:pt x="11642" y="11794"/>
                      <a:pt x="12919" y="3040"/>
                      <a:pt x="13618" y="1"/>
                    </a:cubicBezTo>
                    <a:close/>
                  </a:path>
                </a:pathLst>
              </a:custGeom>
              <a:solidFill>
                <a:srgbClr val="FFC5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1" name="Google Shape;3261;p78"/>
              <p:cNvSpPr/>
              <p:nvPr/>
            </p:nvSpPr>
            <p:spPr>
              <a:xfrm>
                <a:off x="21656450" y="3378750"/>
                <a:ext cx="543350" cy="854900"/>
              </a:xfrm>
              <a:custGeom>
                <a:avLst/>
                <a:gdLst/>
                <a:ahLst/>
                <a:cxnLst/>
                <a:rect l="l" t="t" r="r" b="b"/>
                <a:pathLst>
                  <a:path w="21734" h="34196" extrusionOk="0">
                    <a:moveTo>
                      <a:pt x="12371" y="1"/>
                    </a:moveTo>
                    <a:cubicBezTo>
                      <a:pt x="11672" y="3040"/>
                      <a:pt x="10365" y="11794"/>
                      <a:pt x="17508" y="15746"/>
                    </a:cubicBezTo>
                    <a:lnTo>
                      <a:pt x="17052" y="17904"/>
                    </a:lnTo>
                    <a:cubicBezTo>
                      <a:pt x="17052" y="17904"/>
                      <a:pt x="0" y="30761"/>
                      <a:pt x="15897" y="34196"/>
                    </a:cubicBezTo>
                    <a:cubicBezTo>
                      <a:pt x="17174" y="32220"/>
                      <a:pt x="19058" y="31187"/>
                      <a:pt x="19058" y="31187"/>
                    </a:cubicBezTo>
                    <a:lnTo>
                      <a:pt x="15836" y="27934"/>
                    </a:lnTo>
                    <a:lnTo>
                      <a:pt x="15836" y="22858"/>
                    </a:lnTo>
                    <a:cubicBezTo>
                      <a:pt x="18147" y="22068"/>
                      <a:pt x="20122" y="20336"/>
                      <a:pt x="21125" y="17934"/>
                    </a:cubicBezTo>
                    <a:lnTo>
                      <a:pt x="21733" y="16475"/>
                    </a:lnTo>
                    <a:cubicBezTo>
                      <a:pt x="13982" y="11399"/>
                      <a:pt x="13344" y="3132"/>
                      <a:pt x="13496" y="62"/>
                    </a:cubicBezTo>
                    <a:cubicBezTo>
                      <a:pt x="13131" y="31"/>
                      <a:pt x="12736" y="1"/>
                      <a:pt x="12371" y="1"/>
                    </a:cubicBezTo>
                    <a:close/>
                  </a:path>
                </a:pathLst>
              </a:custGeom>
              <a:solidFill>
                <a:srgbClr val="FB897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2" name="Google Shape;3262;p78"/>
              <p:cNvSpPr/>
              <p:nvPr/>
            </p:nvSpPr>
            <p:spPr>
              <a:xfrm>
                <a:off x="21992325" y="3673725"/>
                <a:ext cx="31925" cy="44375"/>
              </a:xfrm>
              <a:custGeom>
                <a:avLst/>
                <a:gdLst/>
                <a:ahLst/>
                <a:cxnLst/>
                <a:rect l="l" t="t" r="r" b="b"/>
                <a:pathLst>
                  <a:path w="1277" h="1775" extrusionOk="0">
                    <a:moveTo>
                      <a:pt x="864" y="1"/>
                    </a:moveTo>
                    <a:cubicBezTo>
                      <a:pt x="631" y="1"/>
                      <a:pt x="339" y="303"/>
                      <a:pt x="183" y="694"/>
                    </a:cubicBezTo>
                    <a:cubicBezTo>
                      <a:pt x="0" y="1181"/>
                      <a:pt x="31" y="1667"/>
                      <a:pt x="304" y="1758"/>
                    </a:cubicBezTo>
                    <a:cubicBezTo>
                      <a:pt x="333" y="1769"/>
                      <a:pt x="364" y="1774"/>
                      <a:pt x="396" y="1774"/>
                    </a:cubicBezTo>
                    <a:cubicBezTo>
                      <a:pt x="632" y="1774"/>
                      <a:pt x="934" y="1488"/>
                      <a:pt x="1094" y="1059"/>
                    </a:cubicBezTo>
                    <a:cubicBezTo>
                      <a:pt x="1277" y="573"/>
                      <a:pt x="1216" y="117"/>
                      <a:pt x="973" y="26"/>
                    </a:cubicBezTo>
                    <a:cubicBezTo>
                      <a:pt x="939" y="9"/>
                      <a:pt x="902" y="1"/>
                      <a:pt x="864" y="1"/>
                    </a:cubicBezTo>
                    <a:close/>
                  </a:path>
                </a:pathLst>
              </a:custGeom>
              <a:solidFill>
                <a:srgbClr val="17171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3" name="Google Shape;3263;p78"/>
              <p:cNvSpPr/>
              <p:nvPr/>
            </p:nvSpPr>
            <p:spPr>
              <a:xfrm>
                <a:off x="21778025" y="3554650"/>
                <a:ext cx="31950" cy="44900"/>
              </a:xfrm>
              <a:custGeom>
                <a:avLst/>
                <a:gdLst/>
                <a:ahLst/>
                <a:cxnLst/>
                <a:rect l="l" t="t" r="r" b="b"/>
                <a:pathLst>
                  <a:path w="1278" h="1796" extrusionOk="0">
                    <a:moveTo>
                      <a:pt x="882" y="1"/>
                    </a:moveTo>
                    <a:cubicBezTo>
                      <a:pt x="646" y="1"/>
                      <a:pt x="344" y="287"/>
                      <a:pt x="183" y="716"/>
                    </a:cubicBezTo>
                    <a:cubicBezTo>
                      <a:pt x="1" y="1202"/>
                      <a:pt x="31" y="1688"/>
                      <a:pt x="305" y="1780"/>
                    </a:cubicBezTo>
                    <a:cubicBezTo>
                      <a:pt x="334" y="1790"/>
                      <a:pt x="364" y="1796"/>
                      <a:pt x="396" y="1796"/>
                    </a:cubicBezTo>
                    <a:cubicBezTo>
                      <a:pt x="632" y="1796"/>
                      <a:pt x="934" y="1509"/>
                      <a:pt x="1095" y="1080"/>
                    </a:cubicBezTo>
                    <a:cubicBezTo>
                      <a:pt x="1277" y="594"/>
                      <a:pt x="1247" y="138"/>
                      <a:pt x="973" y="17"/>
                    </a:cubicBezTo>
                    <a:cubicBezTo>
                      <a:pt x="944" y="6"/>
                      <a:pt x="914" y="1"/>
                      <a:pt x="882" y="1"/>
                    </a:cubicBezTo>
                    <a:close/>
                  </a:path>
                </a:pathLst>
              </a:custGeom>
              <a:solidFill>
                <a:srgbClr val="17171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4" name="Google Shape;3264;p78"/>
              <p:cNvSpPr/>
              <p:nvPr/>
            </p:nvSpPr>
            <p:spPr>
              <a:xfrm>
                <a:off x="22022725" y="3612050"/>
                <a:ext cx="60050" cy="41050"/>
              </a:xfrm>
              <a:custGeom>
                <a:avLst/>
                <a:gdLst/>
                <a:ahLst/>
                <a:cxnLst/>
                <a:rect l="l" t="t" r="r" b="b"/>
                <a:pathLst>
                  <a:path w="2402" h="1642" extrusionOk="0">
                    <a:moveTo>
                      <a:pt x="790" y="0"/>
                    </a:moveTo>
                    <a:cubicBezTo>
                      <a:pt x="517" y="0"/>
                      <a:pt x="243" y="31"/>
                      <a:pt x="0" y="152"/>
                    </a:cubicBezTo>
                    <a:cubicBezTo>
                      <a:pt x="517" y="335"/>
                      <a:pt x="912" y="487"/>
                      <a:pt x="1307" y="730"/>
                    </a:cubicBezTo>
                    <a:cubicBezTo>
                      <a:pt x="1489" y="851"/>
                      <a:pt x="1672" y="973"/>
                      <a:pt x="1824" y="1125"/>
                    </a:cubicBezTo>
                    <a:cubicBezTo>
                      <a:pt x="2006" y="1277"/>
                      <a:pt x="2189" y="1459"/>
                      <a:pt x="2401" y="1642"/>
                    </a:cubicBezTo>
                    <a:cubicBezTo>
                      <a:pt x="2401" y="1368"/>
                      <a:pt x="2310" y="1095"/>
                      <a:pt x="2158" y="851"/>
                    </a:cubicBezTo>
                    <a:cubicBezTo>
                      <a:pt x="2037" y="608"/>
                      <a:pt x="1824" y="426"/>
                      <a:pt x="1581" y="274"/>
                    </a:cubicBezTo>
                    <a:cubicBezTo>
                      <a:pt x="1337" y="122"/>
                      <a:pt x="1064" y="31"/>
                      <a:pt x="790" y="0"/>
                    </a:cubicBezTo>
                    <a:close/>
                  </a:path>
                </a:pathLst>
              </a:custGeom>
              <a:solidFill>
                <a:srgbClr val="AC78B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5" name="Google Shape;3265;p78"/>
              <p:cNvSpPr/>
              <p:nvPr/>
            </p:nvSpPr>
            <p:spPr>
              <a:xfrm>
                <a:off x="21793975" y="3504900"/>
                <a:ext cx="50950" cy="34975"/>
              </a:xfrm>
              <a:custGeom>
                <a:avLst/>
                <a:gdLst/>
                <a:ahLst/>
                <a:cxnLst/>
                <a:rect l="l" t="t" r="r" b="b"/>
                <a:pathLst>
                  <a:path w="2038" h="1399" extrusionOk="0">
                    <a:moveTo>
                      <a:pt x="890" y="1"/>
                    </a:moveTo>
                    <a:cubicBezTo>
                      <a:pt x="805" y="1"/>
                      <a:pt x="720" y="11"/>
                      <a:pt x="639" y="31"/>
                    </a:cubicBezTo>
                    <a:cubicBezTo>
                      <a:pt x="396" y="61"/>
                      <a:pt x="183" y="183"/>
                      <a:pt x="1" y="335"/>
                    </a:cubicBezTo>
                    <a:cubicBezTo>
                      <a:pt x="123" y="365"/>
                      <a:pt x="244" y="396"/>
                      <a:pt x="335" y="396"/>
                    </a:cubicBezTo>
                    <a:cubicBezTo>
                      <a:pt x="457" y="426"/>
                      <a:pt x="548" y="426"/>
                      <a:pt x="639" y="456"/>
                    </a:cubicBezTo>
                    <a:cubicBezTo>
                      <a:pt x="852" y="487"/>
                      <a:pt x="1004" y="517"/>
                      <a:pt x="1156" y="608"/>
                    </a:cubicBezTo>
                    <a:cubicBezTo>
                      <a:pt x="1430" y="730"/>
                      <a:pt x="1673" y="1004"/>
                      <a:pt x="1977" y="1399"/>
                    </a:cubicBezTo>
                    <a:cubicBezTo>
                      <a:pt x="2037" y="1156"/>
                      <a:pt x="2007" y="912"/>
                      <a:pt x="1916" y="669"/>
                    </a:cubicBezTo>
                    <a:cubicBezTo>
                      <a:pt x="1825" y="456"/>
                      <a:pt x="1642" y="244"/>
                      <a:pt x="1399" y="122"/>
                    </a:cubicBezTo>
                    <a:cubicBezTo>
                      <a:pt x="1237" y="41"/>
                      <a:pt x="1061" y="1"/>
                      <a:pt x="89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6" name="Google Shape;3266;p78"/>
              <p:cNvSpPr/>
              <p:nvPr/>
            </p:nvSpPr>
            <p:spPr>
              <a:xfrm>
                <a:off x="21805375" y="3616850"/>
                <a:ext cx="61650" cy="101425"/>
              </a:xfrm>
              <a:custGeom>
                <a:avLst/>
                <a:gdLst/>
                <a:ahLst/>
                <a:cxnLst/>
                <a:rect l="l" t="t" r="r" b="b"/>
                <a:pathLst>
                  <a:path w="2466" h="4057" extrusionOk="0">
                    <a:moveTo>
                      <a:pt x="1883" y="0"/>
                    </a:moveTo>
                    <a:cubicBezTo>
                      <a:pt x="1829" y="0"/>
                      <a:pt x="1774" y="24"/>
                      <a:pt x="1733" y="82"/>
                    </a:cubicBezTo>
                    <a:cubicBezTo>
                      <a:pt x="1186" y="994"/>
                      <a:pt x="639" y="1875"/>
                      <a:pt x="92" y="2757"/>
                    </a:cubicBezTo>
                    <a:cubicBezTo>
                      <a:pt x="1" y="2878"/>
                      <a:pt x="31" y="3000"/>
                      <a:pt x="183" y="3061"/>
                    </a:cubicBezTo>
                    <a:cubicBezTo>
                      <a:pt x="822" y="3395"/>
                      <a:pt x="1460" y="3729"/>
                      <a:pt x="2129" y="4033"/>
                    </a:cubicBezTo>
                    <a:cubicBezTo>
                      <a:pt x="2156" y="4049"/>
                      <a:pt x="2183" y="4056"/>
                      <a:pt x="2208" y="4056"/>
                    </a:cubicBezTo>
                    <a:cubicBezTo>
                      <a:pt x="2375" y="4056"/>
                      <a:pt x="2465" y="3744"/>
                      <a:pt x="2281" y="3638"/>
                    </a:cubicBezTo>
                    <a:cubicBezTo>
                      <a:pt x="1686" y="3368"/>
                      <a:pt x="1116" y="3074"/>
                      <a:pt x="527" y="2799"/>
                    </a:cubicBezTo>
                    <a:lnTo>
                      <a:pt x="527" y="2799"/>
                    </a:lnTo>
                    <a:cubicBezTo>
                      <a:pt x="1057" y="1984"/>
                      <a:pt x="1562" y="1170"/>
                      <a:pt x="2068" y="355"/>
                    </a:cubicBezTo>
                    <a:cubicBezTo>
                      <a:pt x="2179" y="178"/>
                      <a:pt x="2030" y="0"/>
                      <a:pt x="1883" y="0"/>
                    </a:cubicBezTo>
                    <a:close/>
                  </a:path>
                </a:pathLst>
              </a:custGeom>
              <a:solidFill>
                <a:srgbClr val="17171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7" name="Google Shape;3267;p78"/>
              <p:cNvSpPr/>
              <p:nvPr/>
            </p:nvSpPr>
            <p:spPr>
              <a:xfrm>
                <a:off x="21952802" y="3759392"/>
                <a:ext cx="112474" cy="101427"/>
              </a:xfrm>
              <a:custGeom>
                <a:avLst/>
                <a:gdLst/>
                <a:ahLst/>
                <a:cxnLst/>
                <a:rect l="l" t="t" r="r" b="b"/>
                <a:pathLst>
                  <a:path w="4652" h="4108" extrusionOk="0">
                    <a:moveTo>
                      <a:pt x="2324" y="0"/>
                    </a:moveTo>
                    <a:cubicBezTo>
                      <a:pt x="1501" y="0"/>
                      <a:pt x="730" y="513"/>
                      <a:pt x="426" y="1331"/>
                    </a:cubicBezTo>
                    <a:cubicBezTo>
                      <a:pt x="1" y="2364"/>
                      <a:pt x="517" y="3580"/>
                      <a:pt x="1581" y="3975"/>
                    </a:cubicBezTo>
                    <a:cubicBezTo>
                      <a:pt x="1823" y="4065"/>
                      <a:pt x="2070" y="4107"/>
                      <a:pt x="2314" y="4107"/>
                    </a:cubicBezTo>
                    <a:cubicBezTo>
                      <a:pt x="3144" y="4107"/>
                      <a:pt x="3927" y="3612"/>
                      <a:pt x="4256" y="2790"/>
                    </a:cubicBezTo>
                    <a:cubicBezTo>
                      <a:pt x="4651" y="1726"/>
                      <a:pt x="4134" y="540"/>
                      <a:pt x="3071" y="145"/>
                    </a:cubicBezTo>
                    <a:cubicBezTo>
                      <a:pt x="2825" y="47"/>
                      <a:pt x="2572" y="0"/>
                      <a:pt x="2324" y="0"/>
                    </a:cubicBezTo>
                    <a:close/>
                  </a:path>
                </a:pathLst>
              </a:custGeom>
              <a:solidFill>
                <a:srgbClr val="FB897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8" name="Google Shape;3268;p78"/>
              <p:cNvSpPr/>
              <p:nvPr/>
            </p:nvSpPr>
            <p:spPr>
              <a:xfrm>
                <a:off x="21698250" y="3640175"/>
                <a:ext cx="105650" cy="93475"/>
              </a:xfrm>
              <a:custGeom>
                <a:avLst/>
                <a:gdLst/>
                <a:ahLst/>
                <a:cxnLst/>
                <a:rect l="l" t="t" r="r" b="b"/>
                <a:pathLst>
                  <a:path w="4226" h="3739" extrusionOk="0">
                    <a:moveTo>
                      <a:pt x="2131" y="0"/>
                    </a:moveTo>
                    <a:cubicBezTo>
                      <a:pt x="1368" y="0"/>
                      <a:pt x="647" y="462"/>
                      <a:pt x="365" y="1216"/>
                    </a:cubicBezTo>
                    <a:cubicBezTo>
                      <a:pt x="0" y="2158"/>
                      <a:pt x="486" y="3252"/>
                      <a:pt x="1429" y="3617"/>
                    </a:cubicBezTo>
                    <a:cubicBezTo>
                      <a:pt x="1649" y="3700"/>
                      <a:pt x="1875" y="3738"/>
                      <a:pt x="2097" y="3738"/>
                    </a:cubicBezTo>
                    <a:cubicBezTo>
                      <a:pt x="2859" y="3738"/>
                      <a:pt x="3578" y="3282"/>
                      <a:pt x="3860" y="2553"/>
                    </a:cubicBezTo>
                    <a:cubicBezTo>
                      <a:pt x="4225" y="1581"/>
                      <a:pt x="3739" y="517"/>
                      <a:pt x="2796" y="122"/>
                    </a:cubicBezTo>
                    <a:cubicBezTo>
                      <a:pt x="2577" y="39"/>
                      <a:pt x="2352" y="0"/>
                      <a:pt x="2131" y="0"/>
                    </a:cubicBezTo>
                    <a:close/>
                  </a:path>
                </a:pathLst>
              </a:custGeom>
              <a:solidFill>
                <a:srgbClr val="FB897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9" name="Google Shape;3269;p78"/>
              <p:cNvSpPr/>
              <p:nvPr/>
            </p:nvSpPr>
            <p:spPr>
              <a:xfrm>
                <a:off x="21845650" y="3788300"/>
                <a:ext cx="67650" cy="23000"/>
              </a:xfrm>
              <a:custGeom>
                <a:avLst/>
                <a:gdLst/>
                <a:ahLst/>
                <a:cxnLst/>
                <a:rect l="l" t="t" r="r" b="b"/>
                <a:pathLst>
                  <a:path w="2706" h="920" extrusionOk="0">
                    <a:moveTo>
                      <a:pt x="1173" y="1"/>
                    </a:moveTo>
                    <a:cubicBezTo>
                      <a:pt x="585" y="1"/>
                      <a:pt x="218" y="394"/>
                      <a:pt x="1" y="701"/>
                    </a:cubicBezTo>
                    <a:cubicBezTo>
                      <a:pt x="214" y="792"/>
                      <a:pt x="487" y="853"/>
                      <a:pt x="791" y="884"/>
                    </a:cubicBezTo>
                    <a:cubicBezTo>
                      <a:pt x="1003" y="908"/>
                      <a:pt x="1204" y="919"/>
                      <a:pt x="1394" y="919"/>
                    </a:cubicBezTo>
                    <a:cubicBezTo>
                      <a:pt x="1913" y="919"/>
                      <a:pt x="2350" y="835"/>
                      <a:pt x="2706" y="701"/>
                    </a:cubicBezTo>
                    <a:cubicBezTo>
                      <a:pt x="2078" y="184"/>
                      <a:pt x="1574" y="1"/>
                      <a:pt x="1173" y="1"/>
                    </a:cubicBezTo>
                    <a:close/>
                  </a:path>
                </a:pathLst>
              </a:custGeom>
              <a:solidFill>
                <a:srgbClr val="FFADA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0" name="Google Shape;3270;p78"/>
              <p:cNvSpPr/>
              <p:nvPr/>
            </p:nvSpPr>
            <p:spPr>
              <a:xfrm>
                <a:off x="21808425" y="3735700"/>
                <a:ext cx="140900" cy="70150"/>
              </a:xfrm>
              <a:custGeom>
                <a:avLst/>
                <a:gdLst/>
                <a:ahLst/>
                <a:cxnLst/>
                <a:rect l="l" t="t" r="r" b="b"/>
                <a:pathLst>
                  <a:path w="5636" h="2806" extrusionOk="0">
                    <a:moveTo>
                      <a:pt x="838" y="0"/>
                    </a:moveTo>
                    <a:cubicBezTo>
                      <a:pt x="788" y="0"/>
                      <a:pt x="741" y="12"/>
                      <a:pt x="700" y="39"/>
                    </a:cubicBezTo>
                    <a:cubicBezTo>
                      <a:pt x="61" y="465"/>
                      <a:pt x="0" y="2167"/>
                      <a:pt x="1490" y="2805"/>
                    </a:cubicBezTo>
                    <a:cubicBezTo>
                      <a:pt x="1707" y="2498"/>
                      <a:pt x="2074" y="2105"/>
                      <a:pt x="2662" y="2105"/>
                    </a:cubicBezTo>
                    <a:cubicBezTo>
                      <a:pt x="3063" y="2105"/>
                      <a:pt x="3567" y="2288"/>
                      <a:pt x="4195" y="2805"/>
                    </a:cubicBezTo>
                    <a:cubicBezTo>
                      <a:pt x="5107" y="2471"/>
                      <a:pt x="5502" y="1833"/>
                      <a:pt x="5563" y="1468"/>
                    </a:cubicBezTo>
                    <a:cubicBezTo>
                      <a:pt x="5635" y="1057"/>
                      <a:pt x="5035" y="492"/>
                      <a:pt x="4129" y="492"/>
                    </a:cubicBezTo>
                    <a:cubicBezTo>
                      <a:pt x="3896" y="492"/>
                      <a:pt x="3642" y="530"/>
                      <a:pt x="3374" y="617"/>
                    </a:cubicBezTo>
                    <a:cubicBezTo>
                      <a:pt x="3176" y="678"/>
                      <a:pt x="2988" y="704"/>
                      <a:pt x="2810" y="704"/>
                    </a:cubicBezTo>
                    <a:cubicBezTo>
                      <a:pt x="1881" y="704"/>
                      <a:pt x="1228" y="0"/>
                      <a:pt x="838" y="0"/>
                    </a:cubicBezTo>
                    <a:close/>
                  </a:path>
                </a:pathLst>
              </a:custGeom>
              <a:solidFill>
                <a:srgbClr val="17171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1" name="Google Shape;3271;p78"/>
              <p:cNvSpPr/>
              <p:nvPr/>
            </p:nvSpPr>
            <p:spPr>
              <a:xfrm>
                <a:off x="21238500" y="3721475"/>
                <a:ext cx="390600" cy="110750"/>
              </a:xfrm>
              <a:custGeom>
                <a:avLst/>
                <a:gdLst/>
                <a:ahLst/>
                <a:cxnLst/>
                <a:rect l="l" t="t" r="r" b="b"/>
                <a:pathLst>
                  <a:path w="15624" h="4430" extrusionOk="0">
                    <a:moveTo>
                      <a:pt x="1460" y="0"/>
                    </a:moveTo>
                    <a:cubicBezTo>
                      <a:pt x="1460" y="0"/>
                      <a:pt x="1" y="456"/>
                      <a:pt x="821" y="1611"/>
                    </a:cubicBezTo>
                    <a:cubicBezTo>
                      <a:pt x="1540" y="2587"/>
                      <a:pt x="10693" y="4429"/>
                      <a:pt x="13905" y="4429"/>
                    </a:cubicBezTo>
                    <a:cubicBezTo>
                      <a:pt x="14496" y="4429"/>
                      <a:pt x="14887" y="4367"/>
                      <a:pt x="14986" y="4225"/>
                    </a:cubicBezTo>
                    <a:cubicBezTo>
                      <a:pt x="15624" y="3313"/>
                      <a:pt x="2827" y="122"/>
                      <a:pt x="1460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2" name="Google Shape;3272;p78"/>
              <p:cNvSpPr/>
              <p:nvPr/>
            </p:nvSpPr>
            <p:spPr>
              <a:xfrm>
                <a:off x="21965675" y="3372675"/>
                <a:ext cx="545675" cy="833700"/>
              </a:xfrm>
              <a:custGeom>
                <a:avLst/>
                <a:gdLst/>
                <a:ahLst/>
                <a:cxnLst/>
                <a:rect l="l" t="t" r="r" b="b"/>
                <a:pathLst>
                  <a:path w="21827" h="33348" extrusionOk="0">
                    <a:moveTo>
                      <a:pt x="276" y="1"/>
                    </a:moveTo>
                    <a:cubicBezTo>
                      <a:pt x="124" y="3040"/>
                      <a:pt x="1005" y="11642"/>
                      <a:pt x="8787" y="16718"/>
                    </a:cubicBezTo>
                    <a:lnTo>
                      <a:pt x="9182" y="15776"/>
                    </a:lnTo>
                    <a:cubicBezTo>
                      <a:pt x="9334" y="16050"/>
                      <a:pt x="9425" y="16202"/>
                      <a:pt x="9425" y="16202"/>
                    </a:cubicBezTo>
                    <a:lnTo>
                      <a:pt x="7632" y="19211"/>
                    </a:lnTo>
                    <a:cubicBezTo>
                      <a:pt x="7632" y="19211"/>
                      <a:pt x="367" y="22129"/>
                      <a:pt x="154" y="26293"/>
                    </a:cubicBezTo>
                    <a:cubicBezTo>
                      <a:pt x="0" y="29333"/>
                      <a:pt x="2928" y="33348"/>
                      <a:pt x="7930" y="33348"/>
                    </a:cubicBezTo>
                    <a:cubicBezTo>
                      <a:pt x="9830" y="33348"/>
                      <a:pt x="12028" y="32769"/>
                      <a:pt x="14471" y="31339"/>
                    </a:cubicBezTo>
                    <a:cubicBezTo>
                      <a:pt x="17905" y="29332"/>
                      <a:pt x="21006" y="25624"/>
                      <a:pt x="21553" y="21582"/>
                    </a:cubicBezTo>
                    <a:cubicBezTo>
                      <a:pt x="21826" y="19515"/>
                      <a:pt x="21279" y="17478"/>
                      <a:pt x="19912" y="15867"/>
                    </a:cubicBezTo>
                    <a:cubicBezTo>
                      <a:pt x="17449" y="12919"/>
                      <a:pt x="14805" y="10122"/>
                      <a:pt x="12252" y="7265"/>
                    </a:cubicBezTo>
                    <a:cubicBezTo>
                      <a:pt x="10246" y="5077"/>
                      <a:pt x="8635" y="2858"/>
                      <a:pt x="5808" y="1642"/>
                    </a:cubicBezTo>
                    <a:cubicBezTo>
                      <a:pt x="4227" y="973"/>
                      <a:pt x="1978" y="183"/>
                      <a:pt x="276" y="1"/>
                    </a:cubicBezTo>
                    <a:close/>
                  </a:path>
                </a:pathLst>
              </a:custGeom>
              <a:solidFill>
                <a:srgbClr val="F27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3" name="Google Shape;3273;p78"/>
              <p:cNvSpPr/>
              <p:nvPr/>
            </p:nvSpPr>
            <p:spPr>
              <a:xfrm>
                <a:off x="22123775" y="3757575"/>
                <a:ext cx="133775" cy="138300"/>
              </a:xfrm>
              <a:custGeom>
                <a:avLst/>
                <a:gdLst/>
                <a:ahLst/>
                <a:cxnLst/>
                <a:rect l="l" t="t" r="r" b="b"/>
                <a:pathLst>
                  <a:path w="5351" h="5532" extrusionOk="0">
                    <a:moveTo>
                      <a:pt x="1830" y="1"/>
                    </a:moveTo>
                    <a:cubicBezTo>
                      <a:pt x="1500" y="1"/>
                      <a:pt x="1168" y="34"/>
                      <a:pt x="913" y="198"/>
                    </a:cubicBezTo>
                    <a:cubicBezTo>
                      <a:pt x="882" y="198"/>
                      <a:pt x="1" y="4271"/>
                      <a:pt x="1" y="4271"/>
                    </a:cubicBezTo>
                    <a:cubicBezTo>
                      <a:pt x="692" y="4962"/>
                      <a:pt x="1670" y="5532"/>
                      <a:pt x="2642" y="5532"/>
                    </a:cubicBezTo>
                    <a:cubicBezTo>
                      <a:pt x="3122" y="5532"/>
                      <a:pt x="3601" y="5393"/>
                      <a:pt x="4043" y="5061"/>
                    </a:cubicBezTo>
                    <a:cubicBezTo>
                      <a:pt x="5138" y="4271"/>
                      <a:pt x="5350" y="2629"/>
                      <a:pt x="4894" y="1413"/>
                    </a:cubicBezTo>
                    <a:cubicBezTo>
                      <a:pt x="4742" y="1018"/>
                      <a:pt x="4469" y="623"/>
                      <a:pt x="4104" y="380"/>
                    </a:cubicBezTo>
                    <a:cubicBezTo>
                      <a:pt x="3648" y="46"/>
                      <a:pt x="3010" y="15"/>
                      <a:pt x="2463" y="15"/>
                    </a:cubicBezTo>
                    <a:cubicBezTo>
                      <a:pt x="2268" y="15"/>
                      <a:pt x="2049" y="1"/>
                      <a:pt x="1830" y="1"/>
                    </a:cubicBezTo>
                    <a:close/>
                  </a:path>
                </a:pathLst>
              </a:custGeom>
              <a:solidFill>
                <a:srgbClr val="FB897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4" name="Google Shape;3274;p78"/>
              <p:cNvSpPr/>
              <p:nvPr/>
            </p:nvSpPr>
            <p:spPr>
              <a:xfrm>
                <a:off x="22144475" y="3799300"/>
                <a:ext cx="92850" cy="62725"/>
              </a:xfrm>
              <a:custGeom>
                <a:avLst/>
                <a:gdLst/>
                <a:ahLst/>
                <a:cxnLst/>
                <a:rect l="l" t="t" r="r" b="b"/>
                <a:pathLst>
                  <a:path w="3714" h="2509" extrusionOk="0">
                    <a:moveTo>
                      <a:pt x="2986" y="0"/>
                    </a:moveTo>
                    <a:cubicBezTo>
                      <a:pt x="1708" y="0"/>
                      <a:pt x="654" y="1061"/>
                      <a:pt x="85" y="2146"/>
                    </a:cubicBezTo>
                    <a:cubicBezTo>
                      <a:pt x="1" y="2334"/>
                      <a:pt x="163" y="2509"/>
                      <a:pt x="311" y="2509"/>
                    </a:cubicBezTo>
                    <a:cubicBezTo>
                      <a:pt x="378" y="2509"/>
                      <a:pt x="442" y="2474"/>
                      <a:pt x="480" y="2389"/>
                    </a:cubicBezTo>
                    <a:cubicBezTo>
                      <a:pt x="662" y="2085"/>
                      <a:pt x="875" y="1751"/>
                      <a:pt x="1148" y="1447"/>
                    </a:cubicBezTo>
                    <a:cubicBezTo>
                      <a:pt x="1360" y="1415"/>
                      <a:pt x="1623" y="1387"/>
                      <a:pt x="1893" y="1387"/>
                    </a:cubicBezTo>
                    <a:cubicBezTo>
                      <a:pt x="2399" y="1387"/>
                      <a:pt x="2927" y="1485"/>
                      <a:pt x="3185" y="1842"/>
                    </a:cubicBezTo>
                    <a:cubicBezTo>
                      <a:pt x="3242" y="1918"/>
                      <a:pt x="3319" y="1949"/>
                      <a:pt x="3394" y="1949"/>
                    </a:cubicBezTo>
                    <a:cubicBezTo>
                      <a:pt x="3558" y="1949"/>
                      <a:pt x="3705" y="1796"/>
                      <a:pt x="3580" y="1629"/>
                    </a:cubicBezTo>
                    <a:cubicBezTo>
                      <a:pt x="3188" y="1097"/>
                      <a:pt x="2513" y="926"/>
                      <a:pt x="1839" y="926"/>
                    </a:cubicBezTo>
                    <a:cubicBezTo>
                      <a:pt x="1781" y="926"/>
                      <a:pt x="1723" y="927"/>
                      <a:pt x="1665" y="930"/>
                    </a:cubicBezTo>
                    <a:cubicBezTo>
                      <a:pt x="2058" y="635"/>
                      <a:pt x="2491" y="440"/>
                      <a:pt x="2979" y="440"/>
                    </a:cubicBezTo>
                    <a:cubicBezTo>
                      <a:pt x="3095" y="440"/>
                      <a:pt x="3214" y="451"/>
                      <a:pt x="3337" y="474"/>
                    </a:cubicBezTo>
                    <a:cubicBezTo>
                      <a:pt x="3355" y="478"/>
                      <a:pt x="3373" y="480"/>
                      <a:pt x="3389" y="480"/>
                    </a:cubicBezTo>
                    <a:cubicBezTo>
                      <a:pt x="3625" y="480"/>
                      <a:pt x="3714" y="105"/>
                      <a:pt x="3458" y="48"/>
                    </a:cubicBezTo>
                    <a:cubicBezTo>
                      <a:pt x="3298" y="16"/>
                      <a:pt x="3140" y="0"/>
                      <a:pt x="2986" y="0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5" name="Google Shape;3275;p78"/>
              <p:cNvSpPr/>
              <p:nvPr/>
            </p:nvSpPr>
            <p:spPr>
              <a:xfrm>
                <a:off x="21491100" y="3874500"/>
                <a:ext cx="76625" cy="328650"/>
              </a:xfrm>
              <a:custGeom>
                <a:avLst/>
                <a:gdLst/>
                <a:ahLst/>
                <a:cxnLst/>
                <a:rect l="l" t="t" r="r" b="b"/>
                <a:pathLst>
                  <a:path w="3065" h="13146" extrusionOk="0">
                    <a:moveTo>
                      <a:pt x="166" y="0"/>
                    </a:moveTo>
                    <a:cubicBezTo>
                      <a:pt x="86" y="0"/>
                      <a:pt x="1" y="65"/>
                      <a:pt x="18" y="171"/>
                    </a:cubicBezTo>
                    <a:cubicBezTo>
                      <a:pt x="839" y="3940"/>
                      <a:pt x="1629" y="7679"/>
                      <a:pt x="2420" y="11448"/>
                    </a:cubicBezTo>
                    <a:cubicBezTo>
                      <a:pt x="2541" y="11965"/>
                      <a:pt x="2663" y="12512"/>
                      <a:pt x="2754" y="13059"/>
                    </a:cubicBezTo>
                    <a:cubicBezTo>
                      <a:pt x="2778" y="13118"/>
                      <a:pt x="2834" y="13145"/>
                      <a:pt x="2890" y="13145"/>
                    </a:cubicBezTo>
                    <a:cubicBezTo>
                      <a:pt x="2977" y="13145"/>
                      <a:pt x="3065" y="13079"/>
                      <a:pt x="3028" y="12968"/>
                    </a:cubicBezTo>
                    <a:cubicBezTo>
                      <a:pt x="2237" y="9229"/>
                      <a:pt x="1447" y="5460"/>
                      <a:pt x="657" y="1721"/>
                    </a:cubicBezTo>
                    <a:cubicBezTo>
                      <a:pt x="535" y="1174"/>
                      <a:pt x="414" y="627"/>
                      <a:pt x="292" y="110"/>
                    </a:cubicBezTo>
                    <a:cubicBezTo>
                      <a:pt x="279" y="34"/>
                      <a:pt x="224" y="0"/>
                      <a:pt x="166" y="0"/>
                    </a:cubicBezTo>
                    <a:close/>
                  </a:path>
                </a:pathLst>
              </a:custGeom>
              <a:solidFill>
                <a:srgbClr val="FB897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6" name="Google Shape;3276;p78"/>
              <p:cNvSpPr/>
              <p:nvPr/>
            </p:nvSpPr>
            <p:spPr>
              <a:xfrm>
                <a:off x="21429225" y="3733500"/>
                <a:ext cx="104900" cy="149100"/>
              </a:xfrm>
              <a:custGeom>
                <a:avLst/>
                <a:gdLst/>
                <a:ahLst/>
                <a:cxnLst/>
                <a:rect l="l" t="t" r="r" b="b"/>
                <a:pathLst>
                  <a:path w="4196" h="5964" extrusionOk="0">
                    <a:moveTo>
                      <a:pt x="3113" y="0"/>
                    </a:moveTo>
                    <a:cubicBezTo>
                      <a:pt x="2118" y="0"/>
                      <a:pt x="1740" y="1098"/>
                      <a:pt x="1764" y="1677"/>
                    </a:cubicBezTo>
                    <a:cubicBezTo>
                      <a:pt x="548" y="2924"/>
                      <a:pt x="1" y="5811"/>
                      <a:pt x="1946" y="5963"/>
                    </a:cubicBezTo>
                    <a:cubicBezTo>
                      <a:pt x="1946" y="5963"/>
                      <a:pt x="4196" y="4717"/>
                      <a:pt x="3709" y="3380"/>
                    </a:cubicBezTo>
                    <a:cubicBezTo>
                      <a:pt x="3193" y="2042"/>
                      <a:pt x="3132" y="1069"/>
                      <a:pt x="4013" y="249"/>
                    </a:cubicBezTo>
                    <a:cubicBezTo>
                      <a:pt x="3670" y="74"/>
                      <a:pt x="3371" y="0"/>
                      <a:pt x="3113" y="0"/>
                    </a:cubicBezTo>
                    <a:close/>
                  </a:path>
                </a:pathLst>
              </a:custGeom>
              <a:solidFill>
                <a:srgbClr val="FFC5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7" name="Google Shape;3277;p78"/>
              <p:cNvSpPr/>
              <p:nvPr/>
            </p:nvSpPr>
            <p:spPr>
              <a:xfrm>
                <a:off x="21379075" y="3721425"/>
                <a:ext cx="85000" cy="106850"/>
              </a:xfrm>
              <a:custGeom>
                <a:avLst/>
                <a:gdLst/>
                <a:ahLst/>
                <a:cxnLst/>
                <a:rect l="l" t="t" r="r" b="b"/>
                <a:pathLst>
                  <a:path w="3400" h="4274" extrusionOk="0">
                    <a:moveTo>
                      <a:pt x="2109" y="1"/>
                    </a:moveTo>
                    <a:cubicBezTo>
                      <a:pt x="2086" y="1"/>
                      <a:pt x="2062" y="1"/>
                      <a:pt x="2037" y="2"/>
                    </a:cubicBezTo>
                    <a:cubicBezTo>
                      <a:pt x="670" y="63"/>
                      <a:pt x="1" y="3802"/>
                      <a:pt x="1247" y="4227"/>
                    </a:cubicBezTo>
                    <a:cubicBezTo>
                      <a:pt x="1335" y="4259"/>
                      <a:pt x="1421" y="4273"/>
                      <a:pt x="1504" y="4273"/>
                    </a:cubicBezTo>
                    <a:cubicBezTo>
                      <a:pt x="2621" y="4273"/>
                      <a:pt x="3253" y="1613"/>
                      <a:pt x="3253" y="1613"/>
                    </a:cubicBezTo>
                    <a:cubicBezTo>
                      <a:pt x="3253" y="1613"/>
                      <a:pt x="3400" y="1"/>
                      <a:pt x="2109" y="1"/>
                    </a:cubicBezTo>
                    <a:close/>
                  </a:path>
                </a:pathLst>
              </a:custGeom>
              <a:solidFill>
                <a:srgbClr val="FFC5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8" name="Google Shape;3278;p78"/>
              <p:cNvSpPr/>
              <p:nvPr/>
            </p:nvSpPr>
            <p:spPr>
              <a:xfrm>
                <a:off x="21338050" y="3719225"/>
                <a:ext cx="71450" cy="92700"/>
              </a:xfrm>
              <a:custGeom>
                <a:avLst/>
                <a:gdLst/>
                <a:ahLst/>
                <a:cxnLst/>
                <a:rect l="l" t="t" r="r" b="b"/>
                <a:pathLst>
                  <a:path w="2858" h="3708" extrusionOk="0">
                    <a:moveTo>
                      <a:pt x="1832" y="1"/>
                    </a:moveTo>
                    <a:cubicBezTo>
                      <a:pt x="1624" y="1"/>
                      <a:pt x="1388" y="67"/>
                      <a:pt x="1125" y="242"/>
                    </a:cubicBezTo>
                    <a:cubicBezTo>
                      <a:pt x="1" y="1002"/>
                      <a:pt x="152" y="3677"/>
                      <a:pt x="2371" y="3707"/>
                    </a:cubicBezTo>
                    <a:cubicBezTo>
                      <a:pt x="2371" y="2613"/>
                      <a:pt x="2371" y="1336"/>
                      <a:pt x="2858" y="668"/>
                    </a:cubicBezTo>
                    <a:cubicBezTo>
                      <a:pt x="2858" y="668"/>
                      <a:pt x="2489" y="1"/>
                      <a:pt x="1832" y="1"/>
                    </a:cubicBezTo>
                    <a:close/>
                  </a:path>
                </a:pathLst>
              </a:custGeom>
              <a:solidFill>
                <a:srgbClr val="FFC5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9" name="Google Shape;3279;p78"/>
              <p:cNvSpPr/>
              <p:nvPr/>
            </p:nvSpPr>
            <p:spPr>
              <a:xfrm>
                <a:off x="21389725" y="3735900"/>
                <a:ext cx="56250" cy="94050"/>
              </a:xfrm>
              <a:custGeom>
                <a:avLst/>
                <a:gdLst/>
                <a:ahLst/>
                <a:cxnLst/>
                <a:rect l="l" t="t" r="r" b="b"/>
                <a:pathLst>
                  <a:path w="2250" h="3762" extrusionOk="0">
                    <a:moveTo>
                      <a:pt x="791" y="1"/>
                    </a:moveTo>
                    <a:lnTo>
                      <a:pt x="791" y="1"/>
                    </a:lnTo>
                    <a:cubicBezTo>
                      <a:pt x="517" y="396"/>
                      <a:pt x="304" y="821"/>
                      <a:pt x="183" y="1308"/>
                    </a:cubicBezTo>
                    <a:cubicBezTo>
                      <a:pt x="61" y="1794"/>
                      <a:pt x="0" y="2311"/>
                      <a:pt x="152" y="2828"/>
                    </a:cubicBezTo>
                    <a:cubicBezTo>
                      <a:pt x="183" y="2949"/>
                      <a:pt x="244" y="3071"/>
                      <a:pt x="274" y="3192"/>
                    </a:cubicBezTo>
                    <a:cubicBezTo>
                      <a:pt x="335" y="3284"/>
                      <a:pt x="396" y="3435"/>
                      <a:pt x="517" y="3527"/>
                    </a:cubicBezTo>
                    <a:cubicBezTo>
                      <a:pt x="701" y="3688"/>
                      <a:pt x="938" y="3762"/>
                      <a:pt x="1147" y="3762"/>
                    </a:cubicBezTo>
                    <a:cubicBezTo>
                      <a:pt x="1214" y="3762"/>
                      <a:pt x="1279" y="3754"/>
                      <a:pt x="1338" y="3739"/>
                    </a:cubicBezTo>
                    <a:cubicBezTo>
                      <a:pt x="1611" y="3679"/>
                      <a:pt x="1855" y="3527"/>
                      <a:pt x="2007" y="3314"/>
                    </a:cubicBezTo>
                    <a:cubicBezTo>
                      <a:pt x="2159" y="3071"/>
                      <a:pt x="2159" y="2828"/>
                      <a:pt x="2250" y="2615"/>
                    </a:cubicBezTo>
                    <a:lnTo>
                      <a:pt x="2250" y="2615"/>
                    </a:lnTo>
                    <a:cubicBezTo>
                      <a:pt x="2098" y="2797"/>
                      <a:pt x="2037" y="3071"/>
                      <a:pt x="1885" y="3192"/>
                    </a:cubicBezTo>
                    <a:cubicBezTo>
                      <a:pt x="1703" y="3344"/>
                      <a:pt x="1490" y="3435"/>
                      <a:pt x="1307" y="3435"/>
                    </a:cubicBezTo>
                    <a:cubicBezTo>
                      <a:pt x="1271" y="3441"/>
                      <a:pt x="1235" y="3443"/>
                      <a:pt x="1201" y="3443"/>
                    </a:cubicBezTo>
                    <a:cubicBezTo>
                      <a:pt x="1034" y="3443"/>
                      <a:pt x="891" y="3384"/>
                      <a:pt x="791" y="3284"/>
                    </a:cubicBezTo>
                    <a:cubicBezTo>
                      <a:pt x="730" y="3223"/>
                      <a:pt x="669" y="3132"/>
                      <a:pt x="639" y="3040"/>
                    </a:cubicBezTo>
                    <a:cubicBezTo>
                      <a:pt x="578" y="2919"/>
                      <a:pt x="548" y="2828"/>
                      <a:pt x="517" y="2706"/>
                    </a:cubicBezTo>
                    <a:cubicBezTo>
                      <a:pt x="396" y="2311"/>
                      <a:pt x="396" y="1825"/>
                      <a:pt x="456" y="1369"/>
                    </a:cubicBezTo>
                    <a:cubicBezTo>
                      <a:pt x="548" y="913"/>
                      <a:pt x="639" y="457"/>
                      <a:pt x="791" y="1"/>
                    </a:cubicBezTo>
                    <a:close/>
                  </a:path>
                </a:pathLst>
              </a:custGeom>
              <a:solidFill>
                <a:srgbClr val="FB897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0" name="Google Shape;3280;p78"/>
              <p:cNvSpPr/>
              <p:nvPr/>
            </p:nvSpPr>
            <p:spPr>
              <a:xfrm>
                <a:off x="21354775" y="3786050"/>
                <a:ext cx="41050" cy="30425"/>
              </a:xfrm>
              <a:custGeom>
                <a:avLst/>
                <a:gdLst/>
                <a:ahLst/>
                <a:cxnLst/>
                <a:rect l="l" t="t" r="r" b="b"/>
                <a:pathLst>
                  <a:path w="1642" h="1217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61" y="396"/>
                      <a:pt x="274" y="730"/>
                      <a:pt x="578" y="974"/>
                    </a:cubicBezTo>
                    <a:cubicBezTo>
                      <a:pt x="730" y="1095"/>
                      <a:pt x="912" y="1217"/>
                      <a:pt x="1155" y="1217"/>
                    </a:cubicBezTo>
                    <a:cubicBezTo>
                      <a:pt x="1368" y="1217"/>
                      <a:pt x="1611" y="1065"/>
                      <a:pt x="1642" y="882"/>
                    </a:cubicBezTo>
                    <a:lnTo>
                      <a:pt x="1642" y="882"/>
                    </a:lnTo>
                    <a:cubicBezTo>
                      <a:pt x="1541" y="933"/>
                      <a:pt x="1450" y="955"/>
                      <a:pt x="1368" y="955"/>
                    </a:cubicBezTo>
                    <a:cubicBezTo>
                      <a:pt x="1301" y="955"/>
                      <a:pt x="1240" y="940"/>
                      <a:pt x="1186" y="913"/>
                    </a:cubicBezTo>
                    <a:cubicBezTo>
                      <a:pt x="1064" y="882"/>
                      <a:pt x="942" y="791"/>
                      <a:pt x="821" y="670"/>
                    </a:cubicBezTo>
                    <a:cubicBezTo>
                      <a:pt x="669" y="578"/>
                      <a:pt x="547" y="457"/>
                      <a:pt x="426" y="366"/>
                    </a:cubicBezTo>
                    <a:cubicBezTo>
                      <a:pt x="274" y="244"/>
                      <a:pt x="152" y="122"/>
                      <a:pt x="0" y="1"/>
                    </a:cubicBezTo>
                    <a:close/>
                  </a:path>
                </a:pathLst>
              </a:custGeom>
              <a:solidFill>
                <a:srgbClr val="FB897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1" name="Google Shape;3281;p78"/>
              <p:cNvSpPr/>
              <p:nvPr/>
            </p:nvSpPr>
            <p:spPr>
              <a:xfrm>
                <a:off x="21409475" y="3775425"/>
                <a:ext cx="63850" cy="85125"/>
              </a:xfrm>
              <a:custGeom>
                <a:avLst/>
                <a:gdLst/>
                <a:ahLst/>
                <a:cxnLst/>
                <a:rect l="l" t="t" r="r" b="b"/>
                <a:pathLst>
                  <a:path w="2554" h="3405" extrusionOk="0">
                    <a:moveTo>
                      <a:pt x="2554" y="0"/>
                    </a:moveTo>
                    <a:lnTo>
                      <a:pt x="2554" y="0"/>
                    </a:lnTo>
                    <a:cubicBezTo>
                      <a:pt x="2250" y="244"/>
                      <a:pt x="1946" y="547"/>
                      <a:pt x="1733" y="912"/>
                    </a:cubicBezTo>
                    <a:cubicBezTo>
                      <a:pt x="1545" y="1208"/>
                      <a:pt x="1380" y="1576"/>
                      <a:pt x="1324" y="1973"/>
                    </a:cubicBezTo>
                    <a:lnTo>
                      <a:pt x="1324" y="1973"/>
                    </a:lnTo>
                    <a:cubicBezTo>
                      <a:pt x="1023" y="2041"/>
                      <a:pt x="694" y="2164"/>
                      <a:pt x="457" y="2402"/>
                    </a:cubicBezTo>
                    <a:cubicBezTo>
                      <a:pt x="305" y="2554"/>
                      <a:pt x="213" y="2706"/>
                      <a:pt x="153" y="2888"/>
                    </a:cubicBezTo>
                    <a:cubicBezTo>
                      <a:pt x="61" y="3040"/>
                      <a:pt x="31" y="3222"/>
                      <a:pt x="1" y="3405"/>
                    </a:cubicBezTo>
                    <a:cubicBezTo>
                      <a:pt x="183" y="3101"/>
                      <a:pt x="365" y="2797"/>
                      <a:pt x="639" y="2614"/>
                    </a:cubicBezTo>
                    <a:cubicBezTo>
                      <a:pt x="882" y="2432"/>
                      <a:pt x="1186" y="2341"/>
                      <a:pt x="1520" y="2310"/>
                    </a:cubicBezTo>
                    <a:lnTo>
                      <a:pt x="1672" y="2280"/>
                    </a:lnTo>
                    <a:lnTo>
                      <a:pt x="1672" y="2128"/>
                    </a:lnTo>
                    <a:cubicBezTo>
                      <a:pt x="1703" y="1763"/>
                      <a:pt x="1824" y="1399"/>
                      <a:pt x="2007" y="1064"/>
                    </a:cubicBezTo>
                    <a:cubicBezTo>
                      <a:pt x="2159" y="699"/>
                      <a:pt x="2372" y="365"/>
                      <a:pt x="2554" y="0"/>
                    </a:cubicBezTo>
                    <a:close/>
                  </a:path>
                </a:pathLst>
              </a:custGeom>
              <a:solidFill>
                <a:srgbClr val="FB897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2" name="Google Shape;3282;p78"/>
              <p:cNvSpPr/>
              <p:nvPr/>
            </p:nvSpPr>
            <p:spPr>
              <a:xfrm>
                <a:off x="21663275" y="4430700"/>
                <a:ext cx="453700" cy="182650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7306" extrusionOk="0">
                    <a:moveTo>
                      <a:pt x="9491" y="0"/>
                    </a:moveTo>
                    <a:cubicBezTo>
                      <a:pt x="7610" y="0"/>
                      <a:pt x="5723" y="240"/>
                      <a:pt x="3892" y="689"/>
                    </a:cubicBezTo>
                    <a:cubicBezTo>
                      <a:pt x="2433" y="1054"/>
                      <a:pt x="1" y="1996"/>
                      <a:pt x="791" y="3972"/>
                    </a:cubicBezTo>
                    <a:cubicBezTo>
                      <a:pt x="1551" y="5857"/>
                      <a:pt x="3740" y="6434"/>
                      <a:pt x="5563" y="6708"/>
                    </a:cubicBezTo>
                    <a:cubicBezTo>
                      <a:pt x="5837" y="6769"/>
                      <a:pt x="6080" y="6799"/>
                      <a:pt x="6354" y="6829"/>
                    </a:cubicBezTo>
                    <a:cubicBezTo>
                      <a:pt x="8118" y="7091"/>
                      <a:pt x="9929" y="7305"/>
                      <a:pt x="11730" y="7305"/>
                    </a:cubicBezTo>
                    <a:cubicBezTo>
                      <a:pt x="12443" y="7305"/>
                      <a:pt x="13155" y="7272"/>
                      <a:pt x="13861" y="7194"/>
                    </a:cubicBezTo>
                    <a:cubicBezTo>
                      <a:pt x="14804" y="7073"/>
                      <a:pt x="15746" y="6890"/>
                      <a:pt x="16506" y="6313"/>
                    </a:cubicBezTo>
                    <a:cubicBezTo>
                      <a:pt x="17539" y="5553"/>
                      <a:pt x="18147" y="3972"/>
                      <a:pt x="17630" y="2756"/>
                    </a:cubicBezTo>
                    <a:cubicBezTo>
                      <a:pt x="17083" y="1389"/>
                      <a:pt x="15442" y="781"/>
                      <a:pt x="14104" y="507"/>
                    </a:cubicBezTo>
                    <a:cubicBezTo>
                      <a:pt x="12593" y="163"/>
                      <a:pt x="11043" y="0"/>
                      <a:pt x="9491" y="0"/>
                    </a:cubicBezTo>
                    <a:close/>
                  </a:path>
                </a:pathLst>
              </a:custGeom>
              <a:solidFill>
                <a:srgbClr val="BB676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3" name="Google Shape;3283;p78"/>
              <p:cNvSpPr/>
              <p:nvPr/>
            </p:nvSpPr>
            <p:spPr>
              <a:xfrm>
                <a:off x="21720275" y="4499475"/>
                <a:ext cx="275100" cy="154825"/>
              </a:xfrm>
              <a:custGeom>
                <a:avLst/>
                <a:gdLst/>
                <a:ahLst/>
                <a:cxnLst/>
                <a:rect l="l" t="t" r="r" b="b"/>
                <a:pathLst>
                  <a:path w="11004" h="6193" extrusionOk="0">
                    <a:moveTo>
                      <a:pt x="4057" y="1"/>
                    </a:moveTo>
                    <a:cubicBezTo>
                      <a:pt x="3124" y="1"/>
                      <a:pt x="2049" y="337"/>
                      <a:pt x="1368" y="1343"/>
                    </a:cubicBezTo>
                    <a:cubicBezTo>
                      <a:pt x="1" y="3410"/>
                      <a:pt x="1672" y="5993"/>
                      <a:pt x="5229" y="6176"/>
                    </a:cubicBezTo>
                    <a:cubicBezTo>
                      <a:pt x="5229" y="6176"/>
                      <a:pt x="5459" y="6192"/>
                      <a:pt x="5831" y="6192"/>
                    </a:cubicBezTo>
                    <a:cubicBezTo>
                      <a:pt x="7060" y="6192"/>
                      <a:pt x="9837" y="6013"/>
                      <a:pt x="11004" y="4473"/>
                    </a:cubicBezTo>
                    <a:cubicBezTo>
                      <a:pt x="8542" y="4473"/>
                      <a:pt x="7174" y="4504"/>
                      <a:pt x="7174" y="4504"/>
                    </a:cubicBezTo>
                    <a:cubicBezTo>
                      <a:pt x="7174" y="4504"/>
                      <a:pt x="9058" y="1859"/>
                      <a:pt x="8359" y="1647"/>
                    </a:cubicBezTo>
                    <a:cubicBezTo>
                      <a:pt x="8309" y="1630"/>
                      <a:pt x="8254" y="1622"/>
                      <a:pt x="8194" y="1622"/>
                    </a:cubicBezTo>
                    <a:cubicBezTo>
                      <a:pt x="7397" y="1622"/>
                      <a:pt x="5880" y="3063"/>
                      <a:pt x="5654" y="3714"/>
                    </a:cubicBezTo>
                    <a:cubicBezTo>
                      <a:pt x="5259" y="3075"/>
                      <a:pt x="7022" y="1069"/>
                      <a:pt x="5897" y="735"/>
                    </a:cubicBezTo>
                    <a:cubicBezTo>
                      <a:pt x="5866" y="376"/>
                      <a:pt x="5041" y="1"/>
                      <a:pt x="4057" y="1"/>
                    </a:cubicBezTo>
                    <a:close/>
                  </a:path>
                </a:pathLst>
              </a:custGeom>
              <a:solidFill>
                <a:srgbClr val="FFC5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4" name="Google Shape;3284;p78"/>
              <p:cNvSpPr/>
              <p:nvPr/>
            </p:nvSpPr>
            <p:spPr>
              <a:xfrm>
                <a:off x="21787900" y="4513275"/>
                <a:ext cx="77550" cy="53225"/>
              </a:xfrm>
              <a:custGeom>
                <a:avLst/>
                <a:gdLst/>
                <a:ahLst/>
                <a:cxnLst/>
                <a:rect l="l" t="t" r="r" b="b"/>
                <a:pathLst>
                  <a:path w="3102" h="2129" extrusionOk="0">
                    <a:moveTo>
                      <a:pt x="3101" y="0"/>
                    </a:moveTo>
                    <a:cubicBezTo>
                      <a:pt x="3101" y="1"/>
                      <a:pt x="730" y="335"/>
                      <a:pt x="1" y="2128"/>
                    </a:cubicBezTo>
                    <a:lnTo>
                      <a:pt x="3101" y="0"/>
                    </a:lnTo>
                    <a:close/>
                  </a:path>
                </a:pathLst>
              </a:custGeom>
              <a:solidFill>
                <a:srgbClr val="FB897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5" name="Google Shape;3285;p78"/>
              <p:cNvSpPr/>
              <p:nvPr/>
            </p:nvSpPr>
            <p:spPr>
              <a:xfrm>
                <a:off x="21968750" y="4541300"/>
                <a:ext cx="83625" cy="42675"/>
              </a:xfrm>
              <a:custGeom>
                <a:avLst/>
                <a:gdLst/>
                <a:ahLst/>
                <a:cxnLst/>
                <a:rect l="l" t="t" r="r" b="b"/>
                <a:pathLst>
                  <a:path w="3345" h="1707" extrusionOk="0">
                    <a:moveTo>
                      <a:pt x="2217" y="0"/>
                    </a:moveTo>
                    <a:cubicBezTo>
                      <a:pt x="1687" y="0"/>
                      <a:pt x="1099" y="155"/>
                      <a:pt x="791" y="278"/>
                    </a:cubicBezTo>
                    <a:cubicBezTo>
                      <a:pt x="609" y="338"/>
                      <a:pt x="396" y="430"/>
                      <a:pt x="244" y="551"/>
                    </a:cubicBezTo>
                    <a:cubicBezTo>
                      <a:pt x="92" y="703"/>
                      <a:pt x="1" y="886"/>
                      <a:pt x="31" y="1098"/>
                    </a:cubicBezTo>
                    <a:cubicBezTo>
                      <a:pt x="62" y="1311"/>
                      <a:pt x="214" y="1493"/>
                      <a:pt x="396" y="1585"/>
                    </a:cubicBezTo>
                    <a:cubicBezTo>
                      <a:pt x="578" y="1676"/>
                      <a:pt x="791" y="1706"/>
                      <a:pt x="1004" y="1706"/>
                    </a:cubicBezTo>
                    <a:cubicBezTo>
                      <a:pt x="1490" y="1706"/>
                      <a:pt x="2007" y="1615"/>
                      <a:pt x="2493" y="1493"/>
                    </a:cubicBezTo>
                    <a:cubicBezTo>
                      <a:pt x="2676" y="1463"/>
                      <a:pt x="2889" y="1402"/>
                      <a:pt x="3041" y="1311"/>
                    </a:cubicBezTo>
                    <a:cubicBezTo>
                      <a:pt x="3253" y="1129"/>
                      <a:pt x="3344" y="855"/>
                      <a:pt x="3284" y="612"/>
                    </a:cubicBezTo>
                    <a:cubicBezTo>
                      <a:pt x="3194" y="147"/>
                      <a:pt x="2733" y="0"/>
                      <a:pt x="2217" y="0"/>
                    </a:cubicBezTo>
                    <a:close/>
                  </a:path>
                </a:pathLst>
              </a:custGeom>
              <a:solidFill>
                <a:srgbClr val="FF635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6" name="Google Shape;3286;p78"/>
              <p:cNvSpPr/>
              <p:nvPr/>
            </p:nvSpPr>
            <p:spPr>
              <a:xfrm>
                <a:off x="21903400" y="4442450"/>
                <a:ext cx="68425" cy="24900"/>
              </a:xfrm>
              <a:custGeom>
                <a:avLst/>
                <a:gdLst/>
                <a:ahLst/>
                <a:cxnLst/>
                <a:rect l="l" t="t" r="r" b="b"/>
                <a:pathLst>
                  <a:path w="2737" h="996" extrusionOk="0">
                    <a:moveTo>
                      <a:pt x="1490" y="0"/>
                    </a:moveTo>
                    <a:cubicBezTo>
                      <a:pt x="1058" y="0"/>
                      <a:pt x="586" y="94"/>
                      <a:pt x="335" y="219"/>
                    </a:cubicBezTo>
                    <a:cubicBezTo>
                      <a:pt x="183" y="311"/>
                      <a:pt x="1" y="493"/>
                      <a:pt x="62" y="675"/>
                    </a:cubicBezTo>
                    <a:cubicBezTo>
                      <a:pt x="92" y="736"/>
                      <a:pt x="183" y="797"/>
                      <a:pt x="244" y="858"/>
                    </a:cubicBezTo>
                    <a:cubicBezTo>
                      <a:pt x="433" y="963"/>
                      <a:pt x="666" y="995"/>
                      <a:pt x="892" y="995"/>
                    </a:cubicBezTo>
                    <a:cubicBezTo>
                      <a:pt x="993" y="995"/>
                      <a:pt x="1092" y="989"/>
                      <a:pt x="1186" y="979"/>
                    </a:cubicBezTo>
                    <a:cubicBezTo>
                      <a:pt x="1399" y="949"/>
                      <a:pt x="1642" y="919"/>
                      <a:pt x="1855" y="888"/>
                    </a:cubicBezTo>
                    <a:cubicBezTo>
                      <a:pt x="1956" y="888"/>
                      <a:pt x="2125" y="929"/>
                      <a:pt x="2272" y="929"/>
                    </a:cubicBezTo>
                    <a:cubicBezTo>
                      <a:pt x="2345" y="929"/>
                      <a:pt x="2412" y="919"/>
                      <a:pt x="2463" y="888"/>
                    </a:cubicBezTo>
                    <a:cubicBezTo>
                      <a:pt x="2737" y="706"/>
                      <a:pt x="2463" y="280"/>
                      <a:pt x="2250" y="159"/>
                    </a:cubicBezTo>
                    <a:cubicBezTo>
                      <a:pt x="2075" y="46"/>
                      <a:pt x="1792" y="0"/>
                      <a:pt x="1490" y="0"/>
                    </a:cubicBezTo>
                    <a:close/>
                  </a:path>
                </a:pathLst>
              </a:custGeom>
              <a:solidFill>
                <a:srgbClr val="FFE17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7" name="Google Shape;3287;p78"/>
              <p:cNvSpPr/>
              <p:nvPr/>
            </p:nvSpPr>
            <p:spPr>
              <a:xfrm>
                <a:off x="21733200" y="4465400"/>
                <a:ext cx="112475" cy="34525"/>
              </a:xfrm>
              <a:custGeom>
                <a:avLst/>
                <a:gdLst/>
                <a:ahLst/>
                <a:cxnLst/>
                <a:rect l="l" t="t" r="r" b="b"/>
                <a:pathLst>
                  <a:path w="4499" h="1381" extrusionOk="0">
                    <a:moveTo>
                      <a:pt x="2006" y="1"/>
                    </a:moveTo>
                    <a:cubicBezTo>
                      <a:pt x="1642" y="31"/>
                      <a:pt x="1307" y="92"/>
                      <a:pt x="973" y="244"/>
                    </a:cubicBezTo>
                    <a:cubicBezTo>
                      <a:pt x="730" y="304"/>
                      <a:pt x="0" y="1064"/>
                      <a:pt x="243" y="1308"/>
                    </a:cubicBezTo>
                    <a:cubicBezTo>
                      <a:pt x="304" y="1338"/>
                      <a:pt x="365" y="1368"/>
                      <a:pt x="456" y="1368"/>
                    </a:cubicBezTo>
                    <a:cubicBezTo>
                      <a:pt x="515" y="1377"/>
                      <a:pt x="574" y="1380"/>
                      <a:pt x="632" y="1380"/>
                    </a:cubicBezTo>
                    <a:cubicBezTo>
                      <a:pt x="999" y="1380"/>
                      <a:pt x="1362" y="1234"/>
                      <a:pt x="1702" y="1156"/>
                    </a:cubicBezTo>
                    <a:cubicBezTo>
                      <a:pt x="1894" y="1106"/>
                      <a:pt x="2089" y="1089"/>
                      <a:pt x="2286" y="1089"/>
                    </a:cubicBezTo>
                    <a:cubicBezTo>
                      <a:pt x="2674" y="1089"/>
                      <a:pt x="3066" y="1154"/>
                      <a:pt x="3444" y="1154"/>
                    </a:cubicBezTo>
                    <a:cubicBezTo>
                      <a:pt x="3692" y="1154"/>
                      <a:pt x="3934" y="1126"/>
                      <a:pt x="4164" y="1034"/>
                    </a:cubicBezTo>
                    <a:cubicBezTo>
                      <a:pt x="4286" y="973"/>
                      <a:pt x="4408" y="882"/>
                      <a:pt x="4438" y="760"/>
                    </a:cubicBezTo>
                    <a:cubicBezTo>
                      <a:pt x="4499" y="578"/>
                      <a:pt x="4256" y="365"/>
                      <a:pt x="4043" y="335"/>
                    </a:cubicBezTo>
                    <a:cubicBezTo>
                      <a:pt x="4004" y="328"/>
                      <a:pt x="3963" y="326"/>
                      <a:pt x="3920" y="326"/>
                    </a:cubicBezTo>
                    <a:cubicBezTo>
                      <a:pt x="3802" y="326"/>
                      <a:pt x="3671" y="344"/>
                      <a:pt x="3543" y="344"/>
                    </a:cubicBezTo>
                    <a:cubicBezTo>
                      <a:pt x="3496" y="344"/>
                      <a:pt x="3450" y="341"/>
                      <a:pt x="3405" y="335"/>
                    </a:cubicBezTo>
                    <a:cubicBezTo>
                      <a:pt x="3192" y="304"/>
                      <a:pt x="2979" y="183"/>
                      <a:pt x="2766" y="92"/>
                    </a:cubicBezTo>
                    <a:cubicBezTo>
                      <a:pt x="2523" y="1"/>
                      <a:pt x="2250" y="1"/>
                      <a:pt x="2006" y="1"/>
                    </a:cubicBezTo>
                    <a:close/>
                  </a:path>
                </a:pathLst>
              </a:custGeom>
              <a:solidFill>
                <a:srgbClr val="A7E2D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288" name="Google Shape;3288;p78"/>
            <p:cNvSpPr/>
            <p:nvPr/>
          </p:nvSpPr>
          <p:spPr>
            <a:xfrm>
              <a:off x="3682588" y="2382178"/>
              <a:ext cx="98919" cy="67904"/>
            </a:xfrm>
            <a:custGeom>
              <a:avLst/>
              <a:gdLst/>
              <a:ahLst/>
              <a:cxnLst/>
              <a:rect l="l" t="t" r="r" b="b"/>
              <a:pathLst>
                <a:path w="2038" h="1399" extrusionOk="0">
                  <a:moveTo>
                    <a:pt x="890" y="1"/>
                  </a:moveTo>
                  <a:cubicBezTo>
                    <a:pt x="805" y="1"/>
                    <a:pt x="720" y="11"/>
                    <a:pt x="639" y="31"/>
                  </a:cubicBezTo>
                  <a:cubicBezTo>
                    <a:pt x="396" y="61"/>
                    <a:pt x="183" y="183"/>
                    <a:pt x="1" y="335"/>
                  </a:cubicBezTo>
                  <a:cubicBezTo>
                    <a:pt x="123" y="365"/>
                    <a:pt x="244" y="396"/>
                    <a:pt x="335" y="396"/>
                  </a:cubicBezTo>
                  <a:cubicBezTo>
                    <a:pt x="457" y="426"/>
                    <a:pt x="548" y="426"/>
                    <a:pt x="639" y="456"/>
                  </a:cubicBezTo>
                  <a:cubicBezTo>
                    <a:pt x="852" y="487"/>
                    <a:pt x="1004" y="517"/>
                    <a:pt x="1156" y="608"/>
                  </a:cubicBezTo>
                  <a:cubicBezTo>
                    <a:pt x="1430" y="730"/>
                    <a:pt x="1673" y="1004"/>
                    <a:pt x="1977" y="1399"/>
                  </a:cubicBezTo>
                  <a:cubicBezTo>
                    <a:pt x="2037" y="1156"/>
                    <a:pt x="2007" y="912"/>
                    <a:pt x="1916" y="669"/>
                  </a:cubicBezTo>
                  <a:cubicBezTo>
                    <a:pt x="1825" y="456"/>
                    <a:pt x="1642" y="244"/>
                    <a:pt x="1399" y="122"/>
                  </a:cubicBezTo>
                  <a:cubicBezTo>
                    <a:pt x="1237" y="41"/>
                    <a:pt x="1061" y="1"/>
                    <a:pt x="89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3289" name="Google Shape;3289;p78">
            <a:hlinkClick r:id="rId5" action="ppaction://hlinksldjump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8236575" y="4549730"/>
            <a:ext cx="388400" cy="38845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4722607" y="1549101"/>
            <a:ext cx="3700494" cy="2554545"/>
          </a:xfrm>
          <a:prstGeom prst="rect">
            <a:avLst/>
          </a:prstGeom>
          <a:ln w="5715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thân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bình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đẳng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nam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nữ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342900" indent="-342900">
              <a:buAutoNum type="arabicPeriod"/>
            </a:pP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Xem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hôm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nay.</a:t>
            </a:r>
          </a:p>
          <a:p>
            <a:pPr marL="342900" indent="-342900">
              <a:buAutoNum type="arabicPeriod"/>
            </a:pP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Xem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trước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 “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</a:p>
        </p:txBody>
      </p:sp>
      <p:sp>
        <p:nvSpPr>
          <p:cNvPr id="3224" name="Google Shape;3224;p78"/>
          <p:cNvSpPr/>
          <p:nvPr/>
        </p:nvSpPr>
        <p:spPr>
          <a:xfrm>
            <a:off x="7796420" y="742674"/>
            <a:ext cx="1268709" cy="1012700"/>
          </a:xfrm>
          <a:custGeom>
            <a:avLst/>
            <a:gdLst/>
            <a:ahLst/>
            <a:cxnLst/>
            <a:rect l="l" t="t" r="r" b="b"/>
            <a:pathLst>
              <a:path w="61461" h="49059" extrusionOk="0">
                <a:moveTo>
                  <a:pt x="23010" y="0"/>
                </a:moveTo>
                <a:cubicBezTo>
                  <a:pt x="16201" y="0"/>
                  <a:pt x="10669" y="5502"/>
                  <a:pt x="10669" y="12311"/>
                </a:cubicBezTo>
                <a:cubicBezTo>
                  <a:pt x="10669" y="13374"/>
                  <a:pt x="10821" y="14408"/>
                  <a:pt x="11065" y="15381"/>
                </a:cubicBezTo>
                <a:lnTo>
                  <a:pt x="10669" y="15381"/>
                </a:lnTo>
                <a:cubicBezTo>
                  <a:pt x="4773" y="15381"/>
                  <a:pt x="1" y="20153"/>
                  <a:pt x="1" y="26049"/>
                </a:cubicBezTo>
                <a:cubicBezTo>
                  <a:pt x="1" y="31399"/>
                  <a:pt x="3922" y="35837"/>
                  <a:pt x="9058" y="36627"/>
                </a:cubicBezTo>
                <a:cubicBezTo>
                  <a:pt x="9058" y="36657"/>
                  <a:pt x="9058" y="36718"/>
                  <a:pt x="9058" y="36749"/>
                </a:cubicBezTo>
                <a:cubicBezTo>
                  <a:pt x="9058" y="43557"/>
                  <a:pt x="14560" y="49059"/>
                  <a:pt x="21369" y="49059"/>
                </a:cubicBezTo>
                <a:cubicBezTo>
                  <a:pt x="25503" y="49059"/>
                  <a:pt x="29150" y="47022"/>
                  <a:pt x="31399" y="43892"/>
                </a:cubicBezTo>
                <a:cubicBezTo>
                  <a:pt x="33101" y="46080"/>
                  <a:pt x="35776" y="47478"/>
                  <a:pt x="38755" y="47478"/>
                </a:cubicBezTo>
                <a:cubicBezTo>
                  <a:pt x="43740" y="47478"/>
                  <a:pt x="47813" y="43588"/>
                  <a:pt x="48117" y="38694"/>
                </a:cubicBezTo>
                <a:cubicBezTo>
                  <a:pt x="49302" y="39271"/>
                  <a:pt x="50670" y="39575"/>
                  <a:pt x="52099" y="39575"/>
                </a:cubicBezTo>
                <a:cubicBezTo>
                  <a:pt x="57266" y="39575"/>
                  <a:pt x="61461" y="35381"/>
                  <a:pt x="61461" y="30214"/>
                </a:cubicBezTo>
                <a:cubicBezTo>
                  <a:pt x="61461" y="25593"/>
                  <a:pt x="58087" y="21733"/>
                  <a:pt x="53649" y="21004"/>
                </a:cubicBezTo>
                <a:cubicBezTo>
                  <a:pt x="53892" y="20031"/>
                  <a:pt x="54044" y="18967"/>
                  <a:pt x="54044" y="17903"/>
                </a:cubicBezTo>
                <a:cubicBezTo>
                  <a:pt x="54044" y="11125"/>
                  <a:pt x="48542" y="5593"/>
                  <a:pt x="41734" y="5593"/>
                </a:cubicBezTo>
                <a:cubicBezTo>
                  <a:pt x="39029" y="5593"/>
                  <a:pt x="36536" y="6475"/>
                  <a:pt x="34500" y="7934"/>
                </a:cubicBezTo>
                <a:cubicBezTo>
                  <a:pt x="32737" y="3283"/>
                  <a:pt x="28269" y="0"/>
                  <a:pt x="23010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26" name="Google Shape;3226;p78"/>
          <p:cNvSpPr/>
          <p:nvPr/>
        </p:nvSpPr>
        <p:spPr>
          <a:xfrm>
            <a:off x="4305636" y="3771723"/>
            <a:ext cx="833942" cy="484334"/>
          </a:xfrm>
          <a:custGeom>
            <a:avLst/>
            <a:gdLst/>
            <a:ahLst/>
            <a:cxnLst/>
            <a:rect l="l" t="t" r="r" b="b"/>
            <a:pathLst>
              <a:path w="61218" h="35554" extrusionOk="0">
                <a:moveTo>
                  <a:pt x="19770" y="1"/>
                </a:moveTo>
                <a:cubicBezTo>
                  <a:pt x="19565" y="1"/>
                  <a:pt x="19358" y="8"/>
                  <a:pt x="19150" y="22"/>
                </a:cubicBezTo>
                <a:cubicBezTo>
                  <a:pt x="14256" y="386"/>
                  <a:pt x="10578" y="4642"/>
                  <a:pt x="10913" y="9535"/>
                </a:cubicBezTo>
                <a:cubicBezTo>
                  <a:pt x="10913" y="9657"/>
                  <a:pt x="10943" y="9748"/>
                  <a:pt x="10943" y="9839"/>
                </a:cubicBezTo>
                <a:cubicBezTo>
                  <a:pt x="10424" y="9736"/>
                  <a:pt x="9904" y="9688"/>
                  <a:pt x="9366" y="9688"/>
                </a:cubicBezTo>
                <a:cubicBezTo>
                  <a:pt x="9116" y="9688"/>
                  <a:pt x="8862" y="9699"/>
                  <a:pt x="8602" y="9718"/>
                </a:cubicBezTo>
                <a:cubicBezTo>
                  <a:pt x="3709" y="10052"/>
                  <a:pt x="0" y="14308"/>
                  <a:pt x="365" y="19201"/>
                </a:cubicBezTo>
                <a:cubicBezTo>
                  <a:pt x="685" y="23917"/>
                  <a:pt x="4602" y="27490"/>
                  <a:pt x="9258" y="27490"/>
                </a:cubicBezTo>
                <a:cubicBezTo>
                  <a:pt x="9464" y="27490"/>
                  <a:pt x="9671" y="27483"/>
                  <a:pt x="9879" y="27469"/>
                </a:cubicBezTo>
                <a:cubicBezTo>
                  <a:pt x="10335" y="27438"/>
                  <a:pt x="10791" y="27378"/>
                  <a:pt x="11217" y="27256"/>
                </a:cubicBezTo>
                <a:cubicBezTo>
                  <a:pt x="12486" y="32103"/>
                  <a:pt x="16878" y="35554"/>
                  <a:pt x="21974" y="35554"/>
                </a:cubicBezTo>
                <a:cubicBezTo>
                  <a:pt x="22246" y="35554"/>
                  <a:pt x="22521" y="35544"/>
                  <a:pt x="22797" y="35524"/>
                </a:cubicBezTo>
                <a:cubicBezTo>
                  <a:pt x="26870" y="35250"/>
                  <a:pt x="30275" y="32818"/>
                  <a:pt x="31977" y="29445"/>
                </a:cubicBezTo>
                <a:cubicBezTo>
                  <a:pt x="33299" y="32348"/>
                  <a:pt x="36226" y="34328"/>
                  <a:pt x="39549" y="34328"/>
                </a:cubicBezTo>
                <a:cubicBezTo>
                  <a:pt x="39739" y="34328"/>
                  <a:pt x="39930" y="34321"/>
                  <a:pt x="40123" y="34308"/>
                </a:cubicBezTo>
                <a:cubicBezTo>
                  <a:pt x="43010" y="34095"/>
                  <a:pt x="45412" y="32454"/>
                  <a:pt x="46749" y="30113"/>
                </a:cubicBezTo>
                <a:cubicBezTo>
                  <a:pt x="48147" y="31001"/>
                  <a:pt x="49831" y="31507"/>
                  <a:pt x="51589" y="31507"/>
                </a:cubicBezTo>
                <a:cubicBezTo>
                  <a:pt x="51819" y="31507"/>
                  <a:pt x="52049" y="31499"/>
                  <a:pt x="52281" y="31481"/>
                </a:cubicBezTo>
                <a:cubicBezTo>
                  <a:pt x="57388" y="31116"/>
                  <a:pt x="61217" y="26709"/>
                  <a:pt x="60853" y="21633"/>
                </a:cubicBezTo>
                <a:cubicBezTo>
                  <a:pt x="60518" y="17013"/>
                  <a:pt x="56810" y="13426"/>
                  <a:pt x="52311" y="13092"/>
                </a:cubicBezTo>
                <a:cubicBezTo>
                  <a:pt x="52342" y="12666"/>
                  <a:pt x="52372" y="12241"/>
                  <a:pt x="52342" y="11815"/>
                </a:cubicBezTo>
                <a:cubicBezTo>
                  <a:pt x="52021" y="7445"/>
                  <a:pt x="48378" y="4137"/>
                  <a:pt x="44062" y="4137"/>
                </a:cubicBezTo>
                <a:cubicBezTo>
                  <a:pt x="43875" y="4137"/>
                  <a:pt x="43686" y="4143"/>
                  <a:pt x="43497" y="4155"/>
                </a:cubicBezTo>
                <a:cubicBezTo>
                  <a:pt x="41916" y="4277"/>
                  <a:pt x="40457" y="4855"/>
                  <a:pt x="39241" y="5736"/>
                </a:cubicBezTo>
                <a:cubicBezTo>
                  <a:pt x="37384" y="4316"/>
                  <a:pt x="35062" y="3485"/>
                  <a:pt x="32581" y="3485"/>
                </a:cubicBezTo>
                <a:cubicBezTo>
                  <a:pt x="32300" y="3485"/>
                  <a:pt x="32018" y="3496"/>
                  <a:pt x="31734" y="3517"/>
                </a:cubicBezTo>
                <a:cubicBezTo>
                  <a:pt x="30244" y="3608"/>
                  <a:pt x="28846" y="4003"/>
                  <a:pt x="27600" y="4611"/>
                </a:cubicBezTo>
                <a:cubicBezTo>
                  <a:pt x="26082" y="1834"/>
                  <a:pt x="23108" y="1"/>
                  <a:pt x="19770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CBB4E4F-EDE1-FD48-0CA2-0AD8D73CB078}"/>
              </a:ext>
            </a:extLst>
          </p:cNvPr>
          <p:cNvSpPr txBox="1"/>
          <p:nvPr/>
        </p:nvSpPr>
        <p:spPr>
          <a:xfrm>
            <a:off x="577312" y="1502579"/>
            <a:ext cx="8186979" cy="21383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vi-VN" sz="4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*Khoa học</a:t>
            </a:r>
            <a:r>
              <a:rPr lang="en-US" sz="4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40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3: </a:t>
            </a:r>
            <a:r>
              <a:rPr lang="vi-VN" sz="4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Nam hay nữ?  </a:t>
            </a:r>
            <a:endParaRPr lang="en-US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vi-VN" sz="4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Một số quan niệm x</a:t>
            </a:r>
            <a:r>
              <a:rPr lang="en-US" sz="4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ã</a:t>
            </a:r>
            <a:r>
              <a:rPr lang="vi-VN" sz="4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hội về nam và nữ: Cần b</a:t>
            </a:r>
            <a:r>
              <a:rPr lang="en-US" sz="4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ì</a:t>
            </a:r>
            <a:r>
              <a:rPr lang="vi-VN" sz="4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 đẳng giữa nam và nữ.</a:t>
            </a:r>
            <a:endParaRPr lang="en-US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674084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94" name="Google Shape;3294;p79"/>
          <p:cNvGrpSpPr/>
          <p:nvPr/>
        </p:nvGrpSpPr>
        <p:grpSpPr>
          <a:xfrm>
            <a:off x="3737906" y="2787796"/>
            <a:ext cx="759330" cy="1436335"/>
            <a:chOff x="7784225" y="2854166"/>
            <a:chExt cx="1017459" cy="1924608"/>
          </a:xfrm>
        </p:grpSpPr>
        <p:sp>
          <p:nvSpPr>
            <p:cNvPr id="3295" name="Google Shape;3295;p79"/>
            <p:cNvSpPr/>
            <p:nvPr/>
          </p:nvSpPr>
          <p:spPr>
            <a:xfrm>
              <a:off x="8281309" y="4441221"/>
              <a:ext cx="232518" cy="337553"/>
            </a:xfrm>
            <a:custGeom>
              <a:avLst/>
              <a:gdLst/>
              <a:ahLst/>
              <a:cxnLst/>
              <a:rect l="l" t="t" r="r" b="b"/>
              <a:pathLst>
                <a:path w="8815" h="12797" extrusionOk="0">
                  <a:moveTo>
                    <a:pt x="8815" y="0"/>
                  </a:moveTo>
                  <a:cubicBezTo>
                    <a:pt x="5836" y="699"/>
                    <a:pt x="2858" y="1368"/>
                    <a:pt x="0" y="2189"/>
                  </a:cubicBezTo>
                  <a:lnTo>
                    <a:pt x="1155" y="12797"/>
                  </a:lnTo>
                  <a:lnTo>
                    <a:pt x="6839" y="12797"/>
                  </a:lnTo>
                  <a:lnTo>
                    <a:pt x="8815" y="0"/>
                  </a:lnTo>
                  <a:close/>
                </a:path>
              </a:pathLst>
            </a:custGeom>
            <a:solidFill>
              <a:srgbClr val="8C4C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6" name="Google Shape;3296;p79"/>
            <p:cNvSpPr/>
            <p:nvPr/>
          </p:nvSpPr>
          <p:spPr>
            <a:xfrm>
              <a:off x="8266881" y="4287282"/>
              <a:ext cx="270211" cy="211679"/>
            </a:xfrm>
            <a:custGeom>
              <a:avLst/>
              <a:gdLst/>
              <a:ahLst/>
              <a:cxnLst/>
              <a:rect l="l" t="t" r="r" b="b"/>
              <a:pathLst>
                <a:path w="10244" h="8025" extrusionOk="0">
                  <a:moveTo>
                    <a:pt x="10244" y="0"/>
                  </a:moveTo>
                  <a:lnTo>
                    <a:pt x="0" y="3009"/>
                  </a:lnTo>
                  <a:lnTo>
                    <a:pt x="547" y="8025"/>
                  </a:lnTo>
                  <a:cubicBezTo>
                    <a:pt x="3405" y="7204"/>
                    <a:pt x="6383" y="6535"/>
                    <a:pt x="9362" y="5836"/>
                  </a:cubicBezTo>
                  <a:lnTo>
                    <a:pt x="10244" y="0"/>
                  </a:lnTo>
                  <a:close/>
                </a:path>
              </a:pathLst>
            </a:custGeom>
            <a:solidFill>
              <a:srgbClr val="6735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7" name="Google Shape;3297;p79"/>
            <p:cNvSpPr/>
            <p:nvPr/>
          </p:nvSpPr>
          <p:spPr>
            <a:xfrm>
              <a:off x="8113733" y="2856936"/>
              <a:ext cx="183640" cy="307905"/>
            </a:xfrm>
            <a:custGeom>
              <a:avLst/>
              <a:gdLst/>
              <a:ahLst/>
              <a:cxnLst/>
              <a:rect l="l" t="t" r="r" b="b"/>
              <a:pathLst>
                <a:path w="6962" h="11673" extrusionOk="0">
                  <a:moveTo>
                    <a:pt x="6505" y="0"/>
                  </a:moveTo>
                  <a:cubicBezTo>
                    <a:pt x="4043" y="213"/>
                    <a:pt x="1885" y="639"/>
                    <a:pt x="1" y="1277"/>
                  </a:cubicBezTo>
                  <a:cubicBezTo>
                    <a:pt x="1764" y="5016"/>
                    <a:pt x="4013" y="8511"/>
                    <a:pt x="6961" y="11672"/>
                  </a:cubicBezTo>
                  <a:cubicBezTo>
                    <a:pt x="6749" y="7782"/>
                    <a:pt x="6566" y="3891"/>
                    <a:pt x="6505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8" name="Google Shape;3298;p79"/>
            <p:cNvSpPr/>
            <p:nvPr/>
          </p:nvSpPr>
          <p:spPr>
            <a:xfrm>
              <a:off x="7795436" y="3010875"/>
              <a:ext cx="533195" cy="721609"/>
            </a:xfrm>
            <a:custGeom>
              <a:avLst/>
              <a:gdLst/>
              <a:ahLst/>
              <a:cxnLst/>
              <a:rect l="l" t="t" r="r" b="b"/>
              <a:pathLst>
                <a:path w="20214" h="27357" extrusionOk="0">
                  <a:moveTo>
                    <a:pt x="4651" y="0"/>
                  </a:moveTo>
                  <a:cubicBezTo>
                    <a:pt x="2007" y="2888"/>
                    <a:pt x="548" y="6809"/>
                    <a:pt x="1" y="11581"/>
                  </a:cubicBezTo>
                  <a:cubicBezTo>
                    <a:pt x="5806" y="18116"/>
                    <a:pt x="11429" y="25533"/>
                    <a:pt x="20214" y="27356"/>
                  </a:cubicBezTo>
                  <a:cubicBezTo>
                    <a:pt x="20214" y="27326"/>
                    <a:pt x="20214" y="27296"/>
                    <a:pt x="20214" y="27265"/>
                  </a:cubicBezTo>
                  <a:cubicBezTo>
                    <a:pt x="20153" y="27174"/>
                    <a:pt x="20153" y="27052"/>
                    <a:pt x="20183" y="26931"/>
                  </a:cubicBezTo>
                  <a:cubicBezTo>
                    <a:pt x="19971" y="23223"/>
                    <a:pt x="19758" y="19514"/>
                    <a:pt x="19575" y="15806"/>
                  </a:cubicBezTo>
                  <a:cubicBezTo>
                    <a:pt x="16171" y="14925"/>
                    <a:pt x="12736" y="10548"/>
                    <a:pt x="10609" y="8116"/>
                  </a:cubicBezTo>
                  <a:cubicBezTo>
                    <a:pt x="8390" y="5563"/>
                    <a:pt x="6384" y="2858"/>
                    <a:pt x="4651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9" name="Google Shape;3299;p79"/>
            <p:cNvSpPr/>
            <p:nvPr/>
          </p:nvSpPr>
          <p:spPr>
            <a:xfrm>
              <a:off x="8314967" y="2854166"/>
              <a:ext cx="101870" cy="289810"/>
            </a:xfrm>
            <a:custGeom>
              <a:avLst/>
              <a:gdLst/>
              <a:ahLst/>
              <a:cxnLst/>
              <a:rect l="l" t="t" r="r" b="b"/>
              <a:pathLst>
                <a:path w="3862" h="10987" extrusionOk="0">
                  <a:moveTo>
                    <a:pt x="1048" y="1"/>
                  </a:moveTo>
                  <a:cubicBezTo>
                    <a:pt x="703" y="1"/>
                    <a:pt x="345" y="14"/>
                    <a:pt x="1" y="14"/>
                  </a:cubicBezTo>
                  <a:cubicBezTo>
                    <a:pt x="31" y="3692"/>
                    <a:pt x="183" y="7340"/>
                    <a:pt x="335" y="10987"/>
                  </a:cubicBezTo>
                  <a:cubicBezTo>
                    <a:pt x="1582" y="10106"/>
                    <a:pt x="2889" y="8373"/>
                    <a:pt x="3861" y="6944"/>
                  </a:cubicBezTo>
                  <a:cubicBezTo>
                    <a:pt x="3071" y="4209"/>
                    <a:pt x="2281" y="1899"/>
                    <a:pt x="1551" y="14"/>
                  </a:cubicBezTo>
                  <a:cubicBezTo>
                    <a:pt x="1389" y="4"/>
                    <a:pt x="1220" y="1"/>
                    <a:pt x="1048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0" name="Google Shape;3300;p79"/>
            <p:cNvSpPr/>
            <p:nvPr/>
          </p:nvSpPr>
          <p:spPr>
            <a:xfrm>
              <a:off x="7784225" y="3353229"/>
              <a:ext cx="565243" cy="701562"/>
            </a:xfrm>
            <a:custGeom>
              <a:avLst/>
              <a:gdLst/>
              <a:ahLst/>
              <a:cxnLst/>
              <a:rect l="l" t="t" r="r" b="b"/>
              <a:pathLst>
                <a:path w="21429" h="26597" extrusionOk="0">
                  <a:moveTo>
                    <a:pt x="304" y="0"/>
                  </a:moveTo>
                  <a:lnTo>
                    <a:pt x="304" y="0"/>
                  </a:lnTo>
                  <a:cubicBezTo>
                    <a:pt x="0" y="3617"/>
                    <a:pt x="152" y="7690"/>
                    <a:pt x="638" y="12189"/>
                  </a:cubicBezTo>
                  <a:cubicBezTo>
                    <a:pt x="6170" y="18846"/>
                    <a:pt x="12888" y="25715"/>
                    <a:pt x="21429" y="26596"/>
                  </a:cubicBezTo>
                  <a:cubicBezTo>
                    <a:pt x="21186" y="22706"/>
                    <a:pt x="20943" y="18815"/>
                    <a:pt x="20669" y="14925"/>
                  </a:cubicBezTo>
                  <a:cubicBezTo>
                    <a:pt x="20648" y="14946"/>
                    <a:pt x="20611" y="14967"/>
                    <a:pt x="20570" y="14967"/>
                  </a:cubicBezTo>
                  <a:cubicBezTo>
                    <a:pt x="20553" y="14967"/>
                    <a:pt x="20535" y="14964"/>
                    <a:pt x="20517" y="14955"/>
                  </a:cubicBezTo>
                  <a:cubicBezTo>
                    <a:pt x="12219" y="13374"/>
                    <a:pt x="5806" y="6566"/>
                    <a:pt x="304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1" name="Google Shape;3301;p79"/>
            <p:cNvSpPr/>
            <p:nvPr/>
          </p:nvSpPr>
          <p:spPr>
            <a:xfrm>
              <a:off x="7934155" y="2898613"/>
              <a:ext cx="376829" cy="513966"/>
            </a:xfrm>
            <a:custGeom>
              <a:avLst/>
              <a:gdLst/>
              <a:ahLst/>
              <a:cxnLst/>
              <a:rect l="l" t="t" r="r" b="b"/>
              <a:pathLst>
                <a:path w="14286" h="19485" extrusionOk="0">
                  <a:moveTo>
                    <a:pt x="5897" y="1"/>
                  </a:moveTo>
                  <a:cubicBezTo>
                    <a:pt x="3526" y="882"/>
                    <a:pt x="1581" y="2098"/>
                    <a:pt x="0" y="3618"/>
                  </a:cubicBezTo>
                  <a:cubicBezTo>
                    <a:pt x="1733" y="6536"/>
                    <a:pt x="3648" y="9302"/>
                    <a:pt x="5897" y="11825"/>
                  </a:cubicBezTo>
                  <a:cubicBezTo>
                    <a:pt x="7994" y="14196"/>
                    <a:pt x="11125" y="18269"/>
                    <a:pt x="14286" y="19485"/>
                  </a:cubicBezTo>
                  <a:cubicBezTo>
                    <a:pt x="14256" y="18998"/>
                    <a:pt x="14225" y="18542"/>
                    <a:pt x="14195" y="18056"/>
                  </a:cubicBezTo>
                  <a:cubicBezTo>
                    <a:pt x="14104" y="15716"/>
                    <a:pt x="13952" y="13345"/>
                    <a:pt x="13830" y="10943"/>
                  </a:cubicBezTo>
                  <a:cubicBezTo>
                    <a:pt x="10487" y="7813"/>
                    <a:pt x="7873" y="4074"/>
                    <a:pt x="5897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2" name="Google Shape;3302;p79"/>
            <p:cNvSpPr/>
            <p:nvPr/>
          </p:nvSpPr>
          <p:spPr>
            <a:xfrm>
              <a:off x="8355061" y="3649870"/>
              <a:ext cx="159584" cy="404921"/>
            </a:xfrm>
            <a:custGeom>
              <a:avLst/>
              <a:gdLst/>
              <a:ahLst/>
              <a:cxnLst/>
              <a:rect l="l" t="t" r="r" b="b"/>
              <a:pathLst>
                <a:path w="6050" h="15351" extrusionOk="0">
                  <a:moveTo>
                    <a:pt x="5958" y="1"/>
                  </a:moveTo>
                  <a:lnTo>
                    <a:pt x="5958" y="1"/>
                  </a:lnTo>
                  <a:cubicBezTo>
                    <a:pt x="4043" y="1125"/>
                    <a:pt x="2068" y="2128"/>
                    <a:pt x="1" y="3010"/>
                  </a:cubicBezTo>
                  <a:cubicBezTo>
                    <a:pt x="244" y="7113"/>
                    <a:pt x="517" y="11247"/>
                    <a:pt x="761" y="15350"/>
                  </a:cubicBezTo>
                  <a:cubicBezTo>
                    <a:pt x="2372" y="14560"/>
                    <a:pt x="3922" y="13770"/>
                    <a:pt x="5381" y="12858"/>
                  </a:cubicBezTo>
                  <a:cubicBezTo>
                    <a:pt x="5898" y="8359"/>
                    <a:pt x="6050" y="4074"/>
                    <a:pt x="5958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3" name="Google Shape;3303;p79"/>
            <p:cNvSpPr/>
            <p:nvPr/>
          </p:nvSpPr>
          <p:spPr>
            <a:xfrm>
              <a:off x="8375925" y="4021081"/>
              <a:ext cx="117881" cy="257392"/>
            </a:xfrm>
            <a:custGeom>
              <a:avLst/>
              <a:gdLst/>
              <a:ahLst/>
              <a:cxnLst/>
              <a:rect l="l" t="t" r="r" b="b"/>
              <a:pathLst>
                <a:path w="4469" h="9758" extrusionOk="0">
                  <a:moveTo>
                    <a:pt x="4468" y="1"/>
                  </a:moveTo>
                  <a:lnTo>
                    <a:pt x="4468" y="1"/>
                  </a:lnTo>
                  <a:cubicBezTo>
                    <a:pt x="3040" y="791"/>
                    <a:pt x="1550" y="1460"/>
                    <a:pt x="0" y="1916"/>
                  </a:cubicBezTo>
                  <a:cubicBezTo>
                    <a:pt x="152" y="4530"/>
                    <a:pt x="304" y="7144"/>
                    <a:pt x="456" y="9758"/>
                  </a:cubicBezTo>
                  <a:cubicBezTo>
                    <a:pt x="1155" y="9332"/>
                    <a:pt x="1976" y="9241"/>
                    <a:pt x="2796" y="9119"/>
                  </a:cubicBezTo>
                  <a:cubicBezTo>
                    <a:pt x="3526" y="6019"/>
                    <a:pt x="4103" y="2949"/>
                    <a:pt x="4468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4" name="Google Shape;3304;p79"/>
            <p:cNvSpPr/>
            <p:nvPr/>
          </p:nvSpPr>
          <p:spPr>
            <a:xfrm>
              <a:off x="8324595" y="3071016"/>
              <a:ext cx="153965" cy="342354"/>
            </a:xfrm>
            <a:custGeom>
              <a:avLst/>
              <a:gdLst/>
              <a:ahLst/>
              <a:cxnLst/>
              <a:rect l="l" t="t" r="r" b="b"/>
              <a:pathLst>
                <a:path w="5837" h="12979" extrusionOk="0">
                  <a:moveTo>
                    <a:pt x="3861" y="0"/>
                  </a:moveTo>
                  <a:cubicBezTo>
                    <a:pt x="2706" y="1550"/>
                    <a:pt x="1399" y="3040"/>
                    <a:pt x="1" y="3556"/>
                  </a:cubicBezTo>
                  <a:cubicBezTo>
                    <a:pt x="183" y="6717"/>
                    <a:pt x="335" y="9848"/>
                    <a:pt x="517" y="12979"/>
                  </a:cubicBezTo>
                  <a:cubicBezTo>
                    <a:pt x="2493" y="11854"/>
                    <a:pt x="4256" y="10547"/>
                    <a:pt x="5837" y="9088"/>
                  </a:cubicBezTo>
                  <a:cubicBezTo>
                    <a:pt x="5290" y="5745"/>
                    <a:pt x="4590" y="2705"/>
                    <a:pt x="3861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5" name="Google Shape;3305;p79"/>
            <p:cNvSpPr/>
            <p:nvPr/>
          </p:nvSpPr>
          <p:spPr>
            <a:xfrm>
              <a:off x="8339023" y="3346001"/>
              <a:ext cx="171612" cy="360026"/>
            </a:xfrm>
            <a:custGeom>
              <a:avLst/>
              <a:gdLst/>
              <a:ahLst/>
              <a:cxnLst/>
              <a:rect l="l" t="t" r="r" b="b"/>
              <a:pathLst>
                <a:path w="6506" h="13649" extrusionOk="0">
                  <a:moveTo>
                    <a:pt x="5502" y="1"/>
                  </a:moveTo>
                  <a:cubicBezTo>
                    <a:pt x="3831" y="1369"/>
                    <a:pt x="2007" y="2493"/>
                    <a:pt x="1" y="3283"/>
                  </a:cubicBezTo>
                  <a:cubicBezTo>
                    <a:pt x="1" y="3496"/>
                    <a:pt x="31" y="3739"/>
                    <a:pt x="31" y="3983"/>
                  </a:cubicBezTo>
                  <a:cubicBezTo>
                    <a:pt x="183" y="7204"/>
                    <a:pt x="366" y="10426"/>
                    <a:pt x="578" y="13648"/>
                  </a:cubicBezTo>
                  <a:cubicBezTo>
                    <a:pt x="2645" y="12676"/>
                    <a:pt x="4621" y="11612"/>
                    <a:pt x="6506" y="10396"/>
                  </a:cubicBezTo>
                  <a:cubicBezTo>
                    <a:pt x="6354" y="6718"/>
                    <a:pt x="6019" y="3223"/>
                    <a:pt x="5502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6" name="Google Shape;3306;p79"/>
            <p:cNvSpPr/>
            <p:nvPr/>
          </p:nvSpPr>
          <p:spPr>
            <a:xfrm>
              <a:off x="8388745" y="4287282"/>
              <a:ext cx="55340" cy="117881"/>
            </a:xfrm>
            <a:custGeom>
              <a:avLst/>
              <a:gdLst/>
              <a:ahLst/>
              <a:cxnLst/>
              <a:rect l="l" t="t" r="r" b="b"/>
              <a:pathLst>
                <a:path w="2098" h="4469" extrusionOk="0">
                  <a:moveTo>
                    <a:pt x="2098" y="0"/>
                  </a:moveTo>
                  <a:cubicBezTo>
                    <a:pt x="1399" y="152"/>
                    <a:pt x="730" y="243"/>
                    <a:pt x="0" y="304"/>
                  </a:cubicBezTo>
                  <a:cubicBezTo>
                    <a:pt x="61" y="1672"/>
                    <a:pt x="122" y="3070"/>
                    <a:pt x="183" y="4468"/>
                  </a:cubicBezTo>
                  <a:lnTo>
                    <a:pt x="851" y="4468"/>
                  </a:lnTo>
                  <a:cubicBezTo>
                    <a:pt x="1307" y="2979"/>
                    <a:pt x="1703" y="1490"/>
                    <a:pt x="2098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7" name="Google Shape;3307;p79"/>
            <p:cNvSpPr/>
            <p:nvPr/>
          </p:nvSpPr>
          <p:spPr>
            <a:xfrm>
              <a:off x="7975831" y="4187048"/>
              <a:ext cx="395293" cy="217298"/>
            </a:xfrm>
            <a:custGeom>
              <a:avLst/>
              <a:gdLst/>
              <a:ahLst/>
              <a:cxnLst/>
              <a:rect l="l" t="t" r="r" b="b"/>
              <a:pathLst>
                <a:path w="14986" h="8238" extrusionOk="0">
                  <a:moveTo>
                    <a:pt x="1" y="1"/>
                  </a:moveTo>
                  <a:lnTo>
                    <a:pt x="1" y="1"/>
                  </a:lnTo>
                  <a:cubicBezTo>
                    <a:pt x="6141" y="7326"/>
                    <a:pt x="14560" y="8207"/>
                    <a:pt x="14986" y="8238"/>
                  </a:cubicBezTo>
                  <a:cubicBezTo>
                    <a:pt x="14925" y="7052"/>
                    <a:pt x="14864" y="5867"/>
                    <a:pt x="14803" y="4682"/>
                  </a:cubicBezTo>
                  <a:cubicBezTo>
                    <a:pt x="14773" y="4682"/>
                    <a:pt x="14743" y="4712"/>
                    <a:pt x="14712" y="4742"/>
                  </a:cubicBezTo>
                  <a:cubicBezTo>
                    <a:pt x="13841" y="5017"/>
                    <a:pt x="12938" y="5140"/>
                    <a:pt x="12022" y="5140"/>
                  </a:cubicBezTo>
                  <a:cubicBezTo>
                    <a:pt x="7756" y="5140"/>
                    <a:pt x="3178" y="2477"/>
                    <a:pt x="1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8" name="Google Shape;3308;p79"/>
            <p:cNvSpPr/>
            <p:nvPr/>
          </p:nvSpPr>
          <p:spPr>
            <a:xfrm>
              <a:off x="7805855" y="3721221"/>
              <a:ext cx="559651" cy="582811"/>
            </a:xfrm>
            <a:custGeom>
              <a:avLst/>
              <a:gdLst/>
              <a:ahLst/>
              <a:cxnLst/>
              <a:rect l="l" t="t" r="r" b="b"/>
              <a:pathLst>
                <a:path w="21217" h="22095" extrusionOk="0">
                  <a:moveTo>
                    <a:pt x="1" y="1"/>
                  </a:moveTo>
                  <a:cubicBezTo>
                    <a:pt x="153" y="1095"/>
                    <a:pt x="274" y="2189"/>
                    <a:pt x="457" y="3344"/>
                  </a:cubicBezTo>
                  <a:cubicBezTo>
                    <a:pt x="1156" y="8390"/>
                    <a:pt x="2767" y="12311"/>
                    <a:pt x="4742" y="15351"/>
                  </a:cubicBezTo>
                  <a:cubicBezTo>
                    <a:pt x="8870" y="19217"/>
                    <a:pt x="13603" y="22095"/>
                    <a:pt x="18556" y="22095"/>
                  </a:cubicBezTo>
                  <a:cubicBezTo>
                    <a:pt x="19367" y="22095"/>
                    <a:pt x="20183" y="22018"/>
                    <a:pt x="21004" y="21855"/>
                  </a:cubicBezTo>
                  <a:cubicBezTo>
                    <a:pt x="21031" y="21846"/>
                    <a:pt x="21055" y="21843"/>
                    <a:pt x="21077" y="21843"/>
                  </a:cubicBezTo>
                  <a:cubicBezTo>
                    <a:pt x="21131" y="21843"/>
                    <a:pt x="21174" y="21864"/>
                    <a:pt x="21217" y="21886"/>
                  </a:cubicBezTo>
                  <a:cubicBezTo>
                    <a:pt x="21035" y="19089"/>
                    <a:pt x="20852" y="16293"/>
                    <a:pt x="20670" y="13496"/>
                  </a:cubicBezTo>
                  <a:cubicBezTo>
                    <a:pt x="20518" y="13466"/>
                    <a:pt x="20427" y="13284"/>
                    <a:pt x="20548" y="13162"/>
                  </a:cubicBezTo>
                  <a:cubicBezTo>
                    <a:pt x="12493" y="13132"/>
                    <a:pt x="5472" y="6445"/>
                    <a:pt x="1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9" name="Google Shape;3309;p79"/>
            <p:cNvSpPr/>
            <p:nvPr/>
          </p:nvSpPr>
          <p:spPr>
            <a:xfrm>
              <a:off x="8426412" y="2915468"/>
              <a:ext cx="242172" cy="395293"/>
            </a:xfrm>
            <a:custGeom>
              <a:avLst/>
              <a:gdLst/>
              <a:ahLst/>
              <a:cxnLst/>
              <a:rect l="l" t="t" r="r" b="b"/>
              <a:pathLst>
                <a:path w="9181" h="14986" extrusionOk="0">
                  <a:moveTo>
                    <a:pt x="3922" y="0"/>
                  </a:moveTo>
                  <a:cubicBezTo>
                    <a:pt x="3375" y="882"/>
                    <a:pt x="2828" y="1763"/>
                    <a:pt x="2220" y="2614"/>
                  </a:cubicBezTo>
                  <a:cubicBezTo>
                    <a:pt x="1612" y="3465"/>
                    <a:pt x="852" y="4681"/>
                    <a:pt x="1" y="5897"/>
                  </a:cubicBezTo>
                  <a:cubicBezTo>
                    <a:pt x="730" y="8602"/>
                    <a:pt x="1430" y="11642"/>
                    <a:pt x="1977" y="14985"/>
                  </a:cubicBezTo>
                  <a:cubicBezTo>
                    <a:pt x="4804" y="12432"/>
                    <a:pt x="7083" y="9393"/>
                    <a:pt x="9180" y="6110"/>
                  </a:cubicBezTo>
                  <a:cubicBezTo>
                    <a:pt x="7752" y="3587"/>
                    <a:pt x="6019" y="1459"/>
                    <a:pt x="3922" y="0"/>
                  </a:cubicBezTo>
                  <a:close/>
                </a:path>
              </a:pathLst>
            </a:custGeom>
            <a:solidFill>
              <a:srgbClr val="51C0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0" name="Google Shape;3310;p79"/>
            <p:cNvSpPr/>
            <p:nvPr/>
          </p:nvSpPr>
          <p:spPr>
            <a:xfrm>
              <a:off x="8355878" y="2854536"/>
              <a:ext cx="151539" cy="182822"/>
            </a:xfrm>
            <a:custGeom>
              <a:avLst/>
              <a:gdLst/>
              <a:ahLst/>
              <a:cxnLst/>
              <a:rect l="l" t="t" r="r" b="b"/>
              <a:pathLst>
                <a:path w="5745" h="6931" extrusionOk="0">
                  <a:moveTo>
                    <a:pt x="0" y="0"/>
                  </a:moveTo>
                  <a:lnTo>
                    <a:pt x="0" y="0"/>
                  </a:lnTo>
                  <a:cubicBezTo>
                    <a:pt x="730" y="1885"/>
                    <a:pt x="1520" y="4195"/>
                    <a:pt x="2310" y="6930"/>
                  </a:cubicBezTo>
                  <a:cubicBezTo>
                    <a:pt x="2675" y="6414"/>
                    <a:pt x="3009" y="5927"/>
                    <a:pt x="3253" y="5563"/>
                  </a:cubicBezTo>
                  <a:cubicBezTo>
                    <a:pt x="4134" y="4316"/>
                    <a:pt x="4955" y="3040"/>
                    <a:pt x="5745" y="1733"/>
                  </a:cubicBezTo>
                  <a:cubicBezTo>
                    <a:pt x="4043" y="730"/>
                    <a:pt x="2158" y="122"/>
                    <a:pt x="0" y="0"/>
                  </a:cubicBezTo>
                  <a:close/>
                </a:path>
              </a:pathLst>
            </a:custGeom>
            <a:solidFill>
              <a:srgbClr val="51C0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1" name="Google Shape;3311;p79"/>
            <p:cNvSpPr/>
            <p:nvPr/>
          </p:nvSpPr>
          <p:spPr>
            <a:xfrm>
              <a:off x="8449677" y="3710802"/>
              <a:ext cx="352008" cy="550050"/>
            </a:xfrm>
            <a:custGeom>
              <a:avLst/>
              <a:gdLst/>
              <a:ahLst/>
              <a:cxnLst/>
              <a:rect l="l" t="t" r="r" b="b"/>
              <a:pathLst>
                <a:path w="13345" h="20853" extrusionOk="0">
                  <a:moveTo>
                    <a:pt x="13344" y="1"/>
                  </a:moveTo>
                  <a:cubicBezTo>
                    <a:pt x="10426" y="4590"/>
                    <a:pt x="6475" y="9059"/>
                    <a:pt x="1672" y="11764"/>
                  </a:cubicBezTo>
                  <a:cubicBezTo>
                    <a:pt x="1307" y="14712"/>
                    <a:pt x="730" y="17752"/>
                    <a:pt x="0" y="20852"/>
                  </a:cubicBezTo>
                  <a:cubicBezTo>
                    <a:pt x="365" y="20791"/>
                    <a:pt x="700" y="20730"/>
                    <a:pt x="1034" y="20639"/>
                  </a:cubicBezTo>
                  <a:cubicBezTo>
                    <a:pt x="4377" y="19545"/>
                    <a:pt x="6991" y="17265"/>
                    <a:pt x="9332" y="14712"/>
                  </a:cubicBezTo>
                  <a:cubicBezTo>
                    <a:pt x="10335" y="13618"/>
                    <a:pt x="11368" y="12554"/>
                    <a:pt x="12402" y="11460"/>
                  </a:cubicBezTo>
                  <a:cubicBezTo>
                    <a:pt x="13010" y="8238"/>
                    <a:pt x="13344" y="4256"/>
                    <a:pt x="13344" y="1"/>
                  </a:cubicBezTo>
                  <a:close/>
                </a:path>
              </a:pathLst>
            </a:custGeom>
            <a:solidFill>
              <a:srgbClr val="51C0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2" name="Google Shape;3312;p79"/>
            <p:cNvSpPr/>
            <p:nvPr/>
          </p:nvSpPr>
          <p:spPr>
            <a:xfrm>
              <a:off x="8484152" y="3106283"/>
              <a:ext cx="290258" cy="513939"/>
            </a:xfrm>
            <a:custGeom>
              <a:avLst/>
              <a:gdLst/>
              <a:ahLst/>
              <a:cxnLst/>
              <a:rect l="l" t="t" r="r" b="b"/>
              <a:pathLst>
                <a:path w="11004" h="19484" extrusionOk="0">
                  <a:moveTo>
                    <a:pt x="7569" y="0"/>
                  </a:moveTo>
                  <a:cubicBezTo>
                    <a:pt x="5532" y="3374"/>
                    <a:pt x="3010" y="6627"/>
                    <a:pt x="0" y="9089"/>
                  </a:cubicBezTo>
                  <a:cubicBezTo>
                    <a:pt x="517" y="12311"/>
                    <a:pt x="852" y="15806"/>
                    <a:pt x="1004" y="19484"/>
                  </a:cubicBezTo>
                  <a:cubicBezTo>
                    <a:pt x="4742" y="17113"/>
                    <a:pt x="8086" y="14256"/>
                    <a:pt x="11004" y="10973"/>
                  </a:cubicBezTo>
                  <a:cubicBezTo>
                    <a:pt x="10274" y="7022"/>
                    <a:pt x="9150" y="3222"/>
                    <a:pt x="7569" y="0"/>
                  </a:cubicBezTo>
                  <a:close/>
                </a:path>
              </a:pathLst>
            </a:custGeom>
            <a:solidFill>
              <a:srgbClr val="51C0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3" name="Google Shape;3313;p79"/>
            <p:cNvSpPr/>
            <p:nvPr/>
          </p:nvSpPr>
          <p:spPr>
            <a:xfrm>
              <a:off x="8411192" y="4090849"/>
              <a:ext cx="347181" cy="314314"/>
            </a:xfrm>
            <a:custGeom>
              <a:avLst/>
              <a:gdLst/>
              <a:ahLst/>
              <a:cxnLst/>
              <a:rect l="l" t="t" r="r" b="b"/>
              <a:pathLst>
                <a:path w="13162" h="11916" extrusionOk="0">
                  <a:moveTo>
                    <a:pt x="13162" y="0"/>
                  </a:moveTo>
                  <a:lnTo>
                    <a:pt x="13162" y="0"/>
                  </a:lnTo>
                  <a:cubicBezTo>
                    <a:pt x="11885" y="1186"/>
                    <a:pt x="10609" y="2341"/>
                    <a:pt x="9332" y="3405"/>
                  </a:cubicBezTo>
                  <a:cubicBezTo>
                    <a:pt x="6809" y="5502"/>
                    <a:pt x="4256" y="6870"/>
                    <a:pt x="1216" y="7447"/>
                  </a:cubicBezTo>
                  <a:cubicBezTo>
                    <a:pt x="852" y="8937"/>
                    <a:pt x="456" y="10426"/>
                    <a:pt x="0" y="11915"/>
                  </a:cubicBezTo>
                  <a:cubicBezTo>
                    <a:pt x="3040" y="11763"/>
                    <a:pt x="9940" y="10335"/>
                    <a:pt x="13010" y="487"/>
                  </a:cubicBezTo>
                  <a:cubicBezTo>
                    <a:pt x="13071" y="335"/>
                    <a:pt x="13101" y="152"/>
                    <a:pt x="13162" y="0"/>
                  </a:cubicBezTo>
                  <a:close/>
                </a:path>
              </a:pathLst>
            </a:custGeom>
            <a:solidFill>
              <a:srgbClr val="51C0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4" name="Google Shape;3314;p79"/>
            <p:cNvSpPr/>
            <p:nvPr/>
          </p:nvSpPr>
          <p:spPr>
            <a:xfrm>
              <a:off x="8496972" y="3434208"/>
              <a:ext cx="303895" cy="554824"/>
            </a:xfrm>
            <a:custGeom>
              <a:avLst/>
              <a:gdLst/>
              <a:ahLst/>
              <a:cxnLst/>
              <a:rect l="l" t="t" r="r" b="b"/>
              <a:pathLst>
                <a:path w="11521" h="21034" extrusionOk="0">
                  <a:moveTo>
                    <a:pt x="10761" y="0"/>
                  </a:moveTo>
                  <a:cubicBezTo>
                    <a:pt x="7782" y="3192"/>
                    <a:pt x="4347" y="5927"/>
                    <a:pt x="578" y="8177"/>
                  </a:cubicBezTo>
                  <a:cubicBezTo>
                    <a:pt x="670" y="12250"/>
                    <a:pt x="518" y="16535"/>
                    <a:pt x="1" y="21034"/>
                  </a:cubicBezTo>
                  <a:cubicBezTo>
                    <a:pt x="1612" y="20031"/>
                    <a:pt x="3132" y="18906"/>
                    <a:pt x="4499" y="17508"/>
                  </a:cubicBezTo>
                  <a:cubicBezTo>
                    <a:pt x="7174" y="14833"/>
                    <a:pt x="9332" y="11824"/>
                    <a:pt x="11521" y="8815"/>
                  </a:cubicBezTo>
                  <a:cubicBezTo>
                    <a:pt x="11460" y="5897"/>
                    <a:pt x="11217" y="2918"/>
                    <a:pt x="10761" y="0"/>
                  </a:cubicBezTo>
                  <a:close/>
                </a:path>
              </a:pathLst>
            </a:custGeom>
            <a:solidFill>
              <a:srgbClr val="51C0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5" name="Google Shape;3315;p79"/>
            <p:cNvSpPr/>
            <p:nvPr/>
          </p:nvSpPr>
          <p:spPr>
            <a:xfrm>
              <a:off x="8328604" y="3729240"/>
              <a:ext cx="46530" cy="331170"/>
            </a:xfrm>
            <a:custGeom>
              <a:avLst/>
              <a:gdLst/>
              <a:ahLst/>
              <a:cxnLst/>
              <a:rect l="l" t="t" r="r" b="b"/>
              <a:pathLst>
                <a:path w="1764" h="12555" extrusionOk="0">
                  <a:moveTo>
                    <a:pt x="1" y="31"/>
                  </a:moveTo>
                  <a:cubicBezTo>
                    <a:pt x="1" y="92"/>
                    <a:pt x="1" y="122"/>
                    <a:pt x="1" y="153"/>
                  </a:cubicBezTo>
                  <a:lnTo>
                    <a:pt x="31" y="153"/>
                  </a:lnTo>
                  <a:cubicBezTo>
                    <a:pt x="60" y="158"/>
                    <a:pt x="85" y="167"/>
                    <a:pt x="107" y="177"/>
                  </a:cubicBezTo>
                  <a:lnTo>
                    <a:pt x="107" y="177"/>
                  </a:lnTo>
                  <a:cubicBezTo>
                    <a:pt x="66" y="140"/>
                    <a:pt x="30" y="90"/>
                    <a:pt x="1" y="31"/>
                  </a:cubicBezTo>
                  <a:close/>
                  <a:moveTo>
                    <a:pt x="107" y="177"/>
                  </a:moveTo>
                  <a:cubicBezTo>
                    <a:pt x="129" y="198"/>
                    <a:pt x="153" y="215"/>
                    <a:pt x="178" y="228"/>
                  </a:cubicBezTo>
                  <a:lnTo>
                    <a:pt x="178" y="228"/>
                  </a:lnTo>
                  <a:cubicBezTo>
                    <a:pt x="159" y="208"/>
                    <a:pt x="136" y="191"/>
                    <a:pt x="107" y="177"/>
                  </a:cubicBezTo>
                  <a:close/>
                  <a:moveTo>
                    <a:pt x="1004" y="1"/>
                  </a:moveTo>
                  <a:cubicBezTo>
                    <a:pt x="821" y="62"/>
                    <a:pt x="609" y="153"/>
                    <a:pt x="426" y="244"/>
                  </a:cubicBezTo>
                  <a:cubicBezTo>
                    <a:pt x="388" y="257"/>
                    <a:pt x="351" y="263"/>
                    <a:pt x="316" y="263"/>
                  </a:cubicBezTo>
                  <a:cubicBezTo>
                    <a:pt x="267" y="263"/>
                    <a:pt x="221" y="251"/>
                    <a:pt x="178" y="228"/>
                  </a:cubicBezTo>
                  <a:lnTo>
                    <a:pt x="178" y="228"/>
                  </a:lnTo>
                  <a:cubicBezTo>
                    <a:pt x="301" y="358"/>
                    <a:pt x="222" y="598"/>
                    <a:pt x="31" y="670"/>
                  </a:cubicBezTo>
                  <a:cubicBezTo>
                    <a:pt x="305" y="4560"/>
                    <a:pt x="548" y="8451"/>
                    <a:pt x="791" y="12341"/>
                  </a:cubicBezTo>
                  <a:cubicBezTo>
                    <a:pt x="882" y="12341"/>
                    <a:pt x="973" y="12372"/>
                    <a:pt x="1065" y="12372"/>
                  </a:cubicBezTo>
                  <a:cubicBezTo>
                    <a:pt x="1217" y="12372"/>
                    <a:pt x="1277" y="12463"/>
                    <a:pt x="1308" y="12554"/>
                  </a:cubicBezTo>
                  <a:lnTo>
                    <a:pt x="1764" y="12341"/>
                  </a:lnTo>
                  <a:cubicBezTo>
                    <a:pt x="1520" y="8238"/>
                    <a:pt x="1247" y="4104"/>
                    <a:pt x="1004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6" name="Google Shape;3316;p79"/>
            <p:cNvSpPr/>
            <p:nvPr/>
          </p:nvSpPr>
          <p:spPr>
            <a:xfrm>
              <a:off x="8311775" y="3427798"/>
              <a:ext cx="42521" cy="293450"/>
            </a:xfrm>
            <a:custGeom>
              <a:avLst/>
              <a:gdLst/>
              <a:ahLst/>
              <a:cxnLst/>
              <a:rect l="l" t="t" r="r" b="b"/>
              <a:pathLst>
                <a:path w="1612" h="11125" extrusionOk="0">
                  <a:moveTo>
                    <a:pt x="0" y="0"/>
                  </a:moveTo>
                  <a:lnTo>
                    <a:pt x="0" y="0"/>
                  </a:lnTo>
                  <a:cubicBezTo>
                    <a:pt x="183" y="3708"/>
                    <a:pt x="396" y="7417"/>
                    <a:pt x="608" y="11125"/>
                  </a:cubicBezTo>
                  <a:cubicBezTo>
                    <a:pt x="639" y="11064"/>
                    <a:pt x="669" y="11003"/>
                    <a:pt x="760" y="10942"/>
                  </a:cubicBezTo>
                  <a:cubicBezTo>
                    <a:pt x="1064" y="10821"/>
                    <a:pt x="1307" y="10669"/>
                    <a:pt x="1611" y="10547"/>
                  </a:cubicBezTo>
                  <a:cubicBezTo>
                    <a:pt x="1399" y="7325"/>
                    <a:pt x="1216" y="4103"/>
                    <a:pt x="1064" y="882"/>
                  </a:cubicBezTo>
                  <a:cubicBezTo>
                    <a:pt x="1064" y="638"/>
                    <a:pt x="1034" y="395"/>
                    <a:pt x="1034" y="182"/>
                  </a:cubicBezTo>
                  <a:cubicBezTo>
                    <a:pt x="912" y="213"/>
                    <a:pt x="791" y="274"/>
                    <a:pt x="669" y="304"/>
                  </a:cubicBezTo>
                  <a:cubicBezTo>
                    <a:pt x="636" y="315"/>
                    <a:pt x="605" y="320"/>
                    <a:pt x="577" y="320"/>
                  </a:cubicBezTo>
                  <a:cubicBezTo>
                    <a:pt x="446" y="320"/>
                    <a:pt x="360" y="216"/>
                    <a:pt x="335" y="91"/>
                  </a:cubicBezTo>
                  <a:cubicBezTo>
                    <a:pt x="213" y="61"/>
                    <a:pt x="92" y="30"/>
                    <a:pt x="0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7" name="Google Shape;3317;p79"/>
            <p:cNvSpPr/>
            <p:nvPr/>
          </p:nvSpPr>
          <p:spPr>
            <a:xfrm>
              <a:off x="8285318" y="2854984"/>
              <a:ext cx="52940" cy="564821"/>
            </a:xfrm>
            <a:custGeom>
              <a:avLst/>
              <a:gdLst/>
              <a:ahLst/>
              <a:cxnLst/>
              <a:rect l="l" t="t" r="r" b="b"/>
              <a:pathLst>
                <a:path w="2007" h="21413" extrusionOk="0">
                  <a:moveTo>
                    <a:pt x="904" y="0"/>
                  </a:moveTo>
                  <a:cubicBezTo>
                    <a:pt x="868" y="0"/>
                    <a:pt x="831" y="4"/>
                    <a:pt x="791" y="14"/>
                  </a:cubicBezTo>
                  <a:cubicBezTo>
                    <a:pt x="517" y="14"/>
                    <a:pt x="244" y="44"/>
                    <a:pt x="0" y="74"/>
                  </a:cubicBezTo>
                  <a:cubicBezTo>
                    <a:pt x="61" y="3965"/>
                    <a:pt x="244" y="7886"/>
                    <a:pt x="487" y="11746"/>
                  </a:cubicBezTo>
                  <a:cubicBezTo>
                    <a:pt x="669" y="11959"/>
                    <a:pt x="821" y="12172"/>
                    <a:pt x="1034" y="12354"/>
                  </a:cubicBezTo>
                  <a:cubicBezTo>
                    <a:pt x="1223" y="12567"/>
                    <a:pt x="1044" y="12817"/>
                    <a:pt x="841" y="12817"/>
                  </a:cubicBezTo>
                  <a:cubicBezTo>
                    <a:pt x="783" y="12817"/>
                    <a:pt x="723" y="12797"/>
                    <a:pt x="669" y="12749"/>
                  </a:cubicBezTo>
                  <a:cubicBezTo>
                    <a:pt x="608" y="12689"/>
                    <a:pt x="578" y="12658"/>
                    <a:pt x="517" y="12597"/>
                  </a:cubicBezTo>
                  <a:lnTo>
                    <a:pt x="517" y="12597"/>
                  </a:lnTo>
                  <a:cubicBezTo>
                    <a:pt x="669" y="14999"/>
                    <a:pt x="791" y="17370"/>
                    <a:pt x="912" y="19740"/>
                  </a:cubicBezTo>
                  <a:cubicBezTo>
                    <a:pt x="912" y="20196"/>
                    <a:pt x="943" y="20652"/>
                    <a:pt x="973" y="21139"/>
                  </a:cubicBezTo>
                  <a:cubicBezTo>
                    <a:pt x="1155" y="21199"/>
                    <a:pt x="1307" y="21291"/>
                    <a:pt x="1490" y="21321"/>
                  </a:cubicBezTo>
                  <a:cubicBezTo>
                    <a:pt x="1520" y="21351"/>
                    <a:pt x="1551" y="21382"/>
                    <a:pt x="1581" y="21412"/>
                  </a:cubicBezTo>
                  <a:cubicBezTo>
                    <a:pt x="1733" y="21351"/>
                    <a:pt x="1854" y="21260"/>
                    <a:pt x="2006" y="21169"/>
                  </a:cubicBezTo>
                  <a:cubicBezTo>
                    <a:pt x="1824" y="18038"/>
                    <a:pt x="1672" y="14907"/>
                    <a:pt x="1490" y="11746"/>
                  </a:cubicBezTo>
                  <a:cubicBezTo>
                    <a:pt x="1307" y="11838"/>
                    <a:pt x="1125" y="11868"/>
                    <a:pt x="912" y="11898"/>
                  </a:cubicBezTo>
                  <a:cubicBezTo>
                    <a:pt x="891" y="11902"/>
                    <a:pt x="870" y="11904"/>
                    <a:pt x="851" y="11904"/>
                  </a:cubicBezTo>
                  <a:cubicBezTo>
                    <a:pt x="531" y="11904"/>
                    <a:pt x="417" y="11466"/>
                    <a:pt x="760" y="11351"/>
                  </a:cubicBezTo>
                  <a:cubicBezTo>
                    <a:pt x="1003" y="11260"/>
                    <a:pt x="1247" y="11108"/>
                    <a:pt x="1459" y="10956"/>
                  </a:cubicBezTo>
                  <a:cubicBezTo>
                    <a:pt x="1307" y="7309"/>
                    <a:pt x="1155" y="3661"/>
                    <a:pt x="1125" y="14"/>
                  </a:cubicBezTo>
                  <a:cubicBezTo>
                    <a:pt x="1044" y="14"/>
                    <a:pt x="976" y="0"/>
                    <a:pt x="904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8" name="Google Shape;3318;p79"/>
            <p:cNvSpPr/>
            <p:nvPr/>
          </p:nvSpPr>
          <p:spPr>
            <a:xfrm>
              <a:off x="8351051" y="4071594"/>
              <a:ext cx="42521" cy="333570"/>
            </a:xfrm>
            <a:custGeom>
              <a:avLst/>
              <a:gdLst/>
              <a:ahLst/>
              <a:cxnLst/>
              <a:rect l="l" t="t" r="r" b="b"/>
              <a:pathLst>
                <a:path w="1612" h="12646" extrusionOk="0">
                  <a:moveTo>
                    <a:pt x="943" y="1"/>
                  </a:moveTo>
                  <a:cubicBezTo>
                    <a:pt x="669" y="62"/>
                    <a:pt x="396" y="153"/>
                    <a:pt x="92" y="213"/>
                  </a:cubicBezTo>
                  <a:cubicBezTo>
                    <a:pt x="82" y="224"/>
                    <a:pt x="72" y="227"/>
                    <a:pt x="62" y="227"/>
                  </a:cubicBezTo>
                  <a:cubicBezTo>
                    <a:pt x="41" y="227"/>
                    <a:pt x="21" y="213"/>
                    <a:pt x="1" y="213"/>
                  </a:cubicBezTo>
                  <a:lnTo>
                    <a:pt x="1" y="213"/>
                  </a:lnTo>
                  <a:cubicBezTo>
                    <a:pt x="183" y="3010"/>
                    <a:pt x="366" y="5806"/>
                    <a:pt x="548" y="8603"/>
                  </a:cubicBezTo>
                  <a:cubicBezTo>
                    <a:pt x="700" y="8694"/>
                    <a:pt x="730" y="8907"/>
                    <a:pt x="578" y="9028"/>
                  </a:cubicBezTo>
                  <a:cubicBezTo>
                    <a:pt x="639" y="10244"/>
                    <a:pt x="700" y="11429"/>
                    <a:pt x="761" y="12615"/>
                  </a:cubicBezTo>
                  <a:lnTo>
                    <a:pt x="791" y="12615"/>
                  </a:lnTo>
                  <a:cubicBezTo>
                    <a:pt x="791" y="12615"/>
                    <a:pt x="1095" y="12645"/>
                    <a:pt x="1612" y="12645"/>
                  </a:cubicBezTo>
                  <a:cubicBezTo>
                    <a:pt x="1551" y="11247"/>
                    <a:pt x="1490" y="9849"/>
                    <a:pt x="1429" y="8481"/>
                  </a:cubicBezTo>
                  <a:lnTo>
                    <a:pt x="1156" y="8481"/>
                  </a:lnTo>
                  <a:cubicBezTo>
                    <a:pt x="1146" y="8483"/>
                    <a:pt x="1137" y="8483"/>
                    <a:pt x="1128" y="8483"/>
                  </a:cubicBezTo>
                  <a:cubicBezTo>
                    <a:pt x="962" y="8483"/>
                    <a:pt x="860" y="8232"/>
                    <a:pt x="1004" y="8116"/>
                  </a:cubicBezTo>
                  <a:cubicBezTo>
                    <a:pt x="1125" y="7995"/>
                    <a:pt x="1247" y="7934"/>
                    <a:pt x="1399" y="7843"/>
                  </a:cubicBezTo>
                  <a:cubicBezTo>
                    <a:pt x="1247" y="5229"/>
                    <a:pt x="1095" y="2615"/>
                    <a:pt x="943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9" name="Google Shape;3319;p79"/>
            <p:cNvSpPr/>
            <p:nvPr/>
          </p:nvSpPr>
          <p:spPr>
            <a:xfrm>
              <a:off x="7918117" y="2994046"/>
              <a:ext cx="393684" cy="433778"/>
            </a:xfrm>
            <a:custGeom>
              <a:avLst/>
              <a:gdLst/>
              <a:ahLst/>
              <a:cxnLst/>
              <a:rect l="l" t="t" r="r" b="b"/>
              <a:pathLst>
                <a:path w="14925" h="16445" extrusionOk="0">
                  <a:moveTo>
                    <a:pt x="608" y="0"/>
                  </a:moveTo>
                  <a:cubicBezTo>
                    <a:pt x="395" y="213"/>
                    <a:pt x="213" y="426"/>
                    <a:pt x="0" y="638"/>
                  </a:cubicBezTo>
                  <a:cubicBezTo>
                    <a:pt x="1733" y="3496"/>
                    <a:pt x="3739" y="6201"/>
                    <a:pt x="5958" y="8754"/>
                  </a:cubicBezTo>
                  <a:cubicBezTo>
                    <a:pt x="8085" y="11186"/>
                    <a:pt x="11520" y="15563"/>
                    <a:pt x="14924" y="16444"/>
                  </a:cubicBezTo>
                  <a:cubicBezTo>
                    <a:pt x="14924" y="16231"/>
                    <a:pt x="14894" y="16049"/>
                    <a:pt x="14894" y="15867"/>
                  </a:cubicBezTo>
                  <a:cubicBezTo>
                    <a:pt x="11733" y="14651"/>
                    <a:pt x="8632" y="10578"/>
                    <a:pt x="6505" y="8207"/>
                  </a:cubicBezTo>
                  <a:cubicBezTo>
                    <a:pt x="4256" y="5684"/>
                    <a:pt x="2341" y="2918"/>
                    <a:pt x="608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0" name="Google Shape;3320;p79"/>
            <p:cNvSpPr/>
            <p:nvPr/>
          </p:nvSpPr>
          <p:spPr>
            <a:xfrm>
              <a:off x="8310984" y="3411760"/>
              <a:ext cx="16038" cy="17647"/>
            </a:xfrm>
            <a:custGeom>
              <a:avLst/>
              <a:gdLst/>
              <a:ahLst/>
              <a:cxnLst/>
              <a:rect l="l" t="t" r="r" b="b"/>
              <a:pathLst>
                <a:path w="608" h="669" extrusionOk="0">
                  <a:moveTo>
                    <a:pt x="0" y="0"/>
                  </a:moveTo>
                  <a:cubicBezTo>
                    <a:pt x="0" y="213"/>
                    <a:pt x="30" y="395"/>
                    <a:pt x="30" y="608"/>
                  </a:cubicBezTo>
                  <a:cubicBezTo>
                    <a:pt x="122" y="638"/>
                    <a:pt x="243" y="669"/>
                    <a:pt x="334" y="669"/>
                  </a:cubicBezTo>
                  <a:cubicBezTo>
                    <a:pt x="334" y="578"/>
                    <a:pt x="365" y="456"/>
                    <a:pt x="486" y="395"/>
                  </a:cubicBezTo>
                  <a:cubicBezTo>
                    <a:pt x="517" y="365"/>
                    <a:pt x="547" y="335"/>
                    <a:pt x="608" y="304"/>
                  </a:cubicBezTo>
                  <a:cubicBezTo>
                    <a:pt x="578" y="274"/>
                    <a:pt x="547" y="213"/>
                    <a:pt x="486" y="213"/>
                  </a:cubicBezTo>
                  <a:cubicBezTo>
                    <a:pt x="334" y="183"/>
                    <a:pt x="152" y="91"/>
                    <a:pt x="0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1" name="Google Shape;3321;p79"/>
            <p:cNvSpPr/>
            <p:nvPr/>
          </p:nvSpPr>
          <p:spPr>
            <a:xfrm>
              <a:off x="7792217" y="3316353"/>
              <a:ext cx="537204" cy="431694"/>
            </a:xfrm>
            <a:custGeom>
              <a:avLst/>
              <a:gdLst/>
              <a:ahLst/>
              <a:cxnLst/>
              <a:rect l="l" t="t" r="r" b="b"/>
              <a:pathLst>
                <a:path w="20366" h="16366" extrusionOk="0">
                  <a:moveTo>
                    <a:pt x="123" y="0"/>
                  </a:moveTo>
                  <a:cubicBezTo>
                    <a:pt x="62" y="456"/>
                    <a:pt x="31" y="912"/>
                    <a:pt x="1" y="1398"/>
                  </a:cubicBezTo>
                  <a:cubicBezTo>
                    <a:pt x="5503" y="7964"/>
                    <a:pt x="11916" y="14772"/>
                    <a:pt x="20214" y="16353"/>
                  </a:cubicBezTo>
                  <a:cubicBezTo>
                    <a:pt x="20232" y="16362"/>
                    <a:pt x="20250" y="16365"/>
                    <a:pt x="20267" y="16365"/>
                  </a:cubicBezTo>
                  <a:cubicBezTo>
                    <a:pt x="20308" y="16365"/>
                    <a:pt x="20345" y="16344"/>
                    <a:pt x="20366" y="16323"/>
                  </a:cubicBezTo>
                  <a:lnTo>
                    <a:pt x="20336" y="15775"/>
                  </a:lnTo>
                  <a:cubicBezTo>
                    <a:pt x="11551" y="13921"/>
                    <a:pt x="5928" y="6535"/>
                    <a:pt x="123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2" name="Google Shape;3322;p79"/>
            <p:cNvSpPr/>
            <p:nvPr/>
          </p:nvSpPr>
          <p:spPr>
            <a:xfrm>
              <a:off x="8328604" y="3732458"/>
              <a:ext cx="8836" cy="14455"/>
            </a:xfrm>
            <a:custGeom>
              <a:avLst/>
              <a:gdLst/>
              <a:ahLst/>
              <a:cxnLst/>
              <a:rect l="l" t="t" r="r" b="b"/>
              <a:pathLst>
                <a:path w="335" h="548" extrusionOk="0">
                  <a:moveTo>
                    <a:pt x="1" y="0"/>
                  </a:moveTo>
                  <a:cubicBezTo>
                    <a:pt x="1" y="2"/>
                    <a:pt x="1" y="4"/>
                    <a:pt x="1" y="5"/>
                  </a:cubicBezTo>
                  <a:lnTo>
                    <a:pt x="1" y="5"/>
                  </a:lnTo>
                  <a:lnTo>
                    <a:pt x="1" y="0"/>
                  </a:lnTo>
                  <a:close/>
                  <a:moveTo>
                    <a:pt x="1" y="5"/>
                  </a:moveTo>
                  <a:lnTo>
                    <a:pt x="31" y="548"/>
                  </a:lnTo>
                  <a:cubicBezTo>
                    <a:pt x="274" y="456"/>
                    <a:pt x="335" y="92"/>
                    <a:pt x="31" y="31"/>
                  </a:cubicBezTo>
                  <a:cubicBezTo>
                    <a:pt x="31" y="31"/>
                    <a:pt x="4" y="31"/>
                    <a:pt x="1" y="5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3" name="Google Shape;3323;p79"/>
            <p:cNvSpPr/>
            <p:nvPr/>
          </p:nvSpPr>
          <p:spPr>
            <a:xfrm>
              <a:off x="7801054" y="3673926"/>
              <a:ext cx="549232" cy="394502"/>
            </a:xfrm>
            <a:custGeom>
              <a:avLst/>
              <a:gdLst/>
              <a:ahLst/>
              <a:cxnLst/>
              <a:rect l="l" t="t" r="r" b="b"/>
              <a:pathLst>
                <a:path w="20822" h="14956" extrusionOk="0">
                  <a:moveTo>
                    <a:pt x="0" y="1"/>
                  </a:moveTo>
                  <a:lnTo>
                    <a:pt x="0" y="1"/>
                  </a:lnTo>
                  <a:cubicBezTo>
                    <a:pt x="61" y="608"/>
                    <a:pt x="122" y="1186"/>
                    <a:pt x="183" y="1794"/>
                  </a:cubicBezTo>
                  <a:cubicBezTo>
                    <a:pt x="5654" y="8268"/>
                    <a:pt x="12675" y="14925"/>
                    <a:pt x="20730" y="14955"/>
                  </a:cubicBezTo>
                  <a:cubicBezTo>
                    <a:pt x="20761" y="14955"/>
                    <a:pt x="20761" y="14925"/>
                    <a:pt x="20791" y="14894"/>
                  </a:cubicBezTo>
                  <a:lnTo>
                    <a:pt x="20821" y="14894"/>
                  </a:lnTo>
                  <a:cubicBezTo>
                    <a:pt x="20821" y="14712"/>
                    <a:pt x="20821" y="14590"/>
                    <a:pt x="20791" y="14408"/>
                  </a:cubicBezTo>
                  <a:cubicBezTo>
                    <a:pt x="12250" y="13557"/>
                    <a:pt x="5532" y="6688"/>
                    <a:pt x="0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4" name="Google Shape;3324;p79"/>
            <p:cNvSpPr/>
            <p:nvPr/>
          </p:nvSpPr>
          <p:spPr>
            <a:xfrm>
              <a:off x="8349469" y="4053973"/>
              <a:ext cx="13637" cy="12028"/>
            </a:xfrm>
            <a:custGeom>
              <a:avLst/>
              <a:gdLst/>
              <a:ahLst/>
              <a:cxnLst/>
              <a:rect l="l" t="t" r="r" b="b"/>
              <a:pathLst>
                <a:path w="517" h="456" extrusionOk="0">
                  <a:moveTo>
                    <a:pt x="0" y="0"/>
                  </a:moveTo>
                  <a:cubicBezTo>
                    <a:pt x="0" y="152"/>
                    <a:pt x="30" y="304"/>
                    <a:pt x="30" y="456"/>
                  </a:cubicBezTo>
                  <a:cubicBezTo>
                    <a:pt x="182" y="395"/>
                    <a:pt x="334" y="334"/>
                    <a:pt x="517" y="243"/>
                  </a:cubicBezTo>
                  <a:cubicBezTo>
                    <a:pt x="486" y="152"/>
                    <a:pt x="426" y="61"/>
                    <a:pt x="274" y="61"/>
                  </a:cubicBezTo>
                  <a:cubicBezTo>
                    <a:pt x="182" y="61"/>
                    <a:pt x="91" y="30"/>
                    <a:pt x="0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5" name="Google Shape;3325;p79"/>
            <p:cNvSpPr/>
            <p:nvPr/>
          </p:nvSpPr>
          <p:spPr>
            <a:xfrm>
              <a:off x="7930937" y="4126116"/>
              <a:ext cx="435387" cy="196512"/>
            </a:xfrm>
            <a:custGeom>
              <a:avLst/>
              <a:gdLst/>
              <a:ahLst/>
              <a:cxnLst/>
              <a:rect l="l" t="t" r="r" b="b"/>
              <a:pathLst>
                <a:path w="16506" h="7450" extrusionOk="0">
                  <a:moveTo>
                    <a:pt x="0" y="1"/>
                  </a:moveTo>
                  <a:cubicBezTo>
                    <a:pt x="548" y="821"/>
                    <a:pt x="1095" y="1612"/>
                    <a:pt x="1703" y="2311"/>
                  </a:cubicBezTo>
                  <a:cubicBezTo>
                    <a:pt x="4880" y="4787"/>
                    <a:pt x="9478" y="7450"/>
                    <a:pt x="13734" y="7450"/>
                  </a:cubicBezTo>
                  <a:cubicBezTo>
                    <a:pt x="14649" y="7450"/>
                    <a:pt x="15548" y="7327"/>
                    <a:pt x="16414" y="7052"/>
                  </a:cubicBezTo>
                  <a:cubicBezTo>
                    <a:pt x="16445" y="7022"/>
                    <a:pt x="16475" y="6992"/>
                    <a:pt x="16505" y="6992"/>
                  </a:cubicBezTo>
                  <a:cubicBezTo>
                    <a:pt x="16475" y="6840"/>
                    <a:pt x="16475" y="6688"/>
                    <a:pt x="16475" y="6536"/>
                  </a:cubicBezTo>
                  <a:cubicBezTo>
                    <a:pt x="16432" y="6514"/>
                    <a:pt x="16389" y="6493"/>
                    <a:pt x="16335" y="6493"/>
                  </a:cubicBezTo>
                  <a:cubicBezTo>
                    <a:pt x="16313" y="6493"/>
                    <a:pt x="16289" y="6496"/>
                    <a:pt x="16262" y="6505"/>
                  </a:cubicBezTo>
                  <a:cubicBezTo>
                    <a:pt x="15441" y="6668"/>
                    <a:pt x="14625" y="6745"/>
                    <a:pt x="13814" y="6745"/>
                  </a:cubicBezTo>
                  <a:cubicBezTo>
                    <a:pt x="8861" y="6745"/>
                    <a:pt x="4128" y="3867"/>
                    <a:pt x="0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6" name="Google Shape;3326;p79"/>
            <p:cNvSpPr/>
            <p:nvPr/>
          </p:nvSpPr>
          <p:spPr>
            <a:xfrm>
              <a:off x="8365480" y="4298493"/>
              <a:ext cx="4853" cy="12055"/>
            </a:xfrm>
            <a:custGeom>
              <a:avLst/>
              <a:gdLst/>
              <a:ahLst/>
              <a:cxnLst/>
              <a:rect l="l" t="t" r="r" b="b"/>
              <a:pathLst>
                <a:path w="184" h="457" extrusionOk="0">
                  <a:moveTo>
                    <a:pt x="1" y="1"/>
                  </a:moveTo>
                  <a:lnTo>
                    <a:pt x="31" y="457"/>
                  </a:lnTo>
                  <a:cubicBezTo>
                    <a:pt x="183" y="305"/>
                    <a:pt x="153" y="92"/>
                    <a:pt x="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7" name="Google Shape;3327;p79"/>
            <p:cNvSpPr/>
            <p:nvPr/>
          </p:nvSpPr>
          <p:spPr>
            <a:xfrm>
              <a:off x="8089677" y="2890620"/>
              <a:ext cx="209279" cy="296668"/>
            </a:xfrm>
            <a:custGeom>
              <a:avLst/>
              <a:gdLst/>
              <a:ahLst/>
              <a:cxnLst/>
              <a:rect l="l" t="t" r="r" b="b"/>
              <a:pathLst>
                <a:path w="7934" h="11247" extrusionOk="0">
                  <a:moveTo>
                    <a:pt x="913" y="0"/>
                  </a:moveTo>
                  <a:cubicBezTo>
                    <a:pt x="609" y="91"/>
                    <a:pt x="305" y="182"/>
                    <a:pt x="1" y="304"/>
                  </a:cubicBezTo>
                  <a:cubicBezTo>
                    <a:pt x="1977" y="4377"/>
                    <a:pt x="4591" y="8116"/>
                    <a:pt x="7934" y="11246"/>
                  </a:cubicBezTo>
                  <a:cubicBezTo>
                    <a:pt x="7904" y="10973"/>
                    <a:pt x="7904" y="10669"/>
                    <a:pt x="7873" y="10395"/>
                  </a:cubicBezTo>
                  <a:cubicBezTo>
                    <a:pt x="4955" y="7234"/>
                    <a:pt x="2676" y="3739"/>
                    <a:pt x="913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8" name="Google Shape;3328;p79"/>
            <p:cNvSpPr/>
            <p:nvPr/>
          </p:nvSpPr>
          <p:spPr>
            <a:xfrm>
              <a:off x="8297347" y="3164814"/>
              <a:ext cx="20232" cy="28250"/>
            </a:xfrm>
            <a:custGeom>
              <a:avLst/>
              <a:gdLst/>
              <a:ahLst/>
              <a:cxnLst/>
              <a:rect l="l" t="t" r="r" b="b"/>
              <a:pathLst>
                <a:path w="767" h="1071" extrusionOk="0">
                  <a:moveTo>
                    <a:pt x="0" y="0"/>
                  </a:moveTo>
                  <a:cubicBezTo>
                    <a:pt x="31" y="274"/>
                    <a:pt x="61" y="578"/>
                    <a:pt x="61" y="851"/>
                  </a:cubicBezTo>
                  <a:cubicBezTo>
                    <a:pt x="122" y="882"/>
                    <a:pt x="152" y="943"/>
                    <a:pt x="213" y="1003"/>
                  </a:cubicBezTo>
                  <a:cubicBezTo>
                    <a:pt x="267" y="1051"/>
                    <a:pt x="327" y="1071"/>
                    <a:pt x="385" y="1071"/>
                  </a:cubicBezTo>
                  <a:cubicBezTo>
                    <a:pt x="588" y="1071"/>
                    <a:pt x="767" y="821"/>
                    <a:pt x="578" y="608"/>
                  </a:cubicBezTo>
                  <a:cubicBezTo>
                    <a:pt x="365" y="426"/>
                    <a:pt x="213" y="213"/>
                    <a:pt x="0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9" name="Google Shape;3329;p79"/>
            <p:cNvSpPr/>
            <p:nvPr/>
          </p:nvSpPr>
          <p:spPr>
            <a:xfrm>
              <a:off x="8323803" y="3037332"/>
              <a:ext cx="102635" cy="127509"/>
            </a:xfrm>
            <a:custGeom>
              <a:avLst/>
              <a:gdLst/>
              <a:ahLst/>
              <a:cxnLst/>
              <a:rect l="l" t="t" r="r" b="b"/>
              <a:pathLst>
                <a:path w="3891" h="4834" extrusionOk="0">
                  <a:moveTo>
                    <a:pt x="3526" y="0"/>
                  </a:moveTo>
                  <a:cubicBezTo>
                    <a:pt x="2554" y="1429"/>
                    <a:pt x="1247" y="3162"/>
                    <a:pt x="0" y="4043"/>
                  </a:cubicBezTo>
                  <a:lnTo>
                    <a:pt x="31" y="4833"/>
                  </a:lnTo>
                  <a:cubicBezTo>
                    <a:pt x="1429" y="4317"/>
                    <a:pt x="2736" y="2827"/>
                    <a:pt x="3891" y="1277"/>
                  </a:cubicBezTo>
                  <a:cubicBezTo>
                    <a:pt x="3769" y="852"/>
                    <a:pt x="3648" y="396"/>
                    <a:pt x="3526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0" name="Google Shape;3330;p79"/>
            <p:cNvSpPr/>
            <p:nvPr/>
          </p:nvSpPr>
          <p:spPr>
            <a:xfrm>
              <a:off x="8416810" y="2900222"/>
              <a:ext cx="113054" cy="170794"/>
            </a:xfrm>
            <a:custGeom>
              <a:avLst/>
              <a:gdLst/>
              <a:ahLst/>
              <a:cxnLst/>
              <a:rect l="l" t="t" r="r" b="b"/>
              <a:pathLst>
                <a:path w="4286" h="6475" extrusionOk="0">
                  <a:moveTo>
                    <a:pt x="3435" y="1"/>
                  </a:moveTo>
                  <a:cubicBezTo>
                    <a:pt x="2645" y="1308"/>
                    <a:pt x="1824" y="2584"/>
                    <a:pt x="943" y="3831"/>
                  </a:cubicBezTo>
                  <a:cubicBezTo>
                    <a:pt x="699" y="4195"/>
                    <a:pt x="365" y="4682"/>
                    <a:pt x="0" y="5198"/>
                  </a:cubicBezTo>
                  <a:cubicBezTo>
                    <a:pt x="122" y="5594"/>
                    <a:pt x="243" y="6050"/>
                    <a:pt x="365" y="6475"/>
                  </a:cubicBezTo>
                  <a:cubicBezTo>
                    <a:pt x="1216" y="5259"/>
                    <a:pt x="1976" y="4043"/>
                    <a:pt x="2584" y="3192"/>
                  </a:cubicBezTo>
                  <a:cubicBezTo>
                    <a:pt x="3192" y="2341"/>
                    <a:pt x="3739" y="1460"/>
                    <a:pt x="4286" y="578"/>
                  </a:cubicBezTo>
                  <a:cubicBezTo>
                    <a:pt x="4012" y="366"/>
                    <a:pt x="3709" y="183"/>
                    <a:pt x="3435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1" name="Google Shape;3331;p79"/>
            <p:cNvSpPr/>
            <p:nvPr/>
          </p:nvSpPr>
          <p:spPr>
            <a:xfrm>
              <a:off x="8296291" y="3143976"/>
              <a:ext cx="28329" cy="25006"/>
            </a:xfrm>
            <a:custGeom>
              <a:avLst/>
              <a:gdLst/>
              <a:ahLst/>
              <a:cxnLst/>
              <a:rect l="l" t="t" r="r" b="b"/>
              <a:pathLst>
                <a:path w="1074" h="948" extrusionOk="0">
                  <a:moveTo>
                    <a:pt x="1043" y="0"/>
                  </a:moveTo>
                  <a:cubicBezTo>
                    <a:pt x="800" y="152"/>
                    <a:pt x="587" y="274"/>
                    <a:pt x="344" y="365"/>
                  </a:cubicBezTo>
                  <a:cubicBezTo>
                    <a:pt x="1" y="508"/>
                    <a:pt x="116" y="948"/>
                    <a:pt x="435" y="948"/>
                  </a:cubicBezTo>
                  <a:cubicBezTo>
                    <a:pt x="454" y="948"/>
                    <a:pt x="475" y="946"/>
                    <a:pt x="496" y="942"/>
                  </a:cubicBezTo>
                  <a:cubicBezTo>
                    <a:pt x="709" y="912"/>
                    <a:pt x="891" y="851"/>
                    <a:pt x="1074" y="790"/>
                  </a:cubicBezTo>
                  <a:lnTo>
                    <a:pt x="1043" y="0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2" name="Google Shape;3332;p79"/>
            <p:cNvSpPr/>
            <p:nvPr/>
          </p:nvSpPr>
          <p:spPr>
            <a:xfrm>
              <a:off x="8337440" y="3310735"/>
              <a:ext cx="146738" cy="121890"/>
            </a:xfrm>
            <a:custGeom>
              <a:avLst/>
              <a:gdLst/>
              <a:ahLst/>
              <a:cxnLst/>
              <a:rect l="l" t="t" r="r" b="b"/>
              <a:pathLst>
                <a:path w="5563" h="4621" extrusionOk="0">
                  <a:moveTo>
                    <a:pt x="5350" y="0"/>
                  </a:moveTo>
                  <a:cubicBezTo>
                    <a:pt x="3769" y="1459"/>
                    <a:pt x="2006" y="2766"/>
                    <a:pt x="0" y="3891"/>
                  </a:cubicBezTo>
                  <a:cubicBezTo>
                    <a:pt x="30" y="4134"/>
                    <a:pt x="30" y="4377"/>
                    <a:pt x="61" y="4620"/>
                  </a:cubicBezTo>
                  <a:cubicBezTo>
                    <a:pt x="2067" y="3830"/>
                    <a:pt x="3891" y="2706"/>
                    <a:pt x="5562" y="1338"/>
                  </a:cubicBezTo>
                  <a:cubicBezTo>
                    <a:pt x="5502" y="882"/>
                    <a:pt x="5411" y="456"/>
                    <a:pt x="5350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3" name="Google Shape;3333;p79"/>
            <p:cNvSpPr/>
            <p:nvPr/>
          </p:nvSpPr>
          <p:spPr>
            <a:xfrm>
              <a:off x="8478534" y="3076608"/>
              <a:ext cx="205270" cy="269420"/>
            </a:xfrm>
            <a:custGeom>
              <a:avLst/>
              <a:gdLst/>
              <a:ahLst/>
              <a:cxnLst/>
              <a:rect l="l" t="t" r="r" b="b"/>
              <a:pathLst>
                <a:path w="7782" h="10214" extrusionOk="0">
                  <a:moveTo>
                    <a:pt x="7204" y="1"/>
                  </a:moveTo>
                  <a:cubicBezTo>
                    <a:pt x="5107" y="3284"/>
                    <a:pt x="2828" y="6323"/>
                    <a:pt x="1" y="8876"/>
                  </a:cubicBezTo>
                  <a:cubicBezTo>
                    <a:pt x="92" y="9332"/>
                    <a:pt x="153" y="9758"/>
                    <a:pt x="213" y="10214"/>
                  </a:cubicBezTo>
                  <a:cubicBezTo>
                    <a:pt x="3223" y="7752"/>
                    <a:pt x="5745" y="4499"/>
                    <a:pt x="7782" y="1125"/>
                  </a:cubicBezTo>
                  <a:cubicBezTo>
                    <a:pt x="7600" y="730"/>
                    <a:pt x="7387" y="366"/>
                    <a:pt x="7204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4" name="Google Shape;3334;p79"/>
            <p:cNvSpPr/>
            <p:nvPr/>
          </p:nvSpPr>
          <p:spPr>
            <a:xfrm>
              <a:off x="8320585" y="3413343"/>
              <a:ext cx="18464" cy="22896"/>
            </a:xfrm>
            <a:custGeom>
              <a:avLst/>
              <a:gdLst/>
              <a:ahLst/>
              <a:cxnLst/>
              <a:rect l="l" t="t" r="r" b="b"/>
              <a:pathLst>
                <a:path w="700" h="868" extrusionOk="0">
                  <a:moveTo>
                    <a:pt x="669" y="1"/>
                  </a:moveTo>
                  <a:cubicBezTo>
                    <a:pt x="517" y="62"/>
                    <a:pt x="396" y="153"/>
                    <a:pt x="244" y="244"/>
                  </a:cubicBezTo>
                  <a:cubicBezTo>
                    <a:pt x="359" y="388"/>
                    <a:pt x="256" y="642"/>
                    <a:pt x="38" y="642"/>
                  </a:cubicBezTo>
                  <a:cubicBezTo>
                    <a:pt x="26" y="642"/>
                    <a:pt x="13" y="641"/>
                    <a:pt x="1" y="639"/>
                  </a:cubicBezTo>
                  <a:lnTo>
                    <a:pt x="1" y="639"/>
                  </a:lnTo>
                  <a:cubicBezTo>
                    <a:pt x="26" y="764"/>
                    <a:pt x="112" y="868"/>
                    <a:pt x="243" y="868"/>
                  </a:cubicBezTo>
                  <a:cubicBezTo>
                    <a:pt x="271" y="868"/>
                    <a:pt x="302" y="863"/>
                    <a:pt x="335" y="852"/>
                  </a:cubicBezTo>
                  <a:cubicBezTo>
                    <a:pt x="457" y="822"/>
                    <a:pt x="578" y="761"/>
                    <a:pt x="700" y="730"/>
                  </a:cubicBezTo>
                  <a:cubicBezTo>
                    <a:pt x="669" y="487"/>
                    <a:pt x="669" y="244"/>
                    <a:pt x="669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5" name="Google Shape;3335;p79"/>
            <p:cNvSpPr/>
            <p:nvPr/>
          </p:nvSpPr>
          <p:spPr>
            <a:xfrm>
              <a:off x="8319794" y="3419779"/>
              <a:ext cx="10287" cy="10498"/>
            </a:xfrm>
            <a:custGeom>
              <a:avLst/>
              <a:gdLst/>
              <a:ahLst/>
              <a:cxnLst/>
              <a:rect l="l" t="t" r="r" b="b"/>
              <a:pathLst>
                <a:path w="390" h="398" extrusionOk="0">
                  <a:moveTo>
                    <a:pt x="274" y="0"/>
                  </a:moveTo>
                  <a:cubicBezTo>
                    <a:pt x="244" y="31"/>
                    <a:pt x="183" y="61"/>
                    <a:pt x="152" y="91"/>
                  </a:cubicBezTo>
                  <a:cubicBezTo>
                    <a:pt x="31" y="152"/>
                    <a:pt x="0" y="274"/>
                    <a:pt x="31" y="395"/>
                  </a:cubicBezTo>
                  <a:cubicBezTo>
                    <a:pt x="43" y="397"/>
                    <a:pt x="56" y="398"/>
                    <a:pt x="68" y="398"/>
                  </a:cubicBezTo>
                  <a:cubicBezTo>
                    <a:pt x="286" y="398"/>
                    <a:pt x="389" y="144"/>
                    <a:pt x="274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6" name="Google Shape;3336;p79"/>
            <p:cNvSpPr/>
            <p:nvPr/>
          </p:nvSpPr>
          <p:spPr>
            <a:xfrm>
              <a:off x="8326995" y="3721221"/>
              <a:ext cx="1635" cy="8863"/>
            </a:xfrm>
            <a:custGeom>
              <a:avLst/>
              <a:gdLst/>
              <a:ahLst/>
              <a:cxnLst/>
              <a:rect l="l" t="t" r="r" b="b"/>
              <a:pathLst>
                <a:path w="62" h="336" extrusionOk="0">
                  <a:moveTo>
                    <a:pt x="31" y="1"/>
                  </a:moveTo>
                  <a:cubicBezTo>
                    <a:pt x="1" y="122"/>
                    <a:pt x="1" y="244"/>
                    <a:pt x="62" y="335"/>
                  </a:cubicBezTo>
                  <a:cubicBezTo>
                    <a:pt x="62" y="244"/>
                    <a:pt x="62" y="122"/>
                    <a:pt x="3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7" name="Google Shape;3337;p79"/>
            <p:cNvSpPr/>
            <p:nvPr/>
          </p:nvSpPr>
          <p:spPr>
            <a:xfrm>
              <a:off x="8354269" y="3620222"/>
              <a:ext cx="157975" cy="109045"/>
            </a:xfrm>
            <a:custGeom>
              <a:avLst/>
              <a:gdLst/>
              <a:ahLst/>
              <a:cxnLst/>
              <a:rect l="l" t="t" r="r" b="b"/>
              <a:pathLst>
                <a:path w="5989" h="4134" extrusionOk="0">
                  <a:moveTo>
                    <a:pt x="5928" y="0"/>
                  </a:moveTo>
                  <a:cubicBezTo>
                    <a:pt x="4043" y="1216"/>
                    <a:pt x="2067" y="2280"/>
                    <a:pt x="0" y="3252"/>
                  </a:cubicBezTo>
                  <a:cubicBezTo>
                    <a:pt x="0" y="3526"/>
                    <a:pt x="31" y="3830"/>
                    <a:pt x="31" y="4134"/>
                  </a:cubicBezTo>
                  <a:cubicBezTo>
                    <a:pt x="2098" y="3252"/>
                    <a:pt x="4073" y="2249"/>
                    <a:pt x="5988" y="1125"/>
                  </a:cubicBezTo>
                  <a:cubicBezTo>
                    <a:pt x="5958" y="760"/>
                    <a:pt x="5958" y="395"/>
                    <a:pt x="5928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8" name="Google Shape;3338;p79"/>
            <p:cNvSpPr/>
            <p:nvPr/>
          </p:nvSpPr>
          <p:spPr>
            <a:xfrm>
              <a:off x="8510609" y="3395723"/>
              <a:ext cx="270211" cy="254174"/>
            </a:xfrm>
            <a:custGeom>
              <a:avLst/>
              <a:gdLst/>
              <a:ahLst/>
              <a:cxnLst/>
              <a:rect l="l" t="t" r="r" b="b"/>
              <a:pathLst>
                <a:path w="10244" h="9636" extrusionOk="0">
                  <a:moveTo>
                    <a:pt x="10001" y="0"/>
                  </a:moveTo>
                  <a:cubicBezTo>
                    <a:pt x="7083" y="3283"/>
                    <a:pt x="3739" y="6140"/>
                    <a:pt x="1" y="8511"/>
                  </a:cubicBezTo>
                  <a:cubicBezTo>
                    <a:pt x="31" y="8906"/>
                    <a:pt x="31" y="9271"/>
                    <a:pt x="61" y="9636"/>
                  </a:cubicBezTo>
                  <a:cubicBezTo>
                    <a:pt x="3830" y="7386"/>
                    <a:pt x="7265" y="4651"/>
                    <a:pt x="10244" y="1459"/>
                  </a:cubicBezTo>
                  <a:cubicBezTo>
                    <a:pt x="10153" y="973"/>
                    <a:pt x="10062" y="487"/>
                    <a:pt x="10001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9" name="Google Shape;3339;p79"/>
            <p:cNvSpPr/>
            <p:nvPr/>
          </p:nvSpPr>
          <p:spPr>
            <a:xfrm>
              <a:off x="8327813" y="3706001"/>
              <a:ext cx="27274" cy="30176"/>
            </a:xfrm>
            <a:custGeom>
              <a:avLst/>
              <a:gdLst/>
              <a:ahLst/>
              <a:cxnLst/>
              <a:rect l="l" t="t" r="r" b="b"/>
              <a:pathLst>
                <a:path w="1034" h="1144" extrusionOk="0">
                  <a:moveTo>
                    <a:pt x="1003" y="0"/>
                  </a:moveTo>
                  <a:cubicBezTo>
                    <a:pt x="699" y="122"/>
                    <a:pt x="456" y="274"/>
                    <a:pt x="152" y="395"/>
                  </a:cubicBezTo>
                  <a:cubicBezTo>
                    <a:pt x="92" y="456"/>
                    <a:pt x="31" y="517"/>
                    <a:pt x="0" y="578"/>
                  </a:cubicBezTo>
                  <a:cubicBezTo>
                    <a:pt x="31" y="699"/>
                    <a:pt x="31" y="791"/>
                    <a:pt x="31" y="912"/>
                  </a:cubicBezTo>
                  <a:cubicBezTo>
                    <a:pt x="103" y="1057"/>
                    <a:pt x="213" y="1144"/>
                    <a:pt x="346" y="1144"/>
                  </a:cubicBezTo>
                  <a:cubicBezTo>
                    <a:pt x="381" y="1144"/>
                    <a:pt x="418" y="1138"/>
                    <a:pt x="456" y="1125"/>
                  </a:cubicBezTo>
                  <a:cubicBezTo>
                    <a:pt x="669" y="1034"/>
                    <a:pt x="851" y="943"/>
                    <a:pt x="1034" y="882"/>
                  </a:cubicBezTo>
                  <a:cubicBezTo>
                    <a:pt x="1034" y="578"/>
                    <a:pt x="1003" y="274"/>
                    <a:pt x="1003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0" name="Google Shape;3340;p79"/>
            <p:cNvSpPr/>
            <p:nvPr/>
          </p:nvSpPr>
          <p:spPr>
            <a:xfrm>
              <a:off x="8344641" y="4068402"/>
              <a:ext cx="6436" cy="8836"/>
            </a:xfrm>
            <a:custGeom>
              <a:avLst/>
              <a:gdLst/>
              <a:ahLst/>
              <a:cxnLst/>
              <a:rect l="l" t="t" r="r" b="b"/>
              <a:pathLst>
                <a:path w="244" h="335" extrusionOk="0">
                  <a:moveTo>
                    <a:pt x="122" y="0"/>
                  </a:moveTo>
                  <a:cubicBezTo>
                    <a:pt x="1" y="122"/>
                    <a:pt x="92" y="304"/>
                    <a:pt x="244" y="334"/>
                  </a:cubicBezTo>
                  <a:cubicBezTo>
                    <a:pt x="244" y="243"/>
                    <a:pt x="244" y="122"/>
                    <a:pt x="213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1" name="Google Shape;3341;p79"/>
            <p:cNvSpPr/>
            <p:nvPr/>
          </p:nvSpPr>
          <p:spPr>
            <a:xfrm>
              <a:off x="8375107" y="3989006"/>
              <a:ext cx="121890" cy="82614"/>
            </a:xfrm>
            <a:custGeom>
              <a:avLst/>
              <a:gdLst/>
              <a:ahLst/>
              <a:cxnLst/>
              <a:rect l="l" t="t" r="r" b="b"/>
              <a:pathLst>
                <a:path w="4621" h="3132" extrusionOk="0">
                  <a:moveTo>
                    <a:pt x="4621" y="1"/>
                  </a:moveTo>
                  <a:cubicBezTo>
                    <a:pt x="3162" y="913"/>
                    <a:pt x="1581" y="1703"/>
                    <a:pt x="1" y="2493"/>
                  </a:cubicBezTo>
                  <a:cubicBezTo>
                    <a:pt x="1" y="2706"/>
                    <a:pt x="1" y="2919"/>
                    <a:pt x="31" y="3132"/>
                  </a:cubicBezTo>
                  <a:cubicBezTo>
                    <a:pt x="1581" y="2676"/>
                    <a:pt x="3071" y="2007"/>
                    <a:pt x="4499" y="1217"/>
                  </a:cubicBezTo>
                  <a:cubicBezTo>
                    <a:pt x="4560" y="791"/>
                    <a:pt x="4590" y="396"/>
                    <a:pt x="462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2" name="Google Shape;3342;p79"/>
            <p:cNvSpPr/>
            <p:nvPr/>
          </p:nvSpPr>
          <p:spPr>
            <a:xfrm>
              <a:off x="8493780" y="3666699"/>
              <a:ext cx="307905" cy="354408"/>
            </a:xfrm>
            <a:custGeom>
              <a:avLst/>
              <a:gdLst/>
              <a:ahLst/>
              <a:cxnLst/>
              <a:rect l="l" t="t" r="r" b="b"/>
              <a:pathLst>
                <a:path w="11673" h="13436" extrusionOk="0">
                  <a:moveTo>
                    <a:pt x="11642" y="1"/>
                  </a:moveTo>
                  <a:cubicBezTo>
                    <a:pt x="9453" y="3010"/>
                    <a:pt x="7295" y="6019"/>
                    <a:pt x="4620" y="8694"/>
                  </a:cubicBezTo>
                  <a:cubicBezTo>
                    <a:pt x="3253" y="10092"/>
                    <a:pt x="1733" y="11217"/>
                    <a:pt x="122" y="12220"/>
                  </a:cubicBezTo>
                  <a:cubicBezTo>
                    <a:pt x="91" y="12615"/>
                    <a:pt x="61" y="13010"/>
                    <a:pt x="0" y="13436"/>
                  </a:cubicBezTo>
                  <a:cubicBezTo>
                    <a:pt x="4803" y="10731"/>
                    <a:pt x="8754" y="6262"/>
                    <a:pt x="11672" y="1673"/>
                  </a:cubicBezTo>
                  <a:cubicBezTo>
                    <a:pt x="11672" y="1126"/>
                    <a:pt x="11672" y="548"/>
                    <a:pt x="11642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3" name="Google Shape;3343;p79"/>
            <p:cNvSpPr/>
            <p:nvPr/>
          </p:nvSpPr>
          <p:spPr>
            <a:xfrm>
              <a:off x="8350260" y="4054765"/>
              <a:ext cx="25665" cy="23265"/>
            </a:xfrm>
            <a:custGeom>
              <a:avLst/>
              <a:gdLst/>
              <a:ahLst/>
              <a:cxnLst/>
              <a:rect l="l" t="t" r="r" b="b"/>
              <a:pathLst>
                <a:path w="973" h="882" extrusionOk="0">
                  <a:moveTo>
                    <a:pt x="943" y="0"/>
                  </a:moveTo>
                  <a:cubicBezTo>
                    <a:pt x="791" y="61"/>
                    <a:pt x="639" y="152"/>
                    <a:pt x="487" y="213"/>
                  </a:cubicBezTo>
                  <a:cubicBezTo>
                    <a:pt x="517" y="365"/>
                    <a:pt x="456" y="517"/>
                    <a:pt x="244" y="548"/>
                  </a:cubicBezTo>
                  <a:cubicBezTo>
                    <a:pt x="183" y="548"/>
                    <a:pt x="92" y="517"/>
                    <a:pt x="0" y="517"/>
                  </a:cubicBezTo>
                  <a:cubicBezTo>
                    <a:pt x="31" y="639"/>
                    <a:pt x="31" y="730"/>
                    <a:pt x="31" y="851"/>
                  </a:cubicBezTo>
                  <a:cubicBezTo>
                    <a:pt x="61" y="851"/>
                    <a:pt x="92" y="882"/>
                    <a:pt x="122" y="882"/>
                  </a:cubicBezTo>
                  <a:cubicBezTo>
                    <a:pt x="396" y="791"/>
                    <a:pt x="699" y="700"/>
                    <a:pt x="973" y="639"/>
                  </a:cubicBezTo>
                  <a:cubicBezTo>
                    <a:pt x="943" y="426"/>
                    <a:pt x="943" y="213"/>
                    <a:pt x="943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4" name="Google Shape;3344;p79"/>
            <p:cNvSpPr/>
            <p:nvPr/>
          </p:nvSpPr>
          <p:spPr>
            <a:xfrm>
              <a:off x="8347860" y="4065975"/>
              <a:ext cx="2427" cy="2453"/>
            </a:xfrm>
            <a:custGeom>
              <a:avLst/>
              <a:gdLst/>
              <a:ahLst/>
              <a:cxnLst/>
              <a:rect l="l" t="t" r="r" b="b"/>
              <a:pathLst>
                <a:path w="92" h="93" extrusionOk="0">
                  <a:moveTo>
                    <a:pt x="91" y="1"/>
                  </a:moveTo>
                  <a:cubicBezTo>
                    <a:pt x="91" y="31"/>
                    <a:pt x="61" y="31"/>
                    <a:pt x="61" y="31"/>
                  </a:cubicBezTo>
                  <a:cubicBezTo>
                    <a:pt x="31" y="62"/>
                    <a:pt x="31" y="62"/>
                    <a:pt x="0" y="92"/>
                  </a:cubicBezTo>
                  <a:lnTo>
                    <a:pt x="91" y="92"/>
                  </a:lnTo>
                  <a:cubicBezTo>
                    <a:pt x="91" y="62"/>
                    <a:pt x="91" y="31"/>
                    <a:pt x="91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5" name="Google Shape;3345;p79"/>
            <p:cNvSpPr/>
            <p:nvPr/>
          </p:nvSpPr>
          <p:spPr>
            <a:xfrm>
              <a:off x="8350260" y="4060383"/>
              <a:ext cx="13637" cy="8836"/>
            </a:xfrm>
            <a:custGeom>
              <a:avLst/>
              <a:gdLst/>
              <a:ahLst/>
              <a:cxnLst/>
              <a:rect l="l" t="t" r="r" b="b"/>
              <a:pathLst>
                <a:path w="517" h="335" extrusionOk="0">
                  <a:moveTo>
                    <a:pt x="487" y="0"/>
                  </a:moveTo>
                  <a:lnTo>
                    <a:pt x="487" y="0"/>
                  </a:lnTo>
                  <a:cubicBezTo>
                    <a:pt x="335" y="91"/>
                    <a:pt x="152" y="152"/>
                    <a:pt x="0" y="213"/>
                  </a:cubicBezTo>
                  <a:cubicBezTo>
                    <a:pt x="0" y="243"/>
                    <a:pt x="0" y="274"/>
                    <a:pt x="0" y="304"/>
                  </a:cubicBezTo>
                  <a:cubicBezTo>
                    <a:pt x="92" y="304"/>
                    <a:pt x="183" y="335"/>
                    <a:pt x="244" y="335"/>
                  </a:cubicBezTo>
                  <a:cubicBezTo>
                    <a:pt x="456" y="304"/>
                    <a:pt x="517" y="152"/>
                    <a:pt x="487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6" name="Google Shape;3346;p79"/>
            <p:cNvSpPr/>
            <p:nvPr/>
          </p:nvSpPr>
          <p:spPr>
            <a:xfrm>
              <a:off x="8387927" y="4260826"/>
              <a:ext cx="61776" cy="34502"/>
            </a:xfrm>
            <a:custGeom>
              <a:avLst/>
              <a:gdLst/>
              <a:ahLst/>
              <a:cxnLst/>
              <a:rect l="l" t="t" r="r" b="b"/>
              <a:pathLst>
                <a:path w="2342" h="1308" extrusionOk="0">
                  <a:moveTo>
                    <a:pt x="2341" y="0"/>
                  </a:moveTo>
                  <a:lnTo>
                    <a:pt x="2341" y="0"/>
                  </a:lnTo>
                  <a:cubicBezTo>
                    <a:pt x="1521" y="152"/>
                    <a:pt x="700" y="243"/>
                    <a:pt x="1" y="669"/>
                  </a:cubicBezTo>
                  <a:cubicBezTo>
                    <a:pt x="1" y="882"/>
                    <a:pt x="31" y="1094"/>
                    <a:pt x="31" y="1307"/>
                  </a:cubicBezTo>
                  <a:cubicBezTo>
                    <a:pt x="761" y="1246"/>
                    <a:pt x="1430" y="1155"/>
                    <a:pt x="2129" y="1003"/>
                  </a:cubicBezTo>
                  <a:cubicBezTo>
                    <a:pt x="2189" y="669"/>
                    <a:pt x="2281" y="334"/>
                    <a:pt x="2341" y="0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7" name="Google Shape;3347;p79"/>
            <p:cNvSpPr/>
            <p:nvPr/>
          </p:nvSpPr>
          <p:spPr>
            <a:xfrm>
              <a:off x="8444058" y="4013062"/>
              <a:ext cx="332752" cy="274247"/>
            </a:xfrm>
            <a:custGeom>
              <a:avLst/>
              <a:gdLst/>
              <a:ahLst/>
              <a:cxnLst/>
              <a:rect l="l" t="t" r="r" b="b"/>
              <a:pathLst>
                <a:path w="12615" h="10397" extrusionOk="0">
                  <a:moveTo>
                    <a:pt x="12615" y="1"/>
                  </a:moveTo>
                  <a:cubicBezTo>
                    <a:pt x="11581" y="1095"/>
                    <a:pt x="10548" y="2159"/>
                    <a:pt x="9545" y="3253"/>
                  </a:cubicBezTo>
                  <a:cubicBezTo>
                    <a:pt x="7204" y="5806"/>
                    <a:pt x="4590" y="8086"/>
                    <a:pt x="1247" y="9180"/>
                  </a:cubicBezTo>
                  <a:cubicBezTo>
                    <a:pt x="913" y="9271"/>
                    <a:pt x="578" y="9363"/>
                    <a:pt x="213" y="9393"/>
                  </a:cubicBezTo>
                  <a:cubicBezTo>
                    <a:pt x="153" y="9727"/>
                    <a:pt x="61" y="10062"/>
                    <a:pt x="1" y="10396"/>
                  </a:cubicBezTo>
                  <a:cubicBezTo>
                    <a:pt x="3010" y="9819"/>
                    <a:pt x="5563" y="8451"/>
                    <a:pt x="8086" y="6354"/>
                  </a:cubicBezTo>
                  <a:cubicBezTo>
                    <a:pt x="9363" y="5290"/>
                    <a:pt x="10670" y="4135"/>
                    <a:pt x="11916" y="2949"/>
                  </a:cubicBezTo>
                  <a:cubicBezTo>
                    <a:pt x="12189" y="2037"/>
                    <a:pt x="12402" y="1065"/>
                    <a:pt x="12615" y="1"/>
                  </a:cubicBez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8" name="Google Shape;3348;p79"/>
            <p:cNvSpPr/>
            <p:nvPr/>
          </p:nvSpPr>
          <p:spPr>
            <a:xfrm>
              <a:off x="8373709" y="4278446"/>
              <a:ext cx="15062" cy="16934"/>
            </a:xfrm>
            <a:custGeom>
              <a:avLst/>
              <a:gdLst/>
              <a:ahLst/>
              <a:cxnLst/>
              <a:rect l="l" t="t" r="r" b="b"/>
              <a:pathLst>
                <a:path w="571" h="642" extrusionOk="0">
                  <a:moveTo>
                    <a:pt x="540" y="1"/>
                  </a:moveTo>
                  <a:cubicBezTo>
                    <a:pt x="388" y="92"/>
                    <a:pt x="266" y="153"/>
                    <a:pt x="145" y="274"/>
                  </a:cubicBezTo>
                  <a:cubicBezTo>
                    <a:pt x="1" y="390"/>
                    <a:pt x="103" y="641"/>
                    <a:pt x="269" y="641"/>
                  </a:cubicBezTo>
                  <a:cubicBezTo>
                    <a:pt x="278" y="641"/>
                    <a:pt x="287" y="641"/>
                    <a:pt x="297" y="639"/>
                  </a:cubicBezTo>
                  <a:lnTo>
                    <a:pt x="570" y="639"/>
                  </a:lnTo>
                  <a:lnTo>
                    <a:pt x="540" y="1"/>
                  </a:lnTo>
                  <a:close/>
                </a:path>
              </a:pathLst>
            </a:custGeom>
            <a:solidFill>
              <a:srgbClr val="10B0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349" name="Google Shape;3349;p79"/>
          <p:cNvSpPr txBox="1">
            <a:spLocks noGrp="1"/>
          </p:cNvSpPr>
          <p:nvPr>
            <p:ph type="title"/>
          </p:nvPr>
        </p:nvSpPr>
        <p:spPr>
          <a:xfrm>
            <a:off x="4571999" y="698750"/>
            <a:ext cx="3858900" cy="560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THANK YOU!</a:t>
            </a:r>
            <a:endParaRPr/>
          </a:p>
        </p:txBody>
      </p:sp>
      <p:sp>
        <p:nvSpPr>
          <p:cNvPr id="3350" name="Google Shape;3350;p79"/>
          <p:cNvSpPr txBox="1">
            <a:spLocks noGrp="1"/>
          </p:cNvSpPr>
          <p:nvPr>
            <p:ph type="subTitle" idx="1"/>
          </p:nvPr>
        </p:nvSpPr>
        <p:spPr>
          <a:xfrm>
            <a:off x="5198860" y="3925150"/>
            <a:ext cx="2605200" cy="31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0"/>
              </a:spcAft>
              <a:buNone/>
            </a:pPr>
            <a:r>
              <a:rPr lang="en"/>
              <a:t>Please keep this slide for attribution.</a:t>
            </a:r>
            <a:endParaRPr/>
          </a:p>
        </p:txBody>
      </p:sp>
      <p:sp>
        <p:nvSpPr>
          <p:cNvPr id="3351" name="Google Shape;3351;p79"/>
          <p:cNvSpPr txBox="1">
            <a:spLocks noGrp="1"/>
          </p:cNvSpPr>
          <p:nvPr>
            <p:ph type="subTitle" idx="2"/>
          </p:nvPr>
        </p:nvSpPr>
        <p:spPr>
          <a:xfrm>
            <a:off x="4571050" y="1550700"/>
            <a:ext cx="3858900" cy="1173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 err="1"/>
              <a:t>Chúc</a:t>
            </a:r>
            <a:r>
              <a:rPr lang="en-US" sz="2400" dirty="0"/>
              <a:t> </a:t>
            </a:r>
            <a:r>
              <a:rPr lang="en-US" sz="2400" dirty="0" err="1"/>
              <a:t>các</a:t>
            </a:r>
            <a:r>
              <a:rPr lang="en-US" sz="2400" dirty="0"/>
              <a:t> </a:t>
            </a:r>
            <a:r>
              <a:rPr lang="en-US" sz="2400" dirty="0" err="1"/>
              <a:t>em</a:t>
            </a:r>
            <a:r>
              <a:rPr lang="en-US" sz="2400" dirty="0"/>
              <a:t> </a:t>
            </a:r>
            <a:r>
              <a:rPr lang="en-US" sz="2400" dirty="0" err="1"/>
              <a:t>một</a:t>
            </a:r>
            <a:r>
              <a:rPr lang="en-US" sz="2400" dirty="0"/>
              <a:t> </a:t>
            </a:r>
            <a:r>
              <a:rPr lang="en-US" sz="2400" dirty="0" err="1"/>
              <a:t>ngày</a:t>
            </a:r>
            <a:r>
              <a:rPr lang="en-US" sz="2400" dirty="0"/>
              <a:t> </a:t>
            </a:r>
            <a:r>
              <a:rPr lang="en-US" sz="2400" dirty="0" err="1"/>
              <a:t>mới</a:t>
            </a:r>
            <a:r>
              <a:rPr lang="en-US" sz="2400" dirty="0"/>
              <a:t> </a:t>
            </a:r>
            <a:r>
              <a:rPr lang="en-US" sz="2400" dirty="0" err="1"/>
              <a:t>vui</a:t>
            </a:r>
            <a:r>
              <a:rPr lang="en-US" sz="2400" dirty="0"/>
              <a:t> </a:t>
            </a:r>
            <a:r>
              <a:rPr lang="en-US" sz="2400" dirty="0" err="1"/>
              <a:t>vẻ</a:t>
            </a:r>
            <a:r>
              <a:rPr lang="en-US" sz="2400" dirty="0"/>
              <a:t>!!!</a:t>
            </a:r>
            <a:endParaRPr sz="2400" dirty="0"/>
          </a:p>
        </p:txBody>
      </p:sp>
      <p:grpSp>
        <p:nvGrpSpPr>
          <p:cNvPr id="3352" name="Google Shape;3352;p79"/>
          <p:cNvGrpSpPr/>
          <p:nvPr/>
        </p:nvGrpSpPr>
        <p:grpSpPr>
          <a:xfrm>
            <a:off x="729721" y="2324824"/>
            <a:ext cx="4162797" cy="2461464"/>
            <a:chOff x="729721" y="2324824"/>
            <a:chExt cx="4162797" cy="2461464"/>
          </a:xfrm>
        </p:grpSpPr>
        <p:grpSp>
          <p:nvGrpSpPr>
            <p:cNvPr id="3353" name="Google Shape;3353;p79"/>
            <p:cNvGrpSpPr/>
            <p:nvPr/>
          </p:nvGrpSpPr>
          <p:grpSpPr>
            <a:xfrm>
              <a:off x="1091070" y="2324824"/>
              <a:ext cx="1534672" cy="1777196"/>
              <a:chOff x="5293245" y="6083019"/>
              <a:chExt cx="1941885" cy="2248761"/>
            </a:xfrm>
          </p:grpSpPr>
          <p:sp>
            <p:nvSpPr>
              <p:cNvPr id="3354" name="Google Shape;3354;p79"/>
              <p:cNvSpPr/>
              <p:nvPr/>
            </p:nvSpPr>
            <p:spPr>
              <a:xfrm>
                <a:off x="5874526" y="7937279"/>
                <a:ext cx="271002" cy="394502"/>
              </a:xfrm>
              <a:custGeom>
                <a:avLst/>
                <a:gdLst/>
                <a:ahLst/>
                <a:cxnLst/>
                <a:rect l="l" t="t" r="r" b="b"/>
                <a:pathLst>
                  <a:path w="10274" h="14956" extrusionOk="0">
                    <a:moveTo>
                      <a:pt x="10274" y="1"/>
                    </a:moveTo>
                    <a:lnTo>
                      <a:pt x="10274" y="1"/>
                    </a:lnTo>
                    <a:cubicBezTo>
                      <a:pt x="6809" y="852"/>
                      <a:pt x="3344" y="1612"/>
                      <a:pt x="0" y="2584"/>
                    </a:cubicBezTo>
                    <a:lnTo>
                      <a:pt x="1368" y="14955"/>
                    </a:lnTo>
                    <a:lnTo>
                      <a:pt x="7994" y="14955"/>
                    </a:lnTo>
                    <a:lnTo>
                      <a:pt x="10274" y="1"/>
                    </a:lnTo>
                    <a:close/>
                  </a:path>
                </a:pathLst>
              </a:custGeom>
              <a:solidFill>
                <a:srgbClr val="8C4C5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5" name="Google Shape;3355;p79"/>
              <p:cNvSpPr/>
              <p:nvPr/>
            </p:nvSpPr>
            <p:spPr>
              <a:xfrm>
                <a:off x="5856880" y="7757701"/>
                <a:ext cx="315923" cy="247764"/>
              </a:xfrm>
              <a:custGeom>
                <a:avLst/>
                <a:gdLst/>
                <a:ahLst/>
                <a:cxnLst/>
                <a:rect l="l" t="t" r="r" b="b"/>
                <a:pathLst>
                  <a:path w="11977" h="9393" extrusionOk="0">
                    <a:moveTo>
                      <a:pt x="11977" y="0"/>
                    </a:moveTo>
                    <a:lnTo>
                      <a:pt x="1" y="3526"/>
                    </a:lnTo>
                    <a:lnTo>
                      <a:pt x="669" y="9392"/>
                    </a:lnTo>
                    <a:cubicBezTo>
                      <a:pt x="4013" y="8450"/>
                      <a:pt x="7478" y="7660"/>
                      <a:pt x="10943" y="6809"/>
                    </a:cubicBezTo>
                    <a:lnTo>
                      <a:pt x="11977" y="0"/>
                    </a:lnTo>
                    <a:close/>
                  </a:path>
                </a:pathLst>
              </a:custGeom>
              <a:solidFill>
                <a:srgbClr val="6735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6" name="Google Shape;3356;p79"/>
              <p:cNvSpPr/>
              <p:nvPr/>
            </p:nvSpPr>
            <p:spPr>
              <a:xfrm>
                <a:off x="5678093" y="6086027"/>
                <a:ext cx="215689" cy="360000"/>
              </a:xfrm>
              <a:custGeom>
                <a:avLst/>
                <a:gdLst/>
                <a:ahLst/>
                <a:cxnLst/>
                <a:rect l="l" t="t" r="r" b="b"/>
                <a:pathLst>
                  <a:path w="8177" h="13648" extrusionOk="0">
                    <a:moveTo>
                      <a:pt x="7599" y="0"/>
                    </a:moveTo>
                    <a:cubicBezTo>
                      <a:pt x="4742" y="274"/>
                      <a:pt x="2219" y="760"/>
                      <a:pt x="0" y="1490"/>
                    </a:cubicBezTo>
                    <a:cubicBezTo>
                      <a:pt x="2067" y="5867"/>
                      <a:pt x="4742" y="9940"/>
                      <a:pt x="8177" y="13648"/>
                    </a:cubicBezTo>
                    <a:cubicBezTo>
                      <a:pt x="7903" y="9119"/>
                      <a:pt x="7690" y="4560"/>
                      <a:pt x="7599" y="0"/>
                    </a:cubicBezTo>
                    <a:close/>
                  </a:path>
                </a:pathLst>
              </a:custGeom>
              <a:solidFill>
                <a:srgbClr val="61D8C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7" name="Google Shape;3357;p79"/>
              <p:cNvSpPr/>
              <p:nvPr/>
            </p:nvSpPr>
            <p:spPr>
              <a:xfrm>
                <a:off x="5306065" y="6265605"/>
                <a:ext cx="623801" cy="844291"/>
              </a:xfrm>
              <a:custGeom>
                <a:avLst/>
                <a:gdLst/>
                <a:ahLst/>
                <a:cxnLst/>
                <a:rect l="l" t="t" r="r" b="b"/>
                <a:pathLst>
                  <a:path w="23649" h="32008" extrusionOk="0">
                    <a:moveTo>
                      <a:pt x="5472" y="1"/>
                    </a:moveTo>
                    <a:cubicBezTo>
                      <a:pt x="2341" y="3405"/>
                      <a:pt x="669" y="7995"/>
                      <a:pt x="1" y="13557"/>
                    </a:cubicBezTo>
                    <a:cubicBezTo>
                      <a:pt x="6779" y="21187"/>
                      <a:pt x="13375" y="29819"/>
                      <a:pt x="23649" y="32007"/>
                    </a:cubicBezTo>
                    <a:cubicBezTo>
                      <a:pt x="23649" y="31947"/>
                      <a:pt x="23649" y="31916"/>
                      <a:pt x="23649" y="31886"/>
                    </a:cubicBezTo>
                    <a:cubicBezTo>
                      <a:pt x="23588" y="31764"/>
                      <a:pt x="23557" y="31612"/>
                      <a:pt x="23618" y="31491"/>
                    </a:cubicBezTo>
                    <a:cubicBezTo>
                      <a:pt x="23345" y="27144"/>
                      <a:pt x="23102" y="22828"/>
                      <a:pt x="22889" y="18481"/>
                    </a:cubicBezTo>
                    <a:cubicBezTo>
                      <a:pt x="18907" y="17478"/>
                      <a:pt x="14895" y="12342"/>
                      <a:pt x="12433" y="9484"/>
                    </a:cubicBezTo>
                    <a:cubicBezTo>
                      <a:pt x="9819" y="6506"/>
                      <a:pt x="7478" y="3375"/>
                      <a:pt x="5472" y="1"/>
                    </a:cubicBezTo>
                    <a:close/>
                  </a:path>
                </a:pathLst>
              </a:custGeom>
              <a:solidFill>
                <a:srgbClr val="61D8C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8" name="Google Shape;3358;p79"/>
              <p:cNvSpPr/>
              <p:nvPr/>
            </p:nvSpPr>
            <p:spPr>
              <a:xfrm>
                <a:off x="5913802" y="6083019"/>
                <a:ext cx="118699" cy="338160"/>
              </a:xfrm>
              <a:custGeom>
                <a:avLst/>
                <a:gdLst/>
                <a:ahLst/>
                <a:cxnLst/>
                <a:rect l="l" t="t" r="r" b="b"/>
                <a:pathLst>
                  <a:path w="4500" h="12820" extrusionOk="0">
                    <a:moveTo>
                      <a:pt x="913" y="0"/>
                    </a:moveTo>
                    <a:cubicBezTo>
                      <a:pt x="609" y="0"/>
                      <a:pt x="305" y="8"/>
                      <a:pt x="1" y="23"/>
                    </a:cubicBezTo>
                    <a:cubicBezTo>
                      <a:pt x="31" y="4279"/>
                      <a:pt x="183" y="8564"/>
                      <a:pt x="396" y="12820"/>
                    </a:cubicBezTo>
                    <a:cubicBezTo>
                      <a:pt x="1855" y="11817"/>
                      <a:pt x="3375" y="9750"/>
                      <a:pt x="4499" y="8108"/>
                    </a:cubicBezTo>
                    <a:cubicBezTo>
                      <a:pt x="3587" y="4917"/>
                      <a:pt x="2645" y="2212"/>
                      <a:pt x="1824" y="23"/>
                    </a:cubicBezTo>
                    <a:cubicBezTo>
                      <a:pt x="1520" y="8"/>
                      <a:pt x="1217" y="0"/>
                      <a:pt x="913" y="0"/>
                    </a:cubicBezTo>
                    <a:close/>
                  </a:path>
                </a:pathLst>
              </a:custGeom>
              <a:solidFill>
                <a:srgbClr val="61D8C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9" name="Google Shape;3359;p79"/>
              <p:cNvSpPr/>
              <p:nvPr/>
            </p:nvSpPr>
            <p:spPr>
              <a:xfrm>
                <a:off x="5293245" y="6665698"/>
                <a:ext cx="660677" cy="819417"/>
              </a:xfrm>
              <a:custGeom>
                <a:avLst/>
                <a:gdLst/>
                <a:ahLst/>
                <a:cxnLst/>
                <a:rect l="l" t="t" r="r" b="b"/>
                <a:pathLst>
                  <a:path w="25047" h="31065" extrusionOk="0">
                    <a:moveTo>
                      <a:pt x="335" y="0"/>
                    </a:moveTo>
                    <a:lnTo>
                      <a:pt x="335" y="0"/>
                    </a:lnTo>
                    <a:cubicBezTo>
                      <a:pt x="0" y="4256"/>
                      <a:pt x="183" y="9028"/>
                      <a:pt x="730" y="14256"/>
                    </a:cubicBezTo>
                    <a:cubicBezTo>
                      <a:pt x="7204" y="22037"/>
                      <a:pt x="15046" y="30062"/>
                      <a:pt x="25046" y="31065"/>
                    </a:cubicBezTo>
                    <a:cubicBezTo>
                      <a:pt x="24743" y="26536"/>
                      <a:pt x="24469" y="22007"/>
                      <a:pt x="24165" y="17447"/>
                    </a:cubicBezTo>
                    <a:cubicBezTo>
                      <a:pt x="24104" y="17478"/>
                      <a:pt x="24043" y="17508"/>
                      <a:pt x="23983" y="17508"/>
                    </a:cubicBezTo>
                    <a:cubicBezTo>
                      <a:pt x="14286" y="15624"/>
                      <a:pt x="6779" y="7690"/>
                      <a:pt x="335" y="0"/>
                    </a:cubicBezTo>
                    <a:close/>
                  </a:path>
                </a:pathLst>
              </a:custGeom>
              <a:solidFill>
                <a:srgbClr val="61D8C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0" name="Google Shape;3360;p79"/>
              <p:cNvSpPr/>
              <p:nvPr/>
            </p:nvSpPr>
            <p:spPr>
              <a:xfrm>
                <a:off x="5468840" y="6134139"/>
                <a:ext cx="440188" cy="600537"/>
              </a:xfrm>
              <a:custGeom>
                <a:avLst/>
                <a:gdLst/>
                <a:ahLst/>
                <a:cxnLst/>
                <a:rect l="l" t="t" r="r" b="b"/>
                <a:pathLst>
                  <a:path w="16688" h="22767" extrusionOk="0">
                    <a:moveTo>
                      <a:pt x="6900" y="0"/>
                    </a:moveTo>
                    <a:cubicBezTo>
                      <a:pt x="4104" y="1064"/>
                      <a:pt x="1824" y="2493"/>
                      <a:pt x="0" y="4255"/>
                    </a:cubicBezTo>
                    <a:cubicBezTo>
                      <a:pt x="2006" y="7660"/>
                      <a:pt x="4255" y="10882"/>
                      <a:pt x="6900" y="13830"/>
                    </a:cubicBezTo>
                    <a:cubicBezTo>
                      <a:pt x="9362" y="16596"/>
                      <a:pt x="12979" y="21399"/>
                      <a:pt x="16687" y="22766"/>
                    </a:cubicBezTo>
                    <a:cubicBezTo>
                      <a:pt x="16657" y="22219"/>
                      <a:pt x="16627" y="21672"/>
                      <a:pt x="16596" y="21125"/>
                    </a:cubicBezTo>
                    <a:cubicBezTo>
                      <a:pt x="16475" y="18389"/>
                      <a:pt x="16323" y="15593"/>
                      <a:pt x="16140" y="12827"/>
                    </a:cubicBezTo>
                    <a:cubicBezTo>
                      <a:pt x="12219" y="9149"/>
                      <a:pt x="9210" y="4772"/>
                      <a:pt x="6900" y="0"/>
                    </a:cubicBezTo>
                    <a:close/>
                  </a:path>
                </a:pathLst>
              </a:custGeom>
              <a:solidFill>
                <a:srgbClr val="61D8C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1" name="Google Shape;3361;p79"/>
              <p:cNvSpPr/>
              <p:nvPr/>
            </p:nvSpPr>
            <p:spPr>
              <a:xfrm>
                <a:off x="5961123" y="7012853"/>
                <a:ext cx="186832" cy="473054"/>
              </a:xfrm>
              <a:custGeom>
                <a:avLst/>
                <a:gdLst/>
                <a:ahLst/>
                <a:cxnLst/>
                <a:rect l="l" t="t" r="r" b="b"/>
                <a:pathLst>
                  <a:path w="7083" h="17934" extrusionOk="0">
                    <a:moveTo>
                      <a:pt x="6930" y="1"/>
                    </a:moveTo>
                    <a:cubicBezTo>
                      <a:pt x="4711" y="1308"/>
                      <a:pt x="2401" y="2493"/>
                      <a:pt x="0" y="3496"/>
                    </a:cubicBezTo>
                    <a:cubicBezTo>
                      <a:pt x="274" y="8299"/>
                      <a:pt x="578" y="13132"/>
                      <a:pt x="851" y="17934"/>
                    </a:cubicBezTo>
                    <a:cubicBezTo>
                      <a:pt x="2736" y="17022"/>
                      <a:pt x="4559" y="16080"/>
                      <a:pt x="6292" y="15016"/>
                    </a:cubicBezTo>
                    <a:cubicBezTo>
                      <a:pt x="6900" y="9758"/>
                      <a:pt x="7082" y="4742"/>
                      <a:pt x="6930" y="1"/>
                    </a:cubicBezTo>
                    <a:close/>
                  </a:path>
                </a:pathLst>
              </a:custGeom>
              <a:solidFill>
                <a:srgbClr val="61D8C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2" name="Google Shape;3362;p79"/>
              <p:cNvSpPr/>
              <p:nvPr/>
            </p:nvSpPr>
            <p:spPr>
              <a:xfrm>
                <a:off x="5985153" y="7446604"/>
                <a:ext cx="137928" cy="300677"/>
              </a:xfrm>
              <a:custGeom>
                <a:avLst/>
                <a:gdLst/>
                <a:ahLst/>
                <a:cxnLst/>
                <a:rect l="l" t="t" r="r" b="b"/>
                <a:pathLst>
                  <a:path w="5229" h="11399" extrusionOk="0">
                    <a:moveTo>
                      <a:pt x="5229" y="1"/>
                    </a:moveTo>
                    <a:lnTo>
                      <a:pt x="5229" y="1"/>
                    </a:lnTo>
                    <a:cubicBezTo>
                      <a:pt x="3557" y="943"/>
                      <a:pt x="1825" y="1672"/>
                      <a:pt x="1" y="2220"/>
                    </a:cubicBezTo>
                    <a:cubicBezTo>
                      <a:pt x="183" y="5289"/>
                      <a:pt x="335" y="8329"/>
                      <a:pt x="518" y="11399"/>
                    </a:cubicBezTo>
                    <a:cubicBezTo>
                      <a:pt x="1338" y="10913"/>
                      <a:pt x="2311" y="10791"/>
                      <a:pt x="3284" y="10639"/>
                    </a:cubicBezTo>
                    <a:cubicBezTo>
                      <a:pt x="4135" y="7022"/>
                      <a:pt x="4773" y="3466"/>
                      <a:pt x="5229" y="1"/>
                    </a:cubicBezTo>
                    <a:close/>
                  </a:path>
                </a:pathLst>
              </a:custGeom>
              <a:solidFill>
                <a:srgbClr val="61D8C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3" name="Google Shape;3363;p79"/>
              <p:cNvSpPr/>
              <p:nvPr/>
            </p:nvSpPr>
            <p:spPr>
              <a:xfrm>
                <a:off x="5925039" y="6336164"/>
                <a:ext cx="179604" cy="400120"/>
              </a:xfrm>
              <a:custGeom>
                <a:avLst/>
                <a:gdLst/>
                <a:ahLst/>
                <a:cxnLst/>
                <a:rect l="l" t="t" r="r" b="b"/>
                <a:pathLst>
                  <a:path w="6809" h="15169" extrusionOk="0">
                    <a:moveTo>
                      <a:pt x="4499" y="1"/>
                    </a:moveTo>
                    <a:cubicBezTo>
                      <a:pt x="3161" y="1824"/>
                      <a:pt x="1642" y="3557"/>
                      <a:pt x="0" y="4165"/>
                    </a:cubicBezTo>
                    <a:cubicBezTo>
                      <a:pt x="183" y="7843"/>
                      <a:pt x="395" y="11521"/>
                      <a:pt x="578" y="15168"/>
                    </a:cubicBezTo>
                    <a:cubicBezTo>
                      <a:pt x="2918" y="13861"/>
                      <a:pt x="4985" y="12311"/>
                      <a:pt x="6809" y="10639"/>
                    </a:cubicBezTo>
                    <a:cubicBezTo>
                      <a:pt x="6171" y="6718"/>
                      <a:pt x="5350" y="3162"/>
                      <a:pt x="4499" y="1"/>
                    </a:cubicBezTo>
                    <a:close/>
                  </a:path>
                </a:pathLst>
              </a:custGeom>
              <a:solidFill>
                <a:srgbClr val="61D8C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4" name="Google Shape;3364;p79"/>
              <p:cNvSpPr/>
              <p:nvPr/>
            </p:nvSpPr>
            <p:spPr>
              <a:xfrm>
                <a:off x="5941868" y="6657680"/>
                <a:ext cx="200469" cy="420932"/>
              </a:xfrm>
              <a:custGeom>
                <a:avLst/>
                <a:gdLst/>
                <a:ahLst/>
                <a:cxnLst/>
                <a:rect l="l" t="t" r="r" b="b"/>
                <a:pathLst>
                  <a:path w="7600" h="15958" extrusionOk="0">
                    <a:moveTo>
                      <a:pt x="6444" y="0"/>
                    </a:moveTo>
                    <a:cubicBezTo>
                      <a:pt x="4469" y="1611"/>
                      <a:pt x="2341" y="2918"/>
                      <a:pt x="1" y="3830"/>
                    </a:cubicBezTo>
                    <a:cubicBezTo>
                      <a:pt x="1" y="4104"/>
                      <a:pt x="31" y="4377"/>
                      <a:pt x="31" y="4651"/>
                    </a:cubicBezTo>
                    <a:cubicBezTo>
                      <a:pt x="213" y="8420"/>
                      <a:pt x="456" y="12189"/>
                      <a:pt x="669" y="15958"/>
                    </a:cubicBezTo>
                    <a:cubicBezTo>
                      <a:pt x="3101" y="14833"/>
                      <a:pt x="5411" y="13557"/>
                      <a:pt x="7599" y="12159"/>
                    </a:cubicBezTo>
                    <a:cubicBezTo>
                      <a:pt x="7448" y="7842"/>
                      <a:pt x="7022" y="3769"/>
                      <a:pt x="6444" y="0"/>
                    </a:cubicBezTo>
                    <a:close/>
                  </a:path>
                </a:pathLst>
              </a:custGeom>
              <a:solidFill>
                <a:srgbClr val="61D8C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5" name="Google Shape;3365;p79"/>
              <p:cNvSpPr/>
              <p:nvPr/>
            </p:nvSpPr>
            <p:spPr>
              <a:xfrm>
                <a:off x="5999608" y="7757701"/>
                <a:ext cx="64941" cy="137928"/>
              </a:xfrm>
              <a:custGeom>
                <a:avLst/>
                <a:gdLst/>
                <a:ahLst/>
                <a:cxnLst/>
                <a:rect l="l" t="t" r="r" b="b"/>
                <a:pathLst>
                  <a:path w="2462" h="5229" extrusionOk="0">
                    <a:moveTo>
                      <a:pt x="2462" y="0"/>
                    </a:moveTo>
                    <a:lnTo>
                      <a:pt x="2462" y="0"/>
                    </a:lnTo>
                    <a:cubicBezTo>
                      <a:pt x="1672" y="152"/>
                      <a:pt x="851" y="274"/>
                      <a:pt x="0" y="334"/>
                    </a:cubicBezTo>
                    <a:cubicBezTo>
                      <a:pt x="91" y="1976"/>
                      <a:pt x="152" y="3587"/>
                      <a:pt x="243" y="5228"/>
                    </a:cubicBezTo>
                    <a:cubicBezTo>
                      <a:pt x="486" y="5228"/>
                      <a:pt x="730" y="5228"/>
                      <a:pt x="1034" y="5198"/>
                    </a:cubicBezTo>
                    <a:cubicBezTo>
                      <a:pt x="1550" y="3465"/>
                      <a:pt x="2006" y="1733"/>
                      <a:pt x="2462" y="0"/>
                    </a:cubicBezTo>
                    <a:close/>
                  </a:path>
                </a:pathLst>
              </a:custGeom>
              <a:solidFill>
                <a:srgbClr val="61D8C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6" name="Google Shape;3366;p79"/>
              <p:cNvSpPr/>
              <p:nvPr/>
            </p:nvSpPr>
            <p:spPr>
              <a:xfrm>
                <a:off x="5516926" y="7639820"/>
                <a:ext cx="462661" cy="254200"/>
              </a:xfrm>
              <a:custGeom>
                <a:avLst/>
                <a:gdLst/>
                <a:ahLst/>
                <a:cxnLst/>
                <a:rect l="l" t="t" r="r" b="b"/>
                <a:pathLst>
                  <a:path w="17540" h="9637" extrusionOk="0">
                    <a:moveTo>
                      <a:pt x="1" y="1"/>
                    </a:moveTo>
                    <a:cubicBezTo>
                      <a:pt x="7205" y="8573"/>
                      <a:pt x="17053" y="9606"/>
                      <a:pt x="17539" y="9636"/>
                    </a:cubicBezTo>
                    <a:cubicBezTo>
                      <a:pt x="17448" y="8269"/>
                      <a:pt x="17387" y="6870"/>
                      <a:pt x="17296" y="5472"/>
                    </a:cubicBezTo>
                    <a:cubicBezTo>
                      <a:pt x="17266" y="5503"/>
                      <a:pt x="17266" y="5533"/>
                      <a:pt x="17205" y="5563"/>
                    </a:cubicBezTo>
                    <a:cubicBezTo>
                      <a:pt x="16183" y="5888"/>
                      <a:pt x="15124" y="6033"/>
                      <a:pt x="14047" y="6033"/>
                    </a:cubicBezTo>
                    <a:cubicBezTo>
                      <a:pt x="9071" y="6033"/>
                      <a:pt x="3724" y="2925"/>
                      <a:pt x="1" y="1"/>
                    </a:cubicBezTo>
                    <a:close/>
                  </a:path>
                </a:pathLst>
              </a:custGeom>
              <a:solidFill>
                <a:srgbClr val="61D8C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7" name="Google Shape;3367;p79"/>
              <p:cNvSpPr/>
              <p:nvPr/>
            </p:nvSpPr>
            <p:spPr>
              <a:xfrm>
                <a:off x="5318910" y="7096232"/>
                <a:ext cx="653450" cy="680803"/>
              </a:xfrm>
              <a:custGeom>
                <a:avLst/>
                <a:gdLst/>
                <a:ahLst/>
                <a:cxnLst/>
                <a:rect l="l" t="t" r="r" b="b"/>
                <a:pathLst>
                  <a:path w="24773" h="25810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152" y="1277"/>
                      <a:pt x="334" y="2584"/>
                      <a:pt x="517" y="3891"/>
                    </a:cubicBezTo>
                    <a:cubicBezTo>
                      <a:pt x="1368" y="9819"/>
                      <a:pt x="3222" y="14378"/>
                      <a:pt x="5532" y="17965"/>
                    </a:cubicBezTo>
                    <a:cubicBezTo>
                      <a:pt x="10367" y="22460"/>
                      <a:pt x="15899" y="25809"/>
                      <a:pt x="21703" y="25809"/>
                    </a:cubicBezTo>
                    <a:cubicBezTo>
                      <a:pt x="22649" y="25809"/>
                      <a:pt x="23602" y="25720"/>
                      <a:pt x="24560" y="25533"/>
                    </a:cubicBezTo>
                    <a:cubicBezTo>
                      <a:pt x="24587" y="25524"/>
                      <a:pt x="24611" y="25520"/>
                      <a:pt x="24633" y="25520"/>
                    </a:cubicBezTo>
                    <a:cubicBezTo>
                      <a:pt x="24687" y="25520"/>
                      <a:pt x="24730" y="25542"/>
                      <a:pt x="24773" y="25563"/>
                    </a:cubicBezTo>
                    <a:cubicBezTo>
                      <a:pt x="24590" y="22311"/>
                      <a:pt x="24377" y="19028"/>
                      <a:pt x="24165" y="15776"/>
                    </a:cubicBezTo>
                    <a:cubicBezTo>
                      <a:pt x="23982" y="15715"/>
                      <a:pt x="23891" y="15503"/>
                      <a:pt x="24013" y="15381"/>
                    </a:cubicBezTo>
                    <a:cubicBezTo>
                      <a:pt x="14590" y="15351"/>
                      <a:pt x="6414" y="7539"/>
                      <a:pt x="0" y="1"/>
                    </a:cubicBezTo>
                    <a:close/>
                  </a:path>
                </a:pathLst>
              </a:custGeom>
              <a:solidFill>
                <a:srgbClr val="61D8C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8" name="Google Shape;3368;p79"/>
              <p:cNvSpPr/>
              <p:nvPr/>
            </p:nvSpPr>
            <p:spPr>
              <a:xfrm>
                <a:off x="6043685" y="6154160"/>
                <a:ext cx="283057" cy="462661"/>
              </a:xfrm>
              <a:custGeom>
                <a:avLst/>
                <a:gdLst/>
                <a:ahLst/>
                <a:cxnLst/>
                <a:rect l="l" t="t" r="r" b="b"/>
                <a:pathLst>
                  <a:path w="10731" h="17540" extrusionOk="0">
                    <a:moveTo>
                      <a:pt x="4591" y="1"/>
                    </a:moveTo>
                    <a:cubicBezTo>
                      <a:pt x="3952" y="1034"/>
                      <a:pt x="3314" y="2068"/>
                      <a:pt x="2615" y="3071"/>
                    </a:cubicBezTo>
                    <a:cubicBezTo>
                      <a:pt x="1885" y="4044"/>
                      <a:pt x="1004" y="5503"/>
                      <a:pt x="1" y="6901"/>
                    </a:cubicBezTo>
                    <a:cubicBezTo>
                      <a:pt x="852" y="10062"/>
                      <a:pt x="1673" y="13618"/>
                      <a:pt x="2341" y="17539"/>
                    </a:cubicBezTo>
                    <a:cubicBezTo>
                      <a:pt x="5624" y="14530"/>
                      <a:pt x="8299" y="11004"/>
                      <a:pt x="10731" y="7144"/>
                    </a:cubicBezTo>
                    <a:cubicBezTo>
                      <a:pt x="9089" y="4196"/>
                      <a:pt x="7053" y="1734"/>
                      <a:pt x="4591" y="1"/>
                    </a:cubicBezTo>
                    <a:close/>
                  </a:path>
                </a:pathLst>
              </a:custGeom>
              <a:solidFill>
                <a:srgbClr val="51C0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9" name="Google Shape;3369;p79"/>
              <p:cNvSpPr/>
              <p:nvPr/>
            </p:nvSpPr>
            <p:spPr>
              <a:xfrm>
                <a:off x="5961915" y="6083626"/>
                <a:ext cx="176413" cy="213288"/>
              </a:xfrm>
              <a:custGeom>
                <a:avLst/>
                <a:gdLst/>
                <a:ahLst/>
                <a:cxnLst/>
                <a:rect l="l" t="t" r="r" b="b"/>
                <a:pathLst>
                  <a:path w="6688" h="8086" extrusionOk="0">
                    <a:moveTo>
                      <a:pt x="0" y="0"/>
                    </a:moveTo>
                    <a:cubicBezTo>
                      <a:pt x="821" y="2158"/>
                      <a:pt x="1763" y="4894"/>
                      <a:pt x="2675" y="8085"/>
                    </a:cubicBezTo>
                    <a:cubicBezTo>
                      <a:pt x="3131" y="7477"/>
                      <a:pt x="3496" y="6900"/>
                      <a:pt x="3800" y="6474"/>
                    </a:cubicBezTo>
                    <a:cubicBezTo>
                      <a:pt x="4803" y="5015"/>
                      <a:pt x="5776" y="3526"/>
                      <a:pt x="6688" y="2006"/>
                    </a:cubicBezTo>
                    <a:cubicBezTo>
                      <a:pt x="4712" y="851"/>
                      <a:pt x="2493" y="122"/>
                      <a:pt x="0" y="0"/>
                    </a:cubicBezTo>
                    <a:close/>
                  </a:path>
                </a:pathLst>
              </a:custGeom>
              <a:solidFill>
                <a:srgbClr val="51C0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0" name="Google Shape;3370;p79"/>
              <p:cNvSpPr/>
              <p:nvPr/>
            </p:nvSpPr>
            <p:spPr>
              <a:xfrm>
                <a:off x="6071751" y="7084204"/>
                <a:ext cx="411331" cy="643057"/>
              </a:xfrm>
              <a:custGeom>
                <a:avLst/>
                <a:gdLst/>
                <a:ahLst/>
                <a:cxnLst/>
                <a:rect l="l" t="t" r="r" b="b"/>
                <a:pathLst>
                  <a:path w="15594" h="24379" extrusionOk="0">
                    <a:moveTo>
                      <a:pt x="15594" y="1"/>
                    </a:moveTo>
                    <a:lnTo>
                      <a:pt x="15594" y="1"/>
                    </a:lnTo>
                    <a:cubicBezTo>
                      <a:pt x="12189" y="5381"/>
                      <a:pt x="7569" y="10548"/>
                      <a:pt x="1946" y="13740"/>
                    </a:cubicBezTo>
                    <a:cubicBezTo>
                      <a:pt x="1490" y="17205"/>
                      <a:pt x="852" y="20761"/>
                      <a:pt x="1" y="24378"/>
                    </a:cubicBezTo>
                    <a:cubicBezTo>
                      <a:pt x="396" y="24317"/>
                      <a:pt x="791" y="24226"/>
                      <a:pt x="1186" y="24105"/>
                    </a:cubicBezTo>
                    <a:cubicBezTo>
                      <a:pt x="5077" y="22828"/>
                      <a:pt x="8147" y="20153"/>
                      <a:pt x="10882" y="17174"/>
                    </a:cubicBezTo>
                    <a:cubicBezTo>
                      <a:pt x="12068" y="15898"/>
                      <a:pt x="13284" y="14651"/>
                      <a:pt x="14469" y="13375"/>
                    </a:cubicBezTo>
                    <a:cubicBezTo>
                      <a:pt x="15199" y="9606"/>
                      <a:pt x="15594" y="4955"/>
                      <a:pt x="15594" y="1"/>
                    </a:cubicBezTo>
                    <a:close/>
                  </a:path>
                </a:pathLst>
              </a:custGeom>
              <a:solidFill>
                <a:srgbClr val="51C0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1" name="Google Shape;3371;p79"/>
              <p:cNvSpPr/>
              <p:nvPr/>
            </p:nvSpPr>
            <p:spPr>
              <a:xfrm>
                <a:off x="6111844" y="6377049"/>
                <a:ext cx="338371" cy="601354"/>
              </a:xfrm>
              <a:custGeom>
                <a:avLst/>
                <a:gdLst/>
                <a:ahLst/>
                <a:cxnLst/>
                <a:rect l="l" t="t" r="r" b="b"/>
                <a:pathLst>
                  <a:path w="12828" h="22798" extrusionOk="0">
                    <a:moveTo>
                      <a:pt x="8815" y="1"/>
                    </a:moveTo>
                    <a:cubicBezTo>
                      <a:pt x="6444" y="3952"/>
                      <a:pt x="3526" y="7752"/>
                      <a:pt x="0" y="10639"/>
                    </a:cubicBezTo>
                    <a:cubicBezTo>
                      <a:pt x="578" y="14408"/>
                      <a:pt x="973" y="18481"/>
                      <a:pt x="1155" y="22798"/>
                    </a:cubicBezTo>
                    <a:cubicBezTo>
                      <a:pt x="5532" y="20001"/>
                      <a:pt x="9454" y="16688"/>
                      <a:pt x="12827" y="12858"/>
                    </a:cubicBezTo>
                    <a:cubicBezTo>
                      <a:pt x="12007" y="8208"/>
                      <a:pt x="10669" y="3770"/>
                      <a:pt x="8815" y="1"/>
                    </a:cubicBezTo>
                    <a:close/>
                  </a:path>
                </a:pathLst>
              </a:custGeom>
              <a:solidFill>
                <a:srgbClr val="51C0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2" name="Google Shape;3372;p79"/>
              <p:cNvSpPr/>
              <p:nvPr/>
            </p:nvSpPr>
            <p:spPr>
              <a:xfrm>
                <a:off x="6026856" y="7527583"/>
                <a:ext cx="404921" cy="367228"/>
              </a:xfrm>
              <a:custGeom>
                <a:avLst/>
                <a:gdLst/>
                <a:ahLst/>
                <a:cxnLst/>
                <a:rect l="l" t="t" r="r" b="b"/>
                <a:pathLst>
                  <a:path w="15351" h="13922" extrusionOk="0">
                    <a:moveTo>
                      <a:pt x="15350" y="1"/>
                    </a:moveTo>
                    <a:cubicBezTo>
                      <a:pt x="13891" y="1399"/>
                      <a:pt x="12372" y="2767"/>
                      <a:pt x="10882" y="4013"/>
                    </a:cubicBezTo>
                    <a:cubicBezTo>
                      <a:pt x="7934" y="6475"/>
                      <a:pt x="4955" y="8055"/>
                      <a:pt x="1399" y="8724"/>
                    </a:cubicBezTo>
                    <a:cubicBezTo>
                      <a:pt x="973" y="10457"/>
                      <a:pt x="517" y="12189"/>
                      <a:pt x="1" y="13922"/>
                    </a:cubicBezTo>
                    <a:cubicBezTo>
                      <a:pt x="3557" y="13770"/>
                      <a:pt x="11612" y="12068"/>
                      <a:pt x="15198" y="578"/>
                    </a:cubicBezTo>
                    <a:cubicBezTo>
                      <a:pt x="15259" y="396"/>
                      <a:pt x="15290" y="183"/>
                      <a:pt x="15350" y="1"/>
                    </a:cubicBezTo>
                    <a:close/>
                  </a:path>
                </a:pathLst>
              </a:custGeom>
              <a:solidFill>
                <a:srgbClr val="51C0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3" name="Google Shape;3373;p79"/>
              <p:cNvSpPr/>
              <p:nvPr/>
            </p:nvSpPr>
            <p:spPr>
              <a:xfrm>
                <a:off x="6127064" y="6761106"/>
                <a:ext cx="355226" cy="647831"/>
              </a:xfrm>
              <a:custGeom>
                <a:avLst/>
                <a:gdLst/>
                <a:ahLst/>
                <a:cxnLst/>
                <a:rect l="l" t="t" r="r" b="b"/>
                <a:pathLst>
                  <a:path w="13467" h="24560" extrusionOk="0">
                    <a:moveTo>
                      <a:pt x="12554" y="0"/>
                    </a:moveTo>
                    <a:cubicBezTo>
                      <a:pt x="9059" y="3709"/>
                      <a:pt x="5047" y="6931"/>
                      <a:pt x="639" y="9545"/>
                    </a:cubicBezTo>
                    <a:cubicBezTo>
                      <a:pt x="791" y="14286"/>
                      <a:pt x="609" y="19302"/>
                      <a:pt x="1" y="24560"/>
                    </a:cubicBezTo>
                    <a:cubicBezTo>
                      <a:pt x="1855" y="23405"/>
                      <a:pt x="3618" y="22068"/>
                      <a:pt x="5259" y="20457"/>
                    </a:cubicBezTo>
                    <a:cubicBezTo>
                      <a:pt x="8360" y="17326"/>
                      <a:pt x="10883" y="13800"/>
                      <a:pt x="13466" y="10274"/>
                    </a:cubicBezTo>
                    <a:cubicBezTo>
                      <a:pt x="13375" y="6900"/>
                      <a:pt x="13071" y="3405"/>
                      <a:pt x="12554" y="0"/>
                    </a:cubicBezTo>
                    <a:close/>
                  </a:path>
                </a:pathLst>
              </a:custGeom>
              <a:solidFill>
                <a:srgbClr val="51C0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4" name="Google Shape;3374;p79"/>
              <p:cNvSpPr/>
              <p:nvPr/>
            </p:nvSpPr>
            <p:spPr>
              <a:xfrm>
                <a:off x="5929840" y="7105068"/>
                <a:ext cx="53757" cy="387274"/>
              </a:xfrm>
              <a:custGeom>
                <a:avLst/>
                <a:gdLst/>
                <a:ahLst/>
                <a:cxnLst/>
                <a:rect l="l" t="t" r="r" b="b"/>
                <a:pathLst>
                  <a:path w="2038" h="14682" extrusionOk="0">
                    <a:moveTo>
                      <a:pt x="1" y="61"/>
                    </a:moveTo>
                    <a:cubicBezTo>
                      <a:pt x="1" y="91"/>
                      <a:pt x="1" y="122"/>
                      <a:pt x="1" y="182"/>
                    </a:cubicBezTo>
                    <a:lnTo>
                      <a:pt x="31" y="182"/>
                    </a:lnTo>
                    <a:cubicBezTo>
                      <a:pt x="59" y="187"/>
                      <a:pt x="83" y="195"/>
                      <a:pt x="106" y="205"/>
                    </a:cubicBezTo>
                    <a:lnTo>
                      <a:pt x="106" y="205"/>
                    </a:lnTo>
                    <a:cubicBezTo>
                      <a:pt x="64" y="165"/>
                      <a:pt x="28" y="116"/>
                      <a:pt x="1" y="61"/>
                    </a:cubicBezTo>
                    <a:close/>
                    <a:moveTo>
                      <a:pt x="106" y="205"/>
                    </a:moveTo>
                    <a:cubicBezTo>
                      <a:pt x="133" y="231"/>
                      <a:pt x="164" y="253"/>
                      <a:pt x="197" y="269"/>
                    </a:cubicBezTo>
                    <a:lnTo>
                      <a:pt x="197" y="269"/>
                    </a:lnTo>
                    <a:cubicBezTo>
                      <a:pt x="174" y="243"/>
                      <a:pt x="143" y="221"/>
                      <a:pt x="106" y="205"/>
                    </a:cubicBezTo>
                    <a:close/>
                    <a:moveTo>
                      <a:pt x="1186" y="0"/>
                    </a:moveTo>
                    <a:cubicBezTo>
                      <a:pt x="943" y="91"/>
                      <a:pt x="730" y="182"/>
                      <a:pt x="487" y="274"/>
                    </a:cubicBezTo>
                    <a:cubicBezTo>
                      <a:pt x="437" y="295"/>
                      <a:pt x="389" y="305"/>
                      <a:pt x="343" y="305"/>
                    </a:cubicBezTo>
                    <a:cubicBezTo>
                      <a:pt x="291" y="305"/>
                      <a:pt x="242" y="292"/>
                      <a:pt x="197" y="269"/>
                    </a:cubicBezTo>
                    <a:lnTo>
                      <a:pt x="197" y="269"/>
                    </a:lnTo>
                    <a:cubicBezTo>
                      <a:pt x="328" y="417"/>
                      <a:pt x="244" y="696"/>
                      <a:pt x="31" y="790"/>
                    </a:cubicBezTo>
                    <a:cubicBezTo>
                      <a:pt x="335" y="5350"/>
                      <a:pt x="609" y="9879"/>
                      <a:pt x="912" y="14408"/>
                    </a:cubicBezTo>
                    <a:cubicBezTo>
                      <a:pt x="1034" y="14438"/>
                      <a:pt x="1156" y="14468"/>
                      <a:pt x="1247" y="14468"/>
                    </a:cubicBezTo>
                    <a:cubicBezTo>
                      <a:pt x="1399" y="14468"/>
                      <a:pt x="1490" y="14590"/>
                      <a:pt x="1520" y="14681"/>
                    </a:cubicBezTo>
                    <a:cubicBezTo>
                      <a:pt x="1703" y="14590"/>
                      <a:pt x="1855" y="14499"/>
                      <a:pt x="2037" y="14438"/>
                    </a:cubicBezTo>
                    <a:cubicBezTo>
                      <a:pt x="1764" y="9605"/>
                      <a:pt x="1460" y="4803"/>
                      <a:pt x="1186" y="0"/>
                    </a:cubicBezTo>
                    <a:close/>
                  </a:path>
                </a:pathLst>
              </a:custGeom>
              <a:solidFill>
                <a:srgbClr val="10B0B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5" name="Google Shape;3375;p79"/>
              <p:cNvSpPr/>
              <p:nvPr/>
            </p:nvSpPr>
            <p:spPr>
              <a:xfrm>
                <a:off x="5909793" y="6753087"/>
                <a:ext cx="49748" cy="343171"/>
              </a:xfrm>
              <a:custGeom>
                <a:avLst/>
                <a:gdLst/>
                <a:ahLst/>
                <a:cxnLst/>
                <a:rect l="l" t="t" r="r" b="b"/>
                <a:pathLst>
                  <a:path w="1886" h="13010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214" y="4347"/>
                      <a:pt x="457" y="8663"/>
                      <a:pt x="730" y="13010"/>
                    </a:cubicBezTo>
                    <a:cubicBezTo>
                      <a:pt x="761" y="12919"/>
                      <a:pt x="791" y="12827"/>
                      <a:pt x="913" y="12797"/>
                    </a:cubicBezTo>
                    <a:cubicBezTo>
                      <a:pt x="1247" y="12645"/>
                      <a:pt x="1551" y="12493"/>
                      <a:pt x="1885" y="12311"/>
                    </a:cubicBezTo>
                    <a:cubicBezTo>
                      <a:pt x="1642" y="8572"/>
                      <a:pt x="1429" y="4803"/>
                      <a:pt x="1247" y="1034"/>
                    </a:cubicBezTo>
                    <a:cubicBezTo>
                      <a:pt x="1247" y="760"/>
                      <a:pt x="1217" y="456"/>
                      <a:pt x="1217" y="183"/>
                    </a:cubicBezTo>
                    <a:cubicBezTo>
                      <a:pt x="1065" y="244"/>
                      <a:pt x="913" y="304"/>
                      <a:pt x="791" y="365"/>
                    </a:cubicBezTo>
                    <a:cubicBezTo>
                      <a:pt x="752" y="382"/>
                      <a:pt x="715" y="389"/>
                      <a:pt x="680" y="389"/>
                    </a:cubicBezTo>
                    <a:cubicBezTo>
                      <a:pt x="527" y="389"/>
                      <a:pt x="421" y="241"/>
                      <a:pt x="396" y="92"/>
                    </a:cubicBezTo>
                    <a:cubicBezTo>
                      <a:pt x="244" y="61"/>
                      <a:pt x="122" y="31"/>
                      <a:pt x="1" y="0"/>
                    </a:cubicBezTo>
                    <a:close/>
                  </a:path>
                </a:pathLst>
              </a:custGeom>
              <a:solidFill>
                <a:srgbClr val="10B0B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6" name="Google Shape;3376;p79"/>
              <p:cNvSpPr/>
              <p:nvPr/>
            </p:nvSpPr>
            <p:spPr>
              <a:xfrm>
                <a:off x="5878535" y="6083257"/>
                <a:ext cx="61750" cy="660229"/>
              </a:xfrm>
              <a:custGeom>
                <a:avLst/>
                <a:gdLst/>
                <a:ahLst/>
                <a:cxnLst/>
                <a:rect l="l" t="t" r="r" b="b"/>
                <a:pathLst>
                  <a:path w="2341" h="25030" extrusionOk="0">
                    <a:moveTo>
                      <a:pt x="1065" y="1"/>
                    </a:moveTo>
                    <a:cubicBezTo>
                      <a:pt x="1024" y="1"/>
                      <a:pt x="983" y="4"/>
                      <a:pt x="943" y="14"/>
                    </a:cubicBezTo>
                    <a:cubicBezTo>
                      <a:pt x="608" y="14"/>
                      <a:pt x="335" y="45"/>
                      <a:pt x="0" y="75"/>
                    </a:cubicBezTo>
                    <a:cubicBezTo>
                      <a:pt x="91" y="4634"/>
                      <a:pt x="304" y="9194"/>
                      <a:pt x="578" y="13723"/>
                    </a:cubicBezTo>
                    <a:cubicBezTo>
                      <a:pt x="791" y="13966"/>
                      <a:pt x="1003" y="14239"/>
                      <a:pt x="1216" y="14482"/>
                    </a:cubicBezTo>
                    <a:cubicBezTo>
                      <a:pt x="1428" y="14694"/>
                      <a:pt x="1239" y="14996"/>
                      <a:pt x="1003" y="14996"/>
                    </a:cubicBezTo>
                    <a:cubicBezTo>
                      <a:pt x="933" y="14996"/>
                      <a:pt x="860" y="14970"/>
                      <a:pt x="791" y="14908"/>
                    </a:cubicBezTo>
                    <a:cubicBezTo>
                      <a:pt x="730" y="14847"/>
                      <a:pt x="669" y="14786"/>
                      <a:pt x="639" y="14726"/>
                    </a:cubicBezTo>
                    <a:lnTo>
                      <a:pt x="639" y="14726"/>
                    </a:lnTo>
                    <a:cubicBezTo>
                      <a:pt x="791" y="17522"/>
                      <a:pt x="943" y="20318"/>
                      <a:pt x="1064" y="23054"/>
                    </a:cubicBezTo>
                    <a:cubicBezTo>
                      <a:pt x="1095" y="23601"/>
                      <a:pt x="1125" y="24148"/>
                      <a:pt x="1155" y="24695"/>
                    </a:cubicBezTo>
                    <a:cubicBezTo>
                      <a:pt x="1338" y="24787"/>
                      <a:pt x="1550" y="24878"/>
                      <a:pt x="1733" y="24939"/>
                    </a:cubicBezTo>
                    <a:cubicBezTo>
                      <a:pt x="1824" y="24939"/>
                      <a:pt x="1854" y="24999"/>
                      <a:pt x="1885" y="25030"/>
                    </a:cubicBezTo>
                    <a:cubicBezTo>
                      <a:pt x="2037" y="24939"/>
                      <a:pt x="2189" y="24847"/>
                      <a:pt x="2341" y="24756"/>
                    </a:cubicBezTo>
                    <a:cubicBezTo>
                      <a:pt x="2158" y="21109"/>
                      <a:pt x="1946" y="17431"/>
                      <a:pt x="1763" y="13723"/>
                    </a:cubicBezTo>
                    <a:cubicBezTo>
                      <a:pt x="1550" y="13814"/>
                      <a:pt x="1338" y="13875"/>
                      <a:pt x="1095" y="13905"/>
                    </a:cubicBezTo>
                    <a:cubicBezTo>
                      <a:pt x="1064" y="13912"/>
                      <a:pt x="1034" y="13915"/>
                      <a:pt x="1006" y="13915"/>
                    </a:cubicBezTo>
                    <a:cubicBezTo>
                      <a:pt x="646" y="13915"/>
                      <a:pt x="517" y="13408"/>
                      <a:pt x="912" y="13267"/>
                    </a:cubicBezTo>
                    <a:cubicBezTo>
                      <a:pt x="1186" y="13145"/>
                      <a:pt x="1459" y="12993"/>
                      <a:pt x="1733" y="12811"/>
                    </a:cubicBezTo>
                    <a:cubicBezTo>
                      <a:pt x="1520" y="8525"/>
                      <a:pt x="1368" y="4270"/>
                      <a:pt x="1338" y="14"/>
                    </a:cubicBezTo>
                    <a:cubicBezTo>
                      <a:pt x="1236" y="14"/>
                      <a:pt x="1149" y="1"/>
                      <a:pt x="1065" y="1"/>
                    </a:cubicBezTo>
                    <a:close/>
                  </a:path>
                </a:pathLst>
              </a:custGeom>
              <a:solidFill>
                <a:srgbClr val="10B0B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7" name="Google Shape;3377;p79"/>
              <p:cNvSpPr/>
              <p:nvPr/>
            </p:nvSpPr>
            <p:spPr>
              <a:xfrm>
                <a:off x="5956296" y="7505136"/>
                <a:ext cx="49748" cy="390493"/>
              </a:xfrm>
              <a:custGeom>
                <a:avLst/>
                <a:gdLst/>
                <a:ahLst/>
                <a:cxnLst/>
                <a:rect l="l" t="t" r="r" b="b"/>
                <a:pathLst>
                  <a:path w="1886" h="14804" extrusionOk="0">
                    <a:moveTo>
                      <a:pt x="1095" y="1"/>
                    </a:moveTo>
                    <a:cubicBezTo>
                      <a:pt x="761" y="92"/>
                      <a:pt x="426" y="213"/>
                      <a:pt x="92" y="274"/>
                    </a:cubicBezTo>
                    <a:cubicBezTo>
                      <a:pt x="82" y="284"/>
                      <a:pt x="72" y="288"/>
                      <a:pt x="61" y="288"/>
                    </a:cubicBezTo>
                    <a:cubicBezTo>
                      <a:pt x="41" y="288"/>
                      <a:pt x="21" y="274"/>
                      <a:pt x="1" y="274"/>
                    </a:cubicBezTo>
                    <a:lnTo>
                      <a:pt x="1" y="274"/>
                    </a:lnTo>
                    <a:cubicBezTo>
                      <a:pt x="213" y="3526"/>
                      <a:pt x="426" y="6809"/>
                      <a:pt x="609" y="10061"/>
                    </a:cubicBezTo>
                    <a:cubicBezTo>
                      <a:pt x="821" y="10183"/>
                      <a:pt x="852" y="10457"/>
                      <a:pt x="639" y="10578"/>
                    </a:cubicBezTo>
                    <a:cubicBezTo>
                      <a:pt x="730" y="11976"/>
                      <a:pt x="791" y="13375"/>
                      <a:pt x="882" y="14742"/>
                    </a:cubicBezTo>
                    <a:lnTo>
                      <a:pt x="913" y="14742"/>
                    </a:lnTo>
                    <a:cubicBezTo>
                      <a:pt x="913" y="14742"/>
                      <a:pt x="1277" y="14803"/>
                      <a:pt x="1885" y="14803"/>
                    </a:cubicBezTo>
                    <a:cubicBezTo>
                      <a:pt x="1794" y="13162"/>
                      <a:pt x="1733" y="11551"/>
                      <a:pt x="1642" y="9909"/>
                    </a:cubicBezTo>
                    <a:cubicBezTo>
                      <a:pt x="1551" y="9909"/>
                      <a:pt x="1460" y="9940"/>
                      <a:pt x="1338" y="9940"/>
                    </a:cubicBezTo>
                    <a:cubicBezTo>
                      <a:pt x="1125" y="9940"/>
                      <a:pt x="1004" y="9636"/>
                      <a:pt x="1156" y="9484"/>
                    </a:cubicBezTo>
                    <a:cubicBezTo>
                      <a:pt x="1308" y="9362"/>
                      <a:pt x="1460" y="9271"/>
                      <a:pt x="1612" y="9180"/>
                    </a:cubicBezTo>
                    <a:cubicBezTo>
                      <a:pt x="1429" y="6110"/>
                      <a:pt x="1277" y="3070"/>
                      <a:pt x="1095" y="1"/>
                    </a:cubicBezTo>
                    <a:close/>
                  </a:path>
                </a:pathLst>
              </a:custGeom>
              <a:solidFill>
                <a:srgbClr val="10B0B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8" name="Google Shape;3378;p79"/>
              <p:cNvSpPr/>
              <p:nvPr/>
            </p:nvSpPr>
            <p:spPr>
              <a:xfrm>
                <a:off x="5450376" y="6246375"/>
                <a:ext cx="459443" cy="506738"/>
              </a:xfrm>
              <a:custGeom>
                <a:avLst/>
                <a:gdLst/>
                <a:ahLst/>
                <a:cxnLst/>
                <a:rect l="l" t="t" r="r" b="b"/>
                <a:pathLst>
                  <a:path w="17418" h="19211" extrusionOk="0">
                    <a:moveTo>
                      <a:pt x="700" y="0"/>
                    </a:moveTo>
                    <a:cubicBezTo>
                      <a:pt x="457" y="244"/>
                      <a:pt x="214" y="487"/>
                      <a:pt x="1" y="730"/>
                    </a:cubicBezTo>
                    <a:cubicBezTo>
                      <a:pt x="2038" y="4104"/>
                      <a:pt x="4348" y="7265"/>
                      <a:pt x="6962" y="10244"/>
                    </a:cubicBezTo>
                    <a:cubicBezTo>
                      <a:pt x="9424" y="13071"/>
                      <a:pt x="13436" y="18207"/>
                      <a:pt x="17418" y="19210"/>
                    </a:cubicBezTo>
                    <a:cubicBezTo>
                      <a:pt x="17418" y="18967"/>
                      <a:pt x="17387" y="18755"/>
                      <a:pt x="17387" y="18511"/>
                    </a:cubicBezTo>
                    <a:cubicBezTo>
                      <a:pt x="13679" y="17113"/>
                      <a:pt x="10062" y="12341"/>
                      <a:pt x="7600" y="9605"/>
                    </a:cubicBezTo>
                    <a:cubicBezTo>
                      <a:pt x="4955" y="6627"/>
                      <a:pt x="2706" y="3405"/>
                      <a:pt x="700" y="0"/>
                    </a:cubicBezTo>
                    <a:close/>
                  </a:path>
                </a:pathLst>
              </a:custGeom>
              <a:solidFill>
                <a:srgbClr val="10B0B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9" name="Google Shape;3379;p79"/>
              <p:cNvSpPr/>
              <p:nvPr/>
            </p:nvSpPr>
            <p:spPr>
              <a:xfrm>
                <a:off x="5909001" y="6734649"/>
                <a:ext cx="19256" cy="20865"/>
              </a:xfrm>
              <a:custGeom>
                <a:avLst/>
                <a:gdLst/>
                <a:ahLst/>
                <a:cxnLst/>
                <a:rect l="l" t="t" r="r" b="b"/>
                <a:pathLst>
                  <a:path w="730" h="791" extrusionOk="0">
                    <a:moveTo>
                      <a:pt x="0" y="0"/>
                    </a:moveTo>
                    <a:cubicBezTo>
                      <a:pt x="0" y="244"/>
                      <a:pt x="31" y="487"/>
                      <a:pt x="31" y="699"/>
                    </a:cubicBezTo>
                    <a:cubicBezTo>
                      <a:pt x="152" y="730"/>
                      <a:pt x="304" y="760"/>
                      <a:pt x="426" y="791"/>
                    </a:cubicBezTo>
                    <a:cubicBezTo>
                      <a:pt x="395" y="669"/>
                      <a:pt x="426" y="517"/>
                      <a:pt x="547" y="456"/>
                    </a:cubicBezTo>
                    <a:cubicBezTo>
                      <a:pt x="608" y="426"/>
                      <a:pt x="669" y="365"/>
                      <a:pt x="730" y="335"/>
                    </a:cubicBezTo>
                    <a:cubicBezTo>
                      <a:pt x="699" y="304"/>
                      <a:pt x="669" y="274"/>
                      <a:pt x="578" y="244"/>
                    </a:cubicBezTo>
                    <a:cubicBezTo>
                      <a:pt x="395" y="183"/>
                      <a:pt x="183" y="92"/>
                      <a:pt x="0" y="0"/>
                    </a:cubicBezTo>
                    <a:close/>
                  </a:path>
                </a:pathLst>
              </a:custGeom>
              <a:solidFill>
                <a:srgbClr val="10B0B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0" name="Google Shape;3380;p79"/>
              <p:cNvSpPr/>
              <p:nvPr/>
            </p:nvSpPr>
            <p:spPr>
              <a:xfrm>
                <a:off x="5302055" y="6623204"/>
                <a:ext cx="628602" cy="504338"/>
              </a:xfrm>
              <a:custGeom>
                <a:avLst/>
                <a:gdLst/>
                <a:ahLst/>
                <a:cxnLst/>
                <a:rect l="l" t="t" r="r" b="b"/>
                <a:pathLst>
                  <a:path w="23831" h="19120" extrusionOk="0">
                    <a:moveTo>
                      <a:pt x="183" y="0"/>
                    </a:moveTo>
                    <a:cubicBezTo>
                      <a:pt x="92" y="517"/>
                      <a:pt x="62" y="1064"/>
                      <a:pt x="1" y="1611"/>
                    </a:cubicBezTo>
                    <a:cubicBezTo>
                      <a:pt x="6445" y="9301"/>
                      <a:pt x="13952" y="17235"/>
                      <a:pt x="23649" y="19119"/>
                    </a:cubicBezTo>
                    <a:cubicBezTo>
                      <a:pt x="23709" y="19119"/>
                      <a:pt x="23770" y="19089"/>
                      <a:pt x="23831" y="19058"/>
                    </a:cubicBezTo>
                    <a:cubicBezTo>
                      <a:pt x="23831" y="18846"/>
                      <a:pt x="23801" y="18663"/>
                      <a:pt x="23801" y="18450"/>
                    </a:cubicBezTo>
                    <a:cubicBezTo>
                      <a:pt x="13527" y="16262"/>
                      <a:pt x="6931" y="7599"/>
                      <a:pt x="183" y="0"/>
                    </a:cubicBezTo>
                    <a:close/>
                  </a:path>
                </a:pathLst>
              </a:custGeom>
              <a:solidFill>
                <a:srgbClr val="10B0B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1" name="Google Shape;3381;p79"/>
              <p:cNvSpPr/>
              <p:nvPr/>
            </p:nvSpPr>
            <p:spPr>
              <a:xfrm>
                <a:off x="5929840" y="7109869"/>
                <a:ext cx="10445" cy="16064"/>
              </a:xfrm>
              <a:custGeom>
                <a:avLst/>
                <a:gdLst/>
                <a:ahLst/>
                <a:cxnLst/>
                <a:rect l="l" t="t" r="r" b="b"/>
                <a:pathLst>
                  <a:path w="396" h="609" extrusionOk="0">
                    <a:moveTo>
                      <a:pt x="1" y="0"/>
                    </a:moveTo>
                    <a:cubicBezTo>
                      <a:pt x="1" y="213"/>
                      <a:pt x="31" y="396"/>
                      <a:pt x="31" y="608"/>
                    </a:cubicBezTo>
                    <a:cubicBezTo>
                      <a:pt x="305" y="517"/>
                      <a:pt x="396" y="61"/>
                      <a:pt x="31" y="0"/>
                    </a:cubicBezTo>
                    <a:close/>
                  </a:path>
                </a:pathLst>
              </a:custGeom>
              <a:solidFill>
                <a:srgbClr val="10B0B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2" name="Google Shape;3382;p79"/>
              <p:cNvSpPr/>
              <p:nvPr/>
            </p:nvSpPr>
            <p:spPr>
              <a:xfrm>
                <a:off x="5313292" y="7041710"/>
                <a:ext cx="642239" cy="460235"/>
              </a:xfrm>
              <a:custGeom>
                <a:avLst/>
                <a:gdLst/>
                <a:ahLst/>
                <a:cxnLst/>
                <a:rect l="l" t="t" r="r" b="b"/>
                <a:pathLst>
                  <a:path w="24348" h="17448" extrusionOk="0">
                    <a:moveTo>
                      <a:pt x="0" y="1"/>
                    </a:moveTo>
                    <a:cubicBezTo>
                      <a:pt x="61" y="670"/>
                      <a:pt x="122" y="1369"/>
                      <a:pt x="213" y="2068"/>
                    </a:cubicBezTo>
                    <a:cubicBezTo>
                      <a:pt x="6627" y="9606"/>
                      <a:pt x="14803" y="17418"/>
                      <a:pt x="24226" y="17448"/>
                    </a:cubicBezTo>
                    <a:cubicBezTo>
                      <a:pt x="24256" y="17418"/>
                      <a:pt x="24256" y="17387"/>
                      <a:pt x="24286" y="17387"/>
                    </a:cubicBezTo>
                    <a:cubicBezTo>
                      <a:pt x="24286" y="17357"/>
                      <a:pt x="24317" y="17357"/>
                      <a:pt x="24347" y="17357"/>
                    </a:cubicBezTo>
                    <a:cubicBezTo>
                      <a:pt x="24317" y="17174"/>
                      <a:pt x="24317" y="16992"/>
                      <a:pt x="24317" y="16810"/>
                    </a:cubicBezTo>
                    <a:cubicBezTo>
                      <a:pt x="14286" y="15776"/>
                      <a:pt x="6444" y="7782"/>
                      <a:pt x="0" y="1"/>
                    </a:cubicBezTo>
                    <a:close/>
                  </a:path>
                </a:pathLst>
              </a:custGeom>
              <a:solidFill>
                <a:srgbClr val="10B0B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3" name="Google Shape;3383;p79"/>
              <p:cNvSpPr/>
              <p:nvPr/>
            </p:nvSpPr>
            <p:spPr>
              <a:xfrm>
                <a:off x="5953896" y="7485089"/>
                <a:ext cx="16064" cy="14455"/>
              </a:xfrm>
              <a:custGeom>
                <a:avLst/>
                <a:gdLst/>
                <a:ahLst/>
                <a:cxnLst/>
                <a:rect l="l" t="t" r="r" b="b"/>
                <a:pathLst>
                  <a:path w="609" h="548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31" y="183"/>
                      <a:pt x="31" y="365"/>
                      <a:pt x="61" y="548"/>
                    </a:cubicBezTo>
                    <a:cubicBezTo>
                      <a:pt x="244" y="457"/>
                      <a:pt x="426" y="365"/>
                      <a:pt x="608" y="274"/>
                    </a:cubicBezTo>
                    <a:cubicBezTo>
                      <a:pt x="578" y="183"/>
                      <a:pt x="487" y="61"/>
                      <a:pt x="335" y="61"/>
                    </a:cubicBezTo>
                    <a:cubicBezTo>
                      <a:pt x="244" y="61"/>
                      <a:pt x="122" y="31"/>
                      <a:pt x="0" y="1"/>
                    </a:cubicBezTo>
                    <a:close/>
                  </a:path>
                </a:pathLst>
              </a:custGeom>
              <a:solidFill>
                <a:srgbClr val="10B0B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4" name="Google Shape;3384;p79"/>
              <p:cNvSpPr/>
              <p:nvPr/>
            </p:nvSpPr>
            <p:spPr>
              <a:xfrm>
                <a:off x="5464831" y="7570077"/>
                <a:ext cx="508321" cy="228904"/>
              </a:xfrm>
              <a:custGeom>
                <a:avLst/>
                <a:gdLst/>
                <a:ahLst/>
                <a:cxnLst/>
                <a:rect l="l" t="t" r="r" b="b"/>
                <a:pathLst>
                  <a:path w="19271" h="8678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638" y="943"/>
                      <a:pt x="1307" y="1824"/>
                      <a:pt x="1976" y="2645"/>
                    </a:cubicBezTo>
                    <a:cubicBezTo>
                      <a:pt x="5699" y="5569"/>
                      <a:pt x="11046" y="8677"/>
                      <a:pt x="16022" y="8677"/>
                    </a:cubicBezTo>
                    <a:cubicBezTo>
                      <a:pt x="17099" y="8677"/>
                      <a:pt x="18158" y="8532"/>
                      <a:pt x="19180" y="8207"/>
                    </a:cubicBezTo>
                    <a:cubicBezTo>
                      <a:pt x="19241" y="8177"/>
                      <a:pt x="19241" y="8147"/>
                      <a:pt x="19271" y="8116"/>
                    </a:cubicBezTo>
                    <a:cubicBezTo>
                      <a:pt x="19271" y="7964"/>
                      <a:pt x="19271" y="7782"/>
                      <a:pt x="19241" y="7599"/>
                    </a:cubicBezTo>
                    <a:cubicBezTo>
                      <a:pt x="19198" y="7578"/>
                      <a:pt x="19155" y="7556"/>
                      <a:pt x="19090" y="7556"/>
                    </a:cubicBezTo>
                    <a:cubicBezTo>
                      <a:pt x="19063" y="7556"/>
                      <a:pt x="19033" y="7560"/>
                      <a:pt x="18997" y="7569"/>
                    </a:cubicBezTo>
                    <a:cubicBezTo>
                      <a:pt x="18043" y="7756"/>
                      <a:pt x="17094" y="7845"/>
                      <a:pt x="16152" y="7845"/>
                    </a:cubicBezTo>
                    <a:cubicBezTo>
                      <a:pt x="10367" y="7845"/>
                      <a:pt x="4835" y="4496"/>
                      <a:pt x="0" y="1"/>
                    </a:cubicBezTo>
                    <a:close/>
                  </a:path>
                </a:pathLst>
              </a:custGeom>
              <a:solidFill>
                <a:srgbClr val="10B0B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5" name="Google Shape;3385;p79"/>
              <p:cNvSpPr/>
              <p:nvPr/>
            </p:nvSpPr>
            <p:spPr>
              <a:xfrm>
                <a:off x="5972334" y="7770520"/>
                <a:ext cx="5645" cy="13664"/>
              </a:xfrm>
              <a:custGeom>
                <a:avLst/>
                <a:gdLst/>
                <a:ahLst/>
                <a:cxnLst/>
                <a:rect l="l" t="t" r="r" b="b"/>
                <a:pathLst>
                  <a:path w="214" h="518" extrusionOk="0">
                    <a:moveTo>
                      <a:pt x="1" y="0"/>
                    </a:moveTo>
                    <a:cubicBezTo>
                      <a:pt x="31" y="183"/>
                      <a:pt x="31" y="365"/>
                      <a:pt x="31" y="517"/>
                    </a:cubicBezTo>
                    <a:cubicBezTo>
                      <a:pt x="213" y="396"/>
                      <a:pt x="213" y="122"/>
                      <a:pt x="1" y="0"/>
                    </a:cubicBezTo>
                    <a:close/>
                  </a:path>
                </a:pathLst>
              </a:custGeom>
              <a:solidFill>
                <a:srgbClr val="10B0B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6" name="Google Shape;3386;p79"/>
              <p:cNvSpPr/>
              <p:nvPr/>
            </p:nvSpPr>
            <p:spPr>
              <a:xfrm>
                <a:off x="5650819" y="6125303"/>
                <a:ext cx="244572" cy="347181"/>
              </a:xfrm>
              <a:custGeom>
                <a:avLst/>
                <a:gdLst/>
                <a:ahLst/>
                <a:cxnLst/>
                <a:rect l="l" t="t" r="r" b="b"/>
                <a:pathLst>
                  <a:path w="9272" h="13162" extrusionOk="0">
                    <a:moveTo>
                      <a:pt x="1034" y="1"/>
                    </a:moveTo>
                    <a:cubicBezTo>
                      <a:pt x="670" y="92"/>
                      <a:pt x="335" y="213"/>
                      <a:pt x="1" y="335"/>
                    </a:cubicBezTo>
                    <a:cubicBezTo>
                      <a:pt x="2311" y="5107"/>
                      <a:pt x="5351" y="9484"/>
                      <a:pt x="9272" y="13162"/>
                    </a:cubicBezTo>
                    <a:lnTo>
                      <a:pt x="9211" y="12159"/>
                    </a:lnTo>
                    <a:cubicBezTo>
                      <a:pt x="5746" y="8451"/>
                      <a:pt x="3101" y="4378"/>
                      <a:pt x="1034" y="1"/>
                    </a:cubicBezTo>
                    <a:close/>
                  </a:path>
                </a:pathLst>
              </a:custGeom>
              <a:solidFill>
                <a:srgbClr val="10B0B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7" name="Google Shape;3387;p79"/>
              <p:cNvSpPr/>
              <p:nvPr/>
            </p:nvSpPr>
            <p:spPr>
              <a:xfrm>
                <a:off x="5893755" y="6445209"/>
                <a:ext cx="22447" cy="33631"/>
              </a:xfrm>
              <a:custGeom>
                <a:avLst/>
                <a:gdLst/>
                <a:ahLst/>
                <a:cxnLst/>
                <a:rect l="l" t="t" r="r" b="b"/>
                <a:pathLst>
                  <a:path w="851" h="1275" extrusionOk="0">
                    <a:moveTo>
                      <a:pt x="1" y="1"/>
                    </a:moveTo>
                    <a:cubicBezTo>
                      <a:pt x="1" y="365"/>
                      <a:pt x="31" y="669"/>
                      <a:pt x="62" y="1004"/>
                    </a:cubicBezTo>
                    <a:cubicBezTo>
                      <a:pt x="92" y="1064"/>
                      <a:pt x="153" y="1125"/>
                      <a:pt x="214" y="1186"/>
                    </a:cubicBezTo>
                    <a:cubicBezTo>
                      <a:pt x="276" y="1248"/>
                      <a:pt x="346" y="1274"/>
                      <a:pt x="413" y="1274"/>
                    </a:cubicBezTo>
                    <a:cubicBezTo>
                      <a:pt x="644" y="1274"/>
                      <a:pt x="851" y="972"/>
                      <a:pt x="639" y="760"/>
                    </a:cubicBezTo>
                    <a:cubicBezTo>
                      <a:pt x="426" y="517"/>
                      <a:pt x="214" y="244"/>
                      <a:pt x="1" y="1"/>
                    </a:cubicBezTo>
                    <a:close/>
                  </a:path>
                </a:pathLst>
              </a:custGeom>
              <a:solidFill>
                <a:srgbClr val="10B0B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8" name="Google Shape;3388;p79"/>
              <p:cNvSpPr/>
              <p:nvPr/>
            </p:nvSpPr>
            <p:spPr>
              <a:xfrm>
                <a:off x="5924221" y="6296888"/>
                <a:ext cx="119490" cy="149138"/>
              </a:xfrm>
              <a:custGeom>
                <a:avLst/>
                <a:gdLst/>
                <a:ahLst/>
                <a:cxnLst/>
                <a:rect l="l" t="t" r="r" b="b"/>
                <a:pathLst>
                  <a:path w="4530" h="5654" extrusionOk="0">
                    <a:moveTo>
                      <a:pt x="4135" y="0"/>
                    </a:moveTo>
                    <a:cubicBezTo>
                      <a:pt x="2980" y="1642"/>
                      <a:pt x="1460" y="3709"/>
                      <a:pt x="1" y="4712"/>
                    </a:cubicBezTo>
                    <a:cubicBezTo>
                      <a:pt x="31" y="5016"/>
                      <a:pt x="31" y="5350"/>
                      <a:pt x="31" y="5654"/>
                    </a:cubicBezTo>
                    <a:cubicBezTo>
                      <a:pt x="1673" y="5046"/>
                      <a:pt x="3192" y="3313"/>
                      <a:pt x="4530" y="1490"/>
                    </a:cubicBezTo>
                    <a:cubicBezTo>
                      <a:pt x="4378" y="1003"/>
                      <a:pt x="4256" y="487"/>
                      <a:pt x="4135" y="0"/>
                    </a:cubicBezTo>
                    <a:close/>
                  </a:path>
                </a:pathLst>
              </a:custGeom>
              <a:solidFill>
                <a:srgbClr val="10B0B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9" name="Google Shape;3389;p79"/>
              <p:cNvSpPr/>
              <p:nvPr/>
            </p:nvSpPr>
            <p:spPr>
              <a:xfrm>
                <a:off x="6032475" y="6136539"/>
                <a:ext cx="132310" cy="199651"/>
              </a:xfrm>
              <a:custGeom>
                <a:avLst/>
                <a:gdLst/>
                <a:ahLst/>
                <a:cxnLst/>
                <a:rect l="l" t="t" r="r" b="b"/>
                <a:pathLst>
                  <a:path w="5016" h="7569" extrusionOk="0">
                    <a:moveTo>
                      <a:pt x="4013" y="0"/>
                    </a:moveTo>
                    <a:cubicBezTo>
                      <a:pt x="3101" y="1520"/>
                      <a:pt x="2128" y="3009"/>
                      <a:pt x="1125" y="4468"/>
                    </a:cubicBezTo>
                    <a:cubicBezTo>
                      <a:pt x="821" y="4894"/>
                      <a:pt x="456" y="5471"/>
                      <a:pt x="0" y="6079"/>
                    </a:cubicBezTo>
                    <a:cubicBezTo>
                      <a:pt x="152" y="6566"/>
                      <a:pt x="274" y="7052"/>
                      <a:pt x="426" y="7569"/>
                    </a:cubicBezTo>
                    <a:cubicBezTo>
                      <a:pt x="1429" y="6171"/>
                      <a:pt x="2310" y="4742"/>
                      <a:pt x="3009" y="3739"/>
                    </a:cubicBezTo>
                    <a:cubicBezTo>
                      <a:pt x="3709" y="2736"/>
                      <a:pt x="4377" y="1702"/>
                      <a:pt x="5016" y="669"/>
                    </a:cubicBezTo>
                    <a:cubicBezTo>
                      <a:pt x="4681" y="426"/>
                      <a:pt x="4347" y="213"/>
                      <a:pt x="4013" y="0"/>
                    </a:cubicBezTo>
                    <a:close/>
                  </a:path>
                </a:pathLst>
              </a:custGeom>
              <a:solidFill>
                <a:srgbClr val="10B0B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0" name="Google Shape;3390;p79"/>
              <p:cNvSpPr/>
              <p:nvPr/>
            </p:nvSpPr>
            <p:spPr>
              <a:xfrm>
                <a:off x="5891909" y="6421153"/>
                <a:ext cx="33157" cy="29807"/>
              </a:xfrm>
              <a:custGeom>
                <a:avLst/>
                <a:gdLst/>
                <a:ahLst/>
                <a:cxnLst/>
                <a:rect l="l" t="t" r="r" b="b"/>
                <a:pathLst>
                  <a:path w="1257" h="1130" extrusionOk="0">
                    <a:moveTo>
                      <a:pt x="1226" y="1"/>
                    </a:moveTo>
                    <a:cubicBezTo>
                      <a:pt x="952" y="183"/>
                      <a:pt x="679" y="335"/>
                      <a:pt x="405" y="457"/>
                    </a:cubicBezTo>
                    <a:cubicBezTo>
                      <a:pt x="1" y="601"/>
                      <a:pt x="145" y="1130"/>
                      <a:pt x="526" y="1130"/>
                    </a:cubicBezTo>
                    <a:cubicBezTo>
                      <a:pt x="546" y="1130"/>
                      <a:pt x="566" y="1128"/>
                      <a:pt x="588" y="1125"/>
                    </a:cubicBezTo>
                    <a:cubicBezTo>
                      <a:pt x="831" y="1095"/>
                      <a:pt x="1043" y="1004"/>
                      <a:pt x="1256" y="943"/>
                    </a:cubicBezTo>
                    <a:cubicBezTo>
                      <a:pt x="1256" y="609"/>
                      <a:pt x="1226" y="305"/>
                      <a:pt x="1226" y="1"/>
                    </a:cubicBezTo>
                    <a:close/>
                  </a:path>
                </a:pathLst>
              </a:custGeom>
              <a:solidFill>
                <a:srgbClr val="10B0B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1" name="Google Shape;3391;p79"/>
              <p:cNvSpPr/>
              <p:nvPr/>
            </p:nvSpPr>
            <p:spPr>
              <a:xfrm>
                <a:off x="5940259" y="6616795"/>
                <a:ext cx="171612" cy="141937"/>
              </a:xfrm>
              <a:custGeom>
                <a:avLst/>
                <a:gdLst/>
                <a:ahLst/>
                <a:cxnLst/>
                <a:rect l="l" t="t" r="r" b="b"/>
                <a:pathLst>
                  <a:path w="6506" h="5381" extrusionOk="0">
                    <a:moveTo>
                      <a:pt x="6232" y="0"/>
                    </a:moveTo>
                    <a:cubicBezTo>
                      <a:pt x="4408" y="1672"/>
                      <a:pt x="2341" y="3222"/>
                      <a:pt x="1" y="4529"/>
                    </a:cubicBezTo>
                    <a:cubicBezTo>
                      <a:pt x="31" y="4803"/>
                      <a:pt x="31" y="5076"/>
                      <a:pt x="62" y="5380"/>
                    </a:cubicBezTo>
                    <a:cubicBezTo>
                      <a:pt x="2402" y="4468"/>
                      <a:pt x="4530" y="3161"/>
                      <a:pt x="6505" y="1550"/>
                    </a:cubicBezTo>
                    <a:cubicBezTo>
                      <a:pt x="6414" y="1003"/>
                      <a:pt x="6323" y="517"/>
                      <a:pt x="6232" y="0"/>
                    </a:cubicBezTo>
                    <a:close/>
                  </a:path>
                </a:pathLst>
              </a:custGeom>
              <a:solidFill>
                <a:srgbClr val="10B0B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2" name="Google Shape;3392;p79"/>
              <p:cNvSpPr/>
              <p:nvPr/>
            </p:nvSpPr>
            <p:spPr>
              <a:xfrm>
                <a:off x="6104617" y="6342574"/>
                <a:ext cx="239771" cy="315132"/>
              </a:xfrm>
              <a:custGeom>
                <a:avLst/>
                <a:gdLst/>
                <a:ahLst/>
                <a:cxnLst/>
                <a:rect l="l" t="t" r="r" b="b"/>
                <a:pathLst>
                  <a:path w="9090" h="11947" extrusionOk="0">
                    <a:moveTo>
                      <a:pt x="8421" y="1"/>
                    </a:moveTo>
                    <a:cubicBezTo>
                      <a:pt x="5989" y="3861"/>
                      <a:pt x="3314" y="7387"/>
                      <a:pt x="1" y="10396"/>
                    </a:cubicBezTo>
                    <a:cubicBezTo>
                      <a:pt x="92" y="10913"/>
                      <a:pt x="183" y="11430"/>
                      <a:pt x="274" y="11946"/>
                    </a:cubicBezTo>
                    <a:cubicBezTo>
                      <a:pt x="3800" y="9059"/>
                      <a:pt x="6718" y="5259"/>
                      <a:pt x="9089" y="1308"/>
                    </a:cubicBezTo>
                    <a:cubicBezTo>
                      <a:pt x="8876" y="852"/>
                      <a:pt x="8664" y="426"/>
                      <a:pt x="8421" y="1"/>
                    </a:cubicBezTo>
                    <a:close/>
                  </a:path>
                </a:pathLst>
              </a:custGeom>
              <a:solidFill>
                <a:srgbClr val="10B0B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3" name="Google Shape;3393;p79"/>
              <p:cNvSpPr/>
              <p:nvPr/>
            </p:nvSpPr>
            <p:spPr>
              <a:xfrm>
                <a:off x="5920212" y="6736258"/>
                <a:ext cx="21682" cy="27116"/>
              </a:xfrm>
              <a:custGeom>
                <a:avLst/>
                <a:gdLst/>
                <a:ahLst/>
                <a:cxnLst/>
                <a:rect l="l" t="t" r="r" b="b"/>
                <a:pathLst>
                  <a:path w="822" h="1028" extrusionOk="0">
                    <a:moveTo>
                      <a:pt x="761" y="0"/>
                    </a:moveTo>
                    <a:cubicBezTo>
                      <a:pt x="609" y="91"/>
                      <a:pt x="457" y="183"/>
                      <a:pt x="305" y="274"/>
                    </a:cubicBezTo>
                    <a:cubicBezTo>
                      <a:pt x="417" y="441"/>
                      <a:pt x="323" y="737"/>
                      <a:pt x="72" y="737"/>
                    </a:cubicBezTo>
                    <a:cubicBezTo>
                      <a:pt x="49" y="737"/>
                      <a:pt x="26" y="735"/>
                      <a:pt x="1" y="730"/>
                    </a:cubicBezTo>
                    <a:lnTo>
                      <a:pt x="1" y="730"/>
                    </a:lnTo>
                    <a:cubicBezTo>
                      <a:pt x="26" y="879"/>
                      <a:pt x="132" y="1027"/>
                      <a:pt x="285" y="1027"/>
                    </a:cubicBezTo>
                    <a:cubicBezTo>
                      <a:pt x="320" y="1027"/>
                      <a:pt x="357" y="1020"/>
                      <a:pt x="396" y="1003"/>
                    </a:cubicBezTo>
                    <a:cubicBezTo>
                      <a:pt x="548" y="942"/>
                      <a:pt x="670" y="882"/>
                      <a:pt x="822" y="851"/>
                    </a:cubicBezTo>
                    <a:cubicBezTo>
                      <a:pt x="791" y="547"/>
                      <a:pt x="791" y="274"/>
                      <a:pt x="761" y="0"/>
                    </a:cubicBezTo>
                    <a:close/>
                  </a:path>
                </a:pathLst>
              </a:custGeom>
              <a:solidFill>
                <a:srgbClr val="10B0B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4" name="Google Shape;3394;p79"/>
              <p:cNvSpPr/>
              <p:nvPr/>
            </p:nvSpPr>
            <p:spPr>
              <a:xfrm>
                <a:off x="5919421" y="6743459"/>
                <a:ext cx="11791" cy="12239"/>
              </a:xfrm>
              <a:custGeom>
                <a:avLst/>
                <a:gdLst/>
                <a:ahLst/>
                <a:cxnLst/>
                <a:rect l="l" t="t" r="r" b="b"/>
                <a:pathLst>
                  <a:path w="447" h="464" extrusionOk="0">
                    <a:moveTo>
                      <a:pt x="335" y="1"/>
                    </a:moveTo>
                    <a:lnTo>
                      <a:pt x="335" y="1"/>
                    </a:lnTo>
                    <a:cubicBezTo>
                      <a:pt x="274" y="31"/>
                      <a:pt x="213" y="92"/>
                      <a:pt x="152" y="92"/>
                    </a:cubicBezTo>
                    <a:cubicBezTo>
                      <a:pt x="31" y="183"/>
                      <a:pt x="0" y="335"/>
                      <a:pt x="31" y="457"/>
                    </a:cubicBezTo>
                    <a:cubicBezTo>
                      <a:pt x="56" y="462"/>
                      <a:pt x="79" y="464"/>
                      <a:pt x="102" y="464"/>
                    </a:cubicBezTo>
                    <a:cubicBezTo>
                      <a:pt x="353" y="464"/>
                      <a:pt x="447" y="168"/>
                      <a:pt x="335" y="1"/>
                    </a:cubicBezTo>
                    <a:close/>
                  </a:path>
                </a:pathLst>
              </a:custGeom>
              <a:solidFill>
                <a:srgbClr val="10B0B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5" name="Google Shape;3395;p79"/>
              <p:cNvSpPr/>
              <p:nvPr/>
            </p:nvSpPr>
            <p:spPr>
              <a:xfrm>
                <a:off x="5927439" y="7096232"/>
                <a:ext cx="2427" cy="10445"/>
              </a:xfrm>
              <a:custGeom>
                <a:avLst/>
                <a:gdLst/>
                <a:ahLst/>
                <a:cxnLst/>
                <a:rect l="l" t="t" r="r" b="b"/>
                <a:pathLst>
                  <a:path w="92" h="396" extrusionOk="0">
                    <a:moveTo>
                      <a:pt x="61" y="1"/>
                    </a:moveTo>
                    <a:cubicBezTo>
                      <a:pt x="0" y="122"/>
                      <a:pt x="31" y="274"/>
                      <a:pt x="92" y="396"/>
                    </a:cubicBezTo>
                    <a:cubicBezTo>
                      <a:pt x="92" y="274"/>
                      <a:pt x="61" y="122"/>
                      <a:pt x="61" y="1"/>
                    </a:cubicBezTo>
                    <a:close/>
                  </a:path>
                </a:pathLst>
              </a:custGeom>
              <a:solidFill>
                <a:srgbClr val="10B0B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6" name="Google Shape;3396;p79"/>
              <p:cNvSpPr/>
              <p:nvPr/>
            </p:nvSpPr>
            <p:spPr>
              <a:xfrm>
                <a:off x="5959514" y="6978377"/>
                <a:ext cx="184431" cy="126718"/>
              </a:xfrm>
              <a:custGeom>
                <a:avLst/>
                <a:gdLst/>
                <a:ahLst/>
                <a:cxnLst/>
                <a:rect l="l" t="t" r="r" b="b"/>
                <a:pathLst>
                  <a:path w="6992" h="4804" extrusionOk="0">
                    <a:moveTo>
                      <a:pt x="6930" y="1"/>
                    </a:moveTo>
                    <a:cubicBezTo>
                      <a:pt x="4742" y="1399"/>
                      <a:pt x="2432" y="2645"/>
                      <a:pt x="0" y="3770"/>
                    </a:cubicBezTo>
                    <a:cubicBezTo>
                      <a:pt x="0" y="4134"/>
                      <a:pt x="31" y="4469"/>
                      <a:pt x="61" y="4803"/>
                    </a:cubicBezTo>
                    <a:cubicBezTo>
                      <a:pt x="2462" y="3800"/>
                      <a:pt x="4772" y="2615"/>
                      <a:pt x="6991" y="1308"/>
                    </a:cubicBezTo>
                    <a:cubicBezTo>
                      <a:pt x="6961" y="882"/>
                      <a:pt x="6961" y="426"/>
                      <a:pt x="6930" y="1"/>
                    </a:cubicBezTo>
                    <a:close/>
                  </a:path>
                </a:pathLst>
              </a:custGeom>
              <a:solidFill>
                <a:srgbClr val="10B0B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7" name="Google Shape;3397;p79"/>
              <p:cNvSpPr/>
              <p:nvPr/>
            </p:nvSpPr>
            <p:spPr>
              <a:xfrm>
                <a:off x="6142310" y="6716211"/>
                <a:ext cx="315106" cy="296668"/>
              </a:xfrm>
              <a:custGeom>
                <a:avLst/>
                <a:gdLst/>
                <a:ahLst/>
                <a:cxnLst/>
                <a:rect l="l" t="t" r="r" b="b"/>
                <a:pathLst>
                  <a:path w="11946" h="11247" extrusionOk="0">
                    <a:moveTo>
                      <a:pt x="11672" y="0"/>
                    </a:moveTo>
                    <a:cubicBezTo>
                      <a:pt x="8299" y="3830"/>
                      <a:pt x="4377" y="7143"/>
                      <a:pt x="0" y="9940"/>
                    </a:cubicBezTo>
                    <a:cubicBezTo>
                      <a:pt x="31" y="10365"/>
                      <a:pt x="61" y="10821"/>
                      <a:pt x="61" y="11247"/>
                    </a:cubicBezTo>
                    <a:cubicBezTo>
                      <a:pt x="4469" y="8633"/>
                      <a:pt x="8481" y="5411"/>
                      <a:pt x="11946" y="1702"/>
                    </a:cubicBezTo>
                    <a:cubicBezTo>
                      <a:pt x="11885" y="1125"/>
                      <a:pt x="11764" y="547"/>
                      <a:pt x="11672" y="0"/>
                    </a:cubicBezTo>
                    <a:close/>
                  </a:path>
                </a:pathLst>
              </a:custGeom>
              <a:solidFill>
                <a:srgbClr val="10B0B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8" name="Google Shape;3398;p79"/>
              <p:cNvSpPr/>
              <p:nvPr/>
            </p:nvSpPr>
            <p:spPr>
              <a:xfrm>
                <a:off x="5929048" y="7077794"/>
                <a:ext cx="32075" cy="36032"/>
              </a:xfrm>
              <a:custGeom>
                <a:avLst/>
                <a:gdLst/>
                <a:ahLst/>
                <a:cxnLst/>
                <a:rect l="l" t="t" r="r" b="b"/>
                <a:pathLst>
                  <a:path w="1216" h="1366" extrusionOk="0">
                    <a:moveTo>
                      <a:pt x="1155" y="1"/>
                    </a:moveTo>
                    <a:cubicBezTo>
                      <a:pt x="821" y="153"/>
                      <a:pt x="517" y="335"/>
                      <a:pt x="183" y="487"/>
                    </a:cubicBezTo>
                    <a:cubicBezTo>
                      <a:pt x="91" y="548"/>
                      <a:pt x="31" y="609"/>
                      <a:pt x="0" y="700"/>
                    </a:cubicBezTo>
                    <a:cubicBezTo>
                      <a:pt x="0" y="821"/>
                      <a:pt x="31" y="973"/>
                      <a:pt x="31" y="1095"/>
                    </a:cubicBezTo>
                    <a:cubicBezTo>
                      <a:pt x="103" y="1240"/>
                      <a:pt x="233" y="1365"/>
                      <a:pt x="390" y="1365"/>
                    </a:cubicBezTo>
                    <a:cubicBezTo>
                      <a:pt x="431" y="1365"/>
                      <a:pt x="473" y="1357"/>
                      <a:pt x="517" y="1338"/>
                    </a:cubicBezTo>
                    <a:cubicBezTo>
                      <a:pt x="760" y="1247"/>
                      <a:pt x="973" y="1125"/>
                      <a:pt x="1216" y="1034"/>
                    </a:cubicBezTo>
                    <a:cubicBezTo>
                      <a:pt x="1186" y="700"/>
                      <a:pt x="1155" y="365"/>
                      <a:pt x="1155" y="1"/>
                    </a:cubicBezTo>
                    <a:close/>
                  </a:path>
                </a:pathLst>
              </a:custGeom>
              <a:solidFill>
                <a:srgbClr val="10B0B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9" name="Google Shape;3399;p79"/>
              <p:cNvSpPr/>
              <p:nvPr/>
            </p:nvSpPr>
            <p:spPr>
              <a:xfrm>
                <a:off x="5949095" y="7501918"/>
                <a:ext cx="7227" cy="10445"/>
              </a:xfrm>
              <a:custGeom>
                <a:avLst/>
                <a:gdLst/>
                <a:ahLst/>
                <a:cxnLst/>
                <a:rect l="l" t="t" r="r" b="b"/>
                <a:pathLst>
                  <a:path w="274" h="396" extrusionOk="0">
                    <a:moveTo>
                      <a:pt x="122" y="1"/>
                    </a:moveTo>
                    <a:cubicBezTo>
                      <a:pt x="0" y="123"/>
                      <a:pt x="91" y="335"/>
                      <a:pt x="274" y="396"/>
                    </a:cubicBezTo>
                    <a:cubicBezTo>
                      <a:pt x="243" y="274"/>
                      <a:pt x="243" y="123"/>
                      <a:pt x="243" y="1"/>
                    </a:cubicBezTo>
                    <a:close/>
                  </a:path>
                </a:pathLst>
              </a:custGeom>
              <a:solidFill>
                <a:srgbClr val="10B0B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0" name="Google Shape;3400;p79"/>
              <p:cNvSpPr/>
              <p:nvPr/>
            </p:nvSpPr>
            <p:spPr>
              <a:xfrm>
                <a:off x="5983571" y="7408937"/>
                <a:ext cx="143520" cy="96225"/>
              </a:xfrm>
              <a:custGeom>
                <a:avLst/>
                <a:gdLst/>
                <a:ahLst/>
                <a:cxnLst/>
                <a:rect l="l" t="t" r="r" b="b"/>
                <a:pathLst>
                  <a:path w="5441" h="3648" extrusionOk="0">
                    <a:moveTo>
                      <a:pt x="5441" y="0"/>
                    </a:moveTo>
                    <a:lnTo>
                      <a:pt x="5441" y="0"/>
                    </a:lnTo>
                    <a:cubicBezTo>
                      <a:pt x="3708" y="1064"/>
                      <a:pt x="1885" y="2006"/>
                      <a:pt x="0" y="2918"/>
                    </a:cubicBezTo>
                    <a:cubicBezTo>
                      <a:pt x="31" y="3161"/>
                      <a:pt x="31" y="3404"/>
                      <a:pt x="31" y="3648"/>
                    </a:cubicBezTo>
                    <a:cubicBezTo>
                      <a:pt x="1885" y="3100"/>
                      <a:pt x="3617" y="2371"/>
                      <a:pt x="5289" y="1429"/>
                    </a:cubicBezTo>
                    <a:cubicBezTo>
                      <a:pt x="5350" y="942"/>
                      <a:pt x="5380" y="486"/>
                      <a:pt x="5441" y="0"/>
                    </a:cubicBezTo>
                    <a:close/>
                  </a:path>
                </a:pathLst>
              </a:custGeom>
              <a:solidFill>
                <a:srgbClr val="10B0B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1" name="Google Shape;3401;p79"/>
              <p:cNvSpPr/>
              <p:nvPr/>
            </p:nvSpPr>
            <p:spPr>
              <a:xfrm>
                <a:off x="6123055" y="7032108"/>
                <a:ext cx="359235" cy="414522"/>
              </a:xfrm>
              <a:custGeom>
                <a:avLst/>
                <a:gdLst/>
                <a:ahLst/>
                <a:cxnLst/>
                <a:rect l="l" t="t" r="r" b="b"/>
                <a:pathLst>
                  <a:path w="13619" h="15715" extrusionOk="0">
                    <a:moveTo>
                      <a:pt x="13618" y="0"/>
                    </a:moveTo>
                    <a:cubicBezTo>
                      <a:pt x="11004" y="3526"/>
                      <a:pt x="8512" y="7052"/>
                      <a:pt x="5411" y="10152"/>
                    </a:cubicBezTo>
                    <a:cubicBezTo>
                      <a:pt x="3770" y="11794"/>
                      <a:pt x="2007" y="13131"/>
                      <a:pt x="153" y="14286"/>
                    </a:cubicBezTo>
                    <a:cubicBezTo>
                      <a:pt x="92" y="14772"/>
                      <a:pt x="62" y="15228"/>
                      <a:pt x="1" y="15715"/>
                    </a:cubicBezTo>
                    <a:cubicBezTo>
                      <a:pt x="5594" y="12523"/>
                      <a:pt x="10244" y="7356"/>
                      <a:pt x="13618" y="1976"/>
                    </a:cubicBezTo>
                    <a:cubicBezTo>
                      <a:pt x="13618" y="1307"/>
                      <a:pt x="13618" y="669"/>
                      <a:pt x="13618" y="0"/>
                    </a:cubicBezTo>
                    <a:close/>
                  </a:path>
                </a:pathLst>
              </a:custGeom>
              <a:solidFill>
                <a:srgbClr val="10B0B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2" name="Google Shape;3402;p79"/>
              <p:cNvSpPr/>
              <p:nvPr/>
            </p:nvSpPr>
            <p:spPr>
              <a:xfrm>
                <a:off x="5955505" y="7485907"/>
                <a:ext cx="29675" cy="26826"/>
              </a:xfrm>
              <a:custGeom>
                <a:avLst/>
                <a:gdLst/>
                <a:ahLst/>
                <a:cxnLst/>
                <a:rect l="l" t="t" r="r" b="b"/>
                <a:pathLst>
                  <a:path w="1125" h="1017" extrusionOk="0">
                    <a:moveTo>
                      <a:pt x="1064" y="0"/>
                    </a:moveTo>
                    <a:cubicBezTo>
                      <a:pt x="882" y="91"/>
                      <a:pt x="730" y="152"/>
                      <a:pt x="547" y="243"/>
                    </a:cubicBezTo>
                    <a:cubicBezTo>
                      <a:pt x="578" y="426"/>
                      <a:pt x="517" y="608"/>
                      <a:pt x="274" y="608"/>
                    </a:cubicBezTo>
                    <a:cubicBezTo>
                      <a:pt x="243" y="618"/>
                      <a:pt x="213" y="621"/>
                      <a:pt x="183" y="621"/>
                    </a:cubicBezTo>
                    <a:cubicBezTo>
                      <a:pt x="122" y="621"/>
                      <a:pt x="61" y="608"/>
                      <a:pt x="0" y="608"/>
                    </a:cubicBezTo>
                    <a:cubicBezTo>
                      <a:pt x="0" y="730"/>
                      <a:pt x="0" y="851"/>
                      <a:pt x="31" y="1003"/>
                    </a:cubicBezTo>
                    <a:cubicBezTo>
                      <a:pt x="51" y="1003"/>
                      <a:pt x="71" y="1017"/>
                      <a:pt x="91" y="1017"/>
                    </a:cubicBezTo>
                    <a:cubicBezTo>
                      <a:pt x="102" y="1017"/>
                      <a:pt x="112" y="1013"/>
                      <a:pt x="122" y="1003"/>
                    </a:cubicBezTo>
                    <a:cubicBezTo>
                      <a:pt x="456" y="942"/>
                      <a:pt x="791" y="821"/>
                      <a:pt x="1125" y="730"/>
                    </a:cubicBezTo>
                    <a:cubicBezTo>
                      <a:pt x="1095" y="486"/>
                      <a:pt x="1095" y="243"/>
                      <a:pt x="1064" y="0"/>
                    </a:cubicBezTo>
                    <a:close/>
                  </a:path>
                </a:pathLst>
              </a:custGeom>
              <a:solidFill>
                <a:srgbClr val="10B0B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3" name="Google Shape;3403;p79"/>
              <p:cNvSpPr/>
              <p:nvPr/>
            </p:nvSpPr>
            <p:spPr>
              <a:xfrm>
                <a:off x="5952287" y="7499518"/>
                <a:ext cx="3244" cy="2427"/>
              </a:xfrm>
              <a:custGeom>
                <a:avLst/>
                <a:gdLst/>
                <a:ahLst/>
                <a:cxnLst/>
                <a:rect l="l" t="t" r="r" b="b"/>
                <a:pathLst>
                  <a:path w="123" h="92" extrusionOk="0">
                    <a:moveTo>
                      <a:pt x="122" y="1"/>
                    </a:moveTo>
                    <a:cubicBezTo>
                      <a:pt x="92" y="1"/>
                      <a:pt x="61" y="31"/>
                      <a:pt x="61" y="31"/>
                    </a:cubicBezTo>
                    <a:cubicBezTo>
                      <a:pt x="31" y="31"/>
                      <a:pt x="1" y="62"/>
                      <a:pt x="1" y="92"/>
                    </a:cubicBezTo>
                    <a:lnTo>
                      <a:pt x="122" y="92"/>
                    </a:lnTo>
                    <a:cubicBezTo>
                      <a:pt x="122" y="62"/>
                      <a:pt x="122" y="31"/>
                      <a:pt x="122" y="1"/>
                    </a:cubicBezTo>
                    <a:close/>
                  </a:path>
                </a:pathLst>
              </a:custGeom>
              <a:solidFill>
                <a:srgbClr val="10B0B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4" name="Google Shape;3404;p79"/>
              <p:cNvSpPr/>
              <p:nvPr/>
            </p:nvSpPr>
            <p:spPr>
              <a:xfrm>
                <a:off x="5954687" y="7492317"/>
                <a:ext cx="16064" cy="9997"/>
              </a:xfrm>
              <a:custGeom>
                <a:avLst/>
                <a:gdLst/>
                <a:ahLst/>
                <a:cxnLst/>
                <a:rect l="l" t="t" r="r" b="b"/>
                <a:pathLst>
                  <a:path w="609" h="379" extrusionOk="0">
                    <a:moveTo>
                      <a:pt x="578" y="0"/>
                    </a:moveTo>
                    <a:cubicBezTo>
                      <a:pt x="396" y="91"/>
                      <a:pt x="214" y="183"/>
                      <a:pt x="1" y="274"/>
                    </a:cubicBezTo>
                    <a:cubicBezTo>
                      <a:pt x="31" y="304"/>
                      <a:pt x="31" y="335"/>
                      <a:pt x="31" y="365"/>
                    </a:cubicBezTo>
                    <a:cubicBezTo>
                      <a:pt x="92" y="365"/>
                      <a:pt x="153" y="378"/>
                      <a:pt x="214" y="378"/>
                    </a:cubicBezTo>
                    <a:cubicBezTo>
                      <a:pt x="244" y="378"/>
                      <a:pt x="274" y="375"/>
                      <a:pt x="305" y="365"/>
                    </a:cubicBezTo>
                    <a:cubicBezTo>
                      <a:pt x="548" y="365"/>
                      <a:pt x="609" y="183"/>
                      <a:pt x="578" y="0"/>
                    </a:cubicBezTo>
                    <a:close/>
                  </a:path>
                </a:pathLst>
              </a:custGeom>
              <a:solidFill>
                <a:srgbClr val="10B0B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5" name="Google Shape;3405;p79"/>
              <p:cNvSpPr/>
              <p:nvPr/>
            </p:nvSpPr>
            <p:spPr>
              <a:xfrm>
                <a:off x="5998790" y="7727235"/>
                <a:ext cx="72987" cy="39302"/>
              </a:xfrm>
              <a:custGeom>
                <a:avLst/>
                <a:gdLst/>
                <a:ahLst/>
                <a:cxnLst/>
                <a:rect l="l" t="t" r="r" b="b"/>
                <a:pathLst>
                  <a:path w="2767" h="1490" extrusionOk="0">
                    <a:moveTo>
                      <a:pt x="2767" y="0"/>
                    </a:moveTo>
                    <a:lnTo>
                      <a:pt x="2767" y="0"/>
                    </a:lnTo>
                    <a:cubicBezTo>
                      <a:pt x="1794" y="152"/>
                      <a:pt x="821" y="274"/>
                      <a:pt x="1" y="760"/>
                    </a:cubicBezTo>
                    <a:cubicBezTo>
                      <a:pt x="1" y="1003"/>
                      <a:pt x="31" y="1246"/>
                      <a:pt x="31" y="1489"/>
                    </a:cubicBezTo>
                    <a:cubicBezTo>
                      <a:pt x="882" y="1429"/>
                      <a:pt x="1703" y="1307"/>
                      <a:pt x="2463" y="1155"/>
                    </a:cubicBezTo>
                    <a:cubicBezTo>
                      <a:pt x="2584" y="760"/>
                      <a:pt x="2675" y="395"/>
                      <a:pt x="2767" y="0"/>
                    </a:cubicBezTo>
                    <a:close/>
                  </a:path>
                </a:pathLst>
              </a:custGeom>
              <a:solidFill>
                <a:srgbClr val="10B0B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6" name="Google Shape;3406;p79"/>
              <p:cNvSpPr/>
              <p:nvPr/>
            </p:nvSpPr>
            <p:spPr>
              <a:xfrm>
                <a:off x="6063732" y="7436977"/>
                <a:ext cx="389675" cy="320750"/>
              </a:xfrm>
              <a:custGeom>
                <a:avLst/>
                <a:gdLst/>
                <a:ahLst/>
                <a:cxnLst/>
                <a:rect l="l" t="t" r="r" b="b"/>
                <a:pathLst>
                  <a:path w="14773" h="12160" extrusionOk="0">
                    <a:moveTo>
                      <a:pt x="14773" y="1"/>
                    </a:moveTo>
                    <a:lnTo>
                      <a:pt x="14773" y="1"/>
                    </a:lnTo>
                    <a:cubicBezTo>
                      <a:pt x="13588" y="1277"/>
                      <a:pt x="12372" y="2524"/>
                      <a:pt x="11186" y="3800"/>
                    </a:cubicBezTo>
                    <a:cubicBezTo>
                      <a:pt x="8451" y="6779"/>
                      <a:pt x="5381" y="9454"/>
                      <a:pt x="1490" y="10731"/>
                    </a:cubicBezTo>
                    <a:cubicBezTo>
                      <a:pt x="1095" y="10852"/>
                      <a:pt x="700" y="10943"/>
                      <a:pt x="305" y="11004"/>
                    </a:cubicBezTo>
                    <a:cubicBezTo>
                      <a:pt x="213" y="11399"/>
                      <a:pt x="122" y="11794"/>
                      <a:pt x="1" y="12159"/>
                    </a:cubicBezTo>
                    <a:cubicBezTo>
                      <a:pt x="3557" y="11490"/>
                      <a:pt x="6505" y="9910"/>
                      <a:pt x="9484" y="7448"/>
                    </a:cubicBezTo>
                    <a:cubicBezTo>
                      <a:pt x="10974" y="6202"/>
                      <a:pt x="12463" y="4834"/>
                      <a:pt x="13952" y="3436"/>
                    </a:cubicBezTo>
                    <a:cubicBezTo>
                      <a:pt x="14256" y="2402"/>
                      <a:pt x="14530" y="1247"/>
                      <a:pt x="14773" y="1"/>
                    </a:cubicBezTo>
                    <a:close/>
                  </a:path>
                </a:pathLst>
              </a:custGeom>
              <a:solidFill>
                <a:srgbClr val="10B0B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7" name="Google Shape;3407;p79"/>
              <p:cNvSpPr/>
              <p:nvPr/>
            </p:nvSpPr>
            <p:spPr>
              <a:xfrm>
                <a:off x="5982938" y="7747255"/>
                <a:ext cx="16671" cy="20126"/>
              </a:xfrm>
              <a:custGeom>
                <a:avLst/>
                <a:gdLst/>
                <a:ahLst/>
                <a:cxnLst/>
                <a:rect l="l" t="t" r="r" b="b"/>
                <a:pathLst>
                  <a:path w="632" h="763" extrusionOk="0">
                    <a:moveTo>
                      <a:pt x="602" y="1"/>
                    </a:moveTo>
                    <a:cubicBezTo>
                      <a:pt x="450" y="92"/>
                      <a:pt x="298" y="183"/>
                      <a:pt x="146" y="335"/>
                    </a:cubicBezTo>
                    <a:cubicBezTo>
                      <a:pt x="0" y="452"/>
                      <a:pt x="105" y="763"/>
                      <a:pt x="301" y="763"/>
                    </a:cubicBezTo>
                    <a:cubicBezTo>
                      <a:pt x="310" y="763"/>
                      <a:pt x="319" y="762"/>
                      <a:pt x="328" y="761"/>
                    </a:cubicBezTo>
                    <a:cubicBezTo>
                      <a:pt x="450" y="761"/>
                      <a:pt x="541" y="730"/>
                      <a:pt x="632" y="730"/>
                    </a:cubicBezTo>
                    <a:cubicBezTo>
                      <a:pt x="632" y="487"/>
                      <a:pt x="602" y="244"/>
                      <a:pt x="602" y="1"/>
                    </a:cubicBezTo>
                    <a:close/>
                  </a:path>
                </a:pathLst>
              </a:custGeom>
              <a:solidFill>
                <a:srgbClr val="10B0B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8" name="Google Shape;3408;p79"/>
              <p:cNvSpPr/>
              <p:nvPr/>
            </p:nvSpPr>
            <p:spPr>
              <a:xfrm>
                <a:off x="6713964" y="7863527"/>
                <a:ext cx="232544" cy="337553"/>
              </a:xfrm>
              <a:custGeom>
                <a:avLst/>
                <a:gdLst/>
                <a:ahLst/>
                <a:cxnLst/>
                <a:rect l="l" t="t" r="r" b="b"/>
                <a:pathLst>
                  <a:path w="8816" h="12797" extrusionOk="0">
                    <a:moveTo>
                      <a:pt x="8815" y="0"/>
                    </a:moveTo>
                    <a:lnTo>
                      <a:pt x="8815" y="0"/>
                    </a:lnTo>
                    <a:cubicBezTo>
                      <a:pt x="5837" y="730"/>
                      <a:pt x="2858" y="1399"/>
                      <a:pt x="1" y="2219"/>
                    </a:cubicBezTo>
                    <a:lnTo>
                      <a:pt x="1186" y="12797"/>
                    </a:lnTo>
                    <a:lnTo>
                      <a:pt x="6870" y="12797"/>
                    </a:lnTo>
                    <a:lnTo>
                      <a:pt x="8815" y="0"/>
                    </a:lnTo>
                    <a:close/>
                  </a:path>
                </a:pathLst>
              </a:custGeom>
              <a:solidFill>
                <a:srgbClr val="8C4C5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9" name="Google Shape;3409;p79"/>
              <p:cNvSpPr/>
              <p:nvPr/>
            </p:nvSpPr>
            <p:spPr>
              <a:xfrm>
                <a:off x="6699535" y="7710379"/>
                <a:ext cx="270211" cy="211706"/>
              </a:xfrm>
              <a:custGeom>
                <a:avLst/>
                <a:gdLst/>
                <a:ahLst/>
                <a:cxnLst/>
                <a:rect l="l" t="t" r="r" b="b"/>
                <a:pathLst>
                  <a:path w="10244" h="8026" extrusionOk="0">
                    <a:moveTo>
                      <a:pt x="10244" y="1"/>
                    </a:moveTo>
                    <a:lnTo>
                      <a:pt x="1" y="3010"/>
                    </a:lnTo>
                    <a:lnTo>
                      <a:pt x="548" y="8025"/>
                    </a:lnTo>
                    <a:cubicBezTo>
                      <a:pt x="3405" y="7205"/>
                      <a:pt x="6384" y="6536"/>
                      <a:pt x="9362" y="5806"/>
                    </a:cubicBezTo>
                    <a:lnTo>
                      <a:pt x="10244" y="1"/>
                    </a:lnTo>
                    <a:close/>
                  </a:path>
                </a:pathLst>
              </a:custGeom>
              <a:solidFill>
                <a:srgbClr val="67354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0" name="Google Shape;3410;p79"/>
              <p:cNvSpPr/>
              <p:nvPr/>
            </p:nvSpPr>
            <p:spPr>
              <a:xfrm>
                <a:off x="6546387" y="6280059"/>
                <a:ext cx="184431" cy="307878"/>
              </a:xfrm>
              <a:custGeom>
                <a:avLst/>
                <a:gdLst/>
                <a:ahLst/>
                <a:cxnLst/>
                <a:rect l="l" t="t" r="r" b="b"/>
                <a:pathLst>
                  <a:path w="6992" h="11672" extrusionOk="0">
                    <a:moveTo>
                      <a:pt x="6506" y="0"/>
                    </a:moveTo>
                    <a:cubicBezTo>
                      <a:pt x="4044" y="213"/>
                      <a:pt x="1885" y="638"/>
                      <a:pt x="1" y="1246"/>
                    </a:cubicBezTo>
                    <a:cubicBezTo>
                      <a:pt x="1764" y="5015"/>
                      <a:pt x="4044" y="8480"/>
                      <a:pt x="6992" y="11672"/>
                    </a:cubicBezTo>
                    <a:cubicBezTo>
                      <a:pt x="6749" y="7781"/>
                      <a:pt x="6566" y="3891"/>
                      <a:pt x="6506" y="0"/>
                    </a:cubicBezTo>
                    <a:close/>
                  </a:path>
                </a:pathLst>
              </a:custGeom>
              <a:solidFill>
                <a:srgbClr val="61D8C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1" name="Google Shape;3411;p79"/>
              <p:cNvSpPr/>
              <p:nvPr/>
            </p:nvSpPr>
            <p:spPr>
              <a:xfrm>
                <a:off x="6228090" y="6433181"/>
                <a:ext cx="534012" cy="722401"/>
              </a:xfrm>
              <a:custGeom>
                <a:avLst/>
                <a:gdLst/>
                <a:ahLst/>
                <a:cxnLst/>
                <a:rect l="l" t="t" r="r" b="b"/>
                <a:pathLst>
                  <a:path w="20245" h="27387" extrusionOk="0">
                    <a:moveTo>
                      <a:pt x="4682" y="1"/>
                    </a:moveTo>
                    <a:cubicBezTo>
                      <a:pt x="2007" y="2919"/>
                      <a:pt x="578" y="6840"/>
                      <a:pt x="1" y="11612"/>
                    </a:cubicBezTo>
                    <a:cubicBezTo>
                      <a:pt x="5806" y="18147"/>
                      <a:pt x="11430" y="25533"/>
                      <a:pt x="20244" y="27387"/>
                    </a:cubicBezTo>
                    <a:cubicBezTo>
                      <a:pt x="20214" y="27357"/>
                      <a:pt x="20214" y="27326"/>
                      <a:pt x="20214" y="27296"/>
                    </a:cubicBezTo>
                    <a:cubicBezTo>
                      <a:pt x="20153" y="27174"/>
                      <a:pt x="20153" y="27083"/>
                      <a:pt x="20214" y="26961"/>
                    </a:cubicBezTo>
                    <a:cubicBezTo>
                      <a:pt x="19971" y="23253"/>
                      <a:pt x="19758" y="19545"/>
                      <a:pt x="19576" y="15837"/>
                    </a:cubicBezTo>
                    <a:cubicBezTo>
                      <a:pt x="16171" y="14955"/>
                      <a:pt x="12737" y="10578"/>
                      <a:pt x="10639" y="8147"/>
                    </a:cubicBezTo>
                    <a:cubicBezTo>
                      <a:pt x="8390" y="5593"/>
                      <a:pt x="6414" y="2888"/>
                      <a:pt x="4682" y="1"/>
                    </a:cubicBezTo>
                    <a:close/>
                  </a:path>
                </a:pathLst>
              </a:custGeom>
              <a:solidFill>
                <a:srgbClr val="61D8C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2" name="Google Shape;3412;p79"/>
              <p:cNvSpPr/>
              <p:nvPr/>
            </p:nvSpPr>
            <p:spPr>
              <a:xfrm>
                <a:off x="6747648" y="6277290"/>
                <a:ext cx="101844" cy="289810"/>
              </a:xfrm>
              <a:custGeom>
                <a:avLst/>
                <a:gdLst/>
                <a:ahLst/>
                <a:cxnLst/>
                <a:rect l="l" t="t" r="r" b="b"/>
                <a:pathLst>
                  <a:path w="3861" h="10987" extrusionOk="0">
                    <a:moveTo>
                      <a:pt x="1054" y="0"/>
                    </a:moveTo>
                    <a:cubicBezTo>
                      <a:pt x="716" y="0"/>
                      <a:pt x="365" y="14"/>
                      <a:pt x="0" y="14"/>
                    </a:cubicBezTo>
                    <a:cubicBezTo>
                      <a:pt x="61" y="3661"/>
                      <a:pt x="183" y="7339"/>
                      <a:pt x="365" y="10987"/>
                    </a:cubicBezTo>
                    <a:cubicBezTo>
                      <a:pt x="1581" y="10105"/>
                      <a:pt x="2888" y="8342"/>
                      <a:pt x="3860" y="6944"/>
                    </a:cubicBezTo>
                    <a:cubicBezTo>
                      <a:pt x="3101" y="4208"/>
                      <a:pt x="2280" y="1898"/>
                      <a:pt x="1550" y="14"/>
                    </a:cubicBezTo>
                    <a:cubicBezTo>
                      <a:pt x="1388" y="4"/>
                      <a:pt x="1223" y="0"/>
                      <a:pt x="1054" y="0"/>
                    </a:cubicBezTo>
                    <a:close/>
                  </a:path>
                </a:pathLst>
              </a:custGeom>
              <a:solidFill>
                <a:srgbClr val="61D8C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3" name="Google Shape;3413;p79"/>
              <p:cNvSpPr/>
              <p:nvPr/>
            </p:nvSpPr>
            <p:spPr>
              <a:xfrm>
                <a:off x="6216880" y="6776326"/>
                <a:ext cx="566061" cy="700771"/>
              </a:xfrm>
              <a:custGeom>
                <a:avLst/>
                <a:gdLst/>
                <a:ahLst/>
                <a:cxnLst/>
                <a:rect l="l" t="t" r="r" b="b"/>
                <a:pathLst>
                  <a:path w="21460" h="26567" extrusionOk="0">
                    <a:moveTo>
                      <a:pt x="304" y="1"/>
                    </a:moveTo>
                    <a:cubicBezTo>
                      <a:pt x="0" y="3618"/>
                      <a:pt x="183" y="7691"/>
                      <a:pt x="639" y="12159"/>
                    </a:cubicBezTo>
                    <a:cubicBezTo>
                      <a:pt x="6171" y="18846"/>
                      <a:pt x="12888" y="25685"/>
                      <a:pt x="21460" y="26567"/>
                    </a:cubicBezTo>
                    <a:cubicBezTo>
                      <a:pt x="21186" y="22706"/>
                      <a:pt x="20943" y="18816"/>
                      <a:pt x="20700" y="14925"/>
                    </a:cubicBezTo>
                    <a:cubicBezTo>
                      <a:pt x="20639" y="14956"/>
                      <a:pt x="20578" y="14956"/>
                      <a:pt x="20517" y="14956"/>
                    </a:cubicBezTo>
                    <a:cubicBezTo>
                      <a:pt x="12219" y="13375"/>
                      <a:pt x="5806" y="6566"/>
                      <a:pt x="304" y="1"/>
                    </a:cubicBezTo>
                    <a:close/>
                  </a:path>
                </a:pathLst>
              </a:custGeom>
              <a:solidFill>
                <a:srgbClr val="61D8C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4" name="Google Shape;3414;p79"/>
              <p:cNvSpPr/>
              <p:nvPr/>
            </p:nvSpPr>
            <p:spPr>
              <a:xfrm>
                <a:off x="6366809" y="6320945"/>
                <a:ext cx="376855" cy="513939"/>
              </a:xfrm>
              <a:custGeom>
                <a:avLst/>
                <a:gdLst/>
                <a:ahLst/>
                <a:cxnLst/>
                <a:rect l="l" t="t" r="r" b="b"/>
                <a:pathLst>
                  <a:path w="14287" h="19484" extrusionOk="0">
                    <a:moveTo>
                      <a:pt x="5897" y="0"/>
                    </a:moveTo>
                    <a:cubicBezTo>
                      <a:pt x="3526" y="912"/>
                      <a:pt x="1581" y="2128"/>
                      <a:pt x="0" y="3648"/>
                    </a:cubicBezTo>
                    <a:cubicBezTo>
                      <a:pt x="1733" y="6566"/>
                      <a:pt x="3648" y="9332"/>
                      <a:pt x="5927" y="11855"/>
                    </a:cubicBezTo>
                    <a:cubicBezTo>
                      <a:pt x="8025" y="14225"/>
                      <a:pt x="11125" y="18298"/>
                      <a:pt x="14286" y="19484"/>
                    </a:cubicBezTo>
                    <a:cubicBezTo>
                      <a:pt x="14256" y="19028"/>
                      <a:pt x="14225" y="18572"/>
                      <a:pt x="14225" y="18086"/>
                    </a:cubicBezTo>
                    <a:cubicBezTo>
                      <a:pt x="14104" y="15745"/>
                      <a:pt x="13982" y="13344"/>
                      <a:pt x="13830" y="10973"/>
                    </a:cubicBezTo>
                    <a:cubicBezTo>
                      <a:pt x="10487" y="7842"/>
                      <a:pt x="7873" y="4104"/>
                      <a:pt x="5897" y="0"/>
                    </a:cubicBezTo>
                    <a:close/>
                  </a:path>
                </a:pathLst>
              </a:custGeom>
              <a:solidFill>
                <a:srgbClr val="61D8C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5" name="Google Shape;3415;p79"/>
              <p:cNvSpPr/>
              <p:nvPr/>
            </p:nvSpPr>
            <p:spPr>
              <a:xfrm>
                <a:off x="6787742" y="7072993"/>
                <a:ext cx="160375" cy="404895"/>
              </a:xfrm>
              <a:custGeom>
                <a:avLst/>
                <a:gdLst/>
                <a:ahLst/>
                <a:cxnLst/>
                <a:rect l="l" t="t" r="r" b="b"/>
                <a:pathLst>
                  <a:path w="6080" h="15350" extrusionOk="0">
                    <a:moveTo>
                      <a:pt x="5958" y="0"/>
                    </a:moveTo>
                    <a:lnTo>
                      <a:pt x="5958" y="0"/>
                    </a:lnTo>
                    <a:cubicBezTo>
                      <a:pt x="4043" y="1125"/>
                      <a:pt x="2067" y="2128"/>
                      <a:pt x="0" y="3009"/>
                    </a:cubicBezTo>
                    <a:cubicBezTo>
                      <a:pt x="274" y="7113"/>
                      <a:pt x="517" y="11216"/>
                      <a:pt x="760" y="15350"/>
                    </a:cubicBezTo>
                    <a:cubicBezTo>
                      <a:pt x="2371" y="14560"/>
                      <a:pt x="3921" y="13769"/>
                      <a:pt x="5410" y="12858"/>
                    </a:cubicBezTo>
                    <a:cubicBezTo>
                      <a:pt x="5927" y="8359"/>
                      <a:pt x="6079" y="4073"/>
                      <a:pt x="5958" y="0"/>
                    </a:cubicBezTo>
                    <a:close/>
                  </a:path>
                </a:pathLst>
              </a:custGeom>
              <a:solidFill>
                <a:srgbClr val="61D8C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6" name="Google Shape;3416;p79"/>
              <p:cNvSpPr/>
              <p:nvPr/>
            </p:nvSpPr>
            <p:spPr>
              <a:xfrm>
                <a:off x="6808580" y="7444204"/>
                <a:ext cx="117881" cy="257392"/>
              </a:xfrm>
              <a:custGeom>
                <a:avLst/>
                <a:gdLst/>
                <a:ahLst/>
                <a:cxnLst/>
                <a:rect l="l" t="t" r="r" b="b"/>
                <a:pathLst>
                  <a:path w="4469" h="9758" extrusionOk="0">
                    <a:moveTo>
                      <a:pt x="4468" y="0"/>
                    </a:moveTo>
                    <a:cubicBezTo>
                      <a:pt x="3070" y="791"/>
                      <a:pt x="1581" y="1429"/>
                      <a:pt x="0" y="1915"/>
                    </a:cubicBezTo>
                    <a:cubicBezTo>
                      <a:pt x="152" y="4529"/>
                      <a:pt x="304" y="7143"/>
                      <a:pt x="456" y="9757"/>
                    </a:cubicBezTo>
                    <a:cubicBezTo>
                      <a:pt x="1155" y="9332"/>
                      <a:pt x="1976" y="9241"/>
                      <a:pt x="2827" y="9089"/>
                    </a:cubicBezTo>
                    <a:cubicBezTo>
                      <a:pt x="3557" y="5988"/>
                      <a:pt x="4104" y="2949"/>
                      <a:pt x="4468" y="0"/>
                    </a:cubicBezTo>
                    <a:close/>
                  </a:path>
                </a:pathLst>
              </a:custGeom>
              <a:solidFill>
                <a:srgbClr val="61D8C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7" name="Google Shape;3417;p79"/>
              <p:cNvSpPr/>
              <p:nvPr/>
            </p:nvSpPr>
            <p:spPr>
              <a:xfrm>
                <a:off x="6758067" y="6494113"/>
                <a:ext cx="153965" cy="342380"/>
              </a:xfrm>
              <a:custGeom>
                <a:avLst/>
                <a:gdLst/>
                <a:ahLst/>
                <a:cxnLst/>
                <a:rect l="l" t="t" r="r" b="b"/>
                <a:pathLst>
                  <a:path w="5837" h="12980" extrusionOk="0">
                    <a:moveTo>
                      <a:pt x="3830" y="1"/>
                    </a:moveTo>
                    <a:cubicBezTo>
                      <a:pt x="2706" y="1551"/>
                      <a:pt x="1368" y="3040"/>
                      <a:pt x="0" y="3557"/>
                    </a:cubicBezTo>
                    <a:cubicBezTo>
                      <a:pt x="152" y="6718"/>
                      <a:pt x="335" y="9849"/>
                      <a:pt x="487" y="12980"/>
                    </a:cubicBezTo>
                    <a:cubicBezTo>
                      <a:pt x="2493" y="11825"/>
                      <a:pt x="4225" y="10518"/>
                      <a:pt x="5836" y="9089"/>
                    </a:cubicBezTo>
                    <a:cubicBezTo>
                      <a:pt x="5259" y="5745"/>
                      <a:pt x="4560" y="2706"/>
                      <a:pt x="3830" y="1"/>
                    </a:cubicBezTo>
                    <a:close/>
                  </a:path>
                </a:pathLst>
              </a:custGeom>
              <a:solidFill>
                <a:srgbClr val="61D8C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8" name="Google Shape;3418;p79"/>
              <p:cNvSpPr/>
              <p:nvPr/>
            </p:nvSpPr>
            <p:spPr>
              <a:xfrm>
                <a:off x="6771704" y="6769125"/>
                <a:ext cx="172403" cy="360000"/>
              </a:xfrm>
              <a:custGeom>
                <a:avLst/>
                <a:gdLst/>
                <a:ahLst/>
                <a:cxnLst/>
                <a:rect l="l" t="t" r="r" b="b"/>
                <a:pathLst>
                  <a:path w="6536" h="13648" extrusionOk="0">
                    <a:moveTo>
                      <a:pt x="5532" y="0"/>
                    </a:moveTo>
                    <a:cubicBezTo>
                      <a:pt x="3830" y="1368"/>
                      <a:pt x="2006" y="2493"/>
                      <a:pt x="0" y="3253"/>
                    </a:cubicBezTo>
                    <a:cubicBezTo>
                      <a:pt x="0" y="3496"/>
                      <a:pt x="31" y="3739"/>
                      <a:pt x="31" y="3982"/>
                    </a:cubicBezTo>
                    <a:cubicBezTo>
                      <a:pt x="213" y="7204"/>
                      <a:pt x="395" y="10426"/>
                      <a:pt x="578" y="13648"/>
                    </a:cubicBezTo>
                    <a:cubicBezTo>
                      <a:pt x="2645" y="12675"/>
                      <a:pt x="4651" y="11581"/>
                      <a:pt x="6535" y="10396"/>
                    </a:cubicBezTo>
                    <a:cubicBezTo>
                      <a:pt x="6353" y="6687"/>
                      <a:pt x="6018" y="3222"/>
                      <a:pt x="5532" y="0"/>
                    </a:cubicBezTo>
                    <a:close/>
                  </a:path>
                </a:pathLst>
              </a:custGeom>
              <a:solidFill>
                <a:srgbClr val="61D8C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9" name="Google Shape;3419;p79"/>
              <p:cNvSpPr/>
              <p:nvPr/>
            </p:nvSpPr>
            <p:spPr>
              <a:xfrm>
                <a:off x="6821399" y="7710379"/>
                <a:ext cx="55340" cy="117881"/>
              </a:xfrm>
              <a:custGeom>
                <a:avLst/>
                <a:gdLst/>
                <a:ahLst/>
                <a:cxnLst/>
                <a:rect l="l" t="t" r="r" b="b"/>
                <a:pathLst>
                  <a:path w="2098" h="4469" extrusionOk="0">
                    <a:moveTo>
                      <a:pt x="2098" y="1"/>
                    </a:moveTo>
                    <a:lnTo>
                      <a:pt x="2098" y="1"/>
                    </a:lnTo>
                    <a:cubicBezTo>
                      <a:pt x="1429" y="153"/>
                      <a:pt x="730" y="244"/>
                      <a:pt x="1" y="274"/>
                    </a:cubicBezTo>
                    <a:cubicBezTo>
                      <a:pt x="92" y="1673"/>
                      <a:pt x="122" y="3071"/>
                      <a:pt x="213" y="4469"/>
                    </a:cubicBezTo>
                    <a:lnTo>
                      <a:pt x="882" y="4469"/>
                    </a:lnTo>
                    <a:cubicBezTo>
                      <a:pt x="1338" y="2949"/>
                      <a:pt x="1733" y="1490"/>
                      <a:pt x="2098" y="1"/>
                    </a:cubicBezTo>
                    <a:close/>
                  </a:path>
                </a:pathLst>
              </a:custGeom>
              <a:solidFill>
                <a:srgbClr val="61D8C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0" name="Google Shape;3420;p79"/>
              <p:cNvSpPr/>
              <p:nvPr/>
            </p:nvSpPr>
            <p:spPr>
              <a:xfrm>
                <a:off x="6408486" y="7610171"/>
                <a:ext cx="395293" cy="217298"/>
              </a:xfrm>
              <a:custGeom>
                <a:avLst/>
                <a:gdLst/>
                <a:ahLst/>
                <a:cxnLst/>
                <a:rect l="l" t="t" r="r" b="b"/>
                <a:pathLst>
                  <a:path w="14986" h="8238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6171" y="7326"/>
                      <a:pt x="14591" y="8177"/>
                      <a:pt x="14986" y="8238"/>
                    </a:cubicBezTo>
                    <a:cubicBezTo>
                      <a:pt x="14925" y="7052"/>
                      <a:pt x="14864" y="5836"/>
                      <a:pt x="14804" y="4651"/>
                    </a:cubicBezTo>
                    <a:cubicBezTo>
                      <a:pt x="14773" y="4681"/>
                      <a:pt x="14773" y="4712"/>
                      <a:pt x="14712" y="4712"/>
                    </a:cubicBezTo>
                    <a:cubicBezTo>
                      <a:pt x="13834" y="4995"/>
                      <a:pt x="12922" y="5122"/>
                      <a:pt x="11995" y="5122"/>
                    </a:cubicBezTo>
                    <a:cubicBezTo>
                      <a:pt x="7756" y="5122"/>
                      <a:pt x="3193" y="2469"/>
                      <a:pt x="1" y="0"/>
                    </a:cubicBezTo>
                    <a:close/>
                  </a:path>
                </a:pathLst>
              </a:custGeom>
              <a:solidFill>
                <a:srgbClr val="61D8C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1" name="Google Shape;3421;p79"/>
              <p:cNvSpPr/>
              <p:nvPr/>
            </p:nvSpPr>
            <p:spPr>
              <a:xfrm>
                <a:off x="6239327" y="7144345"/>
                <a:ext cx="558860" cy="582811"/>
              </a:xfrm>
              <a:custGeom>
                <a:avLst/>
                <a:gdLst/>
                <a:ahLst/>
                <a:cxnLst/>
                <a:rect l="l" t="t" r="r" b="b"/>
                <a:pathLst>
                  <a:path w="21187" h="22095" extrusionOk="0">
                    <a:moveTo>
                      <a:pt x="0" y="0"/>
                    </a:moveTo>
                    <a:lnTo>
                      <a:pt x="0" y="0"/>
                    </a:lnTo>
                    <a:cubicBezTo>
                      <a:pt x="122" y="1095"/>
                      <a:pt x="274" y="2189"/>
                      <a:pt x="426" y="3344"/>
                    </a:cubicBezTo>
                    <a:cubicBezTo>
                      <a:pt x="1155" y="8390"/>
                      <a:pt x="2736" y="12311"/>
                      <a:pt x="4742" y="15350"/>
                    </a:cubicBezTo>
                    <a:cubicBezTo>
                      <a:pt x="8843" y="19216"/>
                      <a:pt x="13573" y="22094"/>
                      <a:pt x="18526" y="22094"/>
                    </a:cubicBezTo>
                    <a:cubicBezTo>
                      <a:pt x="19336" y="22094"/>
                      <a:pt x="20153" y="22017"/>
                      <a:pt x="20973" y="21855"/>
                    </a:cubicBezTo>
                    <a:cubicBezTo>
                      <a:pt x="21000" y="21846"/>
                      <a:pt x="21024" y="21842"/>
                      <a:pt x="21046" y="21842"/>
                    </a:cubicBezTo>
                    <a:cubicBezTo>
                      <a:pt x="21100" y="21842"/>
                      <a:pt x="21143" y="21864"/>
                      <a:pt x="21186" y="21885"/>
                    </a:cubicBezTo>
                    <a:cubicBezTo>
                      <a:pt x="21034" y="19089"/>
                      <a:pt x="20852" y="16293"/>
                      <a:pt x="20639" y="13496"/>
                    </a:cubicBezTo>
                    <a:cubicBezTo>
                      <a:pt x="20487" y="13466"/>
                      <a:pt x="20426" y="13283"/>
                      <a:pt x="20517" y="13162"/>
                    </a:cubicBezTo>
                    <a:cubicBezTo>
                      <a:pt x="12463" y="13131"/>
                      <a:pt x="5472" y="6444"/>
                      <a:pt x="0" y="0"/>
                    </a:cubicBezTo>
                    <a:close/>
                  </a:path>
                </a:pathLst>
              </a:custGeom>
              <a:solidFill>
                <a:srgbClr val="61D8C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2" name="Google Shape;3422;p79"/>
              <p:cNvSpPr/>
              <p:nvPr/>
            </p:nvSpPr>
            <p:spPr>
              <a:xfrm>
                <a:off x="6859093" y="6338565"/>
                <a:ext cx="242145" cy="395293"/>
              </a:xfrm>
              <a:custGeom>
                <a:avLst/>
                <a:gdLst/>
                <a:ahLst/>
                <a:cxnLst/>
                <a:rect l="l" t="t" r="r" b="b"/>
                <a:pathLst>
                  <a:path w="9180" h="14986" extrusionOk="0">
                    <a:moveTo>
                      <a:pt x="3921" y="1"/>
                    </a:moveTo>
                    <a:cubicBezTo>
                      <a:pt x="3374" y="882"/>
                      <a:pt x="2827" y="1764"/>
                      <a:pt x="2219" y="2615"/>
                    </a:cubicBezTo>
                    <a:cubicBezTo>
                      <a:pt x="1611" y="3466"/>
                      <a:pt x="851" y="4682"/>
                      <a:pt x="0" y="5898"/>
                    </a:cubicBezTo>
                    <a:cubicBezTo>
                      <a:pt x="730" y="8603"/>
                      <a:pt x="1429" y="11642"/>
                      <a:pt x="1976" y="14986"/>
                    </a:cubicBezTo>
                    <a:cubicBezTo>
                      <a:pt x="4803" y="12402"/>
                      <a:pt x="7082" y="9393"/>
                      <a:pt x="9180" y="6110"/>
                    </a:cubicBezTo>
                    <a:cubicBezTo>
                      <a:pt x="7782" y="3588"/>
                      <a:pt x="6049" y="1460"/>
                      <a:pt x="3921" y="1"/>
                    </a:cubicBezTo>
                    <a:close/>
                  </a:path>
                </a:pathLst>
              </a:custGeom>
              <a:solidFill>
                <a:srgbClr val="51C0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3" name="Google Shape;3423;p79"/>
              <p:cNvSpPr/>
              <p:nvPr/>
            </p:nvSpPr>
            <p:spPr>
              <a:xfrm>
                <a:off x="6788533" y="6277633"/>
                <a:ext cx="151565" cy="182849"/>
              </a:xfrm>
              <a:custGeom>
                <a:avLst/>
                <a:gdLst/>
                <a:ahLst/>
                <a:cxnLst/>
                <a:rect l="l" t="t" r="r" b="b"/>
                <a:pathLst>
                  <a:path w="5746" h="6932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730" y="1885"/>
                      <a:pt x="1551" y="4195"/>
                      <a:pt x="2310" y="6931"/>
                    </a:cubicBezTo>
                    <a:cubicBezTo>
                      <a:pt x="2675" y="6384"/>
                      <a:pt x="3010" y="5928"/>
                      <a:pt x="3283" y="5563"/>
                    </a:cubicBezTo>
                    <a:cubicBezTo>
                      <a:pt x="4134" y="4317"/>
                      <a:pt x="4955" y="3040"/>
                      <a:pt x="5745" y="1733"/>
                    </a:cubicBezTo>
                    <a:cubicBezTo>
                      <a:pt x="4073" y="730"/>
                      <a:pt x="2159" y="122"/>
                      <a:pt x="0" y="1"/>
                    </a:cubicBezTo>
                    <a:close/>
                  </a:path>
                </a:pathLst>
              </a:custGeom>
              <a:solidFill>
                <a:srgbClr val="51C0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4" name="Google Shape;3424;p79"/>
              <p:cNvSpPr/>
              <p:nvPr/>
            </p:nvSpPr>
            <p:spPr>
              <a:xfrm>
                <a:off x="6883149" y="7133925"/>
                <a:ext cx="351981" cy="550024"/>
              </a:xfrm>
              <a:custGeom>
                <a:avLst/>
                <a:gdLst/>
                <a:ahLst/>
                <a:cxnLst/>
                <a:rect l="l" t="t" r="r" b="b"/>
                <a:pathLst>
                  <a:path w="13344" h="20852" extrusionOk="0">
                    <a:moveTo>
                      <a:pt x="13313" y="0"/>
                    </a:moveTo>
                    <a:cubicBezTo>
                      <a:pt x="10426" y="4590"/>
                      <a:pt x="6474" y="9028"/>
                      <a:pt x="1641" y="11763"/>
                    </a:cubicBezTo>
                    <a:cubicBezTo>
                      <a:pt x="1277" y="14712"/>
                      <a:pt x="730" y="17751"/>
                      <a:pt x="0" y="20852"/>
                    </a:cubicBezTo>
                    <a:cubicBezTo>
                      <a:pt x="334" y="20791"/>
                      <a:pt x="669" y="20730"/>
                      <a:pt x="1003" y="20639"/>
                    </a:cubicBezTo>
                    <a:cubicBezTo>
                      <a:pt x="4347" y="19545"/>
                      <a:pt x="6961" y="17265"/>
                      <a:pt x="9301" y="14712"/>
                    </a:cubicBezTo>
                    <a:cubicBezTo>
                      <a:pt x="10304" y="13618"/>
                      <a:pt x="11338" y="12554"/>
                      <a:pt x="12371" y="11459"/>
                    </a:cubicBezTo>
                    <a:cubicBezTo>
                      <a:pt x="12979" y="8207"/>
                      <a:pt x="13344" y="4256"/>
                      <a:pt x="13313" y="0"/>
                    </a:cubicBezTo>
                    <a:close/>
                  </a:path>
                </a:pathLst>
              </a:custGeom>
              <a:solidFill>
                <a:srgbClr val="51C0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5" name="Google Shape;3425;p79"/>
              <p:cNvSpPr/>
              <p:nvPr/>
            </p:nvSpPr>
            <p:spPr>
              <a:xfrm>
                <a:off x="6917624" y="6529406"/>
                <a:ext cx="289440" cy="513939"/>
              </a:xfrm>
              <a:custGeom>
                <a:avLst/>
                <a:gdLst/>
                <a:ahLst/>
                <a:cxnLst/>
                <a:rect l="l" t="t" r="r" b="b"/>
                <a:pathLst>
                  <a:path w="10973" h="19484" extrusionOk="0">
                    <a:moveTo>
                      <a:pt x="7538" y="0"/>
                    </a:moveTo>
                    <a:cubicBezTo>
                      <a:pt x="5502" y="3374"/>
                      <a:pt x="3009" y="6626"/>
                      <a:pt x="0" y="9088"/>
                    </a:cubicBezTo>
                    <a:cubicBezTo>
                      <a:pt x="486" y="12310"/>
                      <a:pt x="821" y="15806"/>
                      <a:pt x="973" y="19484"/>
                    </a:cubicBezTo>
                    <a:cubicBezTo>
                      <a:pt x="4742" y="17113"/>
                      <a:pt x="8055" y="14256"/>
                      <a:pt x="10973" y="10973"/>
                    </a:cubicBezTo>
                    <a:cubicBezTo>
                      <a:pt x="10243" y="6991"/>
                      <a:pt x="9119" y="3222"/>
                      <a:pt x="7538" y="0"/>
                    </a:cubicBezTo>
                    <a:close/>
                  </a:path>
                </a:pathLst>
              </a:custGeom>
              <a:solidFill>
                <a:srgbClr val="51C0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6" name="Google Shape;3426;p79"/>
              <p:cNvSpPr/>
              <p:nvPr/>
            </p:nvSpPr>
            <p:spPr>
              <a:xfrm>
                <a:off x="6844664" y="7513946"/>
                <a:ext cx="346363" cy="314314"/>
              </a:xfrm>
              <a:custGeom>
                <a:avLst/>
                <a:gdLst/>
                <a:ahLst/>
                <a:cxnLst/>
                <a:rect l="l" t="t" r="r" b="b"/>
                <a:pathLst>
                  <a:path w="13131" h="11916" extrusionOk="0">
                    <a:moveTo>
                      <a:pt x="13131" y="1"/>
                    </a:moveTo>
                    <a:lnTo>
                      <a:pt x="13131" y="1"/>
                    </a:lnTo>
                    <a:cubicBezTo>
                      <a:pt x="11885" y="1186"/>
                      <a:pt x="10608" y="2341"/>
                      <a:pt x="9301" y="3405"/>
                    </a:cubicBezTo>
                    <a:cubicBezTo>
                      <a:pt x="6778" y="5502"/>
                      <a:pt x="4225" y="6870"/>
                      <a:pt x="1216" y="7448"/>
                    </a:cubicBezTo>
                    <a:cubicBezTo>
                      <a:pt x="851" y="8937"/>
                      <a:pt x="456" y="10396"/>
                      <a:pt x="0" y="11916"/>
                    </a:cubicBezTo>
                    <a:cubicBezTo>
                      <a:pt x="3040" y="11764"/>
                      <a:pt x="9909" y="10305"/>
                      <a:pt x="13009" y="487"/>
                    </a:cubicBezTo>
                    <a:cubicBezTo>
                      <a:pt x="13040" y="335"/>
                      <a:pt x="13101" y="153"/>
                      <a:pt x="13131" y="1"/>
                    </a:cubicBezTo>
                    <a:close/>
                  </a:path>
                </a:pathLst>
              </a:custGeom>
              <a:solidFill>
                <a:srgbClr val="51C0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7" name="Google Shape;3427;p79"/>
              <p:cNvSpPr/>
              <p:nvPr/>
            </p:nvSpPr>
            <p:spPr>
              <a:xfrm>
                <a:off x="6930444" y="6857305"/>
                <a:ext cx="303895" cy="554059"/>
              </a:xfrm>
              <a:custGeom>
                <a:avLst/>
                <a:gdLst/>
                <a:ahLst/>
                <a:cxnLst/>
                <a:rect l="l" t="t" r="r" b="b"/>
                <a:pathLst>
                  <a:path w="11521" h="21005" extrusionOk="0">
                    <a:moveTo>
                      <a:pt x="10730" y="1"/>
                    </a:moveTo>
                    <a:cubicBezTo>
                      <a:pt x="7751" y="3192"/>
                      <a:pt x="4317" y="5928"/>
                      <a:pt x="548" y="8177"/>
                    </a:cubicBezTo>
                    <a:cubicBezTo>
                      <a:pt x="669" y="12220"/>
                      <a:pt x="517" y="16536"/>
                      <a:pt x="0" y="21004"/>
                    </a:cubicBezTo>
                    <a:cubicBezTo>
                      <a:pt x="1581" y="20032"/>
                      <a:pt x="3101" y="18907"/>
                      <a:pt x="4499" y="17509"/>
                    </a:cubicBezTo>
                    <a:cubicBezTo>
                      <a:pt x="7143" y="14834"/>
                      <a:pt x="9302" y="11825"/>
                      <a:pt x="11520" y="8816"/>
                    </a:cubicBezTo>
                    <a:cubicBezTo>
                      <a:pt x="11429" y="5898"/>
                      <a:pt x="11186" y="2919"/>
                      <a:pt x="10730" y="1"/>
                    </a:cubicBezTo>
                    <a:close/>
                  </a:path>
                </a:pathLst>
              </a:custGeom>
              <a:solidFill>
                <a:srgbClr val="51C0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8" name="Google Shape;3428;p79"/>
              <p:cNvSpPr/>
              <p:nvPr/>
            </p:nvSpPr>
            <p:spPr>
              <a:xfrm>
                <a:off x="6761259" y="7152363"/>
                <a:ext cx="46530" cy="331143"/>
              </a:xfrm>
              <a:custGeom>
                <a:avLst/>
                <a:gdLst/>
                <a:ahLst/>
                <a:cxnLst/>
                <a:rect l="l" t="t" r="r" b="b"/>
                <a:pathLst>
                  <a:path w="1764" h="12554" extrusionOk="0">
                    <a:moveTo>
                      <a:pt x="1004" y="0"/>
                    </a:moveTo>
                    <a:cubicBezTo>
                      <a:pt x="822" y="61"/>
                      <a:pt x="639" y="152"/>
                      <a:pt x="427" y="244"/>
                    </a:cubicBezTo>
                    <a:cubicBezTo>
                      <a:pt x="394" y="255"/>
                      <a:pt x="362" y="260"/>
                      <a:pt x="331" y="260"/>
                    </a:cubicBezTo>
                    <a:cubicBezTo>
                      <a:pt x="191" y="260"/>
                      <a:pt x="76" y="155"/>
                      <a:pt x="1" y="31"/>
                    </a:cubicBezTo>
                    <a:cubicBezTo>
                      <a:pt x="1" y="61"/>
                      <a:pt x="1" y="92"/>
                      <a:pt x="1" y="152"/>
                    </a:cubicBezTo>
                    <a:lnTo>
                      <a:pt x="31" y="152"/>
                    </a:lnTo>
                    <a:cubicBezTo>
                      <a:pt x="335" y="213"/>
                      <a:pt x="275" y="578"/>
                      <a:pt x="62" y="669"/>
                    </a:cubicBezTo>
                    <a:cubicBezTo>
                      <a:pt x="305" y="4560"/>
                      <a:pt x="548" y="8450"/>
                      <a:pt x="791" y="12341"/>
                    </a:cubicBezTo>
                    <a:cubicBezTo>
                      <a:pt x="913" y="12341"/>
                      <a:pt x="974" y="12371"/>
                      <a:pt x="1095" y="12371"/>
                    </a:cubicBezTo>
                    <a:cubicBezTo>
                      <a:pt x="1217" y="12371"/>
                      <a:pt x="1278" y="12463"/>
                      <a:pt x="1308" y="12554"/>
                    </a:cubicBezTo>
                    <a:lnTo>
                      <a:pt x="1764" y="12341"/>
                    </a:lnTo>
                    <a:cubicBezTo>
                      <a:pt x="1521" y="8207"/>
                      <a:pt x="1247" y="4104"/>
                      <a:pt x="1004" y="0"/>
                    </a:cubicBezTo>
                    <a:close/>
                  </a:path>
                </a:pathLst>
              </a:custGeom>
              <a:solidFill>
                <a:srgbClr val="10B0B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9" name="Google Shape;3429;p79"/>
              <p:cNvSpPr/>
              <p:nvPr/>
            </p:nvSpPr>
            <p:spPr>
              <a:xfrm>
                <a:off x="6744430" y="6850895"/>
                <a:ext cx="42521" cy="293476"/>
              </a:xfrm>
              <a:custGeom>
                <a:avLst/>
                <a:gdLst/>
                <a:ahLst/>
                <a:cxnLst/>
                <a:rect l="l" t="t" r="r" b="b"/>
                <a:pathLst>
                  <a:path w="1612" h="11126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83" y="3709"/>
                      <a:pt x="396" y="7417"/>
                      <a:pt x="609" y="11125"/>
                    </a:cubicBezTo>
                    <a:cubicBezTo>
                      <a:pt x="639" y="11065"/>
                      <a:pt x="700" y="10974"/>
                      <a:pt x="761" y="10943"/>
                    </a:cubicBezTo>
                    <a:cubicBezTo>
                      <a:pt x="1065" y="10822"/>
                      <a:pt x="1338" y="10670"/>
                      <a:pt x="1612" y="10548"/>
                    </a:cubicBezTo>
                    <a:cubicBezTo>
                      <a:pt x="1429" y="7326"/>
                      <a:pt x="1247" y="4104"/>
                      <a:pt x="1065" y="882"/>
                    </a:cubicBezTo>
                    <a:cubicBezTo>
                      <a:pt x="1065" y="639"/>
                      <a:pt x="1034" y="396"/>
                      <a:pt x="1034" y="153"/>
                    </a:cubicBezTo>
                    <a:cubicBezTo>
                      <a:pt x="913" y="213"/>
                      <a:pt x="791" y="274"/>
                      <a:pt x="669" y="305"/>
                    </a:cubicBezTo>
                    <a:cubicBezTo>
                      <a:pt x="637" y="315"/>
                      <a:pt x="607" y="320"/>
                      <a:pt x="578" y="320"/>
                    </a:cubicBezTo>
                    <a:cubicBezTo>
                      <a:pt x="447" y="320"/>
                      <a:pt x="360" y="212"/>
                      <a:pt x="335" y="62"/>
                    </a:cubicBezTo>
                    <a:cubicBezTo>
                      <a:pt x="213" y="62"/>
                      <a:pt x="122" y="31"/>
                      <a:pt x="1" y="1"/>
                    </a:cubicBezTo>
                    <a:close/>
                  </a:path>
                </a:pathLst>
              </a:custGeom>
              <a:solidFill>
                <a:srgbClr val="10B0B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0" name="Google Shape;3430;p79"/>
              <p:cNvSpPr/>
              <p:nvPr/>
            </p:nvSpPr>
            <p:spPr>
              <a:xfrm>
                <a:off x="6717973" y="6278081"/>
                <a:ext cx="52940" cy="564821"/>
              </a:xfrm>
              <a:custGeom>
                <a:avLst/>
                <a:gdLst/>
                <a:ahLst/>
                <a:cxnLst/>
                <a:rect l="l" t="t" r="r" b="b"/>
                <a:pathLst>
                  <a:path w="2007" h="21413" extrusionOk="0">
                    <a:moveTo>
                      <a:pt x="905" y="1"/>
                    </a:moveTo>
                    <a:cubicBezTo>
                      <a:pt x="869" y="1"/>
                      <a:pt x="831" y="4"/>
                      <a:pt x="791" y="14"/>
                    </a:cubicBezTo>
                    <a:cubicBezTo>
                      <a:pt x="517" y="14"/>
                      <a:pt x="274" y="45"/>
                      <a:pt x="1" y="75"/>
                    </a:cubicBezTo>
                    <a:cubicBezTo>
                      <a:pt x="61" y="3966"/>
                      <a:pt x="274" y="7856"/>
                      <a:pt x="487" y="11747"/>
                    </a:cubicBezTo>
                    <a:cubicBezTo>
                      <a:pt x="669" y="11929"/>
                      <a:pt x="852" y="12173"/>
                      <a:pt x="1034" y="12355"/>
                    </a:cubicBezTo>
                    <a:cubicBezTo>
                      <a:pt x="1226" y="12547"/>
                      <a:pt x="1039" y="12814"/>
                      <a:pt x="833" y="12814"/>
                    </a:cubicBezTo>
                    <a:cubicBezTo>
                      <a:pt x="777" y="12814"/>
                      <a:pt x="721" y="12795"/>
                      <a:pt x="669" y="12750"/>
                    </a:cubicBezTo>
                    <a:cubicBezTo>
                      <a:pt x="609" y="12689"/>
                      <a:pt x="578" y="12659"/>
                      <a:pt x="517" y="12598"/>
                    </a:cubicBezTo>
                    <a:lnTo>
                      <a:pt x="517" y="12598"/>
                    </a:lnTo>
                    <a:cubicBezTo>
                      <a:pt x="669" y="14999"/>
                      <a:pt x="791" y="17370"/>
                      <a:pt x="912" y="19711"/>
                    </a:cubicBezTo>
                    <a:cubicBezTo>
                      <a:pt x="943" y="20197"/>
                      <a:pt x="973" y="20653"/>
                      <a:pt x="973" y="21139"/>
                    </a:cubicBezTo>
                    <a:cubicBezTo>
                      <a:pt x="1156" y="21200"/>
                      <a:pt x="1308" y="21291"/>
                      <a:pt x="1490" y="21322"/>
                    </a:cubicBezTo>
                    <a:cubicBezTo>
                      <a:pt x="1551" y="21352"/>
                      <a:pt x="1581" y="21382"/>
                      <a:pt x="1612" y="21413"/>
                    </a:cubicBezTo>
                    <a:cubicBezTo>
                      <a:pt x="1733" y="21352"/>
                      <a:pt x="1855" y="21261"/>
                      <a:pt x="2007" y="21170"/>
                    </a:cubicBezTo>
                    <a:cubicBezTo>
                      <a:pt x="1855" y="18039"/>
                      <a:pt x="1672" y="14908"/>
                      <a:pt x="1520" y="11747"/>
                    </a:cubicBezTo>
                    <a:cubicBezTo>
                      <a:pt x="1308" y="11808"/>
                      <a:pt x="1125" y="11869"/>
                      <a:pt x="943" y="11899"/>
                    </a:cubicBezTo>
                    <a:cubicBezTo>
                      <a:pt x="920" y="11902"/>
                      <a:pt x="898" y="11904"/>
                      <a:pt x="877" y="11904"/>
                    </a:cubicBezTo>
                    <a:cubicBezTo>
                      <a:pt x="535" y="11904"/>
                      <a:pt x="447" y="11465"/>
                      <a:pt x="791" y="11321"/>
                    </a:cubicBezTo>
                    <a:cubicBezTo>
                      <a:pt x="1004" y="11261"/>
                      <a:pt x="1247" y="11109"/>
                      <a:pt x="1490" y="10957"/>
                    </a:cubicBezTo>
                    <a:cubicBezTo>
                      <a:pt x="1308" y="7309"/>
                      <a:pt x="1186" y="3662"/>
                      <a:pt x="1125" y="14"/>
                    </a:cubicBezTo>
                    <a:cubicBezTo>
                      <a:pt x="1044" y="14"/>
                      <a:pt x="977" y="1"/>
                      <a:pt x="905" y="1"/>
                    </a:cubicBezTo>
                    <a:close/>
                  </a:path>
                </a:pathLst>
              </a:custGeom>
              <a:solidFill>
                <a:srgbClr val="10B0B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1" name="Google Shape;3431;p79"/>
              <p:cNvSpPr/>
              <p:nvPr/>
            </p:nvSpPr>
            <p:spPr>
              <a:xfrm>
                <a:off x="6783732" y="7493899"/>
                <a:ext cx="42494" cy="334361"/>
              </a:xfrm>
              <a:custGeom>
                <a:avLst/>
                <a:gdLst/>
                <a:ahLst/>
                <a:cxnLst/>
                <a:rect l="l" t="t" r="r" b="b"/>
                <a:pathLst>
                  <a:path w="1611" h="12676" extrusionOk="0">
                    <a:moveTo>
                      <a:pt x="942" y="1"/>
                    </a:moveTo>
                    <a:cubicBezTo>
                      <a:pt x="669" y="92"/>
                      <a:pt x="395" y="183"/>
                      <a:pt x="91" y="244"/>
                    </a:cubicBezTo>
                    <a:cubicBezTo>
                      <a:pt x="81" y="254"/>
                      <a:pt x="71" y="258"/>
                      <a:pt x="61" y="258"/>
                    </a:cubicBezTo>
                    <a:cubicBezTo>
                      <a:pt x="41" y="258"/>
                      <a:pt x="20" y="244"/>
                      <a:pt x="0" y="244"/>
                    </a:cubicBezTo>
                    <a:lnTo>
                      <a:pt x="0" y="244"/>
                    </a:lnTo>
                    <a:cubicBezTo>
                      <a:pt x="182" y="3041"/>
                      <a:pt x="365" y="5837"/>
                      <a:pt x="547" y="8633"/>
                    </a:cubicBezTo>
                    <a:cubicBezTo>
                      <a:pt x="699" y="8724"/>
                      <a:pt x="730" y="8937"/>
                      <a:pt x="578" y="9059"/>
                    </a:cubicBezTo>
                    <a:cubicBezTo>
                      <a:pt x="638" y="10244"/>
                      <a:pt x="699" y="11430"/>
                      <a:pt x="760" y="12646"/>
                    </a:cubicBezTo>
                    <a:lnTo>
                      <a:pt x="790" y="12646"/>
                    </a:lnTo>
                    <a:cubicBezTo>
                      <a:pt x="790" y="12646"/>
                      <a:pt x="1094" y="12676"/>
                      <a:pt x="1611" y="12676"/>
                    </a:cubicBezTo>
                    <a:cubicBezTo>
                      <a:pt x="1550" y="11278"/>
                      <a:pt x="1489" y="9880"/>
                      <a:pt x="1429" y="8481"/>
                    </a:cubicBezTo>
                    <a:cubicBezTo>
                      <a:pt x="1337" y="8512"/>
                      <a:pt x="1277" y="8512"/>
                      <a:pt x="1185" y="8512"/>
                    </a:cubicBezTo>
                    <a:cubicBezTo>
                      <a:pt x="1174" y="8513"/>
                      <a:pt x="1164" y="8514"/>
                      <a:pt x="1153" y="8514"/>
                    </a:cubicBezTo>
                    <a:cubicBezTo>
                      <a:pt x="964" y="8514"/>
                      <a:pt x="888" y="8262"/>
                      <a:pt x="1003" y="8147"/>
                    </a:cubicBezTo>
                    <a:cubicBezTo>
                      <a:pt x="1125" y="8025"/>
                      <a:pt x="1277" y="7934"/>
                      <a:pt x="1398" y="7873"/>
                    </a:cubicBezTo>
                    <a:cubicBezTo>
                      <a:pt x="1246" y="5259"/>
                      <a:pt x="1094" y="2645"/>
                      <a:pt x="942" y="1"/>
                    </a:cubicBezTo>
                    <a:close/>
                  </a:path>
                </a:pathLst>
              </a:custGeom>
              <a:solidFill>
                <a:srgbClr val="10B0B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2" name="Google Shape;3432;p79"/>
              <p:cNvSpPr/>
              <p:nvPr/>
            </p:nvSpPr>
            <p:spPr>
              <a:xfrm>
                <a:off x="6351563" y="6417143"/>
                <a:ext cx="392893" cy="433778"/>
              </a:xfrm>
              <a:custGeom>
                <a:avLst/>
                <a:gdLst/>
                <a:ahLst/>
                <a:cxnLst/>
                <a:rect l="l" t="t" r="r" b="b"/>
                <a:pathLst>
                  <a:path w="14895" h="16445" extrusionOk="0">
                    <a:moveTo>
                      <a:pt x="609" y="1"/>
                    </a:moveTo>
                    <a:cubicBezTo>
                      <a:pt x="396" y="213"/>
                      <a:pt x="183" y="426"/>
                      <a:pt x="1" y="639"/>
                    </a:cubicBezTo>
                    <a:cubicBezTo>
                      <a:pt x="1733" y="3496"/>
                      <a:pt x="3709" y="6201"/>
                      <a:pt x="5958" y="8755"/>
                    </a:cubicBezTo>
                    <a:cubicBezTo>
                      <a:pt x="8056" y="11186"/>
                      <a:pt x="11490" y="15563"/>
                      <a:pt x="14895" y="16445"/>
                    </a:cubicBezTo>
                    <a:cubicBezTo>
                      <a:pt x="14895" y="16232"/>
                      <a:pt x="14895" y="16050"/>
                      <a:pt x="14864" y="15837"/>
                    </a:cubicBezTo>
                    <a:cubicBezTo>
                      <a:pt x="11703" y="14651"/>
                      <a:pt x="8603" y="10578"/>
                      <a:pt x="6505" y="8208"/>
                    </a:cubicBezTo>
                    <a:cubicBezTo>
                      <a:pt x="4226" y="5685"/>
                      <a:pt x="2311" y="2919"/>
                      <a:pt x="609" y="1"/>
                    </a:cubicBezTo>
                    <a:close/>
                  </a:path>
                </a:pathLst>
              </a:custGeom>
              <a:solidFill>
                <a:srgbClr val="10B0B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3" name="Google Shape;3433;p79"/>
              <p:cNvSpPr/>
              <p:nvPr/>
            </p:nvSpPr>
            <p:spPr>
              <a:xfrm>
                <a:off x="6743638" y="6834857"/>
                <a:ext cx="16064" cy="17673"/>
              </a:xfrm>
              <a:custGeom>
                <a:avLst/>
                <a:gdLst/>
                <a:ahLst/>
                <a:cxnLst/>
                <a:rect l="l" t="t" r="r" b="b"/>
                <a:pathLst>
                  <a:path w="609" h="670" extrusionOk="0">
                    <a:moveTo>
                      <a:pt x="0" y="1"/>
                    </a:moveTo>
                    <a:cubicBezTo>
                      <a:pt x="0" y="214"/>
                      <a:pt x="31" y="396"/>
                      <a:pt x="31" y="609"/>
                    </a:cubicBezTo>
                    <a:cubicBezTo>
                      <a:pt x="152" y="639"/>
                      <a:pt x="243" y="670"/>
                      <a:pt x="365" y="670"/>
                    </a:cubicBezTo>
                    <a:cubicBezTo>
                      <a:pt x="335" y="578"/>
                      <a:pt x="365" y="457"/>
                      <a:pt x="487" y="396"/>
                    </a:cubicBezTo>
                    <a:cubicBezTo>
                      <a:pt x="517" y="366"/>
                      <a:pt x="578" y="335"/>
                      <a:pt x="608" y="305"/>
                    </a:cubicBezTo>
                    <a:cubicBezTo>
                      <a:pt x="578" y="274"/>
                      <a:pt x="578" y="214"/>
                      <a:pt x="517" y="214"/>
                    </a:cubicBezTo>
                    <a:cubicBezTo>
                      <a:pt x="335" y="153"/>
                      <a:pt x="183" y="62"/>
                      <a:pt x="0" y="1"/>
                    </a:cubicBezTo>
                    <a:close/>
                  </a:path>
                </a:pathLst>
              </a:custGeom>
              <a:solidFill>
                <a:srgbClr val="10B0B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4" name="Google Shape;3434;p79"/>
              <p:cNvSpPr/>
              <p:nvPr/>
            </p:nvSpPr>
            <p:spPr>
              <a:xfrm>
                <a:off x="6224898" y="6739450"/>
                <a:ext cx="537995" cy="431378"/>
              </a:xfrm>
              <a:custGeom>
                <a:avLst/>
                <a:gdLst/>
                <a:ahLst/>
                <a:cxnLst/>
                <a:rect l="l" t="t" r="r" b="b"/>
                <a:pathLst>
                  <a:path w="20396" h="16354" extrusionOk="0">
                    <a:moveTo>
                      <a:pt x="122" y="1"/>
                    </a:moveTo>
                    <a:cubicBezTo>
                      <a:pt x="91" y="457"/>
                      <a:pt x="31" y="913"/>
                      <a:pt x="0" y="1399"/>
                    </a:cubicBezTo>
                    <a:cubicBezTo>
                      <a:pt x="5502" y="7964"/>
                      <a:pt x="11915" y="14773"/>
                      <a:pt x="20213" y="16354"/>
                    </a:cubicBezTo>
                    <a:cubicBezTo>
                      <a:pt x="20274" y="16354"/>
                      <a:pt x="20335" y="16354"/>
                      <a:pt x="20396" y="16323"/>
                    </a:cubicBezTo>
                    <a:lnTo>
                      <a:pt x="20365" y="15776"/>
                    </a:lnTo>
                    <a:cubicBezTo>
                      <a:pt x="11551" y="13922"/>
                      <a:pt x="5927" y="6536"/>
                      <a:pt x="122" y="1"/>
                    </a:cubicBezTo>
                    <a:close/>
                  </a:path>
                </a:pathLst>
              </a:custGeom>
              <a:solidFill>
                <a:srgbClr val="10B0B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5" name="Google Shape;3435;p79"/>
              <p:cNvSpPr/>
              <p:nvPr/>
            </p:nvSpPr>
            <p:spPr>
              <a:xfrm>
                <a:off x="6762076" y="7155581"/>
                <a:ext cx="8019" cy="14455"/>
              </a:xfrm>
              <a:custGeom>
                <a:avLst/>
                <a:gdLst/>
                <a:ahLst/>
                <a:cxnLst/>
                <a:rect l="l" t="t" r="r" b="b"/>
                <a:pathLst>
                  <a:path w="304" h="548" extrusionOk="0">
                    <a:moveTo>
                      <a:pt x="0" y="0"/>
                    </a:moveTo>
                    <a:cubicBezTo>
                      <a:pt x="0" y="0"/>
                      <a:pt x="0" y="0"/>
                      <a:pt x="0" y="30"/>
                    </a:cubicBezTo>
                    <a:cubicBezTo>
                      <a:pt x="1" y="31"/>
                      <a:pt x="2" y="31"/>
                      <a:pt x="2" y="31"/>
                    </a:cubicBezTo>
                    <a:lnTo>
                      <a:pt x="2" y="31"/>
                    </a:lnTo>
                    <a:lnTo>
                      <a:pt x="0" y="0"/>
                    </a:lnTo>
                    <a:close/>
                    <a:moveTo>
                      <a:pt x="2" y="31"/>
                    </a:moveTo>
                    <a:lnTo>
                      <a:pt x="31" y="547"/>
                    </a:lnTo>
                    <a:cubicBezTo>
                      <a:pt x="243" y="456"/>
                      <a:pt x="304" y="93"/>
                      <a:pt x="2" y="31"/>
                    </a:cubicBezTo>
                    <a:close/>
                  </a:path>
                </a:pathLst>
              </a:custGeom>
              <a:solidFill>
                <a:srgbClr val="10B0B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6" name="Google Shape;3436;p79"/>
              <p:cNvSpPr/>
              <p:nvPr/>
            </p:nvSpPr>
            <p:spPr>
              <a:xfrm>
                <a:off x="6233709" y="7097050"/>
                <a:ext cx="550024" cy="394476"/>
              </a:xfrm>
              <a:custGeom>
                <a:avLst/>
                <a:gdLst/>
                <a:ahLst/>
                <a:cxnLst/>
                <a:rect l="l" t="t" r="r" b="b"/>
                <a:pathLst>
                  <a:path w="20852" h="1495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61" y="578"/>
                      <a:pt x="122" y="1186"/>
                      <a:pt x="213" y="1793"/>
                    </a:cubicBezTo>
                    <a:cubicBezTo>
                      <a:pt x="5685" y="8237"/>
                      <a:pt x="12676" y="14924"/>
                      <a:pt x="20730" y="14955"/>
                    </a:cubicBezTo>
                    <a:cubicBezTo>
                      <a:pt x="20761" y="14924"/>
                      <a:pt x="20761" y="14894"/>
                      <a:pt x="20791" y="14894"/>
                    </a:cubicBezTo>
                    <a:cubicBezTo>
                      <a:pt x="20791" y="14894"/>
                      <a:pt x="20822" y="14894"/>
                      <a:pt x="20852" y="14864"/>
                    </a:cubicBezTo>
                    <a:cubicBezTo>
                      <a:pt x="20822" y="14712"/>
                      <a:pt x="20822" y="14560"/>
                      <a:pt x="20822" y="14408"/>
                    </a:cubicBezTo>
                    <a:cubicBezTo>
                      <a:pt x="12250" y="13526"/>
                      <a:pt x="5533" y="6687"/>
                      <a:pt x="1" y="0"/>
                    </a:cubicBezTo>
                    <a:close/>
                  </a:path>
                </a:pathLst>
              </a:custGeom>
              <a:solidFill>
                <a:srgbClr val="10B0B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7" name="Google Shape;3437;p79"/>
              <p:cNvSpPr/>
              <p:nvPr/>
            </p:nvSpPr>
            <p:spPr>
              <a:xfrm>
                <a:off x="6782123" y="7477070"/>
                <a:ext cx="13637" cy="12055"/>
              </a:xfrm>
              <a:custGeom>
                <a:avLst/>
                <a:gdLst/>
                <a:ahLst/>
                <a:cxnLst/>
                <a:rect l="l" t="t" r="r" b="b"/>
                <a:pathLst>
                  <a:path w="517" h="457" extrusionOk="0">
                    <a:moveTo>
                      <a:pt x="0" y="1"/>
                    </a:moveTo>
                    <a:lnTo>
                      <a:pt x="0" y="1"/>
                    </a:lnTo>
                    <a:cubicBezTo>
                      <a:pt x="31" y="153"/>
                      <a:pt x="31" y="305"/>
                      <a:pt x="31" y="457"/>
                    </a:cubicBezTo>
                    <a:cubicBezTo>
                      <a:pt x="213" y="396"/>
                      <a:pt x="365" y="305"/>
                      <a:pt x="517" y="244"/>
                    </a:cubicBezTo>
                    <a:cubicBezTo>
                      <a:pt x="487" y="153"/>
                      <a:pt x="426" y="61"/>
                      <a:pt x="304" y="61"/>
                    </a:cubicBezTo>
                    <a:cubicBezTo>
                      <a:pt x="213" y="31"/>
                      <a:pt x="122" y="31"/>
                      <a:pt x="0" y="1"/>
                    </a:cubicBezTo>
                    <a:close/>
                  </a:path>
                </a:pathLst>
              </a:custGeom>
              <a:solidFill>
                <a:srgbClr val="10B0B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8" name="Google Shape;3438;p79"/>
              <p:cNvSpPr/>
              <p:nvPr/>
            </p:nvSpPr>
            <p:spPr>
              <a:xfrm>
                <a:off x="6363591" y="7549239"/>
                <a:ext cx="435387" cy="196064"/>
              </a:xfrm>
              <a:custGeom>
                <a:avLst/>
                <a:gdLst/>
                <a:ahLst/>
                <a:cxnLst/>
                <a:rect l="l" t="t" r="r" b="b"/>
                <a:pathLst>
                  <a:path w="16506" h="7433" extrusionOk="0">
                    <a:moveTo>
                      <a:pt x="1" y="0"/>
                    </a:moveTo>
                    <a:cubicBezTo>
                      <a:pt x="548" y="821"/>
                      <a:pt x="1125" y="1581"/>
                      <a:pt x="1703" y="2280"/>
                    </a:cubicBezTo>
                    <a:cubicBezTo>
                      <a:pt x="4896" y="4774"/>
                      <a:pt x="9460" y="7432"/>
                      <a:pt x="13699" y="7432"/>
                    </a:cubicBezTo>
                    <a:cubicBezTo>
                      <a:pt x="14625" y="7432"/>
                      <a:pt x="15536" y="7305"/>
                      <a:pt x="16414" y="7022"/>
                    </a:cubicBezTo>
                    <a:cubicBezTo>
                      <a:pt x="16475" y="7022"/>
                      <a:pt x="16475" y="6991"/>
                      <a:pt x="16506" y="6961"/>
                    </a:cubicBezTo>
                    <a:cubicBezTo>
                      <a:pt x="16506" y="6809"/>
                      <a:pt x="16475" y="6687"/>
                      <a:pt x="16475" y="6535"/>
                    </a:cubicBezTo>
                    <a:cubicBezTo>
                      <a:pt x="16432" y="6514"/>
                      <a:pt x="16389" y="6492"/>
                      <a:pt x="16335" y="6492"/>
                    </a:cubicBezTo>
                    <a:cubicBezTo>
                      <a:pt x="16313" y="6492"/>
                      <a:pt x="16289" y="6496"/>
                      <a:pt x="16262" y="6505"/>
                    </a:cubicBezTo>
                    <a:cubicBezTo>
                      <a:pt x="15442" y="6667"/>
                      <a:pt x="14625" y="6744"/>
                      <a:pt x="13815" y="6744"/>
                    </a:cubicBezTo>
                    <a:cubicBezTo>
                      <a:pt x="8861" y="6744"/>
                      <a:pt x="4128" y="3866"/>
                      <a:pt x="1" y="0"/>
                    </a:cubicBezTo>
                    <a:close/>
                  </a:path>
                </a:pathLst>
              </a:custGeom>
              <a:solidFill>
                <a:srgbClr val="10B0B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9" name="Google Shape;3439;p79"/>
              <p:cNvSpPr/>
              <p:nvPr/>
            </p:nvSpPr>
            <p:spPr>
              <a:xfrm>
                <a:off x="6798161" y="7721616"/>
                <a:ext cx="4827" cy="11237"/>
              </a:xfrm>
              <a:custGeom>
                <a:avLst/>
                <a:gdLst/>
                <a:ahLst/>
                <a:cxnLst/>
                <a:rect l="l" t="t" r="r" b="b"/>
                <a:pathLst>
                  <a:path w="183" h="426" extrusionOk="0">
                    <a:moveTo>
                      <a:pt x="0" y="0"/>
                    </a:moveTo>
                    <a:lnTo>
                      <a:pt x="31" y="426"/>
                    </a:lnTo>
                    <a:cubicBezTo>
                      <a:pt x="183" y="304"/>
                      <a:pt x="152" y="91"/>
                      <a:pt x="0" y="0"/>
                    </a:cubicBezTo>
                    <a:close/>
                  </a:path>
                </a:pathLst>
              </a:custGeom>
              <a:solidFill>
                <a:srgbClr val="10B0B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0" name="Google Shape;3440;p79"/>
              <p:cNvSpPr/>
              <p:nvPr/>
            </p:nvSpPr>
            <p:spPr>
              <a:xfrm>
                <a:off x="6522357" y="6312926"/>
                <a:ext cx="209279" cy="297459"/>
              </a:xfrm>
              <a:custGeom>
                <a:avLst/>
                <a:gdLst/>
                <a:ahLst/>
                <a:cxnLst/>
                <a:rect l="l" t="t" r="r" b="b"/>
                <a:pathLst>
                  <a:path w="7934" h="11277" extrusionOk="0">
                    <a:moveTo>
                      <a:pt x="912" y="0"/>
                    </a:moveTo>
                    <a:cubicBezTo>
                      <a:pt x="608" y="122"/>
                      <a:pt x="304" y="213"/>
                      <a:pt x="0" y="304"/>
                    </a:cubicBezTo>
                    <a:cubicBezTo>
                      <a:pt x="1976" y="4408"/>
                      <a:pt x="4590" y="8146"/>
                      <a:pt x="7933" y="11277"/>
                    </a:cubicBezTo>
                    <a:cubicBezTo>
                      <a:pt x="7933" y="10973"/>
                      <a:pt x="7903" y="10700"/>
                      <a:pt x="7903" y="10426"/>
                    </a:cubicBezTo>
                    <a:cubicBezTo>
                      <a:pt x="4955" y="7234"/>
                      <a:pt x="2675" y="3769"/>
                      <a:pt x="912" y="0"/>
                    </a:cubicBezTo>
                    <a:close/>
                  </a:path>
                </a:pathLst>
              </a:custGeom>
              <a:solidFill>
                <a:srgbClr val="10B0B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1" name="Google Shape;3441;p79"/>
              <p:cNvSpPr/>
              <p:nvPr/>
            </p:nvSpPr>
            <p:spPr>
              <a:xfrm>
                <a:off x="6730792" y="6587911"/>
                <a:ext cx="19387" cy="27802"/>
              </a:xfrm>
              <a:custGeom>
                <a:avLst/>
                <a:gdLst/>
                <a:ahLst/>
                <a:cxnLst/>
                <a:rect l="l" t="t" r="r" b="b"/>
                <a:pathLst>
                  <a:path w="735" h="1054" extrusionOk="0">
                    <a:moveTo>
                      <a:pt x="1" y="1"/>
                    </a:moveTo>
                    <a:cubicBezTo>
                      <a:pt x="1" y="275"/>
                      <a:pt x="31" y="578"/>
                      <a:pt x="31" y="852"/>
                    </a:cubicBezTo>
                    <a:cubicBezTo>
                      <a:pt x="92" y="882"/>
                      <a:pt x="123" y="943"/>
                      <a:pt x="183" y="974"/>
                    </a:cubicBezTo>
                    <a:cubicBezTo>
                      <a:pt x="240" y="1030"/>
                      <a:pt x="303" y="1054"/>
                      <a:pt x="363" y="1054"/>
                    </a:cubicBezTo>
                    <a:cubicBezTo>
                      <a:pt x="563" y="1054"/>
                      <a:pt x="735" y="796"/>
                      <a:pt x="548" y="609"/>
                    </a:cubicBezTo>
                    <a:cubicBezTo>
                      <a:pt x="366" y="427"/>
                      <a:pt x="183" y="214"/>
                      <a:pt x="1" y="1"/>
                    </a:cubicBezTo>
                    <a:close/>
                  </a:path>
                </a:pathLst>
              </a:custGeom>
              <a:solidFill>
                <a:srgbClr val="10B0B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2" name="Google Shape;3442;p79"/>
              <p:cNvSpPr/>
              <p:nvPr/>
            </p:nvSpPr>
            <p:spPr>
              <a:xfrm>
                <a:off x="6756458" y="6460455"/>
                <a:ext cx="102661" cy="127482"/>
              </a:xfrm>
              <a:custGeom>
                <a:avLst/>
                <a:gdLst/>
                <a:ahLst/>
                <a:cxnLst/>
                <a:rect l="l" t="t" r="r" b="b"/>
                <a:pathLst>
                  <a:path w="3892" h="4833" extrusionOk="0">
                    <a:moveTo>
                      <a:pt x="3526" y="0"/>
                    </a:moveTo>
                    <a:cubicBezTo>
                      <a:pt x="2554" y="1398"/>
                      <a:pt x="1247" y="3161"/>
                      <a:pt x="1" y="4043"/>
                    </a:cubicBezTo>
                    <a:lnTo>
                      <a:pt x="61" y="4833"/>
                    </a:lnTo>
                    <a:cubicBezTo>
                      <a:pt x="1429" y="4316"/>
                      <a:pt x="2767" y="2827"/>
                      <a:pt x="3891" y="1277"/>
                    </a:cubicBezTo>
                    <a:cubicBezTo>
                      <a:pt x="3770" y="851"/>
                      <a:pt x="3648" y="395"/>
                      <a:pt x="3526" y="0"/>
                    </a:cubicBezTo>
                    <a:close/>
                  </a:path>
                </a:pathLst>
              </a:custGeom>
              <a:solidFill>
                <a:srgbClr val="10B0B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3" name="Google Shape;3443;p79"/>
              <p:cNvSpPr/>
              <p:nvPr/>
            </p:nvSpPr>
            <p:spPr>
              <a:xfrm>
                <a:off x="6849465" y="6323345"/>
                <a:ext cx="113080" cy="170794"/>
              </a:xfrm>
              <a:custGeom>
                <a:avLst/>
                <a:gdLst/>
                <a:ahLst/>
                <a:cxnLst/>
                <a:rect l="l" t="t" r="r" b="b"/>
                <a:pathLst>
                  <a:path w="4287" h="6475" extrusionOk="0">
                    <a:moveTo>
                      <a:pt x="3435" y="0"/>
                    </a:moveTo>
                    <a:cubicBezTo>
                      <a:pt x="2645" y="1307"/>
                      <a:pt x="1824" y="2584"/>
                      <a:pt x="973" y="3830"/>
                    </a:cubicBezTo>
                    <a:cubicBezTo>
                      <a:pt x="700" y="4195"/>
                      <a:pt x="365" y="4651"/>
                      <a:pt x="0" y="5198"/>
                    </a:cubicBezTo>
                    <a:cubicBezTo>
                      <a:pt x="122" y="5593"/>
                      <a:pt x="244" y="6049"/>
                      <a:pt x="365" y="6475"/>
                    </a:cubicBezTo>
                    <a:cubicBezTo>
                      <a:pt x="1216" y="5259"/>
                      <a:pt x="1976" y="4043"/>
                      <a:pt x="2584" y="3192"/>
                    </a:cubicBezTo>
                    <a:cubicBezTo>
                      <a:pt x="3192" y="2341"/>
                      <a:pt x="3739" y="1459"/>
                      <a:pt x="4286" y="578"/>
                    </a:cubicBezTo>
                    <a:cubicBezTo>
                      <a:pt x="4013" y="365"/>
                      <a:pt x="3739" y="183"/>
                      <a:pt x="3435" y="0"/>
                    </a:cubicBezTo>
                    <a:close/>
                  </a:path>
                </a:pathLst>
              </a:custGeom>
              <a:solidFill>
                <a:srgbClr val="10B0B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4" name="Google Shape;3444;p79"/>
              <p:cNvSpPr/>
              <p:nvPr/>
            </p:nvSpPr>
            <p:spPr>
              <a:xfrm>
                <a:off x="6729711" y="6567073"/>
                <a:ext cx="28382" cy="25032"/>
              </a:xfrm>
              <a:custGeom>
                <a:avLst/>
                <a:gdLst/>
                <a:ahLst/>
                <a:cxnLst/>
                <a:rect l="l" t="t" r="r" b="b"/>
                <a:pathLst>
                  <a:path w="1076" h="949" extrusionOk="0">
                    <a:moveTo>
                      <a:pt x="1015" y="1"/>
                    </a:moveTo>
                    <a:cubicBezTo>
                      <a:pt x="802" y="153"/>
                      <a:pt x="559" y="274"/>
                      <a:pt x="315" y="365"/>
                    </a:cubicBezTo>
                    <a:cubicBezTo>
                      <a:pt x="1" y="509"/>
                      <a:pt x="90" y="948"/>
                      <a:pt x="432" y="948"/>
                    </a:cubicBezTo>
                    <a:cubicBezTo>
                      <a:pt x="453" y="948"/>
                      <a:pt x="475" y="946"/>
                      <a:pt x="498" y="943"/>
                    </a:cubicBezTo>
                    <a:cubicBezTo>
                      <a:pt x="680" y="913"/>
                      <a:pt x="863" y="852"/>
                      <a:pt x="1075" y="791"/>
                    </a:cubicBezTo>
                    <a:lnTo>
                      <a:pt x="1015" y="1"/>
                    </a:lnTo>
                    <a:close/>
                  </a:path>
                </a:pathLst>
              </a:custGeom>
              <a:solidFill>
                <a:srgbClr val="10B0B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5" name="Google Shape;3445;p79"/>
              <p:cNvSpPr/>
              <p:nvPr/>
            </p:nvSpPr>
            <p:spPr>
              <a:xfrm>
                <a:off x="6770886" y="6733832"/>
                <a:ext cx="146764" cy="121099"/>
              </a:xfrm>
              <a:custGeom>
                <a:avLst/>
                <a:gdLst/>
                <a:ahLst/>
                <a:cxnLst/>
                <a:rect l="l" t="t" r="r" b="b"/>
                <a:pathLst>
                  <a:path w="5564" h="4591" extrusionOk="0">
                    <a:moveTo>
                      <a:pt x="5320" y="1"/>
                    </a:moveTo>
                    <a:cubicBezTo>
                      <a:pt x="3739" y="1460"/>
                      <a:pt x="2007" y="2767"/>
                      <a:pt x="1" y="3892"/>
                    </a:cubicBezTo>
                    <a:cubicBezTo>
                      <a:pt x="1" y="4135"/>
                      <a:pt x="31" y="4378"/>
                      <a:pt x="31" y="4591"/>
                    </a:cubicBezTo>
                    <a:cubicBezTo>
                      <a:pt x="2037" y="3831"/>
                      <a:pt x="3861" y="2706"/>
                      <a:pt x="5563" y="1338"/>
                    </a:cubicBezTo>
                    <a:cubicBezTo>
                      <a:pt x="5472" y="882"/>
                      <a:pt x="5411" y="457"/>
                      <a:pt x="5320" y="1"/>
                    </a:cubicBezTo>
                    <a:close/>
                  </a:path>
                </a:pathLst>
              </a:custGeom>
              <a:solidFill>
                <a:srgbClr val="10B0B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6" name="Google Shape;3446;p79"/>
              <p:cNvSpPr/>
              <p:nvPr/>
            </p:nvSpPr>
            <p:spPr>
              <a:xfrm>
                <a:off x="6911188" y="6499731"/>
                <a:ext cx="205296" cy="269420"/>
              </a:xfrm>
              <a:custGeom>
                <a:avLst/>
                <a:gdLst/>
                <a:ahLst/>
                <a:cxnLst/>
                <a:rect l="l" t="t" r="r" b="b"/>
                <a:pathLst>
                  <a:path w="7783" h="10214" extrusionOk="0">
                    <a:moveTo>
                      <a:pt x="7205" y="0"/>
                    </a:moveTo>
                    <a:cubicBezTo>
                      <a:pt x="5107" y="3283"/>
                      <a:pt x="2828" y="6292"/>
                      <a:pt x="1" y="8876"/>
                    </a:cubicBezTo>
                    <a:cubicBezTo>
                      <a:pt x="92" y="9332"/>
                      <a:pt x="153" y="9757"/>
                      <a:pt x="244" y="10213"/>
                    </a:cubicBezTo>
                    <a:cubicBezTo>
                      <a:pt x="3253" y="7751"/>
                      <a:pt x="5746" y="4499"/>
                      <a:pt x="7782" y="1125"/>
                    </a:cubicBezTo>
                    <a:cubicBezTo>
                      <a:pt x="7600" y="730"/>
                      <a:pt x="7418" y="365"/>
                      <a:pt x="7205" y="0"/>
                    </a:cubicBezTo>
                    <a:close/>
                  </a:path>
                </a:pathLst>
              </a:custGeom>
              <a:solidFill>
                <a:srgbClr val="10B0B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7" name="Google Shape;3447;p79"/>
              <p:cNvSpPr/>
              <p:nvPr/>
            </p:nvSpPr>
            <p:spPr>
              <a:xfrm>
                <a:off x="6753266" y="6836466"/>
                <a:ext cx="18438" cy="22896"/>
              </a:xfrm>
              <a:custGeom>
                <a:avLst/>
                <a:gdLst/>
                <a:ahLst/>
                <a:cxnLst/>
                <a:rect l="l" t="t" r="r" b="b"/>
                <a:pathLst>
                  <a:path w="699" h="868" extrusionOk="0">
                    <a:moveTo>
                      <a:pt x="0" y="609"/>
                    </a:moveTo>
                    <a:cubicBezTo>
                      <a:pt x="0" y="639"/>
                      <a:pt x="0" y="639"/>
                      <a:pt x="0" y="639"/>
                    </a:cubicBezTo>
                    <a:cubicBezTo>
                      <a:pt x="2" y="639"/>
                      <a:pt x="4" y="639"/>
                      <a:pt x="6" y="640"/>
                    </a:cubicBezTo>
                    <a:lnTo>
                      <a:pt x="6" y="640"/>
                    </a:lnTo>
                    <a:cubicBezTo>
                      <a:pt x="4" y="629"/>
                      <a:pt x="2" y="619"/>
                      <a:pt x="0" y="609"/>
                    </a:cubicBezTo>
                    <a:close/>
                    <a:moveTo>
                      <a:pt x="669" y="1"/>
                    </a:moveTo>
                    <a:cubicBezTo>
                      <a:pt x="517" y="61"/>
                      <a:pt x="395" y="153"/>
                      <a:pt x="243" y="244"/>
                    </a:cubicBezTo>
                    <a:cubicBezTo>
                      <a:pt x="387" y="388"/>
                      <a:pt x="285" y="641"/>
                      <a:pt x="41" y="641"/>
                    </a:cubicBezTo>
                    <a:cubicBezTo>
                      <a:pt x="30" y="641"/>
                      <a:pt x="18" y="641"/>
                      <a:pt x="6" y="640"/>
                    </a:cubicBezTo>
                    <a:lnTo>
                      <a:pt x="6" y="640"/>
                    </a:lnTo>
                    <a:cubicBezTo>
                      <a:pt x="37" y="773"/>
                      <a:pt x="121" y="867"/>
                      <a:pt x="243" y="867"/>
                    </a:cubicBezTo>
                    <a:cubicBezTo>
                      <a:pt x="272" y="867"/>
                      <a:pt x="302" y="862"/>
                      <a:pt x="334" y="852"/>
                    </a:cubicBezTo>
                    <a:cubicBezTo>
                      <a:pt x="456" y="821"/>
                      <a:pt x="578" y="760"/>
                      <a:pt x="699" y="700"/>
                    </a:cubicBezTo>
                    <a:cubicBezTo>
                      <a:pt x="699" y="487"/>
                      <a:pt x="669" y="244"/>
                      <a:pt x="669" y="1"/>
                    </a:cubicBezTo>
                    <a:close/>
                  </a:path>
                </a:pathLst>
              </a:custGeom>
              <a:solidFill>
                <a:srgbClr val="10B0B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8" name="Google Shape;3448;p79"/>
              <p:cNvSpPr/>
              <p:nvPr/>
            </p:nvSpPr>
            <p:spPr>
              <a:xfrm>
                <a:off x="6752448" y="6842876"/>
                <a:ext cx="11079" cy="10525"/>
              </a:xfrm>
              <a:custGeom>
                <a:avLst/>
                <a:gdLst/>
                <a:ahLst/>
                <a:cxnLst/>
                <a:rect l="l" t="t" r="r" b="b"/>
                <a:pathLst>
                  <a:path w="420" h="399" extrusionOk="0">
                    <a:moveTo>
                      <a:pt x="305" y="1"/>
                    </a:moveTo>
                    <a:lnTo>
                      <a:pt x="305" y="1"/>
                    </a:lnTo>
                    <a:cubicBezTo>
                      <a:pt x="244" y="31"/>
                      <a:pt x="213" y="62"/>
                      <a:pt x="153" y="92"/>
                    </a:cubicBezTo>
                    <a:cubicBezTo>
                      <a:pt x="31" y="153"/>
                      <a:pt x="1" y="274"/>
                      <a:pt x="31" y="366"/>
                    </a:cubicBezTo>
                    <a:cubicBezTo>
                      <a:pt x="31" y="396"/>
                      <a:pt x="31" y="396"/>
                      <a:pt x="31" y="396"/>
                    </a:cubicBezTo>
                    <a:cubicBezTo>
                      <a:pt x="45" y="397"/>
                      <a:pt x="59" y="398"/>
                      <a:pt x="72" y="398"/>
                    </a:cubicBezTo>
                    <a:cubicBezTo>
                      <a:pt x="317" y="398"/>
                      <a:pt x="420" y="145"/>
                      <a:pt x="305" y="1"/>
                    </a:cubicBezTo>
                    <a:close/>
                  </a:path>
                </a:pathLst>
              </a:custGeom>
              <a:solidFill>
                <a:srgbClr val="10B0B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9" name="Google Shape;3449;p79"/>
              <p:cNvSpPr/>
              <p:nvPr/>
            </p:nvSpPr>
            <p:spPr>
              <a:xfrm>
                <a:off x="6759676" y="7144345"/>
                <a:ext cx="1609" cy="8836"/>
              </a:xfrm>
              <a:custGeom>
                <a:avLst/>
                <a:gdLst/>
                <a:ahLst/>
                <a:cxnLst/>
                <a:rect l="l" t="t" r="r" b="b"/>
                <a:pathLst>
                  <a:path w="61" h="335" extrusionOk="0">
                    <a:moveTo>
                      <a:pt x="61" y="0"/>
                    </a:moveTo>
                    <a:cubicBezTo>
                      <a:pt x="0" y="122"/>
                      <a:pt x="0" y="213"/>
                      <a:pt x="61" y="335"/>
                    </a:cubicBezTo>
                    <a:cubicBezTo>
                      <a:pt x="61" y="213"/>
                      <a:pt x="61" y="122"/>
                      <a:pt x="61" y="0"/>
                    </a:cubicBezTo>
                    <a:close/>
                  </a:path>
                </a:pathLst>
              </a:custGeom>
              <a:solidFill>
                <a:srgbClr val="10B0B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0" name="Google Shape;3450;p79"/>
              <p:cNvSpPr/>
              <p:nvPr/>
            </p:nvSpPr>
            <p:spPr>
              <a:xfrm>
                <a:off x="6786924" y="7043319"/>
                <a:ext cx="157975" cy="108253"/>
              </a:xfrm>
              <a:custGeom>
                <a:avLst/>
                <a:gdLst/>
                <a:ahLst/>
                <a:cxnLst/>
                <a:rect l="l" t="t" r="r" b="b"/>
                <a:pathLst>
                  <a:path w="5989" h="4104" extrusionOk="0">
                    <a:moveTo>
                      <a:pt x="5958" y="1"/>
                    </a:moveTo>
                    <a:cubicBezTo>
                      <a:pt x="4074" y="1186"/>
                      <a:pt x="2098" y="2280"/>
                      <a:pt x="1" y="3253"/>
                    </a:cubicBezTo>
                    <a:cubicBezTo>
                      <a:pt x="1" y="3527"/>
                      <a:pt x="31" y="3830"/>
                      <a:pt x="31" y="4104"/>
                    </a:cubicBezTo>
                    <a:cubicBezTo>
                      <a:pt x="2098" y="3253"/>
                      <a:pt x="4074" y="2250"/>
                      <a:pt x="5989" y="1125"/>
                    </a:cubicBezTo>
                    <a:cubicBezTo>
                      <a:pt x="5989" y="761"/>
                      <a:pt x="5958" y="365"/>
                      <a:pt x="5958" y="1"/>
                    </a:cubicBezTo>
                    <a:close/>
                  </a:path>
                </a:pathLst>
              </a:custGeom>
              <a:solidFill>
                <a:srgbClr val="10B0B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1" name="Google Shape;3451;p79"/>
              <p:cNvSpPr/>
              <p:nvPr/>
            </p:nvSpPr>
            <p:spPr>
              <a:xfrm>
                <a:off x="6943263" y="6818820"/>
                <a:ext cx="270237" cy="254200"/>
              </a:xfrm>
              <a:custGeom>
                <a:avLst/>
                <a:gdLst/>
                <a:ahLst/>
                <a:cxnLst/>
                <a:rect l="l" t="t" r="r" b="b"/>
                <a:pathLst>
                  <a:path w="10245" h="9637" extrusionOk="0">
                    <a:moveTo>
                      <a:pt x="10001" y="1"/>
                    </a:moveTo>
                    <a:cubicBezTo>
                      <a:pt x="7113" y="3284"/>
                      <a:pt x="3770" y="6110"/>
                      <a:pt x="1" y="8512"/>
                    </a:cubicBezTo>
                    <a:cubicBezTo>
                      <a:pt x="31" y="8876"/>
                      <a:pt x="62" y="9272"/>
                      <a:pt x="62" y="9636"/>
                    </a:cubicBezTo>
                    <a:cubicBezTo>
                      <a:pt x="3831" y="7387"/>
                      <a:pt x="7265" y="4651"/>
                      <a:pt x="10244" y="1460"/>
                    </a:cubicBezTo>
                    <a:cubicBezTo>
                      <a:pt x="10153" y="974"/>
                      <a:pt x="10092" y="487"/>
                      <a:pt x="10001" y="1"/>
                    </a:cubicBezTo>
                    <a:close/>
                  </a:path>
                </a:pathLst>
              </a:custGeom>
              <a:solidFill>
                <a:srgbClr val="10B0B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2" name="Google Shape;3452;p79"/>
              <p:cNvSpPr/>
              <p:nvPr/>
            </p:nvSpPr>
            <p:spPr>
              <a:xfrm>
                <a:off x="6761258" y="7129098"/>
                <a:ext cx="26483" cy="30123"/>
              </a:xfrm>
              <a:custGeom>
                <a:avLst/>
                <a:gdLst/>
                <a:ahLst/>
                <a:cxnLst/>
                <a:rect l="l" t="t" r="r" b="b"/>
                <a:pathLst>
                  <a:path w="1004" h="1142" extrusionOk="0">
                    <a:moveTo>
                      <a:pt x="974" y="1"/>
                    </a:moveTo>
                    <a:cubicBezTo>
                      <a:pt x="700" y="123"/>
                      <a:pt x="427" y="275"/>
                      <a:pt x="153" y="396"/>
                    </a:cubicBezTo>
                    <a:cubicBezTo>
                      <a:pt x="62" y="427"/>
                      <a:pt x="31" y="518"/>
                      <a:pt x="1" y="578"/>
                    </a:cubicBezTo>
                    <a:cubicBezTo>
                      <a:pt x="1" y="700"/>
                      <a:pt x="1" y="791"/>
                      <a:pt x="1" y="913"/>
                    </a:cubicBezTo>
                    <a:cubicBezTo>
                      <a:pt x="76" y="1037"/>
                      <a:pt x="191" y="1142"/>
                      <a:pt x="331" y="1142"/>
                    </a:cubicBezTo>
                    <a:cubicBezTo>
                      <a:pt x="362" y="1142"/>
                      <a:pt x="394" y="1137"/>
                      <a:pt x="427" y="1126"/>
                    </a:cubicBezTo>
                    <a:cubicBezTo>
                      <a:pt x="639" y="1034"/>
                      <a:pt x="822" y="943"/>
                      <a:pt x="1004" y="852"/>
                    </a:cubicBezTo>
                    <a:cubicBezTo>
                      <a:pt x="1004" y="578"/>
                      <a:pt x="974" y="275"/>
                      <a:pt x="974" y="1"/>
                    </a:cubicBezTo>
                    <a:close/>
                  </a:path>
                </a:pathLst>
              </a:custGeom>
              <a:solidFill>
                <a:srgbClr val="10B0B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3" name="Google Shape;3453;p79"/>
              <p:cNvSpPr/>
              <p:nvPr/>
            </p:nvSpPr>
            <p:spPr>
              <a:xfrm>
                <a:off x="6778114" y="7491499"/>
                <a:ext cx="5618" cy="8863"/>
              </a:xfrm>
              <a:custGeom>
                <a:avLst/>
                <a:gdLst/>
                <a:ahLst/>
                <a:cxnLst/>
                <a:rect l="l" t="t" r="r" b="b"/>
                <a:pathLst>
                  <a:path w="213" h="336" extrusionOk="0">
                    <a:moveTo>
                      <a:pt x="91" y="1"/>
                    </a:moveTo>
                    <a:cubicBezTo>
                      <a:pt x="0" y="122"/>
                      <a:pt x="61" y="305"/>
                      <a:pt x="213" y="335"/>
                    </a:cubicBezTo>
                    <a:cubicBezTo>
                      <a:pt x="213" y="214"/>
                      <a:pt x="213" y="122"/>
                      <a:pt x="213" y="1"/>
                    </a:cubicBezTo>
                    <a:close/>
                  </a:path>
                </a:pathLst>
              </a:custGeom>
              <a:solidFill>
                <a:srgbClr val="10B0B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4" name="Google Shape;3454;p79"/>
              <p:cNvSpPr/>
              <p:nvPr/>
            </p:nvSpPr>
            <p:spPr>
              <a:xfrm>
                <a:off x="6807762" y="7412129"/>
                <a:ext cx="122708" cy="82614"/>
              </a:xfrm>
              <a:custGeom>
                <a:avLst/>
                <a:gdLst/>
                <a:ahLst/>
                <a:cxnLst/>
                <a:rect l="l" t="t" r="r" b="b"/>
                <a:pathLst>
                  <a:path w="4652" h="3132" extrusionOk="0">
                    <a:moveTo>
                      <a:pt x="4651" y="1"/>
                    </a:moveTo>
                    <a:lnTo>
                      <a:pt x="4651" y="1"/>
                    </a:lnTo>
                    <a:cubicBezTo>
                      <a:pt x="3162" y="912"/>
                      <a:pt x="1612" y="1703"/>
                      <a:pt x="1" y="2493"/>
                    </a:cubicBezTo>
                    <a:cubicBezTo>
                      <a:pt x="1" y="2706"/>
                      <a:pt x="31" y="2919"/>
                      <a:pt x="31" y="3131"/>
                    </a:cubicBezTo>
                    <a:cubicBezTo>
                      <a:pt x="1581" y="2645"/>
                      <a:pt x="3101" y="2007"/>
                      <a:pt x="4499" y="1216"/>
                    </a:cubicBezTo>
                    <a:cubicBezTo>
                      <a:pt x="4560" y="791"/>
                      <a:pt x="4591" y="396"/>
                      <a:pt x="4651" y="1"/>
                    </a:cubicBezTo>
                    <a:close/>
                  </a:path>
                </a:pathLst>
              </a:custGeom>
              <a:solidFill>
                <a:srgbClr val="10B0B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5" name="Google Shape;3455;p79"/>
              <p:cNvSpPr/>
              <p:nvPr/>
            </p:nvSpPr>
            <p:spPr>
              <a:xfrm>
                <a:off x="6926434" y="7089822"/>
                <a:ext cx="307905" cy="354408"/>
              </a:xfrm>
              <a:custGeom>
                <a:avLst/>
                <a:gdLst/>
                <a:ahLst/>
                <a:cxnLst/>
                <a:rect l="l" t="t" r="r" b="b"/>
                <a:pathLst>
                  <a:path w="11673" h="13436" extrusionOk="0">
                    <a:moveTo>
                      <a:pt x="11672" y="1"/>
                    </a:moveTo>
                    <a:cubicBezTo>
                      <a:pt x="9454" y="3010"/>
                      <a:pt x="7295" y="6019"/>
                      <a:pt x="4651" y="8694"/>
                    </a:cubicBezTo>
                    <a:cubicBezTo>
                      <a:pt x="3253" y="10092"/>
                      <a:pt x="1733" y="11217"/>
                      <a:pt x="152" y="12220"/>
                    </a:cubicBezTo>
                    <a:cubicBezTo>
                      <a:pt x="92" y="12615"/>
                      <a:pt x="61" y="13010"/>
                      <a:pt x="0" y="13435"/>
                    </a:cubicBezTo>
                    <a:cubicBezTo>
                      <a:pt x="4833" y="10700"/>
                      <a:pt x="8785" y="6262"/>
                      <a:pt x="11672" y="1672"/>
                    </a:cubicBezTo>
                    <a:cubicBezTo>
                      <a:pt x="11672" y="1125"/>
                      <a:pt x="11672" y="548"/>
                      <a:pt x="11672" y="1"/>
                    </a:cubicBezTo>
                    <a:close/>
                  </a:path>
                </a:pathLst>
              </a:custGeom>
              <a:solidFill>
                <a:srgbClr val="10B0B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6" name="Google Shape;3456;p79"/>
              <p:cNvSpPr/>
              <p:nvPr/>
            </p:nvSpPr>
            <p:spPr>
              <a:xfrm>
                <a:off x="6783732" y="7477888"/>
                <a:ext cx="24874" cy="23265"/>
              </a:xfrm>
              <a:custGeom>
                <a:avLst/>
                <a:gdLst/>
                <a:ahLst/>
                <a:cxnLst/>
                <a:rect l="l" t="t" r="r" b="b"/>
                <a:pathLst>
                  <a:path w="943" h="882" extrusionOk="0">
                    <a:moveTo>
                      <a:pt x="912" y="0"/>
                    </a:moveTo>
                    <a:cubicBezTo>
                      <a:pt x="760" y="61"/>
                      <a:pt x="608" y="152"/>
                      <a:pt x="456" y="213"/>
                    </a:cubicBezTo>
                    <a:cubicBezTo>
                      <a:pt x="486" y="365"/>
                      <a:pt x="426" y="517"/>
                      <a:pt x="243" y="517"/>
                    </a:cubicBezTo>
                    <a:lnTo>
                      <a:pt x="0" y="517"/>
                    </a:lnTo>
                    <a:cubicBezTo>
                      <a:pt x="0" y="638"/>
                      <a:pt x="0" y="730"/>
                      <a:pt x="0" y="851"/>
                    </a:cubicBezTo>
                    <a:cubicBezTo>
                      <a:pt x="30" y="851"/>
                      <a:pt x="61" y="882"/>
                      <a:pt x="91" y="882"/>
                    </a:cubicBezTo>
                    <a:cubicBezTo>
                      <a:pt x="395" y="790"/>
                      <a:pt x="669" y="699"/>
                      <a:pt x="942" y="638"/>
                    </a:cubicBezTo>
                    <a:cubicBezTo>
                      <a:pt x="942" y="426"/>
                      <a:pt x="912" y="213"/>
                      <a:pt x="912" y="0"/>
                    </a:cubicBezTo>
                    <a:close/>
                  </a:path>
                </a:pathLst>
              </a:custGeom>
              <a:solidFill>
                <a:srgbClr val="10B0B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7" name="Google Shape;3457;p79"/>
              <p:cNvSpPr/>
              <p:nvPr/>
            </p:nvSpPr>
            <p:spPr>
              <a:xfrm>
                <a:off x="6780514" y="7489098"/>
                <a:ext cx="3218" cy="2427"/>
              </a:xfrm>
              <a:custGeom>
                <a:avLst/>
                <a:gdLst/>
                <a:ahLst/>
                <a:cxnLst/>
                <a:rect l="l" t="t" r="r" b="b"/>
                <a:pathLst>
                  <a:path w="122" h="92" extrusionOk="0">
                    <a:moveTo>
                      <a:pt x="92" y="1"/>
                    </a:moveTo>
                    <a:cubicBezTo>
                      <a:pt x="92" y="31"/>
                      <a:pt x="61" y="31"/>
                      <a:pt x="61" y="31"/>
                    </a:cubicBezTo>
                    <a:cubicBezTo>
                      <a:pt x="31" y="31"/>
                      <a:pt x="31" y="61"/>
                      <a:pt x="0" y="92"/>
                    </a:cubicBezTo>
                    <a:lnTo>
                      <a:pt x="122" y="92"/>
                    </a:lnTo>
                    <a:cubicBezTo>
                      <a:pt x="122" y="61"/>
                      <a:pt x="122" y="31"/>
                      <a:pt x="92" y="1"/>
                    </a:cubicBezTo>
                    <a:close/>
                  </a:path>
                </a:pathLst>
              </a:custGeom>
              <a:solidFill>
                <a:srgbClr val="10B0B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8" name="Google Shape;3458;p79"/>
              <p:cNvSpPr/>
              <p:nvPr/>
            </p:nvSpPr>
            <p:spPr>
              <a:xfrm>
                <a:off x="6782914" y="7483480"/>
                <a:ext cx="13664" cy="8045"/>
              </a:xfrm>
              <a:custGeom>
                <a:avLst/>
                <a:gdLst/>
                <a:ahLst/>
                <a:cxnLst/>
                <a:rect l="l" t="t" r="r" b="b"/>
                <a:pathLst>
                  <a:path w="518" h="305" extrusionOk="0">
                    <a:moveTo>
                      <a:pt x="487" y="1"/>
                    </a:moveTo>
                    <a:lnTo>
                      <a:pt x="487" y="1"/>
                    </a:lnTo>
                    <a:cubicBezTo>
                      <a:pt x="335" y="62"/>
                      <a:pt x="183" y="153"/>
                      <a:pt x="1" y="214"/>
                    </a:cubicBezTo>
                    <a:cubicBezTo>
                      <a:pt x="31" y="244"/>
                      <a:pt x="31" y="274"/>
                      <a:pt x="31" y="305"/>
                    </a:cubicBezTo>
                    <a:lnTo>
                      <a:pt x="274" y="305"/>
                    </a:lnTo>
                    <a:cubicBezTo>
                      <a:pt x="457" y="305"/>
                      <a:pt x="517" y="153"/>
                      <a:pt x="487" y="1"/>
                    </a:cubicBezTo>
                    <a:close/>
                  </a:path>
                </a:pathLst>
              </a:custGeom>
              <a:solidFill>
                <a:srgbClr val="10B0B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9" name="Google Shape;3459;p79"/>
              <p:cNvSpPr/>
              <p:nvPr/>
            </p:nvSpPr>
            <p:spPr>
              <a:xfrm>
                <a:off x="6820608" y="7683923"/>
                <a:ext cx="62541" cy="33710"/>
              </a:xfrm>
              <a:custGeom>
                <a:avLst/>
                <a:gdLst/>
                <a:ahLst/>
                <a:cxnLst/>
                <a:rect l="l" t="t" r="r" b="b"/>
                <a:pathLst>
                  <a:path w="2371" h="1278" extrusionOk="0">
                    <a:moveTo>
                      <a:pt x="2371" y="1"/>
                    </a:moveTo>
                    <a:cubicBezTo>
                      <a:pt x="1550" y="153"/>
                      <a:pt x="699" y="244"/>
                      <a:pt x="0" y="669"/>
                    </a:cubicBezTo>
                    <a:cubicBezTo>
                      <a:pt x="0" y="882"/>
                      <a:pt x="31" y="1095"/>
                      <a:pt x="31" y="1277"/>
                    </a:cubicBezTo>
                    <a:cubicBezTo>
                      <a:pt x="760" y="1247"/>
                      <a:pt x="1459" y="1125"/>
                      <a:pt x="2128" y="1004"/>
                    </a:cubicBezTo>
                    <a:cubicBezTo>
                      <a:pt x="2219" y="669"/>
                      <a:pt x="2280" y="335"/>
                      <a:pt x="2371" y="1"/>
                    </a:cubicBezTo>
                    <a:close/>
                  </a:path>
                </a:pathLst>
              </a:custGeom>
              <a:solidFill>
                <a:srgbClr val="10B0B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60" name="Google Shape;3460;p79"/>
              <p:cNvSpPr/>
              <p:nvPr/>
            </p:nvSpPr>
            <p:spPr>
              <a:xfrm>
                <a:off x="6876713" y="7436185"/>
                <a:ext cx="332779" cy="274220"/>
              </a:xfrm>
              <a:custGeom>
                <a:avLst/>
                <a:gdLst/>
                <a:ahLst/>
                <a:cxnLst/>
                <a:rect l="l" t="t" r="r" b="b"/>
                <a:pathLst>
                  <a:path w="12616" h="10396" extrusionOk="0">
                    <a:moveTo>
                      <a:pt x="12615" y="0"/>
                    </a:moveTo>
                    <a:lnTo>
                      <a:pt x="12615" y="0"/>
                    </a:lnTo>
                    <a:cubicBezTo>
                      <a:pt x="11582" y="1095"/>
                      <a:pt x="10548" y="2159"/>
                      <a:pt x="9545" y="3253"/>
                    </a:cubicBezTo>
                    <a:cubicBezTo>
                      <a:pt x="7205" y="5806"/>
                      <a:pt x="4591" y="8086"/>
                      <a:pt x="1247" y="9180"/>
                    </a:cubicBezTo>
                    <a:cubicBezTo>
                      <a:pt x="913" y="9271"/>
                      <a:pt x="578" y="9332"/>
                      <a:pt x="244" y="9393"/>
                    </a:cubicBezTo>
                    <a:cubicBezTo>
                      <a:pt x="153" y="9727"/>
                      <a:pt x="92" y="10061"/>
                      <a:pt x="1" y="10396"/>
                    </a:cubicBezTo>
                    <a:cubicBezTo>
                      <a:pt x="3010" y="9818"/>
                      <a:pt x="5563" y="8450"/>
                      <a:pt x="8086" y="6353"/>
                    </a:cubicBezTo>
                    <a:cubicBezTo>
                      <a:pt x="9393" y="5289"/>
                      <a:pt x="10670" y="4134"/>
                      <a:pt x="11916" y="2918"/>
                    </a:cubicBezTo>
                    <a:cubicBezTo>
                      <a:pt x="12190" y="2037"/>
                      <a:pt x="12402" y="1064"/>
                      <a:pt x="12615" y="0"/>
                    </a:cubicBezTo>
                    <a:close/>
                  </a:path>
                </a:pathLst>
              </a:custGeom>
              <a:solidFill>
                <a:srgbClr val="10B0B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61" name="Google Shape;3461;p79"/>
              <p:cNvSpPr/>
              <p:nvPr/>
            </p:nvSpPr>
            <p:spPr>
              <a:xfrm>
                <a:off x="6807129" y="7701569"/>
                <a:ext cx="14297" cy="16934"/>
              </a:xfrm>
              <a:custGeom>
                <a:avLst/>
                <a:gdLst/>
                <a:ahLst/>
                <a:cxnLst/>
                <a:rect l="l" t="t" r="r" b="b"/>
                <a:pathLst>
                  <a:path w="542" h="642" extrusionOk="0">
                    <a:moveTo>
                      <a:pt x="511" y="0"/>
                    </a:moveTo>
                    <a:cubicBezTo>
                      <a:pt x="390" y="61"/>
                      <a:pt x="238" y="152"/>
                      <a:pt x="116" y="274"/>
                    </a:cubicBezTo>
                    <a:cubicBezTo>
                      <a:pt x="1" y="389"/>
                      <a:pt x="77" y="641"/>
                      <a:pt x="240" y="641"/>
                    </a:cubicBezTo>
                    <a:cubicBezTo>
                      <a:pt x="249" y="641"/>
                      <a:pt x="259" y="640"/>
                      <a:pt x="268" y="639"/>
                    </a:cubicBezTo>
                    <a:cubicBezTo>
                      <a:pt x="359" y="639"/>
                      <a:pt x="450" y="639"/>
                      <a:pt x="542" y="608"/>
                    </a:cubicBezTo>
                    <a:lnTo>
                      <a:pt x="511" y="0"/>
                    </a:lnTo>
                    <a:close/>
                  </a:path>
                </a:pathLst>
              </a:custGeom>
              <a:solidFill>
                <a:srgbClr val="10B0B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462" name="Google Shape;3462;p79"/>
            <p:cNvGrpSpPr/>
            <p:nvPr/>
          </p:nvGrpSpPr>
          <p:grpSpPr>
            <a:xfrm>
              <a:off x="729721" y="2787712"/>
              <a:ext cx="4162797" cy="1998575"/>
              <a:chOff x="2474221" y="2781748"/>
              <a:chExt cx="4196368" cy="2014693"/>
            </a:xfrm>
          </p:grpSpPr>
          <p:grpSp>
            <p:nvGrpSpPr>
              <p:cNvPr id="3463" name="Google Shape;3463;p79"/>
              <p:cNvGrpSpPr/>
              <p:nvPr/>
            </p:nvGrpSpPr>
            <p:grpSpPr>
              <a:xfrm>
                <a:off x="2474221" y="2781748"/>
                <a:ext cx="4196368" cy="2014693"/>
                <a:chOff x="1313950" y="2027925"/>
                <a:chExt cx="6516100" cy="3128405"/>
              </a:xfrm>
            </p:grpSpPr>
            <p:sp>
              <p:nvSpPr>
                <p:cNvPr id="3464" name="Google Shape;3464;p79"/>
                <p:cNvSpPr/>
                <p:nvPr/>
              </p:nvSpPr>
              <p:spPr>
                <a:xfrm>
                  <a:off x="6738075" y="4060625"/>
                  <a:ext cx="1039550" cy="1050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582" h="42038" extrusionOk="0">
                      <a:moveTo>
                        <a:pt x="41582" y="1"/>
                      </a:moveTo>
                      <a:lnTo>
                        <a:pt x="0" y="2311"/>
                      </a:lnTo>
                      <a:lnTo>
                        <a:pt x="3131" y="42038"/>
                      </a:lnTo>
                      <a:lnTo>
                        <a:pt x="39484" y="40944"/>
                      </a:lnTo>
                      <a:lnTo>
                        <a:pt x="41582" y="1"/>
                      </a:lnTo>
                      <a:close/>
                    </a:path>
                  </a:pathLst>
                </a:custGeom>
                <a:solidFill>
                  <a:srgbClr val="FFCC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65" name="Google Shape;3465;p79"/>
                <p:cNvSpPr/>
                <p:nvPr/>
              </p:nvSpPr>
              <p:spPr>
                <a:xfrm>
                  <a:off x="6437150" y="3809875"/>
                  <a:ext cx="1351125" cy="1313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045" h="52524" extrusionOk="0">
                      <a:moveTo>
                        <a:pt x="1520" y="0"/>
                      </a:moveTo>
                      <a:lnTo>
                        <a:pt x="1" y="52524"/>
                      </a:lnTo>
                      <a:lnTo>
                        <a:pt x="15168" y="52068"/>
                      </a:lnTo>
                      <a:lnTo>
                        <a:pt x="12037" y="12341"/>
                      </a:lnTo>
                      <a:lnTo>
                        <a:pt x="53619" y="10031"/>
                      </a:lnTo>
                      <a:lnTo>
                        <a:pt x="54044" y="1702"/>
                      </a:lnTo>
                      <a:lnTo>
                        <a:pt x="1520" y="0"/>
                      </a:lnTo>
                      <a:close/>
                    </a:path>
                  </a:pathLst>
                </a:custGeom>
                <a:solidFill>
                  <a:srgbClr val="FFB75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66" name="Google Shape;3466;p79"/>
                <p:cNvSpPr/>
                <p:nvPr/>
              </p:nvSpPr>
              <p:spPr>
                <a:xfrm>
                  <a:off x="6475150" y="3328100"/>
                  <a:ext cx="1354900" cy="525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196" h="21004" extrusionOk="0">
                      <a:moveTo>
                        <a:pt x="548" y="0"/>
                      </a:moveTo>
                      <a:lnTo>
                        <a:pt x="0" y="19271"/>
                      </a:lnTo>
                      <a:lnTo>
                        <a:pt x="54196" y="21004"/>
                      </a:lnTo>
                      <a:lnTo>
                        <a:pt x="54196" y="21004"/>
                      </a:lnTo>
                      <a:lnTo>
                        <a:pt x="47722" y="5137"/>
                      </a:lnTo>
                      <a:lnTo>
                        <a:pt x="548" y="0"/>
                      </a:lnTo>
                      <a:close/>
                    </a:path>
                  </a:pathLst>
                </a:custGeom>
                <a:solidFill>
                  <a:srgbClr val="F79828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67" name="Google Shape;3467;p79"/>
                <p:cNvSpPr/>
                <p:nvPr/>
              </p:nvSpPr>
              <p:spPr>
                <a:xfrm>
                  <a:off x="6468300" y="3809875"/>
                  <a:ext cx="1361750" cy="1003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470" h="4013" extrusionOk="0">
                      <a:moveTo>
                        <a:pt x="274" y="0"/>
                      </a:moveTo>
                      <a:lnTo>
                        <a:pt x="1" y="3435"/>
                      </a:lnTo>
                      <a:lnTo>
                        <a:pt x="53619" y="4012"/>
                      </a:lnTo>
                      <a:lnTo>
                        <a:pt x="54470" y="1733"/>
                      </a:lnTo>
                      <a:lnTo>
                        <a:pt x="274" y="0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68" name="Google Shape;3468;p79"/>
                <p:cNvSpPr/>
                <p:nvPr/>
              </p:nvSpPr>
              <p:spPr>
                <a:xfrm>
                  <a:off x="2639200" y="2169275"/>
                  <a:ext cx="3892200" cy="955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688" h="38238" extrusionOk="0">
                      <a:moveTo>
                        <a:pt x="76051" y="0"/>
                      </a:moveTo>
                      <a:lnTo>
                        <a:pt x="1" y="25259"/>
                      </a:lnTo>
                      <a:lnTo>
                        <a:pt x="305" y="35806"/>
                      </a:lnTo>
                      <a:lnTo>
                        <a:pt x="155171" y="38238"/>
                      </a:lnTo>
                      <a:lnTo>
                        <a:pt x="155688" y="25259"/>
                      </a:lnTo>
                      <a:lnTo>
                        <a:pt x="76051" y="0"/>
                      </a:lnTo>
                      <a:close/>
                    </a:path>
                  </a:pathLst>
                </a:custGeom>
                <a:solidFill>
                  <a:srgbClr val="FFB75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69" name="Google Shape;3469;p79"/>
                <p:cNvSpPr/>
                <p:nvPr/>
              </p:nvSpPr>
              <p:spPr>
                <a:xfrm>
                  <a:off x="2812475" y="2277925"/>
                  <a:ext cx="3559350" cy="705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374" h="28239" extrusionOk="0">
                      <a:moveTo>
                        <a:pt x="69515" y="1"/>
                      </a:moveTo>
                      <a:lnTo>
                        <a:pt x="1277" y="20730"/>
                      </a:lnTo>
                      <a:lnTo>
                        <a:pt x="0" y="25776"/>
                      </a:lnTo>
                      <a:lnTo>
                        <a:pt x="142374" y="28238"/>
                      </a:lnTo>
                      <a:lnTo>
                        <a:pt x="142374" y="22676"/>
                      </a:lnTo>
                      <a:lnTo>
                        <a:pt x="69515" y="1"/>
                      </a:lnTo>
                      <a:close/>
                    </a:path>
                  </a:pathLst>
                </a:custGeom>
                <a:solidFill>
                  <a:srgbClr val="FFCC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70" name="Google Shape;3470;p79"/>
                <p:cNvSpPr/>
                <p:nvPr/>
              </p:nvSpPr>
              <p:spPr>
                <a:xfrm>
                  <a:off x="2646800" y="3064425"/>
                  <a:ext cx="3871675" cy="2079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867" h="83163" extrusionOk="0">
                      <a:moveTo>
                        <a:pt x="1" y="0"/>
                      </a:moveTo>
                      <a:lnTo>
                        <a:pt x="2372" y="83162"/>
                      </a:lnTo>
                      <a:lnTo>
                        <a:pt x="31795" y="82919"/>
                      </a:lnTo>
                      <a:cubicBezTo>
                        <a:pt x="27387" y="64044"/>
                        <a:pt x="18725" y="25411"/>
                        <a:pt x="18725" y="25411"/>
                      </a:cubicBezTo>
                      <a:lnTo>
                        <a:pt x="154138" y="20487"/>
                      </a:lnTo>
                      <a:lnTo>
                        <a:pt x="154867" y="2432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FFB75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71" name="Google Shape;3471;p79"/>
                <p:cNvSpPr/>
                <p:nvPr/>
              </p:nvSpPr>
              <p:spPr>
                <a:xfrm>
                  <a:off x="3114900" y="3576575"/>
                  <a:ext cx="3385350" cy="1560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5414" h="62434" extrusionOk="0">
                      <a:moveTo>
                        <a:pt x="135414" y="1"/>
                      </a:moveTo>
                      <a:lnTo>
                        <a:pt x="1" y="4925"/>
                      </a:lnTo>
                      <a:cubicBezTo>
                        <a:pt x="1" y="4925"/>
                        <a:pt x="8663" y="43558"/>
                        <a:pt x="13071" y="62433"/>
                      </a:cubicBezTo>
                      <a:lnTo>
                        <a:pt x="132921" y="61339"/>
                      </a:lnTo>
                      <a:lnTo>
                        <a:pt x="135414" y="1"/>
                      </a:lnTo>
                      <a:close/>
                    </a:path>
                  </a:pathLst>
                </a:custGeom>
                <a:solidFill>
                  <a:srgbClr val="FFCC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72" name="Google Shape;3472;p79"/>
                <p:cNvSpPr/>
                <p:nvPr/>
              </p:nvSpPr>
              <p:spPr>
                <a:xfrm rot="-61885">
                  <a:off x="3619099" y="3790410"/>
                  <a:ext cx="1823706" cy="13457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2951" h="53831" extrusionOk="0">
                      <a:moveTo>
                        <a:pt x="72951" y="0"/>
                      </a:moveTo>
                      <a:lnTo>
                        <a:pt x="1" y="1064"/>
                      </a:lnTo>
                      <a:lnTo>
                        <a:pt x="5047" y="53162"/>
                      </a:lnTo>
                      <a:lnTo>
                        <a:pt x="8664" y="53162"/>
                      </a:lnTo>
                      <a:lnTo>
                        <a:pt x="66324" y="53831"/>
                      </a:lnTo>
                      <a:lnTo>
                        <a:pt x="70094" y="53831"/>
                      </a:lnTo>
                      <a:lnTo>
                        <a:pt x="72951" y="0"/>
                      </a:lnTo>
                      <a:close/>
                    </a:path>
                  </a:pathLst>
                </a:custGeom>
                <a:solidFill>
                  <a:srgbClr val="F79828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73" name="Google Shape;3473;p79"/>
                <p:cNvSpPr/>
                <p:nvPr/>
              </p:nvSpPr>
              <p:spPr>
                <a:xfrm>
                  <a:off x="1355750" y="3830375"/>
                  <a:ext cx="1325275" cy="1286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011" h="51461" extrusionOk="0">
                      <a:moveTo>
                        <a:pt x="52524" y="1"/>
                      </a:moveTo>
                      <a:lnTo>
                        <a:pt x="1" y="1703"/>
                      </a:lnTo>
                      <a:lnTo>
                        <a:pt x="2523" y="51005"/>
                      </a:lnTo>
                      <a:lnTo>
                        <a:pt x="18542" y="51461"/>
                      </a:lnTo>
                      <a:lnTo>
                        <a:pt x="11338" y="14256"/>
                      </a:lnTo>
                      <a:lnTo>
                        <a:pt x="11338" y="14256"/>
                      </a:lnTo>
                      <a:lnTo>
                        <a:pt x="53011" y="17053"/>
                      </a:lnTo>
                      <a:lnTo>
                        <a:pt x="52524" y="1"/>
                      </a:lnTo>
                      <a:close/>
                    </a:path>
                  </a:pathLst>
                </a:custGeom>
                <a:solidFill>
                  <a:srgbClr val="FFB75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74" name="Google Shape;3474;p79"/>
                <p:cNvSpPr/>
                <p:nvPr/>
              </p:nvSpPr>
              <p:spPr>
                <a:xfrm>
                  <a:off x="1639200" y="4186775"/>
                  <a:ext cx="1066900" cy="956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676" h="38269" extrusionOk="0">
                      <a:moveTo>
                        <a:pt x="0" y="0"/>
                      </a:moveTo>
                      <a:lnTo>
                        <a:pt x="7204" y="37205"/>
                      </a:lnTo>
                      <a:lnTo>
                        <a:pt x="42676" y="38268"/>
                      </a:lnTo>
                      <a:lnTo>
                        <a:pt x="42676" y="38268"/>
                      </a:lnTo>
                      <a:lnTo>
                        <a:pt x="41673" y="279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CC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75" name="Google Shape;3475;p79"/>
                <p:cNvSpPr/>
                <p:nvPr/>
              </p:nvSpPr>
              <p:spPr>
                <a:xfrm>
                  <a:off x="1313950" y="3349375"/>
                  <a:ext cx="1354925" cy="525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197" h="21004" extrusionOk="0">
                      <a:moveTo>
                        <a:pt x="53649" y="0"/>
                      </a:moveTo>
                      <a:lnTo>
                        <a:pt x="6475" y="5137"/>
                      </a:lnTo>
                      <a:lnTo>
                        <a:pt x="1" y="21004"/>
                      </a:lnTo>
                      <a:lnTo>
                        <a:pt x="54196" y="19241"/>
                      </a:lnTo>
                      <a:lnTo>
                        <a:pt x="53649" y="0"/>
                      </a:lnTo>
                      <a:close/>
                    </a:path>
                  </a:pathLst>
                </a:custGeom>
                <a:solidFill>
                  <a:srgbClr val="F79828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76" name="Google Shape;3476;p79"/>
                <p:cNvSpPr/>
                <p:nvPr/>
              </p:nvSpPr>
              <p:spPr>
                <a:xfrm>
                  <a:off x="2579175" y="2983875"/>
                  <a:ext cx="3990975" cy="243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9639" h="9758" extrusionOk="0">
                      <a:moveTo>
                        <a:pt x="1" y="0"/>
                      </a:moveTo>
                      <a:lnTo>
                        <a:pt x="821" y="9757"/>
                      </a:lnTo>
                      <a:lnTo>
                        <a:pt x="159639" y="9757"/>
                      </a:lnTo>
                      <a:lnTo>
                        <a:pt x="159639" y="1429"/>
                      </a:ln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F79828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77" name="Google Shape;3477;p79"/>
                <p:cNvSpPr/>
                <p:nvPr/>
              </p:nvSpPr>
              <p:spPr>
                <a:xfrm>
                  <a:off x="2599700" y="3227800"/>
                  <a:ext cx="3970450" cy="76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8818" h="3040" extrusionOk="0">
                      <a:moveTo>
                        <a:pt x="0" y="0"/>
                      </a:moveTo>
                      <a:lnTo>
                        <a:pt x="1338" y="3040"/>
                      </a:lnTo>
                      <a:lnTo>
                        <a:pt x="157055" y="3040"/>
                      </a:lnTo>
                      <a:lnTo>
                        <a:pt x="158818" y="0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78" name="Google Shape;3478;p79"/>
                <p:cNvSpPr/>
                <p:nvPr/>
              </p:nvSpPr>
              <p:spPr>
                <a:xfrm>
                  <a:off x="2535875" y="2055275"/>
                  <a:ext cx="4089000" cy="860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560" h="34409" extrusionOk="0">
                      <a:moveTo>
                        <a:pt x="81734" y="1"/>
                      </a:moveTo>
                      <a:lnTo>
                        <a:pt x="0" y="26840"/>
                      </a:lnTo>
                      <a:lnTo>
                        <a:pt x="426" y="32828"/>
                      </a:lnTo>
                      <a:lnTo>
                        <a:pt x="80883" y="6262"/>
                      </a:lnTo>
                      <a:lnTo>
                        <a:pt x="163559" y="34409"/>
                      </a:lnTo>
                      <a:lnTo>
                        <a:pt x="163559" y="25685"/>
                      </a:lnTo>
                      <a:lnTo>
                        <a:pt x="81734" y="1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79" name="Google Shape;3479;p79"/>
                <p:cNvSpPr/>
                <p:nvPr/>
              </p:nvSpPr>
              <p:spPr>
                <a:xfrm>
                  <a:off x="2520675" y="2027925"/>
                  <a:ext cx="4104200" cy="860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4168" h="34409" extrusionOk="0">
                      <a:moveTo>
                        <a:pt x="82342" y="1"/>
                      </a:moveTo>
                      <a:lnTo>
                        <a:pt x="0" y="26718"/>
                      </a:lnTo>
                      <a:lnTo>
                        <a:pt x="1034" y="32858"/>
                      </a:lnTo>
                      <a:lnTo>
                        <a:pt x="81491" y="6262"/>
                      </a:lnTo>
                      <a:lnTo>
                        <a:pt x="164167" y="34408"/>
                      </a:lnTo>
                      <a:lnTo>
                        <a:pt x="164167" y="25715"/>
                      </a:lnTo>
                      <a:lnTo>
                        <a:pt x="82342" y="1"/>
                      </a:lnTo>
                      <a:close/>
                    </a:path>
                  </a:pathLst>
                </a:custGeom>
                <a:solidFill>
                  <a:srgbClr val="F79828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80" name="Google Shape;3480;p79"/>
                <p:cNvSpPr/>
                <p:nvPr/>
              </p:nvSpPr>
              <p:spPr>
                <a:xfrm>
                  <a:off x="5776800" y="3874450"/>
                  <a:ext cx="336650" cy="114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66" h="4561" extrusionOk="0">
                      <a:moveTo>
                        <a:pt x="1" y="1"/>
                      </a:moveTo>
                      <a:lnTo>
                        <a:pt x="1" y="4560"/>
                      </a:lnTo>
                      <a:lnTo>
                        <a:pt x="13466" y="4560"/>
                      </a:lnTo>
                      <a:lnTo>
                        <a:pt x="13466" y="1"/>
                      </a:lnTo>
                      <a:close/>
                    </a:path>
                  </a:pathLst>
                </a:custGeom>
                <a:solidFill>
                  <a:srgbClr val="FFB75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81" name="Google Shape;3481;p79"/>
                <p:cNvSpPr/>
                <p:nvPr/>
              </p:nvSpPr>
              <p:spPr>
                <a:xfrm>
                  <a:off x="3091350" y="3977050"/>
                  <a:ext cx="337425" cy="114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97" h="4560" extrusionOk="0">
                      <a:moveTo>
                        <a:pt x="0" y="0"/>
                      </a:moveTo>
                      <a:lnTo>
                        <a:pt x="0" y="4560"/>
                      </a:lnTo>
                      <a:lnTo>
                        <a:pt x="13496" y="4560"/>
                      </a:lnTo>
                      <a:lnTo>
                        <a:pt x="13496" y="0"/>
                      </a:lnTo>
                      <a:close/>
                    </a:path>
                  </a:pathLst>
                </a:custGeom>
                <a:solidFill>
                  <a:srgbClr val="FFB75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82" name="Google Shape;3482;p79"/>
                <p:cNvSpPr/>
                <p:nvPr/>
              </p:nvSpPr>
              <p:spPr>
                <a:xfrm>
                  <a:off x="6062525" y="4135850"/>
                  <a:ext cx="337425" cy="114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97" h="4561" extrusionOk="0">
                      <a:moveTo>
                        <a:pt x="1" y="1"/>
                      </a:moveTo>
                      <a:lnTo>
                        <a:pt x="1" y="4560"/>
                      </a:lnTo>
                      <a:lnTo>
                        <a:pt x="13496" y="4560"/>
                      </a:lnTo>
                      <a:lnTo>
                        <a:pt x="13496" y="1"/>
                      </a:lnTo>
                      <a:close/>
                    </a:path>
                  </a:pathLst>
                </a:custGeom>
                <a:solidFill>
                  <a:srgbClr val="FFB75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83" name="Google Shape;3483;p79"/>
                <p:cNvSpPr/>
                <p:nvPr/>
              </p:nvSpPr>
              <p:spPr>
                <a:xfrm>
                  <a:off x="7330800" y="4139650"/>
                  <a:ext cx="337400" cy="114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96" h="4561" extrusionOk="0">
                      <a:moveTo>
                        <a:pt x="0" y="1"/>
                      </a:moveTo>
                      <a:lnTo>
                        <a:pt x="0" y="4560"/>
                      </a:lnTo>
                      <a:lnTo>
                        <a:pt x="13496" y="4560"/>
                      </a:lnTo>
                      <a:lnTo>
                        <a:pt x="13496" y="1"/>
                      </a:lnTo>
                      <a:close/>
                    </a:path>
                  </a:pathLst>
                </a:custGeom>
                <a:solidFill>
                  <a:srgbClr val="FFB75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84" name="Google Shape;3484;p79"/>
                <p:cNvSpPr/>
                <p:nvPr/>
              </p:nvSpPr>
              <p:spPr>
                <a:xfrm>
                  <a:off x="5656750" y="4588750"/>
                  <a:ext cx="336650" cy="114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66" h="4560" extrusionOk="0">
                      <a:moveTo>
                        <a:pt x="0" y="1"/>
                      </a:moveTo>
                      <a:lnTo>
                        <a:pt x="0" y="4560"/>
                      </a:lnTo>
                      <a:lnTo>
                        <a:pt x="13466" y="4560"/>
                      </a:lnTo>
                      <a:lnTo>
                        <a:pt x="13466" y="1"/>
                      </a:lnTo>
                      <a:close/>
                    </a:path>
                  </a:pathLst>
                </a:custGeom>
                <a:solidFill>
                  <a:srgbClr val="FFB75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85" name="Google Shape;3485;p79"/>
                <p:cNvSpPr/>
                <p:nvPr/>
              </p:nvSpPr>
              <p:spPr>
                <a:xfrm>
                  <a:off x="2114875" y="4312925"/>
                  <a:ext cx="337425" cy="114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97" h="4560" extrusionOk="0">
                      <a:moveTo>
                        <a:pt x="1" y="0"/>
                      </a:moveTo>
                      <a:lnTo>
                        <a:pt x="1" y="4559"/>
                      </a:lnTo>
                      <a:lnTo>
                        <a:pt x="13497" y="4559"/>
                      </a:lnTo>
                      <a:lnTo>
                        <a:pt x="13497" y="0"/>
                      </a:lnTo>
                      <a:close/>
                    </a:path>
                  </a:pathLst>
                </a:custGeom>
                <a:solidFill>
                  <a:srgbClr val="FFB75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86" name="Google Shape;3486;p79"/>
                <p:cNvSpPr/>
                <p:nvPr/>
              </p:nvSpPr>
              <p:spPr>
                <a:xfrm>
                  <a:off x="5331500" y="2713350"/>
                  <a:ext cx="336675" cy="114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67" h="4560" extrusionOk="0">
                      <a:moveTo>
                        <a:pt x="1" y="0"/>
                      </a:moveTo>
                      <a:lnTo>
                        <a:pt x="1" y="4560"/>
                      </a:lnTo>
                      <a:lnTo>
                        <a:pt x="13466" y="4560"/>
                      </a:lnTo>
                      <a:lnTo>
                        <a:pt x="13466" y="0"/>
                      </a:lnTo>
                      <a:close/>
                    </a:path>
                  </a:pathLst>
                </a:custGeom>
                <a:solidFill>
                  <a:srgbClr val="FFB75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87" name="Google Shape;3487;p79"/>
                <p:cNvSpPr/>
                <p:nvPr/>
              </p:nvSpPr>
              <p:spPr>
                <a:xfrm>
                  <a:off x="3770700" y="2573525"/>
                  <a:ext cx="337400" cy="1140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96" h="4560" extrusionOk="0">
                      <a:moveTo>
                        <a:pt x="0" y="1"/>
                      </a:moveTo>
                      <a:lnTo>
                        <a:pt x="0" y="4560"/>
                      </a:lnTo>
                      <a:lnTo>
                        <a:pt x="13496" y="4560"/>
                      </a:lnTo>
                      <a:lnTo>
                        <a:pt x="13496" y="1"/>
                      </a:lnTo>
                      <a:close/>
                    </a:path>
                  </a:pathLst>
                </a:custGeom>
                <a:solidFill>
                  <a:srgbClr val="FFB75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88" name="Google Shape;3488;p79"/>
                <p:cNvSpPr/>
                <p:nvPr/>
              </p:nvSpPr>
              <p:spPr>
                <a:xfrm rot="-61885">
                  <a:off x="3561025" y="3747649"/>
                  <a:ext cx="1938451" cy="13913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7541" h="55656" extrusionOk="0">
                      <a:moveTo>
                        <a:pt x="77540" y="1"/>
                      </a:moveTo>
                      <a:lnTo>
                        <a:pt x="1" y="1247"/>
                      </a:lnTo>
                      <a:lnTo>
                        <a:pt x="5381" y="54926"/>
                      </a:lnTo>
                      <a:lnTo>
                        <a:pt x="9211" y="54926"/>
                      </a:lnTo>
                      <a:lnTo>
                        <a:pt x="3466" y="3588"/>
                      </a:lnTo>
                      <a:lnTo>
                        <a:pt x="73954" y="2706"/>
                      </a:lnTo>
                      <a:lnTo>
                        <a:pt x="73954" y="2706"/>
                      </a:lnTo>
                      <a:lnTo>
                        <a:pt x="70519" y="55655"/>
                      </a:lnTo>
                      <a:lnTo>
                        <a:pt x="74501" y="55655"/>
                      </a:lnTo>
                      <a:lnTo>
                        <a:pt x="77540" y="1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89" name="Google Shape;3489;p79"/>
                <p:cNvSpPr/>
                <p:nvPr/>
              </p:nvSpPr>
              <p:spPr>
                <a:xfrm>
                  <a:off x="6518475" y="2882050"/>
                  <a:ext cx="106400" cy="1375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56" h="5502" extrusionOk="0">
                      <a:moveTo>
                        <a:pt x="395" y="0"/>
                      </a:moveTo>
                      <a:lnTo>
                        <a:pt x="0" y="5502"/>
                      </a:lnTo>
                      <a:lnTo>
                        <a:pt x="4255" y="1338"/>
                      </a:lnTo>
                      <a:lnTo>
                        <a:pt x="395" y="0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90" name="Google Shape;3490;p79"/>
                <p:cNvSpPr/>
                <p:nvPr/>
              </p:nvSpPr>
              <p:spPr>
                <a:xfrm>
                  <a:off x="2546500" y="2845575"/>
                  <a:ext cx="98825" cy="139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953" h="5563" extrusionOk="0">
                      <a:moveTo>
                        <a:pt x="3739" y="0"/>
                      </a:moveTo>
                      <a:lnTo>
                        <a:pt x="1" y="1216"/>
                      </a:lnTo>
                      <a:lnTo>
                        <a:pt x="3952" y="5563"/>
                      </a:lnTo>
                      <a:lnTo>
                        <a:pt x="3739" y="0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91" name="Google Shape;3491;p79"/>
                <p:cNvSpPr/>
                <p:nvPr/>
              </p:nvSpPr>
              <p:spPr>
                <a:xfrm>
                  <a:off x="4265375" y="2362275"/>
                  <a:ext cx="636050" cy="5980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42" h="23922" extrusionOk="0">
                      <a:moveTo>
                        <a:pt x="12098" y="1"/>
                      </a:moveTo>
                      <a:cubicBezTo>
                        <a:pt x="5290" y="1"/>
                        <a:pt x="1" y="5837"/>
                        <a:pt x="1" y="11946"/>
                      </a:cubicBezTo>
                      <a:cubicBezTo>
                        <a:pt x="1" y="19667"/>
                        <a:pt x="6688" y="23922"/>
                        <a:pt x="13527" y="23922"/>
                      </a:cubicBezTo>
                      <a:cubicBezTo>
                        <a:pt x="20335" y="23922"/>
                        <a:pt x="25442" y="17235"/>
                        <a:pt x="25442" y="11095"/>
                      </a:cubicBezTo>
                      <a:cubicBezTo>
                        <a:pt x="25442" y="4985"/>
                        <a:pt x="18907" y="1"/>
                        <a:pt x="12098" y="1"/>
                      </a:cubicBezTo>
                      <a:close/>
                    </a:path>
                  </a:pathLst>
                </a:custGeom>
                <a:solidFill>
                  <a:srgbClr val="FFB75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92" name="Google Shape;3492;p79"/>
                <p:cNvSpPr/>
                <p:nvPr/>
              </p:nvSpPr>
              <p:spPr>
                <a:xfrm>
                  <a:off x="4247150" y="2353150"/>
                  <a:ext cx="636050" cy="5980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442" h="23923" extrusionOk="0">
                      <a:moveTo>
                        <a:pt x="12098" y="1"/>
                      </a:moveTo>
                      <a:cubicBezTo>
                        <a:pt x="5289" y="1"/>
                        <a:pt x="0" y="5837"/>
                        <a:pt x="0" y="11946"/>
                      </a:cubicBezTo>
                      <a:cubicBezTo>
                        <a:pt x="0" y="19697"/>
                        <a:pt x="6718" y="23922"/>
                        <a:pt x="13526" y="23922"/>
                      </a:cubicBezTo>
                      <a:cubicBezTo>
                        <a:pt x="20335" y="23922"/>
                        <a:pt x="25441" y="17235"/>
                        <a:pt x="25441" y="11095"/>
                      </a:cubicBezTo>
                      <a:cubicBezTo>
                        <a:pt x="25441" y="4986"/>
                        <a:pt x="18906" y="1"/>
                        <a:pt x="12098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93" name="Google Shape;3493;p79"/>
                <p:cNvSpPr/>
                <p:nvPr/>
              </p:nvSpPr>
              <p:spPr>
                <a:xfrm>
                  <a:off x="4331500" y="2385825"/>
                  <a:ext cx="516750" cy="3222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670" h="12889" extrusionOk="0">
                      <a:moveTo>
                        <a:pt x="8785" y="1"/>
                      </a:moveTo>
                      <a:cubicBezTo>
                        <a:pt x="5107" y="1"/>
                        <a:pt x="1945" y="1885"/>
                        <a:pt x="0" y="4591"/>
                      </a:cubicBezTo>
                      <a:cubicBezTo>
                        <a:pt x="6626" y="7691"/>
                        <a:pt x="13313" y="10670"/>
                        <a:pt x="20244" y="12889"/>
                      </a:cubicBezTo>
                      <a:cubicBezTo>
                        <a:pt x="20517" y="11916"/>
                        <a:pt x="20669" y="10882"/>
                        <a:pt x="20669" y="9879"/>
                      </a:cubicBezTo>
                      <a:cubicBezTo>
                        <a:pt x="20669" y="4408"/>
                        <a:pt x="14864" y="1"/>
                        <a:pt x="8785" y="1"/>
                      </a:cubicBezTo>
                      <a:close/>
                    </a:path>
                  </a:pathLst>
                </a:custGeom>
                <a:solidFill>
                  <a:srgbClr val="E6E4F4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94" name="Google Shape;3494;p79"/>
                <p:cNvSpPr/>
                <p:nvPr/>
              </p:nvSpPr>
              <p:spPr>
                <a:xfrm>
                  <a:off x="4281350" y="2500575"/>
                  <a:ext cx="556250" cy="417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250" h="16719" extrusionOk="0">
                      <a:moveTo>
                        <a:pt x="2006" y="1"/>
                      </a:moveTo>
                      <a:cubicBezTo>
                        <a:pt x="760" y="1794"/>
                        <a:pt x="0" y="3891"/>
                        <a:pt x="0" y="6049"/>
                      </a:cubicBezTo>
                      <a:cubicBezTo>
                        <a:pt x="0" y="12949"/>
                        <a:pt x="5988" y="16718"/>
                        <a:pt x="12067" y="16718"/>
                      </a:cubicBezTo>
                      <a:cubicBezTo>
                        <a:pt x="17022" y="16718"/>
                        <a:pt x="20973" y="12736"/>
                        <a:pt x="22250" y="8299"/>
                      </a:cubicBezTo>
                      <a:cubicBezTo>
                        <a:pt x="15319" y="6080"/>
                        <a:pt x="8632" y="3101"/>
                        <a:pt x="2006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95" name="Google Shape;3495;p79"/>
                <p:cNvSpPr/>
                <p:nvPr/>
              </p:nvSpPr>
              <p:spPr>
                <a:xfrm>
                  <a:off x="4525275" y="2515775"/>
                  <a:ext cx="79800" cy="1603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92" h="6414" extrusionOk="0">
                      <a:moveTo>
                        <a:pt x="1550" y="1"/>
                      </a:moveTo>
                      <a:lnTo>
                        <a:pt x="0" y="2189"/>
                      </a:lnTo>
                      <a:lnTo>
                        <a:pt x="1246" y="2189"/>
                      </a:lnTo>
                      <a:lnTo>
                        <a:pt x="1246" y="6414"/>
                      </a:lnTo>
                      <a:lnTo>
                        <a:pt x="2128" y="6414"/>
                      </a:lnTo>
                      <a:lnTo>
                        <a:pt x="1854" y="1885"/>
                      </a:lnTo>
                      <a:lnTo>
                        <a:pt x="3192" y="1885"/>
                      </a:lnTo>
                      <a:lnTo>
                        <a:pt x="1550" y="1"/>
                      </a:lnTo>
                      <a:close/>
                    </a:path>
                  </a:pathLst>
                </a:custGeom>
                <a:solidFill>
                  <a:srgbClr val="645CA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96" name="Google Shape;3496;p79"/>
                <p:cNvSpPr/>
                <p:nvPr/>
              </p:nvSpPr>
              <p:spPr>
                <a:xfrm>
                  <a:off x="4553375" y="2593275"/>
                  <a:ext cx="252325" cy="88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93" h="3527" extrusionOk="0">
                      <a:moveTo>
                        <a:pt x="7600" y="1"/>
                      </a:moveTo>
                      <a:lnTo>
                        <a:pt x="7934" y="1217"/>
                      </a:lnTo>
                      <a:lnTo>
                        <a:pt x="1" y="2676"/>
                      </a:lnTo>
                      <a:lnTo>
                        <a:pt x="244" y="3527"/>
                      </a:lnTo>
                      <a:lnTo>
                        <a:pt x="8390" y="1703"/>
                      </a:lnTo>
                      <a:lnTo>
                        <a:pt x="8755" y="3010"/>
                      </a:lnTo>
                      <a:lnTo>
                        <a:pt x="10092" y="913"/>
                      </a:lnTo>
                      <a:lnTo>
                        <a:pt x="7600" y="1"/>
                      </a:lnTo>
                      <a:close/>
                    </a:path>
                  </a:pathLst>
                </a:custGeom>
                <a:solidFill>
                  <a:srgbClr val="645CA7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97" name="Google Shape;3497;p79"/>
                <p:cNvSpPr/>
                <p:nvPr/>
              </p:nvSpPr>
              <p:spPr>
                <a:xfrm>
                  <a:off x="1313950" y="3830375"/>
                  <a:ext cx="1361750" cy="1011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470" h="4044" extrusionOk="0">
                      <a:moveTo>
                        <a:pt x="54196" y="1"/>
                      </a:moveTo>
                      <a:lnTo>
                        <a:pt x="1" y="1764"/>
                      </a:lnTo>
                      <a:lnTo>
                        <a:pt x="852" y="4043"/>
                      </a:lnTo>
                      <a:lnTo>
                        <a:pt x="54470" y="3466"/>
                      </a:lnTo>
                      <a:lnTo>
                        <a:pt x="54196" y="1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498" name="Google Shape;3498;p79"/>
                <p:cNvSpPr/>
                <p:nvPr/>
              </p:nvSpPr>
              <p:spPr>
                <a:xfrm>
                  <a:off x="3756250" y="3931450"/>
                  <a:ext cx="1567675" cy="8070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2707" h="32281" extrusionOk="0">
                      <a:moveTo>
                        <a:pt x="62707" y="0"/>
                      </a:moveTo>
                      <a:lnTo>
                        <a:pt x="1" y="5077"/>
                      </a:lnTo>
                      <a:lnTo>
                        <a:pt x="3162" y="32281"/>
                      </a:lnTo>
                      <a:lnTo>
                        <a:pt x="60944" y="23071"/>
                      </a:lnTo>
                      <a:lnTo>
                        <a:pt x="62707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3499" name="Google Shape;3499;p79"/>
              <p:cNvSpPr/>
              <p:nvPr/>
            </p:nvSpPr>
            <p:spPr>
              <a:xfrm>
                <a:off x="4537825" y="3896350"/>
                <a:ext cx="74345" cy="883314"/>
              </a:xfrm>
              <a:custGeom>
                <a:avLst/>
                <a:gdLst/>
                <a:ahLst/>
                <a:cxnLst/>
                <a:rect l="l" t="t" r="r" b="b"/>
                <a:pathLst>
                  <a:path w="4405" h="52901" extrusionOk="0">
                    <a:moveTo>
                      <a:pt x="4142" y="0"/>
                    </a:moveTo>
                    <a:lnTo>
                      <a:pt x="4142" y="0"/>
                    </a:lnTo>
                    <a:cubicBezTo>
                      <a:pt x="4139" y="0"/>
                      <a:pt x="4137" y="4"/>
                      <a:pt x="4134" y="12"/>
                    </a:cubicBezTo>
                    <a:cubicBezTo>
                      <a:pt x="4023" y="326"/>
                      <a:pt x="3570" y="431"/>
                      <a:pt x="3016" y="431"/>
                    </a:cubicBezTo>
                    <a:cubicBezTo>
                      <a:pt x="1909" y="431"/>
                      <a:pt x="396" y="12"/>
                      <a:pt x="396" y="12"/>
                    </a:cubicBezTo>
                    <a:lnTo>
                      <a:pt x="1" y="52718"/>
                    </a:lnTo>
                    <a:lnTo>
                      <a:pt x="2432" y="52900"/>
                    </a:lnTo>
                    <a:cubicBezTo>
                      <a:pt x="2432" y="52900"/>
                      <a:pt x="4405" y="0"/>
                      <a:pt x="4142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3500" name="Google Shape;3500;p79"/>
          <p:cNvGrpSpPr/>
          <p:nvPr/>
        </p:nvGrpSpPr>
        <p:grpSpPr>
          <a:xfrm>
            <a:off x="5391392" y="2807455"/>
            <a:ext cx="465300" cy="457536"/>
            <a:chOff x="2866317" y="3817357"/>
            <a:chExt cx="362920" cy="356865"/>
          </a:xfrm>
        </p:grpSpPr>
        <p:sp>
          <p:nvSpPr>
            <p:cNvPr id="3501" name="Google Shape;3501;p79"/>
            <p:cNvSpPr/>
            <p:nvPr/>
          </p:nvSpPr>
          <p:spPr>
            <a:xfrm>
              <a:off x="2866317" y="3817357"/>
              <a:ext cx="356865" cy="356498"/>
            </a:xfrm>
            <a:custGeom>
              <a:avLst/>
              <a:gdLst/>
              <a:ahLst/>
              <a:cxnLst/>
              <a:rect l="l" t="t" r="r" b="b"/>
              <a:pathLst>
                <a:path w="13613" h="13599" extrusionOk="0">
                  <a:moveTo>
                    <a:pt x="6799" y="0"/>
                  </a:moveTo>
                  <a:cubicBezTo>
                    <a:pt x="3046" y="0"/>
                    <a:pt x="0" y="3046"/>
                    <a:pt x="0" y="6799"/>
                  </a:cubicBezTo>
                  <a:cubicBezTo>
                    <a:pt x="0" y="10552"/>
                    <a:pt x="3046" y="13598"/>
                    <a:pt x="6799" y="13598"/>
                  </a:cubicBezTo>
                  <a:cubicBezTo>
                    <a:pt x="10567" y="13598"/>
                    <a:pt x="13613" y="10552"/>
                    <a:pt x="13613" y="6799"/>
                  </a:cubicBezTo>
                  <a:cubicBezTo>
                    <a:pt x="13613" y="3046"/>
                    <a:pt x="10567" y="0"/>
                    <a:pt x="679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2" name="Google Shape;3502;p79"/>
            <p:cNvSpPr/>
            <p:nvPr/>
          </p:nvSpPr>
          <p:spPr>
            <a:xfrm>
              <a:off x="3021457" y="3817357"/>
              <a:ext cx="207780" cy="356576"/>
            </a:xfrm>
            <a:custGeom>
              <a:avLst/>
              <a:gdLst/>
              <a:ahLst/>
              <a:cxnLst/>
              <a:rect l="l" t="t" r="r" b="b"/>
              <a:pathLst>
                <a:path w="7926" h="13602" extrusionOk="0">
                  <a:moveTo>
                    <a:pt x="881" y="0"/>
                  </a:moveTo>
                  <a:cubicBezTo>
                    <a:pt x="593" y="0"/>
                    <a:pt x="290" y="15"/>
                    <a:pt x="1" y="58"/>
                  </a:cubicBezTo>
                  <a:cubicBezTo>
                    <a:pt x="3379" y="505"/>
                    <a:pt x="5919" y="3378"/>
                    <a:pt x="5919" y="6799"/>
                  </a:cubicBezTo>
                  <a:cubicBezTo>
                    <a:pt x="5919" y="10220"/>
                    <a:pt x="3379" y="13093"/>
                    <a:pt x="1" y="13541"/>
                  </a:cubicBezTo>
                  <a:cubicBezTo>
                    <a:pt x="306" y="13581"/>
                    <a:pt x="610" y="13601"/>
                    <a:pt x="909" y="13601"/>
                  </a:cubicBezTo>
                  <a:cubicBezTo>
                    <a:pt x="4431" y="13601"/>
                    <a:pt x="7440" y="10865"/>
                    <a:pt x="7666" y="7247"/>
                  </a:cubicBezTo>
                  <a:cubicBezTo>
                    <a:pt x="7926" y="3320"/>
                    <a:pt x="4822" y="0"/>
                    <a:pt x="88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3" name="Google Shape;3503;p79"/>
            <p:cNvSpPr/>
            <p:nvPr/>
          </p:nvSpPr>
          <p:spPr>
            <a:xfrm>
              <a:off x="2928367" y="3894561"/>
              <a:ext cx="194175" cy="279662"/>
            </a:xfrm>
            <a:custGeom>
              <a:avLst/>
              <a:gdLst/>
              <a:ahLst/>
              <a:cxnLst/>
              <a:rect l="l" t="t" r="r" b="b"/>
              <a:pathLst>
                <a:path w="7407" h="10668" extrusionOk="0">
                  <a:moveTo>
                    <a:pt x="6208" y="0"/>
                  </a:moveTo>
                  <a:cubicBezTo>
                    <a:pt x="4086" y="14"/>
                    <a:pt x="2079" y="1732"/>
                    <a:pt x="2079" y="3854"/>
                  </a:cubicBezTo>
                  <a:lnTo>
                    <a:pt x="2079" y="4114"/>
                  </a:lnTo>
                  <a:cubicBezTo>
                    <a:pt x="2079" y="4129"/>
                    <a:pt x="2051" y="4157"/>
                    <a:pt x="2036" y="4157"/>
                  </a:cubicBezTo>
                  <a:lnTo>
                    <a:pt x="174" y="4157"/>
                  </a:lnTo>
                  <a:cubicBezTo>
                    <a:pt x="73" y="4157"/>
                    <a:pt x="1" y="4230"/>
                    <a:pt x="1" y="4331"/>
                  </a:cubicBezTo>
                  <a:lnTo>
                    <a:pt x="1" y="6048"/>
                  </a:lnTo>
                  <a:cubicBezTo>
                    <a:pt x="1" y="6149"/>
                    <a:pt x="73" y="6236"/>
                    <a:pt x="174" y="6236"/>
                  </a:cubicBezTo>
                  <a:lnTo>
                    <a:pt x="2036" y="6236"/>
                  </a:lnTo>
                  <a:cubicBezTo>
                    <a:pt x="2051" y="6236"/>
                    <a:pt x="2079" y="6251"/>
                    <a:pt x="2079" y="6279"/>
                  </a:cubicBezTo>
                  <a:lnTo>
                    <a:pt x="2079" y="10220"/>
                  </a:lnTo>
                  <a:cubicBezTo>
                    <a:pt x="2079" y="10235"/>
                    <a:pt x="2079" y="10249"/>
                    <a:pt x="2108" y="10264"/>
                  </a:cubicBezTo>
                  <a:cubicBezTo>
                    <a:pt x="2743" y="10495"/>
                    <a:pt x="3422" y="10624"/>
                    <a:pt x="4100" y="10668"/>
                  </a:cubicBezTo>
                  <a:cubicBezTo>
                    <a:pt x="4129" y="10668"/>
                    <a:pt x="4144" y="10639"/>
                    <a:pt x="4144" y="10624"/>
                  </a:cubicBezTo>
                  <a:lnTo>
                    <a:pt x="4144" y="6279"/>
                  </a:lnTo>
                  <a:cubicBezTo>
                    <a:pt x="4144" y="6251"/>
                    <a:pt x="4158" y="6236"/>
                    <a:pt x="4187" y="6236"/>
                  </a:cubicBezTo>
                  <a:lnTo>
                    <a:pt x="7218" y="6236"/>
                  </a:lnTo>
                  <a:cubicBezTo>
                    <a:pt x="7319" y="6236"/>
                    <a:pt x="7406" y="6149"/>
                    <a:pt x="7406" y="6048"/>
                  </a:cubicBezTo>
                  <a:lnTo>
                    <a:pt x="7406" y="4331"/>
                  </a:lnTo>
                  <a:cubicBezTo>
                    <a:pt x="7406" y="4230"/>
                    <a:pt x="7319" y="4143"/>
                    <a:pt x="7218" y="4143"/>
                  </a:cubicBezTo>
                  <a:lnTo>
                    <a:pt x="4187" y="4143"/>
                  </a:lnTo>
                  <a:cubicBezTo>
                    <a:pt x="4158" y="4143"/>
                    <a:pt x="4144" y="4129"/>
                    <a:pt x="4144" y="4100"/>
                  </a:cubicBezTo>
                  <a:lnTo>
                    <a:pt x="4144" y="3854"/>
                  </a:lnTo>
                  <a:cubicBezTo>
                    <a:pt x="4144" y="2714"/>
                    <a:pt x="5068" y="2079"/>
                    <a:pt x="6208" y="2079"/>
                  </a:cubicBezTo>
                  <a:lnTo>
                    <a:pt x="7218" y="2079"/>
                  </a:lnTo>
                  <a:cubicBezTo>
                    <a:pt x="7319" y="2079"/>
                    <a:pt x="7406" y="1992"/>
                    <a:pt x="7406" y="1891"/>
                  </a:cubicBezTo>
                  <a:lnTo>
                    <a:pt x="7406" y="173"/>
                  </a:lnTo>
                  <a:cubicBezTo>
                    <a:pt x="7406" y="72"/>
                    <a:pt x="7319" y="0"/>
                    <a:pt x="7218" y="0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504" name="Google Shape;3504;p79"/>
          <p:cNvGrpSpPr/>
          <p:nvPr/>
        </p:nvGrpSpPr>
        <p:grpSpPr>
          <a:xfrm>
            <a:off x="5966329" y="2807455"/>
            <a:ext cx="465300" cy="457536"/>
            <a:chOff x="3314750" y="3817357"/>
            <a:chExt cx="362920" cy="356865"/>
          </a:xfrm>
        </p:grpSpPr>
        <p:sp>
          <p:nvSpPr>
            <p:cNvPr id="3505" name="Google Shape;3505;p79"/>
            <p:cNvSpPr/>
            <p:nvPr/>
          </p:nvSpPr>
          <p:spPr>
            <a:xfrm>
              <a:off x="3314750" y="3817357"/>
              <a:ext cx="356865" cy="356498"/>
            </a:xfrm>
            <a:custGeom>
              <a:avLst/>
              <a:gdLst/>
              <a:ahLst/>
              <a:cxnLst/>
              <a:rect l="l" t="t" r="r" b="b"/>
              <a:pathLst>
                <a:path w="13613" h="13599" extrusionOk="0">
                  <a:moveTo>
                    <a:pt x="6814" y="0"/>
                  </a:moveTo>
                  <a:cubicBezTo>
                    <a:pt x="3046" y="0"/>
                    <a:pt x="0" y="3046"/>
                    <a:pt x="0" y="6799"/>
                  </a:cubicBezTo>
                  <a:cubicBezTo>
                    <a:pt x="0" y="10552"/>
                    <a:pt x="3046" y="13598"/>
                    <a:pt x="6814" y="13598"/>
                  </a:cubicBezTo>
                  <a:cubicBezTo>
                    <a:pt x="10567" y="13598"/>
                    <a:pt x="13613" y="10552"/>
                    <a:pt x="13613" y="6799"/>
                  </a:cubicBezTo>
                  <a:cubicBezTo>
                    <a:pt x="13613" y="3046"/>
                    <a:pt x="10567" y="0"/>
                    <a:pt x="681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6" name="Google Shape;3506;p79"/>
            <p:cNvSpPr/>
            <p:nvPr/>
          </p:nvSpPr>
          <p:spPr>
            <a:xfrm>
              <a:off x="3469891" y="3817357"/>
              <a:ext cx="207780" cy="356865"/>
            </a:xfrm>
            <a:custGeom>
              <a:avLst/>
              <a:gdLst/>
              <a:ahLst/>
              <a:cxnLst/>
              <a:rect l="l" t="t" r="r" b="b"/>
              <a:pathLst>
                <a:path w="7926" h="13613" extrusionOk="0">
                  <a:moveTo>
                    <a:pt x="881" y="0"/>
                  </a:moveTo>
                  <a:cubicBezTo>
                    <a:pt x="884" y="0"/>
                    <a:pt x="886" y="0"/>
                    <a:pt x="888" y="0"/>
                  </a:cubicBezTo>
                  <a:lnTo>
                    <a:pt x="888" y="0"/>
                  </a:lnTo>
                  <a:cubicBezTo>
                    <a:pt x="891" y="0"/>
                    <a:pt x="893" y="0"/>
                    <a:pt x="896" y="0"/>
                  </a:cubicBezTo>
                  <a:close/>
                  <a:moveTo>
                    <a:pt x="888" y="0"/>
                  </a:moveTo>
                  <a:lnTo>
                    <a:pt x="888" y="0"/>
                  </a:lnTo>
                  <a:cubicBezTo>
                    <a:pt x="588" y="0"/>
                    <a:pt x="301" y="15"/>
                    <a:pt x="1" y="58"/>
                  </a:cubicBezTo>
                  <a:cubicBezTo>
                    <a:pt x="3393" y="491"/>
                    <a:pt x="5934" y="3378"/>
                    <a:pt x="5934" y="6799"/>
                  </a:cubicBezTo>
                  <a:cubicBezTo>
                    <a:pt x="5934" y="10220"/>
                    <a:pt x="3393" y="13107"/>
                    <a:pt x="1" y="13555"/>
                  </a:cubicBezTo>
                  <a:cubicBezTo>
                    <a:pt x="299" y="13594"/>
                    <a:pt x="595" y="13612"/>
                    <a:pt x="887" y="13612"/>
                  </a:cubicBezTo>
                  <a:cubicBezTo>
                    <a:pt x="4418" y="13612"/>
                    <a:pt x="7441" y="10873"/>
                    <a:pt x="7680" y="7247"/>
                  </a:cubicBezTo>
                  <a:cubicBezTo>
                    <a:pt x="7926" y="3323"/>
                    <a:pt x="4826" y="4"/>
                    <a:pt x="88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7" name="Google Shape;3507;p79"/>
            <p:cNvSpPr/>
            <p:nvPr/>
          </p:nvSpPr>
          <p:spPr>
            <a:xfrm>
              <a:off x="3379082" y="3881296"/>
              <a:ext cx="228595" cy="228595"/>
            </a:xfrm>
            <a:custGeom>
              <a:avLst/>
              <a:gdLst/>
              <a:ahLst/>
              <a:cxnLst/>
              <a:rect l="l" t="t" r="r" b="b"/>
              <a:pathLst>
                <a:path w="8720" h="8720" extrusionOk="0">
                  <a:moveTo>
                    <a:pt x="6886" y="448"/>
                  </a:moveTo>
                  <a:cubicBezTo>
                    <a:pt x="7651" y="448"/>
                    <a:pt x="8272" y="1069"/>
                    <a:pt x="8272" y="1834"/>
                  </a:cubicBezTo>
                  <a:lnTo>
                    <a:pt x="8272" y="6872"/>
                  </a:lnTo>
                  <a:lnTo>
                    <a:pt x="8272" y="6886"/>
                  </a:lnTo>
                  <a:cubicBezTo>
                    <a:pt x="8272" y="7652"/>
                    <a:pt x="7651" y="8272"/>
                    <a:pt x="6872" y="8272"/>
                  </a:cubicBezTo>
                  <a:lnTo>
                    <a:pt x="1848" y="8272"/>
                  </a:lnTo>
                  <a:cubicBezTo>
                    <a:pt x="1069" y="8272"/>
                    <a:pt x="448" y="7652"/>
                    <a:pt x="448" y="6886"/>
                  </a:cubicBezTo>
                  <a:lnTo>
                    <a:pt x="448" y="1834"/>
                  </a:lnTo>
                  <a:cubicBezTo>
                    <a:pt x="448" y="1069"/>
                    <a:pt x="1069" y="448"/>
                    <a:pt x="1848" y="448"/>
                  </a:cubicBezTo>
                  <a:close/>
                  <a:moveTo>
                    <a:pt x="1848" y="1"/>
                  </a:moveTo>
                  <a:cubicBezTo>
                    <a:pt x="823" y="1"/>
                    <a:pt x="0" y="824"/>
                    <a:pt x="0" y="1834"/>
                  </a:cubicBezTo>
                  <a:lnTo>
                    <a:pt x="0" y="6872"/>
                  </a:lnTo>
                  <a:cubicBezTo>
                    <a:pt x="0" y="7897"/>
                    <a:pt x="823" y="8720"/>
                    <a:pt x="1848" y="8720"/>
                  </a:cubicBezTo>
                  <a:lnTo>
                    <a:pt x="6886" y="8720"/>
                  </a:lnTo>
                  <a:cubicBezTo>
                    <a:pt x="7897" y="8720"/>
                    <a:pt x="8719" y="7897"/>
                    <a:pt x="8719" y="6886"/>
                  </a:cubicBezTo>
                  <a:lnTo>
                    <a:pt x="8719" y="1834"/>
                  </a:lnTo>
                  <a:cubicBezTo>
                    <a:pt x="8719" y="824"/>
                    <a:pt x="7897" y="1"/>
                    <a:pt x="687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8" name="Google Shape;3508;p79"/>
            <p:cNvSpPr/>
            <p:nvPr/>
          </p:nvSpPr>
          <p:spPr>
            <a:xfrm>
              <a:off x="3412768" y="3935430"/>
              <a:ext cx="140408" cy="120274"/>
            </a:xfrm>
            <a:custGeom>
              <a:avLst/>
              <a:gdLst/>
              <a:ahLst/>
              <a:cxnLst/>
              <a:rect l="l" t="t" r="r" b="b"/>
              <a:pathLst>
                <a:path w="5356" h="4588" extrusionOk="0">
                  <a:moveTo>
                    <a:pt x="3063" y="447"/>
                  </a:moveTo>
                  <a:cubicBezTo>
                    <a:pt x="4013" y="447"/>
                    <a:pt x="4923" y="1183"/>
                    <a:pt x="4923" y="2295"/>
                  </a:cubicBezTo>
                  <a:cubicBezTo>
                    <a:pt x="4908" y="3320"/>
                    <a:pt x="4085" y="4143"/>
                    <a:pt x="3075" y="4143"/>
                  </a:cubicBezTo>
                  <a:cubicBezTo>
                    <a:pt x="1429" y="4143"/>
                    <a:pt x="592" y="2151"/>
                    <a:pt x="1761" y="996"/>
                  </a:cubicBezTo>
                  <a:cubicBezTo>
                    <a:pt x="2140" y="617"/>
                    <a:pt x="2606" y="447"/>
                    <a:pt x="3063" y="447"/>
                  </a:cubicBezTo>
                  <a:close/>
                  <a:moveTo>
                    <a:pt x="3075" y="0"/>
                  </a:moveTo>
                  <a:cubicBezTo>
                    <a:pt x="1025" y="0"/>
                    <a:pt x="0" y="2468"/>
                    <a:pt x="1444" y="3912"/>
                  </a:cubicBezTo>
                  <a:cubicBezTo>
                    <a:pt x="1910" y="4379"/>
                    <a:pt x="2484" y="4587"/>
                    <a:pt x="3047" y="4587"/>
                  </a:cubicBezTo>
                  <a:cubicBezTo>
                    <a:pt x="4225" y="4587"/>
                    <a:pt x="5356" y="3673"/>
                    <a:pt x="5356" y="2295"/>
                  </a:cubicBezTo>
                  <a:cubicBezTo>
                    <a:pt x="5356" y="1025"/>
                    <a:pt x="4331" y="0"/>
                    <a:pt x="30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9" name="Google Shape;3509;p79"/>
            <p:cNvSpPr/>
            <p:nvPr/>
          </p:nvSpPr>
          <p:spPr>
            <a:xfrm>
              <a:off x="3539518" y="3910447"/>
              <a:ext cx="31065" cy="31039"/>
            </a:xfrm>
            <a:custGeom>
              <a:avLst/>
              <a:gdLst/>
              <a:ahLst/>
              <a:cxnLst/>
              <a:rect l="l" t="t" r="r" b="b"/>
              <a:pathLst>
                <a:path w="1185" h="1184" extrusionOk="0">
                  <a:moveTo>
                    <a:pt x="593" y="0"/>
                  </a:moveTo>
                  <a:cubicBezTo>
                    <a:pt x="275" y="0"/>
                    <a:pt x="1" y="260"/>
                    <a:pt x="1" y="592"/>
                  </a:cubicBezTo>
                  <a:cubicBezTo>
                    <a:pt x="1" y="910"/>
                    <a:pt x="275" y="1184"/>
                    <a:pt x="593" y="1184"/>
                  </a:cubicBezTo>
                  <a:cubicBezTo>
                    <a:pt x="925" y="1184"/>
                    <a:pt x="1185" y="910"/>
                    <a:pt x="1185" y="592"/>
                  </a:cubicBezTo>
                  <a:cubicBezTo>
                    <a:pt x="1185" y="260"/>
                    <a:pt x="925" y="0"/>
                    <a:pt x="59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510" name="Google Shape;3510;p79"/>
          <p:cNvGrpSpPr/>
          <p:nvPr/>
        </p:nvGrpSpPr>
        <p:grpSpPr>
          <a:xfrm>
            <a:off x="6541266" y="2807455"/>
            <a:ext cx="465804" cy="457167"/>
            <a:chOff x="3763184" y="3817357"/>
            <a:chExt cx="363314" cy="356576"/>
          </a:xfrm>
        </p:grpSpPr>
        <p:sp>
          <p:nvSpPr>
            <p:cNvPr id="3511" name="Google Shape;3511;p79"/>
            <p:cNvSpPr/>
            <p:nvPr/>
          </p:nvSpPr>
          <p:spPr>
            <a:xfrm>
              <a:off x="3763184" y="3817357"/>
              <a:ext cx="356865" cy="356498"/>
            </a:xfrm>
            <a:custGeom>
              <a:avLst/>
              <a:gdLst/>
              <a:ahLst/>
              <a:cxnLst/>
              <a:rect l="l" t="t" r="r" b="b"/>
              <a:pathLst>
                <a:path w="13613" h="13599" extrusionOk="0">
                  <a:moveTo>
                    <a:pt x="6814" y="0"/>
                  </a:moveTo>
                  <a:cubicBezTo>
                    <a:pt x="3046" y="0"/>
                    <a:pt x="0" y="3046"/>
                    <a:pt x="0" y="6799"/>
                  </a:cubicBezTo>
                  <a:cubicBezTo>
                    <a:pt x="0" y="10552"/>
                    <a:pt x="3046" y="13598"/>
                    <a:pt x="6814" y="13598"/>
                  </a:cubicBezTo>
                  <a:cubicBezTo>
                    <a:pt x="10567" y="13598"/>
                    <a:pt x="13613" y="10552"/>
                    <a:pt x="13613" y="6799"/>
                  </a:cubicBezTo>
                  <a:cubicBezTo>
                    <a:pt x="13613" y="3046"/>
                    <a:pt x="10567" y="0"/>
                    <a:pt x="681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2" name="Google Shape;3512;p79"/>
            <p:cNvSpPr/>
            <p:nvPr/>
          </p:nvSpPr>
          <p:spPr>
            <a:xfrm>
              <a:off x="3918324" y="3817357"/>
              <a:ext cx="208173" cy="356576"/>
            </a:xfrm>
            <a:custGeom>
              <a:avLst/>
              <a:gdLst/>
              <a:ahLst/>
              <a:cxnLst/>
              <a:rect l="l" t="t" r="r" b="b"/>
              <a:pathLst>
                <a:path w="7941" h="13602" extrusionOk="0">
                  <a:moveTo>
                    <a:pt x="896" y="0"/>
                  </a:moveTo>
                  <a:cubicBezTo>
                    <a:pt x="593" y="0"/>
                    <a:pt x="304" y="15"/>
                    <a:pt x="1" y="58"/>
                  </a:cubicBezTo>
                  <a:cubicBezTo>
                    <a:pt x="3393" y="505"/>
                    <a:pt x="5919" y="3378"/>
                    <a:pt x="5919" y="6799"/>
                  </a:cubicBezTo>
                  <a:cubicBezTo>
                    <a:pt x="5919" y="10220"/>
                    <a:pt x="3393" y="13093"/>
                    <a:pt x="1" y="13541"/>
                  </a:cubicBezTo>
                  <a:cubicBezTo>
                    <a:pt x="306" y="13581"/>
                    <a:pt x="610" y="13601"/>
                    <a:pt x="909" y="13601"/>
                  </a:cubicBezTo>
                  <a:cubicBezTo>
                    <a:pt x="4431" y="13601"/>
                    <a:pt x="7441" y="10865"/>
                    <a:pt x="7681" y="7247"/>
                  </a:cubicBezTo>
                  <a:cubicBezTo>
                    <a:pt x="7940" y="3320"/>
                    <a:pt x="4822" y="0"/>
                    <a:pt x="89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3" name="Google Shape;3513;p79"/>
            <p:cNvSpPr/>
            <p:nvPr/>
          </p:nvSpPr>
          <p:spPr>
            <a:xfrm>
              <a:off x="3848330" y="3964188"/>
              <a:ext cx="39375" cy="116945"/>
            </a:xfrm>
            <a:custGeom>
              <a:avLst/>
              <a:gdLst/>
              <a:ahLst/>
              <a:cxnLst/>
              <a:rect l="l" t="t" r="r" b="b"/>
              <a:pathLst>
                <a:path w="1502" h="4461" extrusionOk="0">
                  <a:moveTo>
                    <a:pt x="58" y="0"/>
                  </a:moveTo>
                  <a:cubicBezTo>
                    <a:pt x="29" y="0"/>
                    <a:pt x="0" y="29"/>
                    <a:pt x="0" y="58"/>
                  </a:cubicBezTo>
                  <a:lnTo>
                    <a:pt x="0" y="4403"/>
                  </a:lnTo>
                  <a:cubicBezTo>
                    <a:pt x="0" y="4432"/>
                    <a:pt x="29" y="4461"/>
                    <a:pt x="58" y="4461"/>
                  </a:cubicBezTo>
                  <a:lnTo>
                    <a:pt x="1444" y="4461"/>
                  </a:lnTo>
                  <a:cubicBezTo>
                    <a:pt x="1473" y="4461"/>
                    <a:pt x="1502" y="4446"/>
                    <a:pt x="1502" y="4403"/>
                  </a:cubicBezTo>
                  <a:lnTo>
                    <a:pt x="1502" y="58"/>
                  </a:lnTo>
                  <a:cubicBezTo>
                    <a:pt x="1502" y="29"/>
                    <a:pt x="1473" y="0"/>
                    <a:pt x="144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4" name="Google Shape;3514;p79"/>
            <p:cNvSpPr/>
            <p:nvPr/>
          </p:nvSpPr>
          <p:spPr>
            <a:xfrm>
              <a:off x="3832418" y="3894403"/>
              <a:ext cx="55287" cy="47475"/>
            </a:xfrm>
            <a:custGeom>
              <a:avLst/>
              <a:gdLst/>
              <a:ahLst/>
              <a:cxnLst/>
              <a:rect l="l" t="t" r="r" b="b"/>
              <a:pathLst>
                <a:path w="2109" h="1811" extrusionOk="0">
                  <a:moveTo>
                    <a:pt x="1208" y="0"/>
                  </a:moveTo>
                  <a:cubicBezTo>
                    <a:pt x="987" y="0"/>
                    <a:pt x="761" y="83"/>
                    <a:pt x="578" y="266"/>
                  </a:cubicBezTo>
                  <a:cubicBezTo>
                    <a:pt x="1" y="829"/>
                    <a:pt x="405" y="1810"/>
                    <a:pt x="1214" y="1810"/>
                  </a:cubicBezTo>
                  <a:cubicBezTo>
                    <a:pt x="1704" y="1810"/>
                    <a:pt x="2109" y="1406"/>
                    <a:pt x="2109" y="901"/>
                  </a:cubicBezTo>
                  <a:cubicBezTo>
                    <a:pt x="2109" y="355"/>
                    <a:pt x="1668" y="0"/>
                    <a:pt x="120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5" name="Google Shape;3515;p79"/>
            <p:cNvSpPr/>
            <p:nvPr/>
          </p:nvSpPr>
          <p:spPr>
            <a:xfrm>
              <a:off x="3925901" y="3964161"/>
              <a:ext cx="124914" cy="117365"/>
            </a:xfrm>
            <a:custGeom>
              <a:avLst/>
              <a:gdLst/>
              <a:ahLst/>
              <a:cxnLst/>
              <a:rect l="l" t="t" r="r" b="b"/>
              <a:pathLst>
                <a:path w="4765" h="4477" extrusionOk="0">
                  <a:moveTo>
                    <a:pt x="2716" y="1"/>
                  </a:moveTo>
                  <a:cubicBezTo>
                    <a:pt x="2701" y="1"/>
                    <a:pt x="2686" y="1"/>
                    <a:pt x="2671" y="1"/>
                  </a:cubicBezTo>
                  <a:cubicBezTo>
                    <a:pt x="2180" y="1"/>
                    <a:pt x="1718" y="145"/>
                    <a:pt x="1314" y="434"/>
                  </a:cubicBezTo>
                  <a:cubicBezTo>
                    <a:pt x="1304" y="441"/>
                    <a:pt x="1294" y="444"/>
                    <a:pt x="1284" y="444"/>
                  </a:cubicBezTo>
                  <a:cubicBezTo>
                    <a:pt x="1248" y="444"/>
                    <a:pt x="1213" y="410"/>
                    <a:pt x="1213" y="376"/>
                  </a:cubicBezTo>
                  <a:lnTo>
                    <a:pt x="1213" y="59"/>
                  </a:lnTo>
                  <a:cubicBezTo>
                    <a:pt x="1213" y="30"/>
                    <a:pt x="1170" y="1"/>
                    <a:pt x="1141" y="1"/>
                  </a:cubicBezTo>
                  <a:lnTo>
                    <a:pt x="58" y="1"/>
                  </a:lnTo>
                  <a:cubicBezTo>
                    <a:pt x="29" y="1"/>
                    <a:pt x="1" y="30"/>
                    <a:pt x="1" y="59"/>
                  </a:cubicBezTo>
                  <a:lnTo>
                    <a:pt x="1" y="4389"/>
                  </a:lnTo>
                  <a:cubicBezTo>
                    <a:pt x="1" y="4433"/>
                    <a:pt x="29" y="4462"/>
                    <a:pt x="58" y="4462"/>
                  </a:cubicBezTo>
                  <a:lnTo>
                    <a:pt x="1430" y="4462"/>
                  </a:lnTo>
                  <a:cubicBezTo>
                    <a:pt x="1473" y="4462"/>
                    <a:pt x="1502" y="4433"/>
                    <a:pt x="1502" y="4389"/>
                  </a:cubicBezTo>
                  <a:lnTo>
                    <a:pt x="1502" y="2859"/>
                  </a:lnTo>
                  <a:cubicBezTo>
                    <a:pt x="1502" y="2354"/>
                    <a:pt x="1617" y="1502"/>
                    <a:pt x="2382" y="1502"/>
                  </a:cubicBezTo>
                  <a:cubicBezTo>
                    <a:pt x="3133" y="1502"/>
                    <a:pt x="3249" y="2354"/>
                    <a:pt x="3249" y="2859"/>
                  </a:cubicBezTo>
                  <a:lnTo>
                    <a:pt x="3249" y="4404"/>
                  </a:lnTo>
                  <a:cubicBezTo>
                    <a:pt x="3249" y="4433"/>
                    <a:pt x="3277" y="4462"/>
                    <a:pt x="3321" y="4462"/>
                  </a:cubicBezTo>
                  <a:lnTo>
                    <a:pt x="3321" y="4476"/>
                  </a:lnTo>
                  <a:lnTo>
                    <a:pt x="4692" y="4476"/>
                  </a:lnTo>
                  <a:cubicBezTo>
                    <a:pt x="4721" y="4476"/>
                    <a:pt x="4750" y="4433"/>
                    <a:pt x="4750" y="4404"/>
                  </a:cubicBezTo>
                  <a:lnTo>
                    <a:pt x="4750" y="2383"/>
                  </a:lnTo>
                  <a:cubicBezTo>
                    <a:pt x="4764" y="1806"/>
                    <a:pt x="4591" y="1243"/>
                    <a:pt x="4259" y="766"/>
                  </a:cubicBezTo>
                  <a:cubicBezTo>
                    <a:pt x="3893" y="287"/>
                    <a:pt x="3320" y="1"/>
                    <a:pt x="271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516" name="Google Shape;3516;p79"/>
          <p:cNvGrpSpPr/>
          <p:nvPr/>
        </p:nvGrpSpPr>
        <p:grpSpPr>
          <a:xfrm>
            <a:off x="7116673" y="2807455"/>
            <a:ext cx="465334" cy="457167"/>
            <a:chOff x="4211985" y="3817357"/>
            <a:chExt cx="362947" cy="356576"/>
          </a:xfrm>
        </p:grpSpPr>
        <p:sp>
          <p:nvSpPr>
            <p:cNvPr id="3517" name="Google Shape;3517;p79"/>
            <p:cNvSpPr/>
            <p:nvPr/>
          </p:nvSpPr>
          <p:spPr>
            <a:xfrm>
              <a:off x="4211985" y="3817357"/>
              <a:ext cx="356498" cy="356498"/>
            </a:xfrm>
            <a:custGeom>
              <a:avLst/>
              <a:gdLst/>
              <a:ahLst/>
              <a:cxnLst/>
              <a:rect l="l" t="t" r="r" b="b"/>
              <a:pathLst>
                <a:path w="13599" h="13599" extrusionOk="0">
                  <a:moveTo>
                    <a:pt x="6800" y="0"/>
                  </a:moveTo>
                  <a:cubicBezTo>
                    <a:pt x="3047" y="0"/>
                    <a:pt x="1" y="3046"/>
                    <a:pt x="1" y="6799"/>
                  </a:cubicBezTo>
                  <a:cubicBezTo>
                    <a:pt x="1" y="10552"/>
                    <a:pt x="3047" y="13598"/>
                    <a:pt x="6800" y="13598"/>
                  </a:cubicBezTo>
                  <a:cubicBezTo>
                    <a:pt x="10553" y="13598"/>
                    <a:pt x="13599" y="10552"/>
                    <a:pt x="13599" y="6799"/>
                  </a:cubicBezTo>
                  <a:cubicBezTo>
                    <a:pt x="13599" y="3046"/>
                    <a:pt x="10553" y="0"/>
                    <a:pt x="680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8" name="Google Shape;3518;p79"/>
            <p:cNvSpPr/>
            <p:nvPr/>
          </p:nvSpPr>
          <p:spPr>
            <a:xfrm>
              <a:off x="4366758" y="3817357"/>
              <a:ext cx="208173" cy="356576"/>
            </a:xfrm>
            <a:custGeom>
              <a:avLst/>
              <a:gdLst/>
              <a:ahLst/>
              <a:cxnLst/>
              <a:rect l="l" t="t" r="r" b="b"/>
              <a:pathLst>
                <a:path w="7941" h="13602" extrusionOk="0">
                  <a:moveTo>
                    <a:pt x="896" y="0"/>
                  </a:moveTo>
                  <a:cubicBezTo>
                    <a:pt x="593" y="0"/>
                    <a:pt x="304" y="15"/>
                    <a:pt x="1" y="58"/>
                  </a:cubicBezTo>
                  <a:cubicBezTo>
                    <a:pt x="3393" y="505"/>
                    <a:pt x="5919" y="3378"/>
                    <a:pt x="5919" y="6799"/>
                  </a:cubicBezTo>
                  <a:cubicBezTo>
                    <a:pt x="5919" y="10220"/>
                    <a:pt x="3393" y="13093"/>
                    <a:pt x="1" y="13541"/>
                  </a:cubicBezTo>
                  <a:cubicBezTo>
                    <a:pt x="306" y="13581"/>
                    <a:pt x="610" y="13601"/>
                    <a:pt x="909" y="13601"/>
                  </a:cubicBezTo>
                  <a:cubicBezTo>
                    <a:pt x="4431" y="13601"/>
                    <a:pt x="7441" y="10865"/>
                    <a:pt x="7681" y="7247"/>
                  </a:cubicBezTo>
                  <a:cubicBezTo>
                    <a:pt x="7940" y="3320"/>
                    <a:pt x="4822" y="0"/>
                    <a:pt x="896" y="0"/>
                  </a:cubicBez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9" name="Google Shape;3519;p79"/>
            <p:cNvSpPr/>
            <p:nvPr/>
          </p:nvSpPr>
          <p:spPr>
            <a:xfrm>
              <a:off x="4288061" y="3909555"/>
              <a:ext cx="227756" cy="187463"/>
            </a:xfrm>
            <a:custGeom>
              <a:avLst/>
              <a:gdLst/>
              <a:ahLst/>
              <a:cxnLst/>
              <a:rect l="l" t="t" r="r" b="b"/>
              <a:pathLst>
                <a:path w="8688" h="7151" extrusionOk="0">
                  <a:moveTo>
                    <a:pt x="5678" y="0"/>
                  </a:moveTo>
                  <a:cubicBezTo>
                    <a:pt x="4639" y="0"/>
                    <a:pt x="3643" y="810"/>
                    <a:pt x="3652" y="2026"/>
                  </a:cubicBezTo>
                  <a:lnTo>
                    <a:pt x="3652" y="2070"/>
                  </a:lnTo>
                  <a:lnTo>
                    <a:pt x="3551" y="2070"/>
                  </a:lnTo>
                  <a:cubicBezTo>
                    <a:pt x="3219" y="2012"/>
                    <a:pt x="2887" y="1940"/>
                    <a:pt x="2570" y="1839"/>
                  </a:cubicBezTo>
                  <a:cubicBezTo>
                    <a:pt x="1819" y="1579"/>
                    <a:pt x="1155" y="1160"/>
                    <a:pt x="592" y="612"/>
                  </a:cubicBezTo>
                  <a:lnTo>
                    <a:pt x="390" y="410"/>
                  </a:lnTo>
                  <a:cubicBezTo>
                    <a:pt x="375" y="395"/>
                    <a:pt x="358" y="388"/>
                    <a:pt x="342" y="388"/>
                  </a:cubicBezTo>
                  <a:cubicBezTo>
                    <a:pt x="312" y="388"/>
                    <a:pt x="284" y="410"/>
                    <a:pt x="275" y="438"/>
                  </a:cubicBezTo>
                  <a:lnTo>
                    <a:pt x="202" y="727"/>
                  </a:lnTo>
                  <a:cubicBezTo>
                    <a:pt x="0" y="1492"/>
                    <a:pt x="318" y="2301"/>
                    <a:pt x="982" y="2734"/>
                  </a:cubicBezTo>
                  <a:cubicBezTo>
                    <a:pt x="852" y="2734"/>
                    <a:pt x="708" y="2719"/>
                    <a:pt x="578" y="2690"/>
                  </a:cubicBezTo>
                  <a:lnTo>
                    <a:pt x="332" y="2633"/>
                  </a:lnTo>
                  <a:cubicBezTo>
                    <a:pt x="327" y="2631"/>
                    <a:pt x="321" y="2630"/>
                    <a:pt x="315" y="2630"/>
                  </a:cubicBezTo>
                  <a:cubicBezTo>
                    <a:pt x="278" y="2630"/>
                    <a:pt x="246" y="2667"/>
                    <a:pt x="246" y="2705"/>
                  </a:cubicBezTo>
                  <a:lnTo>
                    <a:pt x="289" y="2950"/>
                  </a:lnTo>
                  <a:cubicBezTo>
                    <a:pt x="390" y="3513"/>
                    <a:pt x="751" y="3990"/>
                    <a:pt x="1256" y="4221"/>
                  </a:cubicBezTo>
                  <a:cubicBezTo>
                    <a:pt x="1314" y="4249"/>
                    <a:pt x="1299" y="4336"/>
                    <a:pt x="1242" y="4350"/>
                  </a:cubicBezTo>
                  <a:lnTo>
                    <a:pt x="967" y="4350"/>
                  </a:lnTo>
                  <a:cubicBezTo>
                    <a:pt x="910" y="4365"/>
                    <a:pt x="881" y="4408"/>
                    <a:pt x="910" y="4452"/>
                  </a:cubicBezTo>
                  <a:lnTo>
                    <a:pt x="1040" y="4697"/>
                  </a:lnTo>
                  <a:cubicBezTo>
                    <a:pt x="1314" y="5173"/>
                    <a:pt x="1790" y="5491"/>
                    <a:pt x="2324" y="5563"/>
                  </a:cubicBezTo>
                  <a:cubicBezTo>
                    <a:pt x="2382" y="5577"/>
                    <a:pt x="2397" y="5650"/>
                    <a:pt x="2353" y="5693"/>
                  </a:cubicBezTo>
                  <a:cubicBezTo>
                    <a:pt x="1891" y="6025"/>
                    <a:pt x="1357" y="6256"/>
                    <a:pt x="794" y="6357"/>
                  </a:cubicBezTo>
                  <a:lnTo>
                    <a:pt x="188" y="6458"/>
                  </a:lnTo>
                  <a:cubicBezTo>
                    <a:pt x="116" y="6472"/>
                    <a:pt x="116" y="6559"/>
                    <a:pt x="174" y="6588"/>
                  </a:cubicBezTo>
                  <a:lnTo>
                    <a:pt x="751" y="6804"/>
                  </a:lnTo>
                  <a:cubicBezTo>
                    <a:pt x="1328" y="7035"/>
                    <a:pt x="1949" y="7151"/>
                    <a:pt x="2570" y="7151"/>
                  </a:cubicBezTo>
                  <a:cubicBezTo>
                    <a:pt x="5385" y="7136"/>
                    <a:pt x="7680" y="4870"/>
                    <a:pt x="7694" y="2055"/>
                  </a:cubicBezTo>
                  <a:lnTo>
                    <a:pt x="7694" y="2026"/>
                  </a:lnTo>
                  <a:lnTo>
                    <a:pt x="7694" y="1983"/>
                  </a:lnTo>
                  <a:lnTo>
                    <a:pt x="7694" y="1969"/>
                  </a:lnTo>
                  <a:cubicBezTo>
                    <a:pt x="7896" y="1839"/>
                    <a:pt x="8070" y="1680"/>
                    <a:pt x="8243" y="1507"/>
                  </a:cubicBezTo>
                  <a:lnTo>
                    <a:pt x="8647" y="1088"/>
                  </a:lnTo>
                  <a:cubicBezTo>
                    <a:pt x="8687" y="1048"/>
                    <a:pt x="8653" y="971"/>
                    <a:pt x="8591" y="971"/>
                  </a:cubicBezTo>
                  <a:cubicBezTo>
                    <a:pt x="8586" y="971"/>
                    <a:pt x="8580" y="971"/>
                    <a:pt x="8575" y="973"/>
                  </a:cubicBezTo>
                  <a:lnTo>
                    <a:pt x="8012" y="1117"/>
                  </a:lnTo>
                  <a:lnTo>
                    <a:pt x="7824" y="1146"/>
                  </a:lnTo>
                  <a:cubicBezTo>
                    <a:pt x="7820" y="1147"/>
                    <a:pt x="7816" y="1147"/>
                    <a:pt x="7812" y="1147"/>
                  </a:cubicBezTo>
                  <a:cubicBezTo>
                    <a:pt x="7761" y="1147"/>
                    <a:pt x="7728" y="1070"/>
                    <a:pt x="7781" y="1030"/>
                  </a:cubicBezTo>
                  <a:cubicBezTo>
                    <a:pt x="7839" y="973"/>
                    <a:pt x="7896" y="915"/>
                    <a:pt x="7954" y="857"/>
                  </a:cubicBezTo>
                  <a:lnTo>
                    <a:pt x="8402" y="366"/>
                  </a:lnTo>
                  <a:cubicBezTo>
                    <a:pt x="8439" y="329"/>
                    <a:pt x="8401" y="259"/>
                    <a:pt x="8353" y="259"/>
                  </a:cubicBezTo>
                  <a:cubicBezTo>
                    <a:pt x="8346" y="259"/>
                    <a:pt x="8338" y="261"/>
                    <a:pt x="8330" y="265"/>
                  </a:cubicBezTo>
                  <a:lnTo>
                    <a:pt x="7709" y="467"/>
                  </a:lnTo>
                  <a:cubicBezTo>
                    <a:pt x="7521" y="525"/>
                    <a:pt x="7334" y="583"/>
                    <a:pt x="7131" y="612"/>
                  </a:cubicBezTo>
                  <a:cubicBezTo>
                    <a:pt x="7117" y="612"/>
                    <a:pt x="7088" y="597"/>
                    <a:pt x="7074" y="583"/>
                  </a:cubicBezTo>
                  <a:cubicBezTo>
                    <a:pt x="6667" y="180"/>
                    <a:pt x="6168" y="0"/>
                    <a:pt x="5678" y="0"/>
                  </a:cubicBezTo>
                  <a:close/>
                </a:path>
              </a:pathLst>
            </a:custGeom>
            <a:solidFill>
              <a:srgbClr val="FDFD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8" name="Google Shape;3541;p80"/>
          <p:cNvGrpSpPr/>
          <p:nvPr/>
        </p:nvGrpSpPr>
        <p:grpSpPr>
          <a:xfrm>
            <a:off x="1419539" y="642720"/>
            <a:ext cx="3348364" cy="1507877"/>
            <a:chOff x="2700100" y="4201800"/>
            <a:chExt cx="1951425" cy="616500"/>
          </a:xfrm>
        </p:grpSpPr>
        <p:sp>
          <p:nvSpPr>
            <p:cNvPr id="229" name="Google Shape;3542;p80"/>
            <p:cNvSpPr/>
            <p:nvPr/>
          </p:nvSpPr>
          <p:spPr>
            <a:xfrm>
              <a:off x="3688725" y="4598125"/>
              <a:ext cx="158075" cy="220175"/>
            </a:xfrm>
            <a:custGeom>
              <a:avLst/>
              <a:gdLst/>
              <a:ahLst/>
              <a:cxnLst/>
              <a:rect l="l" t="t" r="r" b="b"/>
              <a:pathLst>
                <a:path w="6323" h="8807" extrusionOk="0">
                  <a:moveTo>
                    <a:pt x="2732" y="1"/>
                  </a:moveTo>
                  <a:cubicBezTo>
                    <a:pt x="2605" y="1"/>
                    <a:pt x="2484" y="17"/>
                    <a:pt x="2371" y="51"/>
                  </a:cubicBezTo>
                  <a:cubicBezTo>
                    <a:pt x="2371" y="51"/>
                    <a:pt x="3465" y="2057"/>
                    <a:pt x="3830" y="2544"/>
                  </a:cubicBezTo>
                  <a:cubicBezTo>
                    <a:pt x="3830" y="2544"/>
                    <a:pt x="1429" y="4550"/>
                    <a:pt x="0" y="5097"/>
                  </a:cubicBezTo>
                  <a:cubicBezTo>
                    <a:pt x="0" y="5097"/>
                    <a:pt x="1034" y="6191"/>
                    <a:pt x="1824" y="6738"/>
                  </a:cubicBezTo>
                  <a:cubicBezTo>
                    <a:pt x="1824" y="6738"/>
                    <a:pt x="2402" y="6404"/>
                    <a:pt x="2675" y="5887"/>
                  </a:cubicBezTo>
                  <a:cubicBezTo>
                    <a:pt x="2707" y="5833"/>
                    <a:pt x="2733" y="5808"/>
                    <a:pt x="2752" y="5808"/>
                  </a:cubicBezTo>
                  <a:cubicBezTo>
                    <a:pt x="2918" y="5808"/>
                    <a:pt x="2675" y="7559"/>
                    <a:pt x="2675" y="7559"/>
                  </a:cubicBezTo>
                  <a:cubicBezTo>
                    <a:pt x="2675" y="7559"/>
                    <a:pt x="3344" y="8471"/>
                    <a:pt x="4620" y="8744"/>
                  </a:cubicBezTo>
                  <a:cubicBezTo>
                    <a:pt x="4799" y="8788"/>
                    <a:pt x="4960" y="8807"/>
                    <a:pt x="5107" y="8807"/>
                  </a:cubicBezTo>
                  <a:cubicBezTo>
                    <a:pt x="5988" y="8807"/>
                    <a:pt x="6323" y="8137"/>
                    <a:pt x="6323" y="8137"/>
                  </a:cubicBezTo>
                  <a:cubicBezTo>
                    <a:pt x="6323" y="8137"/>
                    <a:pt x="5776" y="4945"/>
                    <a:pt x="5897" y="3304"/>
                  </a:cubicBezTo>
                  <a:cubicBezTo>
                    <a:pt x="6008" y="1804"/>
                    <a:pt x="4065" y="1"/>
                    <a:pt x="2732" y="1"/>
                  </a:cubicBezTo>
                  <a:close/>
                </a:path>
              </a:pathLst>
            </a:custGeom>
            <a:solidFill>
              <a:srgbClr val="FBB2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3543;p80"/>
            <p:cNvSpPr/>
            <p:nvPr/>
          </p:nvSpPr>
          <p:spPr>
            <a:xfrm>
              <a:off x="3760900" y="4635875"/>
              <a:ext cx="91975" cy="58950"/>
            </a:xfrm>
            <a:custGeom>
              <a:avLst/>
              <a:gdLst/>
              <a:ahLst/>
              <a:cxnLst/>
              <a:rect l="l" t="t" r="r" b="b"/>
              <a:pathLst>
                <a:path w="3679" h="2358" extrusionOk="0">
                  <a:moveTo>
                    <a:pt x="822" y="0"/>
                  </a:moveTo>
                  <a:cubicBezTo>
                    <a:pt x="822" y="0"/>
                    <a:pt x="1" y="396"/>
                    <a:pt x="1338" y="1520"/>
                  </a:cubicBezTo>
                  <a:cubicBezTo>
                    <a:pt x="2025" y="2111"/>
                    <a:pt x="2636" y="2358"/>
                    <a:pt x="3061" y="2358"/>
                  </a:cubicBezTo>
                  <a:cubicBezTo>
                    <a:pt x="3446" y="2358"/>
                    <a:pt x="3679" y="2156"/>
                    <a:pt x="3679" y="1824"/>
                  </a:cubicBezTo>
                  <a:cubicBezTo>
                    <a:pt x="3648" y="1155"/>
                    <a:pt x="822" y="0"/>
                    <a:pt x="822" y="0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3544;p80"/>
            <p:cNvSpPr/>
            <p:nvPr/>
          </p:nvSpPr>
          <p:spPr>
            <a:xfrm>
              <a:off x="4150725" y="4517325"/>
              <a:ext cx="171000" cy="230450"/>
            </a:xfrm>
            <a:custGeom>
              <a:avLst/>
              <a:gdLst/>
              <a:ahLst/>
              <a:cxnLst/>
              <a:rect l="l" t="t" r="r" b="b"/>
              <a:pathLst>
                <a:path w="6840" h="9218" extrusionOk="0">
                  <a:moveTo>
                    <a:pt x="2858" y="1"/>
                  </a:moveTo>
                  <a:cubicBezTo>
                    <a:pt x="1490" y="31"/>
                    <a:pt x="1" y="2736"/>
                    <a:pt x="670" y="4226"/>
                  </a:cubicBezTo>
                  <a:cubicBezTo>
                    <a:pt x="1338" y="5745"/>
                    <a:pt x="1885" y="8907"/>
                    <a:pt x="1885" y="8907"/>
                  </a:cubicBezTo>
                  <a:cubicBezTo>
                    <a:pt x="1885" y="8907"/>
                    <a:pt x="2210" y="9217"/>
                    <a:pt x="2759" y="9217"/>
                  </a:cubicBezTo>
                  <a:cubicBezTo>
                    <a:pt x="3034" y="9217"/>
                    <a:pt x="3365" y="9140"/>
                    <a:pt x="3740" y="8907"/>
                  </a:cubicBezTo>
                  <a:cubicBezTo>
                    <a:pt x="4834" y="8238"/>
                    <a:pt x="5138" y="7144"/>
                    <a:pt x="5138" y="7144"/>
                  </a:cubicBezTo>
                  <a:cubicBezTo>
                    <a:pt x="5138" y="7144"/>
                    <a:pt x="4274" y="5517"/>
                    <a:pt x="4474" y="5517"/>
                  </a:cubicBezTo>
                  <a:cubicBezTo>
                    <a:pt x="4493" y="5517"/>
                    <a:pt x="4521" y="5532"/>
                    <a:pt x="4560" y="5563"/>
                  </a:cubicBezTo>
                  <a:cubicBezTo>
                    <a:pt x="4986" y="5958"/>
                    <a:pt x="5655" y="6110"/>
                    <a:pt x="5655" y="6110"/>
                  </a:cubicBezTo>
                  <a:cubicBezTo>
                    <a:pt x="6202" y="5289"/>
                    <a:pt x="6840" y="3922"/>
                    <a:pt x="6840" y="3922"/>
                  </a:cubicBezTo>
                  <a:cubicBezTo>
                    <a:pt x="5290" y="3891"/>
                    <a:pt x="2341" y="2827"/>
                    <a:pt x="2341" y="2827"/>
                  </a:cubicBezTo>
                  <a:cubicBezTo>
                    <a:pt x="2524" y="2250"/>
                    <a:pt x="2858" y="1"/>
                    <a:pt x="2858" y="1"/>
                  </a:cubicBezTo>
                  <a:close/>
                </a:path>
              </a:pathLst>
            </a:custGeom>
            <a:solidFill>
              <a:srgbClr val="FBB2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3545;p80"/>
            <p:cNvSpPr/>
            <p:nvPr/>
          </p:nvSpPr>
          <p:spPr>
            <a:xfrm>
              <a:off x="4146175" y="4562150"/>
              <a:ext cx="79825" cy="76125"/>
            </a:xfrm>
            <a:custGeom>
              <a:avLst/>
              <a:gdLst/>
              <a:ahLst/>
              <a:cxnLst/>
              <a:rect l="l" t="t" r="r" b="b"/>
              <a:pathLst>
                <a:path w="3193" h="3045" extrusionOk="0">
                  <a:moveTo>
                    <a:pt x="2280" y="1"/>
                  </a:moveTo>
                  <a:cubicBezTo>
                    <a:pt x="2280" y="1"/>
                    <a:pt x="1" y="2037"/>
                    <a:pt x="244" y="2706"/>
                  </a:cubicBezTo>
                  <a:cubicBezTo>
                    <a:pt x="317" y="2925"/>
                    <a:pt x="487" y="3044"/>
                    <a:pt x="713" y="3044"/>
                  </a:cubicBezTo>
                  <a:cubicBezTo>
                    <a:pt x="1145" y="3044"/>
                    <a:pt x="1782" y="2610"/>
                    <a:pt x="2341" y="1612"/>
                  </a:cubicBezTo>
                  <a:cubicBezTo>
                    <a:pt x="3192" y="92"/>
                    <a:pt x="2280" y="1"/>
                    <a:pt x="2280" y="1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3546;p80"/>
            <p:cNvSpPr/>
            <p:nvPr/>
          </p:nvSpPr>
          <p:spPr>
            <a:xfrm>
              <a:off x="3664400" y="4559150"/>
              <a:ext cx="103375" cy="63275"/>
            </a:xfrm>
            <a:custGeom>
              <a:avLst/>
              <a:gdLst/>
              <a:ahLst/>
              <a:cxnLst/>
              <a:rect l="l" t="t" r="r" b="b"/>
              <a:pathLst>
                <a:path w="4135" h="2531" extrusionOk="0">
                  <a:moveTo>
                    <a:pt x="2665" y="1"/>
                  </a:moveTo>
                  <a:cubicBezTo>
                    <a:pt x="1684" y="1"/>
                    <a:pt x="718" y="376"/>
                    <a:pt x="1" y="1094"/>
                  </a:cubicBezTo>
                  <a:cubicBezTo>
                    <a:pt x="260" y="1851"/>
                    <a:pt x="977" y="2531"/>
                    <a:pt x="2083" y="2531"/>
                  </a:cubicBezTo>
                  <a:cubicBezTo>
                    <a:pt x="2663" y="2531"/>
                    <a:pt x="3350" y="2344"/>
                    <a:pt x="4134" y="1884"/>
                  </a:cubicBezTo>
                  <a:lnTo>
                    <a:pt x="3831" y="182"/>
                  </a:lnTo>
                  <a:cubicBezTo>
                    <a:pt x="3450" y="61"/>
                    <a:pt x="3056" y="1"/>
                    <a:pt x="2665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3547;p80"/>
            <p:cNvSpPr/>
            <p:nvPr/>
          </p:nvSpPr>
          <p:spPr>
            <a:xfrm>
              <a:off x="3658325" y="4525425"/>
              <a:ext cx="101850" cy="61075"/>
            </a:xfrm>
            <a:custGeom>
              <a:avLst/>
              <a:gdLst/>
              <a:ahLst/>
              <a:cxnLst/>
              <a:rect l="l" t="t" r="r" b="b"/>
              <a:pathLst>
                <a:path w="4074" h="2443" extrusionOk="0">
                  <a:moveTo>
                    <a:pt x="2301" y="0"/>
                  </a:moveTo>
                  <a:cubicBezTo>
                    <a:pt x="1773" y="0"/>
                    <a:pt x="1180" y="140"/>
                    <a:pt x="639" y="588"/>
                  </a:cubicBezTo>
                  <a:cubicBezTo>
                    <a:pt x="122" y="1044"/>
                    <a:pt x="1" y="1774"/>
                    <a:pt x="244" y="2443"/>
                  </a:cubicBezTo>
                  <a:cubicBezTo>
                    <a:pt x="961" y="1725"/>
                    <a:pt x="1927" y="1350"/>
                    <a:pt x="2908" y="1350"/>
                  </a:cubicBezTo>
                  <a:cubicBezTo>
                    <a:pt x="3299" y="1350"/>
                    <a:pt x="3693" y="1410"/>
                    <a:pt x="4074" y="1531"/>
                  </a:cubicBezTo>
                  <a:lnTo>
                    <a:pt x="3861" y="376"/>
                  </a:lnTo>
                  <a:cubicBezTo>
                    <a:pt x="3861" y="376"/>
                    <a:pt x="3168" y="0"/>
                    <a:pt x="2301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3548;p80"/>
            <p:cNvSpPr/>
            <p:nvPr/>
          </p:nvSpPr>
          <p:spPr>
            <a:xfrm>
              <a:off x="3691000" y="4562200"/>
              <a:ext cx="68100" cy="46200"/>
            </a:xfrm>
            <a:custGeom>
              <a:avLst/>
              <a:gdLst/>
              <a:ahLst/>
              <a:cxnLst/>
              <a:rect l="l" t="t" r="r" b="b"/>
              <a:pathLst>
                <a:path w="2724" h="1848" extrusionOk="0">
                  <a:moveTo>
                    <a:pt x="1329" y="0"/>
                  </a:moveTo>
                  <a:cubicBezTo>
                    <a:pt x="886" y="0"/>
                    <a:pt x="421" y="188"/>
                    <a:pt x="31" y="364"/>
                  </a:cubicBezTo>
                  <a:cubicBezTo>
                    <a:pt x="1" y="364"/>
                    <a:pt x="31" y="394"/>
                    <a:pt x="61" y="394"/>
                  </a:cubicBezTo>
                  <a:cubicBezTo>
                    <a:pt x="468" y="320"/>
                    <a:pt x="931" y="123"/>
                    <a:pt x="1354" y="123"/>
                  </a:cubicBezTo>
                  <a:cubicBezTo>
                    <a:pt x="1627" y="123"/>
                    <a:pt x="1883" y="205"/>
                    <a:pt x="2098" y="455"/>
                  </a:cubicBezTo>
                  <a:cubicBezTo>
                    <a:pt x="2432" y="820"/>
                    <a:pt x="2493" y="1336"/>
                    <a:pt x="2584" y="1792"/>
                  </a:cubicBezTo>
                  <a:cubicBezTo>
                    <a:pt x="2597" y="1830"/>
                    <a:pt x="2626" y="1847"/>
                    <a:pt x="2652" y="1847"/>
                  </a:cubicBezTo>
                  <a:cubicBezTo>
                    <a:pt x="2690" y="1847"/>
                    <a:pt x="2723" y="1815"/>
                    <a:pt x="2706" y="1762"/>
                  </a:cubicBezTo>
                  <a:cubicBezTo>
                    <a:pt x="2645" y="1215"/>
                    <a:pt x="2523" y="546"/>
                    <a:pt x="2037" y="212"/>
                  </a:cubicBezTo>
                  <a:cubicBezTo>
                    <a:pt x="1819" y="59"/>
                    <a:pt x="1577" y="0"/>
                    <a:pt x="1329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3549;p80"/>
            <p:cNvSpPr/>
            <p:nvPr/>
          </p:nvSpPr>
          <p:spPr>
            <a:xfrm>
              <a:off x="3720025" y="4575050"/>
              <a:ext cx="36900" cy="17375"/>
            </a:xfrm>
            <a:custGeom>
              <a:avLst/>
              <a:gdLst/>
              <a:ahLst/>
              <a:cxnLst/>
              <a:rect l="l" t="t" r="r" b="b"/>
              <a:pathLst>
                <a:path w="1476" h="695" extrusionOk="0">
                  <a:moveTo>
                    <a:pt x="528" y="1"/>
                  </a:moveTo>
                  <a:cubicBezTo>
                    <a:pt x="352" y="1"/>
                    <a:pt x="178" y="71"/>
                    <a:pt x="25" y="245"/>
                  </a:cubicBezTo>
                  <a:cubicBezTo>
                    <a:pt x="0" y="294"/>
                    <a:pt x="16" y="344"/>
                    <a:pt x="56" y="344"/>
                  </a:cubicBezTo>
                  <a:cubicBezTo>
                    <a:pt x="64" y="344"/>
                    <a:pt x="75" y="342"/>
                    <a:pt x="86" y="336"/>
                  </a:cubicBezTo>
                  <a:cubicBezTo>
                    <a:pt x="234" y="225"/>
                    <a:pt x="371" y="159"/>
                    <a:pt x="525" y="159"/>
                  </a:cubicBezTo>
                  <a:cubicBezTo>
                    <a:pt x="623" y="159"/>
                    <a:pt x="727" y="186"/>
                    <a:pt x="846" y="245"/>
                  </a:cubicBezTo>
                  <a:cubicBezTo>
                    <a:pt x="1028" y="336"/>
                    <a:pt x="1150" y="518"/>
                    <a:pt x="1332" y="670"/>
                  </a:cubicBezTo>
                  <a:cubicBezTo>
                    <a:pt x="1349" y="687"/>
                    <a:pt x="1368" y="695"/>
                    <a:pt x="1387" y="695"/>
                  </a:cubicBezTo>
                  <a:cubicBezTo>
                    <a:pt x="1434" y="695"/>
                    <a:pt x="1475" y="645"/>
                    <a:pt x="1454" y="579"/>
                  </a:cubicBezTo>
                  <a:cubicBezTo>
                    <a:pt x="1232" y="276"/>
                    <a:pt x="876" y="1"/>
                    <a:pt x="528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3550;p80"/>
            <p:cNvSpPr/>
            <p:nvPr/>
          </p:nvSpPr>
          <p:spPr>
            <a:xfrm>
              <a:off x="4199375" y="4467400"/>
              <a:ext cx="97950" cy="65075"/>
            </a:xfrm>
            <a:custGeom>
              <a:avLst/>
              <a:gdLst/>
              <a:ahLst/>
              <a:cxnLst/>
              <a:rect l="l" t="t" r="r" b="b"/>
              <a:pathLst>
                <a:path w="3918" h="2603" extrusionOk="0">
                  <a:moveTo>
                    <a:pt x="2311" y="0"/>
                  </a:moveTo>
                  <a:cubicBezTo>
                    <a:pt x="1484" y="0"/>
                    <a:pt x="664" y="278"/>
                    <a:pt x="0" y="812"/>
                  </a:cubicBezTo>
                  <a:lnTo>
                    <a:pt x="304" y="2514"/>
                  </a:lnTo>
                  <a:cubicBezTo>
                    <a:pt x="647" y="2575"/>
                    <a:pt x="962" y="2603"/>
                    <a:pt x="1251" y="2603"/>
                  </a:cubicBezTo>
                  <a:cubicBezTo>
                    <a:pt x="3143" y="2603"/>
                    <a:pt x="3917" y="1411"/>
                    <a:pt x="3891" y="356"/>
                  </a:cubicBezTo>
                  <a:cubicBezTo>
                    <a:pt x="3388" y="117"/>
                    <a:pt x="2848" y="0"/>
                    <a:pt x="2311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3551;p80"/>
            <p:cNvSpPr/>
            <p:nvPr/>
          </p:nvSpPr>
          <p:spPr>
            <a:xfrm>
              <a:off x="4194050" y="4432375"/>
              <a:ext cx="102600" cy="55350"/>
            </a:xfrm>
            <a:custGeom>
              <a:avLst/>
              <a:gdLst/>
              <a:ahLst/>
              <a:cxnLst/>
              <a:rect l="l" t="t" r="r" b="b"/>
              <a:pathLst>
                <a:path w="4104" h="2214" extrusionOk="0">
                  <a:moveTo>
                    <a:pt x="2256" y="0"/>
                  </a:moveTo>
                  <a:cubicBezTo>
                    <a:pt x="944" y="0"/>
                    <a:pt x="0" y="1028"/>
                    <a:pt x="0" y="1028"/>
                  </a:cubicBezTo>
                  <a:lnTo>
                    <a:pt x="213" y="2213"/>
                  </a:lnTo>
                  <a:cubicBezTo>
                    <a:pt x="877" y="1679"/>
                    <a:pt x="1697" y="1401"/>
                    <a:pt x="2524" y="1401"/>
                  </a:cubicBezTo>
                  <a:cubicBezTo>
                    <a:pt x="3061" y="1401"/>
                    <a:pt x="3601" y="1518"/>
                    <a:pt x="4104" y="1757"/>
                  </a:cubicBezTo>
                  <a:cubicBezTo>
                    <a:pt x="4104" y="1058"/>
                    <a:pt x="3739" y="389"/>
                    <a:pt x="3101" y="146"/>
                  </a:cubicBezTo>
                  <a:cubicBezTo>
                    <a:pt x="2807" y="43"/>
                    <a:pt x="2524" y="0"/>
                    <a:pt x="2256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3552;p80"/>
            <p:cNvSpPr/>
            <p:nvPr/>
          </p:nvSpPr>
          <p:spPr>
            <a:xfrm>
              <a:off x="4209250" y="4470650"/>
              <a:ext cx="57025" cy="57950"/>
            </a:xfrm>
            <a:custGeom>
              <a:avLst/>
              <a:gdLst/>
              <a:ahLst/>
              <a:cxnLst/>
              <a:rect l="l" t="t" r="r" b="b"/>
              <a:pathLst>
                <a:path w="2281" h="2318" extrusionOk="0">
                  <a:moveTo>
                    <a:pt x="1815" y="1"/>
                  </a:moveTo>
                  <a:cubicBezTo>
                    <a:pt x="1256" y="1"/>
                    <a:pt x="639" y="89"/>
                    <a:pt x="304" y="591"/>
                  </a:cubicBezTo>
                  <a:cubicBezTo>
                    <a:pt x="0" y="1077"/>
                    <a:pt x="92" y="1716"/>
                    <a:pt x="213" y="2263"/>
                  </a:cubicBezTo>
                  <a:cubicBezTo>
                    <a:pt x="226" y="2301"/>
                    <a:pt x="255" y="2318"/>
                    <a:pt x="284" y="2318"/>
                  </a:cubicBezTo>
                  <a:cubicBezTo>
                    <a:pt x="324" y="2318"/>
                    <a:pt x="365" y="2285"/>
                    <a:pt x="365" y="2232"/>
                  </a:cubicBezTo>
                  <a:cubicBezTo>
                    <a:pt x="274" y="1746"/>
                    <a:pt x="122" y="1138"/>
                    <a:pt x="396" y="682"/>
                  </a:cubicBezTo>
                  <a:cubicBezTo>
                    <a:pt x="760" y="13"/>
                    <a:pt x="1642" y="165"/>
                    <a:pt x="2280" y="74"/>
                  </a:cubicBezTo>
                  <a:cubicBezTo>
                    <a:pt x="2280" y="44"/>
                    <a:pt x="2280" y="13"/>
                    <a:pt x="2250" y="13"/>
                  </a:cubicBezTo>
                  <a:cubicBezTo>
                    <a:pt x="2114" y="7"/>
                    <a:pt x="1966" y="1"/>
                    <a:pt x="1815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3553;p80"/>
            <p:cNvSpPr/>
            <p:nvPr/>
          </p:nvSpPr>
          <p:spPr>
            <a:xfrm>
              <a:off x="4211000" y="4488175"/>
              <a:ext cx="32475" cy="24500"/>
            </a:xfrm>
            <a:custGeom>
              <a:avLst/>
              <a:gdLst/>
              <a:ahLst/>
              <a:cxnLst/>
              <a:rect l="l" t="t" r="r" b="b"/>
              <a:pathLst>
                <a:path w="1299" h="980" extrusionOk="0">
                  <a:moveTo>
                    <a:pt x="901" y="1"/>
                  </a:moveTo>
                  <a:cubicBezTo>
                    <a:pt x="469" y="1"/>
                    <a:pt x="141" y="438"/>
                    <a:pt x="22" y="893"/>
                  </a:cubicBezTo>
                  <a:cubicBezTo>
                    <a:pt x="0" y="936"/>
                    <a:pt x="55" y="979"/>
                    <a:pt x="110" y="979"/>
                  </a:cubicBezTo>
                  <a:cubicBezTo>
                    <a:pt x="133" y="979"/>
                    <a:pt x="156" y="972"/>
                    <a:pt x="174" y="954"/>
                  </a:cubicBezTo>
                  <a:cubicBezTo>
                    <a:pt x="295" y="741"/>
                    <a:pt x="326" y="528"/>
                    <a:pt x="508" y="346"/>
                  </a:cubicBezTo>
                  <a:cubicBezTo>
                    <a:pt x="621" y="195"/>
                    <a:pt x="758" y="138"/>
                    <a:pt x="910" y="138"/>
                  </a:cubicBezTo>
                  <a:cubicBezTo>
                    <a:pt x="1004" y="138"/>
                    <a:pt x="1103" y="159"/>
                    <a:pt x="1207" y="194"/>
                  </a:cubicBezTo>
                  <a:cubicBezTo>
                    <a:pt x="1268" y="194"/>
                    <a:pt x="1298" y="133"/>
                    <a:pt x="1268" y="103"/>
                  </a:cubicBezTo>
                  <a:cubicBezTo>
                    <a:pt x="1139" y="32"/>
                    <a:pt x="1016" y="1"/>
                    <a:pt x="901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3554;p80"/>
            <p:cNvSpPr/>
            <p:nvPr/>
          </p:nvSpPr>
          <p:spPr>
            <a:xfrm>
              <a:off x="3703900" y="4263800"/>
              <a:ext cx="510700" cy="442300"/>
            </a:xfrm>
            <a:custGeom>
              <a:avLst/>
              <a:gdLst/>
              <a:ahLst/>
              <a:cxnLst/>
              <a:rect l="l" t="t" r="r" b="b"/>
              <a:pathLst>
                <a:path w="20428" h="17692" extrusionOk="0">
                  <a:moveTo>
                    <a:pt x="9368" y="1"/>
                  </a:moveTo>
                  <a:cubicBezTo>
                    <a:pt x="4824" y="1"/>
                    <a:pt x="0" y="1843"/>
                    <a:pt x="1673" y="10263"/>
                  </a:cubicBezTo>
                  <a:cubicBezTo>
                    <a:pt x="1673" y="10263"/>
                    <a:pt x="2159" y="13607"/>
                    <a:pt x="3254" y="15096"/>
                  </a:cubicBezTo>
                  <a:cubicBezTo>
                    <a:pt x="4216" y="16444"/>
                    <a:pt x="6772" y="17692"/>
                    <a:pt x="9907" y="17692"/>
                  </a:cubicBezTo>
                  <a:cubicBezTo>
                    <a:pt x="10236" y="17692"/>
                    <a:pt x="10572" y="17678"/>
                    <a:pt x="10913" y="17649"/>
                  </a:cubicBezTo>
                  <a:cubicBezTo>
                    <a:pt x="14530" y="17376"/>
                    <a:pt x="19059" y="15370"/>
                    <a:pt x="19698" y="12604"/>
                  </a:cubicBezTo>
                  <a:cubicBezTo>
                    <a:pt x="20306" y="9838"/>
                    <a:pt x="20427" y="8014"/>
                    <a:pt x="19637" y="5430"/>
                  </a:cubicBezTo>
                  <a:cubicBezTo>
                    <a:pt x="18847" y="2877"/>
                    <a:pt x="18512" y="1722"/>
                    <a:pt x="15868" y="993"/>
                  </a:cubicBezTo>
                  <a:cubicBezTo>
                    <a:pt x="14870" y="703"/>
                    <a:pt x="12172" y="1"/>
                    <a:pt x="9368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3555;p80"/>
            <p:cNvSpPr/>
            <p:nvPr/>
          </p:nvSpPr>
          <p:spPr>
            <a:xfrm>
              <a:off x="3809550" y="4432225"/>
              <a:ext cx="38775" cy="38325"/>
            </a:xfrm>
            <a:custGeom>
              <a:avLst/>
              <a:gdLst/>
              <a:ahLst/>
              <a:cxnLst/>
              <a:rect l="l" t="t" r="r" b="b"/>
              <a:pathLst>
                <a:path w="1551" h="1533" extrusionOk="0">
                  <a:moveTo>
                    <a:pt x="1459" y="0"/>
                  </a:moveTo>
                  <a:cubicBezTo>
                    <a:pt x="851" y="92"/>
                    <a:pt x="31" y="851"/>
                    <a:pt x="0" y="1490"/>
                  </a:cubicBezTo>
                  <a:cubicBezTo>
                    <a:pt x="0" y="1511"/>
                    <a:pt x="31" y="1533"/>
                    <a:pt x="59" y="1533"/>
                  </a:cubicBezTo>
                  <a:cubicBezTo>
                    <a:pt x="71" y="1533"/>
                    <a:pt x="83" y="1529"/>
                    <a:pt x="91" y="1520"/>
                  </a:cubicBezTo>
                  <a:cubicBezTo>
                    <a:pt x="395" y="851"/>
                    <a:pt x="821" y="426"/>
                    <a:pt x="1490" y="152"/>
                  </a:cubicBezTo>
                  <a:cubicBezTo>
                    <a:pt x="1550" y="122"/>
                    <a:pt x="1550" y="0"/>
                    <a:pt x="1459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3556;p80"/>
            <p:cNvSpPr/>
            <p:nvPr/>
          </p:nvSpPr>
          <p:spPr>
            <a:xfrm>
              <a:off x="4065625" y="4386650"/>
              <a:ext cx="51325" cy="16300"/>
            </a:xfrm>
            <a:custGeom>
              <a:avLst/>
              <a:gdLst/>
              <a:ahLst/>
              <a:cxnLst/>
              <a:rect l="l" t="t" r="r" b="b"/>
              <a:pathLst>
                <a:path w="2053" h="652" extrusionOk="0">
                  <a:moveTo>
                    <a:pt x="601" y="1"/>
                  </a:moveTo>
                  <a:cubicBezTo>
                    <a:pt x="405" y="1"/>
                    <a:pt x="219" y="29"/>
                    <a:pt x="61" y="91"/>
                  </a:cubicBezTo>
                  <a:cubicBezTo>
                    <a:pt x="1" y="121"/>
                    <a:pt x="1" y="212"/>
                    <a:pt x="61" y="212"/>
                  </a:cubicBezTo>
                  <a:cubicBezTo>
                    <a:pt x="700" y="243"/>
                    <a:pt x="1308" y="243"/>
                    <a:pt x="1824" y="638"/>
                  </a:cubicBezTo>
                  <a:cubicBezTo>
                    <a:pt x="1844" y="648"/>
                    <a:pt x="1863" y="652"/>
                    <a:pt x="1882" y="652"/>
                  </a:cubicBezTo>
                  <a:cubicBezTo>
                    <a:pt x="1979" y="652"/>
                    <a:pt x="2053" y="532"/>
                    <a:pt x="1976" y="456"/>
                  </a:cubicBezTo>
                  <a:cubicBezTo>
                    <a:pt x="1630" y="174"/>
                    <a:pt x="1084" y="1"/>
                    <a:pt x="601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3557;p80"/>
            <p:cNvSpPr/>
            <p:nvPr/>
          </p:nvSpPr>
          <p:spPr>
            <a:xfrm>
              <a:off x="3824750" y="4570675"/>
              <a:ext cx="95000" cy="83300"/>
            </a:xfrm>
            <a:custGeom>
              <a:avLst/>
              <a:gdLst/>
              <a:ahLst/>
              <a:cxnLst/>
              <a:rect l="l" t="t" r="r" b="b"/>
              <a:pathLst>
                <a:path w="3800" h="3332" extrusionOk="0">
                  <a:moveTo>
                    <a:pt x="1943" y="0"/>
                  </a:moveTo>
                  <a:cubicBezTo>
                    <a:pt x="1843" y="0"/>
                    <a:pt x="1743" y="8"/>
                    <a:pt x="1642" y="25"/>
                  </a:cubicBezTo>
                  <a:cubicBezTo>
                    <a:pt x="669" y="207"/>
                    <a:pt x="0" y="1058"/>
                    <a:pt x="183" y="1970"/>
                  </a:cubicBezTo>
                  <a:cubicBezTo>
                    <a:pt x="318" y="2784"/>
                    <a:pt x="1059" y="3332"/>
                    <a:pt x="1887" y="3332"/>
                  </a:cubicBezTo>
                  <a:cubicBezTo>
                    <a:pt x="1987" y="3332"/>
                    <a:pt x="2088" y="3324"/>
                    <a:pt x="2189" y="3307"/>
                  </a:cubicBezTo>
                  <a:cubicBezTo>
                    <a:pt x="3161" y="3125"/>
                    <a:pt x="3800" y="2274"/>
                    <a:pt x="3648" y="1362"/>
                  </a:cubicBezTo>
                  <a:cubicBezTo>
                    <a:pt x="3512" y="548"/>
                    <a:pt x="2771" y="0"/>
                    <a:pt x="1943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3558;p80"/>
            <p:cNvSpPr/>
            <p:nvPr/>
          </p:nvSpPr>
          <p:spPr>
            <a:xfrm>
              <a:off x="4063350" y="4529425"/>
              <a:ext cx="95000" cy="82975"/>
            </a:xfrm>
            <a:custGeom>
              <a:avLst/>
              <a:gdLst/>
              <a:ahLst/>
              <a:cxnLst/>
              <a:rect l="l" t="t" r="r" b="b"/>
              <a:pathLst>
                <a:path w="3800" h="3319" extrusionOk="0">
                  <a:moveTo>
                    <a:pt x="1958" y="1"/>
                  </a:moveTo>
                  <a:cubicBezTo>
                    <a:pt x="1844" y="1"/>
                    <a:pt x="1728" y="11"/>
                    <a:pt x="1611" y="33"/>
                  </a:cubicBezTo>
                  <a:cubicBezTo>
                    <a:pt x="669" y="185"/>
                    <a:pt x="0" y="1067"/>
                    <a:pt x="152" y="1948"/>
                  </a:cubicBezTo>
                  <a:cubicBezTo>
                    <a:pt x="313" y="2751"/>
                    <a:pt x="1015" y="3318"/>
                    <a:pt x="1844" y="3318"/>
                  </a:cubicBezTo>
                  <a:cubicBezTo>
                    <a:pt x="1957" y="3318"/>
                    <a:pt x="2072" y="3308"/>
                    <a:pt x="2189" y="3286"/>
                  </a:cubicBezTo>
                  <a:cubicBezTo>
                    <a:pt x="3162" y="3134"/>
                    <a:pt x="3800" y="2252"/>
                    <a:pt x="3648" y="1340"/>
                  </a:cubicBezTo>
                  <a:cubicBezTo>
                    <a:pt x="3514" y="565"/>
                    <a:pt x="2792" y="1"/>
                    <a:pt x="1958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3559;p80"/>
            <p:cNvSpPr/>
            <p:nvPr/>
          </p:nvSpPr>
          <p:spPr>
            <a:xfrm>
              <a:off x="3956200" y="4562350"/>
              <a:ext cx="42575" cy="23475"/>
            </a:xfrm>
            <a:custGeom>
              <a:avLst/>
              <a:gdLst/>
              <a:ahLst/>
              <a:cxnLst/>
              <a:rect l="l" t="t" r="r" b="b"/>
              <a:pathLst>
                <a:path w="1703" h="939" extrusionOk="0">
                  <a:moveTo>
                    <a:pt x="46" y="1"/>
                  </a:moveTo>
                  <a:cubicBezTo>
                    <a:pt x="23" y="1"/>
                    <a:pt x="1" y="8"/>
                    <a:pt x="1" y="23"/>
                  </a:cubicBezTo>
                  <a:cubicBezTo>
                    <a:pt x="29" y="754"/>
                    <a:pt x="861" y="939"/>
                    <a:pt x="1467" y="939"/>
                  </a:cubicBezTo>
                  <a:cubicBezTo>
                    <a:pt x="1517" y="939"/>
                    <a:pt x="1565" y="938"/>
                    <a:pt x="1612" y="935"/>
                  </a:cubicBezTo>
                  <a:cubicBezTo>
                    <a:pt x="1703" y="935"/>
                    <a:pt x="1703" y="814"/>
                    <a:pt x="1612" y="814"/>
                  </a:cubicBezTo>
                  <a:cubicBezTo>
                    <a:pt x="973" y="722"/>
                    <a:pt x="365" y="692"/>
                    <a:pt x="92" y="23"/>
                  </a:cubicBezTo>
                  <a:cubicBezTo>
                    <a:pt x="92" y="8"/>
                    <a:pt x="69" y="1"/>
                    <a:pt x="46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3560;p80"/>
            <p:cNvSpPr/>
            <p:nvPr/>
          </p:nvSpPr>
          <p:spPr>
            <a:xfrm>
              <a:off x="3853625" y="4511025"/>
              <a:ext cx="28900" cy="31475"/>
            </a:xfrm>
            <a:custGeom>
              <a:avLst/>
              <a:gdLst/>
              <a:ahLst/>
              <a:cxnLst/>
              <a:rect l="l" t="t" r="r" b="b"/>
              <a:pathLst>
                <a:path w="1156" h="1259" extrusionOk="0">
                  <a:moveTo>
                    <a:pt x="541" y="0"/>
                  </a:moveTo>
                  <a:cubicBezTo>
                    <a:pt x="513" y="0"/>
                    <a:pt x="485" y="3"/>
                    <a:pt x="456" y="9"/>
                  </a:cubicBezTo>
                  <a:cubicBezTo>
                    <a:pt x="183" y="70"/>
                    <a:pt x="0" y="374"/>
                    <a:pt x="61" y="739"/>
                  </a:cubicBezTo>
                  <a:cubicBezTo>
                    <a:pt x="118" y="1052"/>
                    <a:pt x="388" y="1259"/>
                    <a:pt x="647" y="1259"/>
                  </a:cubicBezTo>
                  <a:cubicBezTo>
                    <a:pt x="664" y="1259"/>
                    <a:pt x="682" y="1258"/>
                    <a:pt x="699" y="1256"/>
                  </a:cubicBezTo>
                  <a:cubicBezTo>
                    <a:pt x="973" y="1195"/>
                    <a:pt x="1155" y="861"/>
                    <a:pt x="1094" y="526"/>
                  </a:cubicBezTo>
                  <a:cubicBezTo>
                    <a:pt x="1013" y="227"/>
                    <a:pt x="785" y="0"/>
                    <a:pt x="541" y="0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3561;p80"/>
            <p:cNvSpPr/>
            <p:nvPr/>
          </p:nvSpPr>
          <p:spPr>
            <a:xfrm>
              <a:off x="4064100" y="4469225"/>
              <a:ext cx="28900" cy="31475"/>
            </a:xfrm>
            <a:custGeom>
              <a:avLst/>
              <a:gdLst/>
              <a:ahLst/>
              <a:cxnLst/>
              <a:rect l="l" t="t" r="r" b="b"/>
              <a:pathLst>
                <a:path w="1156" h="1259" extrusionOk="0">
                  <a:moveTo>
                    <a:pt x="543" y="0"/>
                  </a:moveTo>
                  <a:cubicBezTo>
                    <a:pt x="514" y="0"/>
                    <a:pt x="485" y="3"/>
                    <a:pt x="457" y="10"/>
                  </a:cubicBezTo>
                  <a:cubicBezTo>
                    <a:pt x="183" y="70"/>
                    <a:pt x="1" y="374"/>
                    <a:pt x="62" y="739"/>
                  </a:cubicBezTo>
                  <a:cubicBezTo>
                    <a:pt x="119" y="1052"/>
                    <a:pt x="389" y="1259"/>
                    <a:pt x="647" y="1259"/>
                  </a:cubicBezTo>
                  <a:cubicBezTo>
                    <a:pt x="665" y="1259"/>
                    <a:pt x="683" y="1258"/>
                    <a:pt x="700" y="1256"/>
                  </a:cubicBezTo>
                  <a:cubicBezTo>
                    <a:pt x="973" y="1195"/>
                    <a:pt x="1156" y="861"/>
                    <a:pt x="1095" y="526"/>
                  </a:cubicBezTo>
                  <a:cubicBezTo>
                    <a:pt x="1041" y="227"/>
                    <a:pt x="791" y="0"/>
                    <a:pt x="543" y="0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3562;p80"/>
            <p:cNvSpPr/>
            <p:nvPr/>
          </p:nvSpPr>
          <p:spPr>
            <a:xfrm>
              <a:off x="3959250" y="4477050"/>
              <a:ext cx="35725" cy="52825"/>
            </a:xfrm>
            <a:custGeom>
              <a:avLst/>
              <a:gdLst/>
              <a:ahLst/>
              <a:cxnLst/>
              <a:rect l="l" t="t" r="r" b="b"/>
              <a:pathLst>
                <a:path w="1429" h="2113" extrusionOk="0">
                  <a:moveTo>
                    <a:pt x="61" y="1"/>
                  </a:moveTo>
                  <a:cubicBezTo>
                    <a:pt x="61" y="1"/>
                    <a:pt x="31" y="1"/>
                    <a:pt x="31" y="31"/>
                  </a:cubicBezTo>
                  <a:cubicBezTo>
                    <a:pt x="0" y="305"/>
                    <a:pt x="31" y="609"/>
                    <a:pt x="31" y="882"/>
                  </a:cubicBezTo>
                  <a:cubicBezTo>
                    <a:pt x="31" y="1095"/>
                    <a:pt x="0" y="1368"/>
                    <a:pt x="152" y="1520"/>
                  </a:cubicBezTo>
                  <a:cubicBezTo>
                    <a:pt x="220" y="1633"/>
                    <a:pt x="321" y="1696"/>
                    <a:pt x="431" y="1696"/>
                  </a:cubicBezTo>
                  <a:cubicBezTo>
                    <a:pt x="469" y="1696"/>
                    <a:pt x="508" y="1688"/>
                    <a:pt x="547" y="1672"/>
                  </a:cubicBezTo>
                  <a:cubicBezTo>
                    <a:pt x="608" y="1642"/>
                    <a:pt x="669" y="1581"/>
                    <a:pt x="730" y="1551"/>
                  </a:cubicBezTo>
                  <a:cubicBezTo>
                    <a:pt x="760" y="1520"/>
                    <a:pt x="851" y="1399"/>
                    <a:pt x="882" y="1399"/>
                  </a:cubicBezTo>
                  <a:cubicBezTo>
                    <a:pt x="1003" y="1490"/>
                    <a:pt x="1094" y="1581"/>
                    <a:pt x="1186" y="1672"/>
                  </a:cubicBezTo>
                  <a:cubicBezTo>
                    <a:pt x="1155" y="1794"/>
                    <a:pt x="1094" y="1885"/>
                    <a:pt x="973" y="1946"/>
                  </a:cubicBezTo>
                  <a:cubicBezTo>
                    <a:pt x="896" y="1997"/>
                    <a:pt x="948" y="2112"/>
                    <a:pt x="1021" y="2112"/>
                  </a:cubicBezTo>
                  <a:cubicBezTo>
                    <a:pt x="1035" y="2112"/>
                    <a:pt x="1049" y="2108"/>
                    <a:pt x="1064" y="2098"/>
                  </a:cubicBezTo>
                  <a:cubicBezTo>
                    <a:pt x="1277" y="1976"/>
                    <a:pt x="1429" y="1703"/>
                    <a:pt x="1338" y="1429"/>
                  </a:cubicBezTo>
                  <a:cubicBezTo>
                    <a:pt x="1294" y="1298"/>
                    <a:pt x="1155" y="1198"/>
                    <a:pt x="1002" y="1198"/>
                  </a:cubicBezTo>
                  <a:cubicBezTo>
                    <a:pt x="942" y="1198"/>
                    <a:pt x="880" y="1213"/>
                    <a:pt x="821" y="1247"/>
                  </a:cubicBezTo>
                  <a:cubicBezTo>
                    <a:pt x="730" y="1308"/>
                    <a:pt x="669" y="1429"/>
                    <a:pt x="578" y="1490"/>
                  </a:cubicBezTo>
                  <a:cubicBezTo>
                    <a:pt x="516" y="1524"/>
                    <a:pt x="462" y="1538"/>
                    <a:pt x="417" y="1538"/>
                  </a:cubicBezTo>
                  <a:cubicBezTo>
                    <a:pt x="174" y="1538"/>
                    <a:pt x="152" y="1117"/>
                    <a:pt x="152" y="913"/>
                  </a:cubicBezTo>
                  <a:cubicBezTo>
                    <a:pt x="152" y="669"/>
                    <a:pt x="274" y="213"/>
                    <a:pt x="61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3563;p80"/>
            <p:cNvSpPr/>
            <p:nvPr/>
          </p:nvSpPr>
          <p:spPr>
            <a:xfrm>
              <a:off x="3691000" y="4287850"/>
              <a:ext cx="97300" cy="243425"/>
            </a:xfrm>
            <a:custGeom>
              <a:avLst/>
              <a:gdLst/>
              <a:ahLst/>
              <a:cxnLst/>
              <a:rect l="l" t="t" r="r" b="b"/>
              <a:pathLst>
                <a:path w="3892" h="9737" extrusionOk="0">
                  <a:moveTo>
                    <a:pt x="3861" y="0"/>
                  </a:moveTo>
                  <a:cubicBezTo>
                    <a:pt x="2128" y="1003"/>
                    <a:pt x="821" y="2645"/>
                    <a:pt x="517" y="4134"/>
                  </a:cubicBezTo>
                  <a:cubicBezTo>
                    <a:pt x="1" y="6748"/>
                    <a:pt x="821" y="9514"/>
                    <a:pt x="821" y="9514"/>
                  </a:cubicBezTo>
                  <a:cubicBezTo>
                    <a:pt x="1156" y="9514"/>
                    <a:pt x="2128" y="9696"/>
                    <a:pt x="2280" y="9727"/>
                  </a:cubicBezTo>
                  <a:cubicBezTo>
                    <a:pt x="2295" y="9733"/>
                    <a:pt x="2308" y="9737"/>
                    <a:pt x="2318" y="9737"/>
                  </a:cubicBezTo>
                  <a:cubicBezTo>
                    <a:pt x="2486" y="9737"/>
                    <a:pt x="1931" y="8808"/>
                    <a:pt x="2189" y="8693"/>
                  </a:cubicBezTo>
                  <a:cubicBezTo>
                    <a:pt x="2736" y="8450"/>
                    <a:pt x="3314" y="8207"/>
                    <a:pt x="3891" y="7994"/>
                  </a:cubicBezTo>
                  <a:cubicBezTo>
                    <a:pt x="3253" y="5775"/>
                    <a:pt x="3283" y="3496"/>
                    <a:pt x="3678" y="1338"/>
                  </a:cubicBezTo>
                  <a:cubicBezTo>
                    <a:pt x="3739" y="882"/>
                    <a:pt x="3800" y="426"/>
                    <a:pt x="3861" y="0"/>
                  </a:cubicBezTo>
                  <a:close/>
                </a:path>
              </a:pathLst>
            </a:custGeom>
            <a:solidFill>
              <a:srgbClr val="FBB2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3564;p80"/>
            <p:cNvSpPr/>
            <p:nvPr/>
          </p:nvSpPr>
          <p:spPr>
            <a:xfrm>
              <a:off x="3772300" y="4272650"/>
              <a:ext cx="76775" cy="215075"/>
            </a:xfrm>
            <a:custGeom>
              <a:avLst/>
              <a:gdLst/>
              <a:ahLst/>
              <a:cxnLst/>
              <a:rect l="l" t="t" r="r" b="b"/>
              <a:pathLst>
                <a:path w="3071" h="8603" extrusionOk="0">
                  <a:moveTo>
                    <a:pt x="1946" y="0"/>
                  </a:moveTo>
                  <a:lnTo>
                    <a:pt x="1946" y="0"/>
                  </a:lnTo>
                  <a:cubicBezTo>
                    <a:pt x="1460" y="152"/>
                    <a:pt x="1034" y="365"/>
                    <a:pt x="609" y="608"/>
                  </a:cubicBezTo>
                  <a:cubicBezTo>
                    <a:pt x="548" y="1034"/>
                    <a:pt x="487" y="1490"/>
                    <a:pt x="426" y="1946"/>
                  </a:cubicBezTo>
                  <a:cubicBezTo>
                    <a:pt x="31" y="4104"/>
                    <a:pt x="1" y="6383"/>
                    <a:pt x="639" y="8602"/>
                  </a:cubicBezTo>
                  <a:cubicBezTo>
                    <a:pt x="1429" y="8329"/>
                    <a:pt x="2281" y="8085"/>
                    <a:pt x="3071" y="7903"/>
                  </a:cubicBezTo>
                  <a:cubicBezTo>
                    <a:pt x="2159" y="5350"/>
                    <a:pt x="1825" y="2675"/>
                    <a:pt x="1946" y="0"/>
                  </a:cubicBezTo>
                  <a:close/>
                </a:path>
              </a:pathLst>
            </a:custGeom>
            <a:solidFill>
              <a:srgbClr val="FFCC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3565;p80"/>
            <p:cNvSpPr/>
            <p:nvPr/>
          </p:nvSpPr>
          <p:spPr>
            <a:xfrm>
              <a:off x="3817900" y="4201800"/>
              <a:ext cx="313875" cy="267675"/>
            </a:xfrm>
            <a:custGeom>
              <a:avLst/>
              <a:gdLst/>
              <a:ahLst/>
              <a:cxnLst/>
              <a:rect l="l" t="t" r="r" b="b"/>
              <a:pathLst>
                <a:path w="12555" h="10707" extrusionOk="0">
                  <a:moveTo>
                    <a:pt x="5177" y="1"/>
                  </a:moveTo>
                  <a:cubicBezTo>
                    <a:pt x="5156" y="1"/>
                    <a:pt x="5132" y="3"/>
                    <a:pt x="5107" y="7"/>
                  </a:cubicBezTo>
                  <a:cubicBezTo>
                    <a:pt x="4286" y="129"/>
                    <a:pt x="4195" y="2348"/>
                    <a:pt x="4195" y="2348"/>
                  </a:cubicBezTo>
                  <a:cubicBezTo>
                    <a:pt x="4195" y="2348"/>
                    <a:pt x="3715" y="1003"/>
                    <a:pt x="3010" y="1003"/>
                  </a:cubicBezTo>
                  <a:cubicBezTo>
                    <a:pt x="2922" y="1003"/>
                    <a:pt x="2831" y="1024"/>
                    <a:pt x="2736" y="1071"/>
                  </a:cubicBezTo>
                  <a:cubicBezTo>
                    <a:pt x="1885" y="1527"/>
                    <a:pt x="3314" y="2530"/>
                    <a:pt x="3314" y="2530"/>
                  </a:cubicBezTo>
                  <a:cubicBezTo>
                    <a:pt x="2985" y="2477"/>
                    <a:pt x="2659" y="2452"/>
                    <a:pt x="2338" y="2452"/>
                  </a:cubicBezTo>
                  <a:cubicBezTo>
                    <a:pt x="1560" y="2452"/>
                    <a:pt x="811" y="2598"/>
                    <a:pt x="122" y="2834"/>
                  </a:cubicBezTo>
                  <a:cubicBezTo>
                    <a:pt x="1" y="5509"/>
                    <a:pt x="335" y="8184"/>
                    <a:pt x="1247" y="10707"/>
                  </a:cubicBezTo>
                  <a:cubicBezTo>
                    <a:pt x="4317" y="9977"/>
                    <a:pt x="7022" y="9825"/>
                    <a:pt x="7022" y="9825"/>
                  </a:cubicBezTo>
                  <a:cubicBezTo>
                    <a:pt x="7022" y="9825"/>
                    <a:pt x="6518" y="7254"/>
                    <a:pt x="6795" y="7254"/>
                  </a:cubicBezTo>
                  <a:cubicBezTo>
                    <a:pt x="6822" y="7254"/>
                    <a:pt x="6857" y="7279"/>
                    <a:pt x="6900" y="7333"/>
                  </a:cubicBezTo>
                  <a:cubicBezTo>
                    <a:pt x="7387" y="7971"/>
                    <a:pt x="7843" y="9764"/>
                    <a:pt x="7843" y="9764"/>
                  </a:cubicBezTo>
                  <a:lnTo>
                    <a:pt x="10305" y="9430"/>
                  </a:lnTo>
                  <a:cubicBezTo>
                    <a:pt x="10335" y="8822"/>
                    <a:pt x="9697" y="6056"/>
                    <a:pt x="9697" y="6056"/>
                  </a:cubicBezTo>
                  <a:lnTo>
                    <a:pt x="9697" y="6056"/>
                  </a:lnTo>
                  <a:cubicBezTo>
                    <a:pt x="10426" y="6907"/>
                    <a:pt x="11369" y="9400"/>
                    <a:pt x="11369" y="9400"/>
                  </a:cubicBezTo>
                  <a:cubicBezTo>
                    <a:pt x="11703" y="9430"/>
                    <a:pt x="12128" y="9430"/>
                    <a:pt x="12554" y="9460"/>
                  </a:cubicBezTo>
                  <a:cubicBezTo>
                    <a:pt x="11581" y="6573"/>
                    <a:pt x="9666" y="3898"/>
                    <a:pt x="7660" y="1466"/>
                  </a:cubicBezTo>
                  <a:cubicBezTo>
                    <a:pt x="6080" y="1740"/>
                    <a:pt x="4864" y="2257"/>
                    <a:pt x="4864" y="2257"/>
                  </a:cubicBezTo>
                  <a:cubicBezTo>
                    <a:pt x="4864" y="2257"/>
                    <a:pt x="5864" y="1"/>
                    <a:pt x="5177" y="1"/>
                  </a:cubicBezTo>
                  <a:close/>
                </a:path>
              </a:pathLst>
            </a:custGeom>
            <a:solidFill>
              <a:srgbClr val="FBB2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3566;p80"/>
            <p:cNvSpPr/>
            <p:nvPr/>
          </p:nvSpPr>
          <p:spPr>
            <a:xfrm>
              <a:off x="4009400" y="4234175"/>
              <a:ext cx="180125" cy="204150"/>
            </a:xfrm>
            <a:custGeom>
              <a:avLst/>
              <a:gdLst/>
              <a:ahLst/>
              <a:cxnLst/>
              <a:rect l="l" t="t" r="r" b="b"/>
              <a:pathLst>
                <a:path w="7205" h="8166" extrusionOk="0">
                  <a:moveTo>
                    <a:pt x="2032" y="0"/>
                  </a:moveTo>
                  <a:cubicBezTo>
                    <a:pt x="1337" y="0"/>
                    <a:pt x="641" y="77"/>
                    <a:pt x="0" y="171"/>
                  </a:cubicBezTo>
                  <a:cubicBezTo>
                    <a:pt x="2006" y="2603"/>
                    <a:pt x="3921" y="5278"/>
                    <a:pt x="4924" y="8165"/>
                  </a:cubicBezTo>
                  <a:lnTo>
                    <a:pt x="7204" y="8165"/>
                  </a:lnTo>
                  <a:cubicBezTo>
                    <a:pt x="6475" y="5096"/>
                    <a:pt x="4864" y="2208"/>
                    <a:pt x="2614" y="19"/>
                  </a:cubicBezTo>
                  <a:cubicBezTo>
                    <a:pt x="2421" y="6"/>
                    <a:pt x="2226" y="0"/>
                    <a:pt x="2032" y="0"/>
                  </a:cubicBezTo>
                  <a:close/>
                </a:path>
              </a:pathLst>
            </a:custGeom>
            <a:solidFill>
              <a:srgbClr val="FFCC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3567;p80"/>
            <p:cNvSpPr/>
            <p:nvPr/>
          </p:nvSpPr>
          <p:spPr>
            <a:xfrm>
              <a:off x="4073975" y="4234650"/>
              <a:ext cx="150500" cy="212800"/>
            </a:xfrm>
            <a:custGeom>
              <a:avLst/>
              <a:gdLst/>
              <a:ahLst/>
              <a:cxnLst/>
              <a:rect l="l" t="t" r="r" b="b"/>
              <a:pathLst>
                <a:path w="6020" h="8512" extrusionOk="0">
                  <a:moveTo>
                    <a:pt x="1" y="0"/>
                  </a:moveTo>
                  <a:lnTo>
                    <a:pt x="1" y="0"/>
                  </a:lnTo>
                  <a:cubicBezTo>
                    <a:pt x="2281" y="2189"/>
                    <a:pt x="3892" y="5077"/>
                    <a:pt x="4621" y="8146"/>
                  </a:cubicBezTo>
                  <a:lnTo>
                    <a:pt x="5107" y="8146"/>
                  </a:lnTo>
                  <a:cubicBezTo>
                    <a:pt x="5533" y="8146"/>
                    <a:pt x="5047" y="8511"/>
                    <a:pt x="5290" y="8511"/>
                  </a:cubicBezTo>
                  <a:cubicBezTo>
                    <a:pt x="5472" y="8511"/>
                    <a:pt x="6019" y="8116"/>
                    <a:pt x="6019" y="8116"/>
                  </a:cubicBezTo>
                  <a:cubicBezTo>
                    <a:pt x="6019" y="8116"/>
                    <a:pt x="5776" y="5958"/>
                    <a:pt x="3588" y="2067"/>
                  </a:cubicBezTo>
                  <a:cubicBezTo>
                    <a:pt x="2828" y="669"/>
                    <a:pt x="1460" y="122"/>
                    <a:pt x="1" y="0"/>
                  </a:cubicBezTo>
                  <a:close/>
                </a:path>
              </a:pathLst>
            </a:custGeom>
            <a:solidFill>
              <a:srgbClr val="FBB21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3568;p80"/>
            <p:cNvSpPr/>
            <p:nvPr/>
          </p:nvSpPr>
          <p:spPr>
            <a:xfrm>
              <a:off x="2975175" y="4531100"/>
              <a:ext cx="96550" cy="62725"/>
            </a:xfrm>
            <a:custGeom>
              <a:avLst/>
              <a:gdLst/>
              <a:ahLst/>
              <a:cxnLst/>
              <a:rect l="l" t="t" r="r" b="b"/>
              <a:pathLst>
                <a:path w="3862" h="2509" extrusionOk="0">
                  <a:moveTo>
                    <a:pt x="1729" y="1"/>
                  </a:moveTo>
                  <a:cubicBezTo>
                    <a:pt x="1134" y="1"/>
                    <a:pt x="538" y="140"/>
                    <a:pt x="1" y="422"/>
                  </a:cubicBezTo>
                  <a:cubicBezTo>
                    <a:pt x="26" y="1434"/>
                    <a:pt x="788" y="2508"/>
                    <a:pt x="2496" y="2508"/>
                  </a:cubicBezTo>
                  <a:cubicBezTo>
                    <a:pt x="2841" y="2508"/>
                    <a:pt x="3224" y="2465"/>
                    <a:pt x="3648" y="2368"/>
                  </a:cubicBezTo>
                  <a:lnTo>
                    <a:pt x="3861" y="665"/>
                  </a:lnTo>
                  <a:cubicBezTo>
                    <a:pt x="3233" y="224"/>
                    <a:pt x="2482" y="1"/>
                    <a:pt x="1729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3569;p80"/>
            <p:cNvSpPr/>
            <p:nvPr/>
          </p:nvSpPr>
          <p:spPr>
            <a:xfrm>
              <a:off x="2975175" y="4496475"/>
              <a:ext cx="100325" cy="51275"/>
            </a:xfrm>
            <a:custGeom>
              <a:avLst/>
              <a:gdLst/>
              <a:ahLst/>
              <a:cxnLst/>
              <a:rect l="l" t="t" r="r" b="b"/>
              <a:pathLst>
                <a:path w="4013" h="2051" extrusionOk="0">
                  <a:moveTo>
                    <a:pt x="1877" y="1"/>
                  </a:moveTo>
                  <a:cubicBezTo>
                    <a:pt x="1572" y="1"/>
                    <a:pt x="1247" y="56"/>
                    <a:pt x="913" y="196"/>
                  </a:cubicBezTo>
                  <a:cubicBezTo>
                    <a:pt x="305" y="439"/>
                    <a:pt x="1" y="1108"/>
                    <a:pt x="1" y="1807"/>
                  </a:cubicBezTo>
                  <a:cubicBezTo>
                    <a:pt x="538" y="1525"/>
                    <a:pt x="1134" y="1386"/>
                    <a:pt x="1729" y="1386"/>
                  </a:cubicBezTo>
                  <a:cubicBezTo>
                    <a:pt x="2482" y="1386"/>
                    <a:pt x="3233" y="1609"/>
                    <a:pt x="3861" y="2050"/>
                  </a:cubicBezTo>
                  <a:lnTo>
                    <a:pt x="4013" y="895"/>
                  </a:lnTo>
                  <a:cubicBezTo>
                    <a:pt x="4013" y="895"/>
                    <a:pt x="3099" y="1"/>
                    <a:pt x="1877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3570;p80"/>
            <p:cNvSpPr/>
            <p:nvPr/>
          </p:nvSpPr>
          <p:spPr>
            <a:xfrm>
              <a:off x="3004825" y="4533275"/>
              <a:ext cx="57775" cy="55575"/>
            </a:xfrm>
            <a:custGeom>
              <a:avLst/>
              <a:gdLst/>
              <a:ahLst/>
              <a:cxnLst/>
              <a:rect l="l" t="t" r="r" b="b"/>
              <a:pathLst>
                <a:path w="2311" h="2223" extrusionOk="0">
                  <a:moveTo>
                    <a:pt x="675" y="24"/>
                  </a:moveTo>
                  <a:cubicBezTo>
                    <a:pt x="459" y="24"/>
                    <a:pt x="249" y="43"/>
                    <a:pt x="61" y="62"/>
                  </a:cubicBezTo>
                  <a:cubicBezTo>
                    <a:pt x="31" y="92"/>
                    <a:pt x="0" y="123"/>
                    <a:pt x="31" y="123"/>
                  </a:cubicBezTo>
                  <a:cubicBezTo>
                    <a:pt x="669" y="214"/>
                    <a:pt x="1520" y="1"/>
                    <a:pt x="1915" y="639"/>
                  </a:cubicBezTo>
                  <a:cubicBezTo>
                    <a:pt x="2189" y="1095"/>
                    <a:pt x="2067" y="1673"/>
                    <a:pt x="2037" y="2159"/>
                  </a:cubicBezTo>
                  <a:cubicBezTo>
                    <a:pt x="2018" y="2197"/>
                    <a:pt x="2069" y="2223"/>
                    <a:pt x="2110" y="2223"/>
                  </a:cubicBezTo>
                  <a:cubicBezTo>
                    <a:pt x="2136" y="2223"/>
                    <a:pt x="2158" y="2213"/>
                    <a:pt x="2158" y="2189"/>
                  </a:cubicBezTo>
                  <a:cubicBezTo>
                    <a:pt x="2249" y="1642"/>
                    <a:pt x="2310" y="974"/>
                    <a:pt x="1976" y="518"/>
                  </a:cubicBezTo>
                  <a:cubicBezTo>
                    <a:pt x="1661" y="118"/>
                    <a:pt x="1157" y="24"/>
                    <a:pt x="675" y="24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3571;p80"/>
            <p:cNvSpPr/>
            <p:nvPr/>
          </p:nvSpPr>
          <p:spPr>
            <a:xfrm>
              <a:off x="3028575" y="4550100"/>
              <a:ext cx="32500" cy="23125"/>
            </a:xfrm>
            <a:custGeom>
              <a:avLst/>
              <a:gdLst/>
              <a:ahLst/>
              <a:cxnLst/>
              <a:rect l="l" t="t" r="r" b="b"/>
              <a:pathLst>
                <a:path w="1300" h="925" extrusionOk="0">
                  <a:moveTo>
                    <a:pt x="427" y="0"/>
                  </a:moveTo>
                  <a:cubicBezTo>
                    <a:pt x="309" y="0"/>
                    <a:pt x="183" y="36"/>
                    <a:pt x="53" y="118"/>
                  </a:cubicBezTo>
                  <a:cubicBezTo>
                    <a:pt x="1" y="144"/>
                    <a:pt x="16" y="216"/>
                    <a:pt x="60" y="216"/>
                  </a:cubicBezTo>
                  <a:cubicBezTo>
                    <a:pt x="67" y="216"/>
                    <a:pt x="75" y="214"/>
                    <a:pt x="84" y="209"/>
                  </a:cubicBezTo>
                  <a:cubicBezTo>
                    <a:pt x="192" y="173"/>
                    <a:pt x="291" y="152"/>
                    <a:pt x="384" y="152"/>
                  </a:cubicBezTo>
                  <a:cubicBezTo>
                    <a:pt x="526" y="152"/>
                    <a:pt x="654" y="202"/>
                    <a:pt x="783" y="331"/>
                  </a:cubicBezTo>
                  <a:cubicBezTo>
                    <a:pt x="965" y="483"/>
                    <a:pt x="1026" y="696"/>
                    <a:pt x="1148" y="878"/>
                  </a:cubicBezTo>
                  <a:cubicBezTo>
                    <a:pt x="1170" y="912"/>
                    <a:pt x="1196" y="925"/>
                    <a:pt x="1221" y="925"/>
                  </a:cubicBezTo>
                  <a:cubicBezTo>
                    <a:pt x="1263" y="925"/>
                    <a:pt x="1299" y="886"/>
                    <a:pt x="1299" y="848"/>
                  </a:cubicBezTo>
                  <a:cubicBezTo>
                    <a:pt x="1158" y="424"/>
                    <a:pt x="835" y="0"/>
                    <a:pt x="427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3572;p80"/>
            <p:cNvSpPr/>
            <p:nvPr/>
          </p:nvSpPr>
          <p:spPr>
            <a:xfrm>
              <a:off x="3500275" y="4595575"/>
              <a:ext cx="100325" cy="61225"/>
            </a:xfrm>
            <a:custGeom>
              <a:avLst/>
              <a:gdLst/>
              <a:ahLst/>
              <a:cxnLst/>
              <a:rect l="l" t="t" r="r" b="b"/>
              <a:pathLst>
                <a:path w="4013" h="2449" extrusionOk="0">
                  <a:moveTo>
                    <a:pt x="1545" y="0"/>
                  </a:moveTo>
                  <a:cubicBezTo>
                    <a:pt x="1094" y="0"/>
                    <a:pt x="642" y="81"/>
                    <a:pt x="213" y="245"/>
                  </a:cubicBezTo>
                  <a:lnTo>
                    <a:pt x="0" y="1916"/>
                  </a:lnTo>
                  <a:cubicBezTo>
                    <a:pt x="725" y="2293"/>
                    <a:pt x="1360" y="2449"/>
                    <a:pt x="1901" y="2449"/>
                  </a:cubicBezTo>
                  <a:cubicBezTo>
                    <a:pt x="3061" y="2449"/>
                    <a:pt x="3784" y="1732"/>
                    <a:pt x="4012" y="944"/>
                  </a:cubicBezTo>
                  <a:cubicBezTo>
                    <a:pt x="3326" y="318"/>
                    <a:pt x="2438" y="0"/>
                    <a:pt x="1545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3573;p80"/>
            <p:cNvSpPr/>
            <p:nvPr/>
          </p:nvSpPr>
          <p:spPr>
            <a:xfrm>
              <a:off x="3505575" y="4561750"/>
              <a:ext cx="99575" cy="57425"/>
            </a:xfrm>
            <a:custGeom>
              <a:avLst/>
              <a:gdLst/>
              <a:ahLst/>
              <a:cxnLst/>
              <a:rect l="l" t="t" r="r" b="b"/>
              <a:pathLst>
                <a:path w="3983" h="2297" extrusionOk="0">
                  <a:moveTo>
                    <a:pt x="1775" y="1"/>
                  </a:moveTo>
                  <a:cubicBezTo>
                    <a:pt x="863" y="1"/>
                    <a:pt x="123" y="443"/>
                    <a:pt x="123" y="443"/>
                  </a:cubicBezTo>
                  <a:lnTo>
                    <a:pt x="1" y="1598"/>
                  </a:lnTo>
                  <a:cubicBezTo>
                    <a:pt x="419" y="1434"/>
                    <a:pt x="868" y="1353"/>
                    <a:pt x="1319" y="1353"/>
                  </a:cubicBezTo>
                  <a:cubicBezTo>
                    <a:pt x="2209" y="1353"/>
                    <a:pt x="3104" y="1671"/>
                    <a:pt x="3770" y="2297"/>
                  </a:cubicBezTo>
                  <a:cubicBezTo>
                    <a:pt x="3983" y="1628"/>
                    <a:pt x="3800" y="898"/>
                    <a:pt x="3284" y="503"/>
                  </a:cubicBezTo>
                  <a:cubicBezTo>
                    <a:pt x="2789" y="125"/>
                    <a:pt x="2258" y="1"/>
                    <a:pt x="1775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" name="Google Shape;3574;p80"/>
            <p:cNvSpPr/>
            <p:nvPr/>
          </p:nvSpPr>
          <p:spPr>
            <a:xfrm>
              <a:off x="3508200" y="4598150"/>
              <a:ext cx="65050" cy="46775"/>
            </a:xfrm>
            <a:custGeom>
              <a:avLst/>
              <a:gdLst/>
              <a:ahLst/>
              <a:cxnLst/>
              <a:rect l="l" t="t" r="r" b="b"/>
              <a:pathLst>
                <a:path w="2602" h="1871" extrusionOk="0">
                  <a:moveTo>
                    <a:pt x="1374" y="0"/>
                  </a:moveTo>
                  <a:cubicBezTo>
                    <a:pt x="1103" y="0"/>
                    <a:pt x="843" y="64"/>
                    <a:pt x="625" y="233"/>
                  </a:cubicBezTo>
                  <a:cubicBezTo>
                    <a:pt x="139" y="567"/>
                    <a:pt x="48" y="1266"/>
                    <a:pt x="18" y="1813"/>
                  </a:cubicBezTo>
                  <a:cubicBezTo>
                    <a:pt x="1" y="1847"/>
                    <a:pt x="39" y="1871"/>
                    <a:pt x="77" y="1871"/>
                  </a:cubicBezTo>
                  <a:cubicBezTo>
                    <a:pt x="108" y="1871"/>
                    <a:pt x="139" y="1854"/>
                    <a:pt x="139" y="1813"/>
                  </a:cubicBezTo>
                  <a:cubicBezTo>
                    <a:pt x="200" y="1327"/>
                    <a:pt x="261" y="719"/>
                    <a:pt x="625" y="385"/>
                  </a:cubicBezTo>
                  <a:cubicBezTo>
                    <a:pt x="836" y="186"/>
                    <a:pt x="1077" y="122"/>
                    <a:pt x="1331" y="122"/>
                  </a:cubicBezTo>
                  <a:cubicBezTo>
                    <a:pt x="1739" y="122"/>
                    <a:pt x="2178" y="286"/>
                    <a:pt x="2571" y="324"/>
                  </a:cubicBezTo>
                  <a:cubicBezTo>
                    <a:pt x="2601" y="324"/>
                    <a:pt x="2601" y="294"/>
                    <a:pt x="2571" y="294"/>
                  </a:cubicBezTo>
                  <a:cubicBezTo>
                    <a:pt x="2223" y="147"/>
                    <a:pt x="1786" y="0"/>
                    <a:pt x="1374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3575;p80"/>
            <p:cNvSpPr/>
            <p:nvPr/>
          </p:nvSpPr>
          <p:spPr>
            <a:xfrm>
              <a:off x="3509575" y="4611325"/>
              <a:ext cx="36200" cy="18225"/>
            </a:xfrm>
            <a:custGeom>
              <a:avLst/>
              <a:gdLst/>
              <a:ahLst/>
              <a:cxnLst/>
              <a:rect l="l" t="t" r="r" b="b"/>
              <a:pathLst>
                <a:path w="1448" h="729" extrusionOk="0">
                  <a:moveTo>
                    <a:pt x="927" y="0"/>
                  </a:moveTo>
                  <a:cubicBezTo>
                    <a:pt x="575" y="0"/>
                    <a:pt x="229" y="288"/>
                    <a:pt x="23" y="618"/>
                  </a:cubicBezTo>
                  <a:cubicBezTo>
                    <a:pt x="0" y="664"/>
                    <a:pt x="48" y="729"/>
                    <a:pt x="100" y="729"/>
                  </a:cubicBezTo>
                  <a:cubicBezTo>
                    <a:pt x="115" y="729"/>
                    <a:pt x="131" y="723"/>
                    <a:pt x="145" y="709"/>
                  </a:cubicBezTo>
                  <a:cubicBezTo>
                    <a:pt x="297" y="557"/>
                    <a:pt x="418" y="374"/>
                    <a:pt x="601" y="253"/>
                  </a:cubicBezTo>
                  <a:cubicBezTo>
                    <a:pt x="709" y="181"/>
                    <a:pt x="807" y="152"/>
                    <a:pt x="903" y="152"/>
                  </a:cubicBezTo>
                  <a:cubicBezTo>
                    <a:pt x="1051" y="152"/>
                    <a:pt x="1195" y="221"/>
                    <a:pt x="1361" y="314"/>
                  </a:cubicBezTo>
                  <a:cubicBezTo>
                    <a:pt x="1365" y="318"/>
                    <a:pt x="1370" y="320"/>
                    <a:pt x="1375" y="320"/>
                  </a:cubicBezTo>
                  <a:cubicBezTo>
                    <a:pt x="1406" y="320"/>
                    <a:pt x="1448" y="249"/>
                    <a:pt x="1422" y="222"/>
                  </a:cubicBezTo>
                  <a:cubicBezTo>
                    <a:pt x="1265" y="66"/>
                    <a:pt x="1095" y="0"/>
                    <a:pt x="927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3576;p80"/>
            <p:cNvSpPr/>
            <p:nvPr/>
          </p:nvSpPr>
          <p:spPr>
            <a:xfrm>
              <a:off x="3058775" y="4302825"/>
              <a:ext cx="468125" cy="447300"/>
            </a:xfrm>
            <a:custGeom>
              <a:avLst/>
              <a:gdLst/>
              <a:ahLst/>
              <a:cxnLst/>
              <a:rect l="l" t="t" r="r" b="b"/>
              <a:pathLst>
                <a:path w="18725" h="17892" extrusionOk="0">
                  <a:moveTo>
                    <a:pt x="7210" y="1"/>
                  </a:moveTo>
                  <a:cubicBezTo>
                    <a:pt x="4011" y="1"/>
                    <a:pt x="1098" y="1811"/>
                    <a:pt x="487" y="8003"/>
                  </a:cubicBezTo>
                  <a:cubicBezTo>
                    <a:pt x="487" y="8003"/>
                    <a:pt x="0" y="11255"/>
                    <a:pt x="578" y="12988"/>
                  </a:cubicBezTo>
                  <a:cubicBezTo>
                    <a:pt x="1155" y="14690"/>
                    <a:pt x="3587" y="16818"/>
                    <a:pt x="7052" y="17578"/>
                  </a:cubicBezTo>
                  <a:cubicBezTo>
                    <a:pt x="7990" y="17783"/>
                    <a:pt x="9027" y="17891"/>
                    <a:pt x="10067" y="17891"/>
                  </a:cubicBezTo>
                  <a:cubicBezTo>
                    <a:pt x="12868" y="17891"/>
                    <a:pt x="15698" y="17110"/>
                    <a:pt x="16718" y="15359"/>
                  </a:cubicBezTo>
                  <a:cubicBezTo>
                    <a:pt x="18086" y="12958"/>
                    <a:pt x="18724" y="11225"/>
                    <a:pt x="18724" y="8611"/>
                  </a:cubicBezTo>
                  <a:cubicBezTo>
                    <a:pt x="18724" y="5997"/>
                    <a:pt x="18724" y="4812"/>
                    <a:pt x="16444" y="3353"/>
                  </a:cubicBezTo>
                  <a:cubicBezTo>
                    <a:pt x="15223" y="2560"/>
                    <a:pt x="11014" y="1"/>
                    <a:pt x="7210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3577;p80"/>
            <p:cNvSpPr/>
            <p:nvPr/>
          </p:nvSpPr>
          <p:spPr>
            <a:xfrm>
              <a:off x="3168200" y="4531700"/>
              <a:ext cx="28125" cy="31300"/>
            </a:xfrm>
            <a:custGeom>
              <a:avLst/>
              <a:gdLst/>
              <a:ahLst/>
              <a:cxnLst/>
              <a:rect l="l" t="t" r="r" b="b"/>
              <a:pathLst>
                <a:path w="1125" h="1252" extrusionOk="0">
                  <a:moveTo>
                    <a:pt x="592" y="1"/>
                  </a:moveTo>
                  <a:cubicBezTo>
                    <a:pt x="335" y="1"/>
                    <a:pt x="90" y="235"/>
                    <a:pt x="61" y="550"/>
                  </a:cubicBezTo>
                  <a:cubicBezTo>
                    <a:pt x="0" y="915"/>
                    <a:pt x="213" y="1219"/>
                    <a:pt x="487" y="1249"/>
                  </a:cubicBezTo>
                  <a:cubicBezTo>
                    <a:pt x="504" y="1251"/>
                    <a:pt x="521" y="1252"/>
                    <a:pt x="538" y="1252"/>
                  </a:cubicBezTo>
                  <a:cubicBezTo>
                    <a:pt x="818" y="1252"/>
                    <a:pt x="1037" y="1018"/>
                    <a:pt x="1095" y="702"/>
                  </a:cubicBezTo>
                  <a:cubicBezTo>
                    <a:pt x="1125" y="337"/>
                    <a:pt x="943" y="34"/>
                    <a:pt x="639" y="3"/>
                  </a:cubicBezTo>
                  <a:cubicBezTo>
                    <a:pt x="623" y="1"/>
                    <a:pt x="608" y="1"/>
                    <a:pt x="592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3578;p80"/>
            <p:cNvSpPr/>
            <p:nvPr/>
          </p:nvSpPr>
          <p:spPr>
            <a:xfrm>
              <a:off x="3381725" y="4558300"/>
              <a:ext cx="28150" cy="31300"/>
            </a:xfrm>
            <a:custGeom>
              <a:avLst/>
              <a:gdLst/>
              <a:ahLst/>
              <a:cxnLst/>
              <a:rect l="l" t="t" r="r" b="b"/>
              <a:pathLst>
                <a:path w="1126" h="1252" extrusionOk="0">
                  <a:moveTo>
                    <a:pt x="588" y="0"/>
                  </a:moveTo>
                  <a:cubicBezTo>
                    <a:pt x="308" y="0"/>
                    <a:pt x="88" y="235"/>
                    <a:pt x="31" y="550"/>
                  </a:cubicBezTo>
                  <a:cubicBezTo>
                    <a:pt x="0" y="915"/>
                    <a:pt x="183" y="1219"/>
                    <a:pt x="487" y="1249"/>
                  </a:cubicBezTo>
                  <a:cubicBezTo>
                    <a:pt x="502" y="1251"/>
                    <a:pt x="518" y="1252"/>
                    <a:pt x="533" y="1252"/>
                  </a:cubicBezTo>
                  <a:cubicBezTo>
                    <a:pt x="790" y="1252"/>
                    <a:pt x="1036" y="1016"/>
                    <a:pt x="1064" y="672"/>
                  </a:cubicBezTo>
                  <a:cubicBezTo>
                    <a:pt x="1125" y="337"/>
                    <a:pt x="912" y="33"/>
                    <a:pt x="639" y="3"/>
                  </a:cubicBezTo>
                  <a:cubicBezTo>
                    <a:pt x="622" y="1"/>
                    <a:pt x="605" y="0"/>
                    <a:pt x="588" y="0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3579;p80"/>
            <p:cNvSpPr/>
            <p:nvPr/>
          </p:nvSpPr>
          <p:spPr>
            <a:xfrm>
              <a:off x="3274575" y="4529675"/>
              <a:ext cx="31175" cy="57575"/>
            </a:xfrm>
            <a:custGeom>
              <a:avLst/>
              <a:gdLst/>
              <a:ahLst/>
              <a:cxnLst/>
              <a:rect l="l" t="t" r="r" b="b"/>
              <a:pathLst>
                <a:path w="1247" h="2303" extrusionOk="0">
                  <a:moveTo>
                    <a:pt x="445" y="1"/>
                  </a:moveTo>
                  <a:cubicBezTo>
                    <a:pt x="434" y="1"/>
                    <a:pt x="426" y="8"/>
                    <a:pt x="426" y="23"/>
                  </a:cubicBezTo>
                  <a:cubicBezTo>
                    <a:pt x="305" y="236"/>
                    <a:pt x="274" y="479"/>
                    <a:pt x="183" y="722"/>
                  </a:cubicBezTo>
                  <a:cubicBezTo>
                    <a:pt x="122" y="935"/>
                    <a:pt x="1" y="1209"/>
                    <a:pt x="61" y="1422"/>
                  </a:cubicBezTo>
                  <a:cubicBezTo>
                    <a:pt x="92" y="1574"/>
                    <a:pt x="183" y="1726"/>
                    <a:pt x="335" y="1726"/>
                  </a:cubicBezTo>
                  <a:cubicBezTo>
                    <a:pt x="353" y="1734"/>
                    <a:pt x="371" y="1738"/>
                    <a:pt x="388" y="1738"/>
                  </a:cubicBezTo>
                  <a:cubicBezTo>
                    <a:pt x="431" y="1738"/>
                    <a:pt x="474" y="1717"/>
                    <a:pt x="517" y="1695"/>
                  </a:cubicBezTo>
                  <a:cubicBezTo>
                    <a:pt x="548" y="1695"/>
                    <a:pt x="609" y="1634"/>
                    <a:pt x="639" y="1634"/>
                  </a:cubicBezTo>
                  <a:cubicBezTo>
                    <a:pt x="666" y="1607"/>
                    <a:pt x="691" y="1593"/>
                    <a:pt x="713" y="1593"/>
                  </a:cubicBezTo>
                  <a:cubicBezTo>
                    <a:pt x="764" y="1593"/>
                    <a:pt x="800" y="1668"/>
                    <a:pt x="821" y="1817"/>
                  </a:cubicBezTo>
                  <a:cubicBezTo>
                    <a:pt x="1004" y="1999"/>
                    <a:pt x="973" y="2090"/>
                    <a:pt x="700" y="2121"/>
                  </a:cubicBezTo>
                  <a:cubicBezTo>
                    <a:pt x="609" y="2151"/>
                    <a:pt x="639" y="2303"/>
                    <a:pt x="761" y="2303"/>
                  </a:cubicBezTo>
                  <a:cubicBezTo>
                    <a:pt x="1004" y="2242"/>
                    <a:pt x="1247" y="2029"/>
                    <a:pt x="1217" y="1756"/>
                  </a:cubicBezTo>
                  <a:cubicBezTo>
                    <a:pt x="1217" y="1561"/>
                    <a:pt x="1064" y="1418"/>
                    <a:pt x="875" y="1418"/>
                  </a:cubicBezTo>
                  <a:cubicBezTo>
                    <a:pt x="858" y="1418"/>
                    <a:pt x="840" y="1419"/>
                    <a:pt x="821" y="1422"/>
                  </a:cubicBezTo>
                  <a:cubicBezTo>
                    <a:pt x="700" y="1422"/>
                    <a:pt x="639" y="1513"/>
                    <a:pt x="517" y="1543"/>
                  </a:cubicBezTo>
                  <a:cubicBezTo>
                    <a:pt x="477" y="1552"/>
                    <a:pt x="442" y="1556"/>
                    <a:pt x="410" y="1556"/>
                  </a:cubicBezTo>
                  <a:cubicBezTo>
                    <a:pt x="104" y="1556"/>
                    <a:pt x="161" y="1186"/>
                    <a:pt x="244" y="966"/>
                  </a:cubicBezTo>
                  <a:cubicBezTo>
                    <a:pt x="335" y="692"/>
                    <a:pt x="578" y="297"/>
                    <a:pt x="487" y="23"/>
                  </a:cubicBezTo>
                  <a:cubicBezTo>
                    <a:pt x="472" y="8"/>
                    <a:pt x="457" y="1"/>
                    <a:pt x="445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3580;p80"/>
            <p:cNvSpPr/>
            <p:nvPr/>
          </p:nvSpPr>
          <p:spPr>
            <a:xfrm>
              <a:off x="3249500" y="4611725"/>
              <a:ext cx="68675" cy="52275"/>
            </a:xfrm>
            <a:custGeom>
              <a:avLst/>
              <a:gdLst/>
              <a:ahLst/>
              <a:cxnLst/>
              <a:rect l="l" t="t" r="r" b="b"/>
              <a:pathLst>
                <a:path w="2747" h="2091" extrusionOk="0">
                  <a:moveTo>
                    <a:pt x="383" y="1"/>
                  </a:moveTo>
                  <a:cubicBezTo>
                    <a:pt x="302" y="1"/>
                    <a:pt x="221" y="47"/>
                    <a:pt x="153" y="176"/>
                  </a:cubicBezTo>
                  <a:cubicBezTo>
                    <a:pt x="92" y="328"/>
                    <a:pt x="31" y="480"/>
                    <a:pt x="1" y="693"/>
                  </a:cubicBezTo>
                  <a:cubicBezTo>
                    <a:pt x="669" y="1088"/>
                    <a:pt x="1399" y="1544"/>
                    <a:pt x="1976" y="2091"/>
                  </a:cubicBezTo>
                  <a:cubicBezTo>
                    <a:pt x="2493" y="1878"/>
                    <a:pt x="2675" y="1331"/>
                    <a:pt x="2706" y="1027"/>
                  </a:cubicBezTo>
                  <a:cubicBezTo>
                    <a:pt x="2746" y="703"/>
                    <a:pt x="2638" y="608"/>
                    <a:pt x="2535" y="608"/>
                  </a:cubicBezTo>
                  <a:cubicBezTo>
                    <a:pt x="2483" y="608"/>
                    <a:pt x="2432" y="632"/>
                    <a:pt x="2402" y="662"/>
                  </a:cubicBezTo>
                  <a:cubicBezTo>
                    <a:pt x="2183" y="868"/>
                    <a:pt x="1894" y="981"/>
                    <a:pt x="1619" y="981"/>
                  </a:cubicBezTo>
                  <a:cubicBezTo>
                    <a:pt x="1244" y="981"/>
                    <a:pt x="896" y="771"/>
                    <a:pt x="791" y="298"/>
                  </a:cubicBezTo>
                  <a:cubicBezTo>
                    <a:pt x="791" y="298"/>
                    <a:pt x="588" y="1"/>
                    <a:pt x="383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3581;p80"/>
            <p:cNvSpPr/>
            <p:nvPr/>
          </p:nvSpPr>
          <p:spPr>
            <a:xfrm>
              <a:off x="3248750" y="4629025"/>
              <a:ext cx="50175" cy="37375"/>
            </a:xfrm>
            <a:custGeom>
              <a:avLst/>
              <a:gdLst/>
              <a:ahLst/>
              <a:cxnLst/>
              <a:rect l="l" t="t" r="r" b="b"/>
              <a:pathLst>
                <a:path w="2007" h="1495" extrusionOk="0">
                  <a:moveTo>
                    <a:pt x="61" y="1"/>
                  </a:moveTo>
                  <a:lnTo>
                    <a:pt x="61" y="1"/>
                  </a:lnTo>
                  <a:cubicBezTo>
                    <a:pt x="0" y="487"/>
                    <a:pt x="122" y="1065"/>
                    <a:pt x="851" y="1338"/>
                  </a:cubicBezTo>
                  <a:cubicBezTo>
                    <a:pt x="1106" y="1449"/>
                    <a:pt x="1335" y="1494"/>
                    <a:pt x="1535" y="1494"/>
                  </a:cubicBezTo>
                  <a:cubicBezTo>
                    <a:pt x="1718" y="1494"/>
                    <a:pt x="1876" y="1457"/>
                    <a:pt x="2006" y="1399"/>
                  </a:cubicBezTo>
                  <a:cubicBezTo>
                    <a:pt x="1429" y="852"/>
                    <a:pt x="699" y="396"/>
                    <a:pt x="61" y="1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3582;p80"/>
            <p:cNvSpPr/>
            <p:nvPr/>
          </p:nvSpPr>
          <p:spPr>
            <a:xfrm>
              <a:off x="3136475" y="4455475"/>
              <a:ext cx="46950" cy="26450"/>
            </a:xfrm>
            <a:custGeom>
              <a:avLst/>
              <a:gdLst/>
              <a:ahLst/>
              <a:cxnLst/>
              <a:rect l="l" t="t" r="r" b="b"/>
              <a:pathLst>
                <a:path w="1878" h="1058" extrusionOk="0">
                  <a:moveTo>
                    <a:pt x="1622" y="1"/>
                  </a:moveTo>
                  <a:cubicBezTo>
                    <a:pt x="1017" y="1"/>
                    <a:pt x="190" y="430"/>
                    <a:pt x="23" y="985"/>
                  </a:cubicBezTo>
                  <a:cubicBezTo>
                    <a:pt x="1" y="1030"/>
                    <a:pt x="27" y="1058"/>
                    <a:pt x="55" y="1058"/>
                  </a:cubicBezTo>
                  <a:cubicBezTo>
                    <a:pt x="65" y="1058"/>
                    <a:pt x="76" y="1054"/>
                    <a:pt x="84" y="1046"/>
                  </a:cubicBezTo>
                  <a:cubicBezTo>
                    <a:pt x="570" y="499"/>
                    <a:pt x="1057" y="225"/>
                    <a:pt x="1786" y="165"/>
                  </a:cubicBezTo>
                  <a:cubicBezTo>
                    <a:pt x="1847" y="165"/>
                    <a:pt x="1877" y="43"/>
                    <a:pt x="1786" y="13"/>
                  </a:cubicBezTo>
                  <a:cubicBezTo>
                    <a:pt x="1734" y="5"/>
                    <a:pt x="1679" y="1"/>
                    <a:pt x="1622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3583;p80"/>
            <p:cNvSpPr/>
            <p:nvPr/>
          </p:nvSpPr>
          <p:spPr>
            <a:xfrm>
              <a:off x="3399200" y="4478425"/>
              <a:ext cx="44950" cy="25425"/>
            </a:xfrm>
            <a:custGeom>
              <a:avLst/>
              <a:gdLst/>
              <a:ahLst/>
              <a:cxnLst/>
              <a:rect l="l" t="t" r="r" b="b"/>
              <a:pathLst>
                <a:path w="1798" h="1017" extrusionOk="0">
                  <a:moveTo>
                    <a:pt x="175" y="1"/>
                  </a:moveTo>
                  <a:cubicBezTo>
                    <a:pt x="136" y="1"/>
                    <a:pt x="98" y="3"/>
                    <a:pt x="61" y="6"/>
                  </a:cubicBezTo>
                  <a:cubicBezTo>
                    <a:pt x="1" y="6"/>
                    <a:pt x="1" y="67"/>
                    <a:pt x="31" y="98"/>
                  </a:cubicBezTo>
                  <a:cubicBezTo>
                    <a:pt x="608" y="310"/>
                    <a:pt x="1186" y="462"/>
                    <a:pt x="1581" y="979"/>
                  </a:cubicBezTo>
                  <a:cubicBezTo>
                    <a:pt x="1599" y="1006"/>
                    <a:pt x="1627" y="1017"/>
                    <a:pt x="1656" y="1017"/>
                  </a:cubicBezTo>
                  <a:cubicBezTo>
                    <a:pt x="1725" y="1017"/>
                    <a:pt x="1798" y="952"/>
                    <a:pt x="1733" y="888"/>
                  </a:cubicBezTo>
                  <a:cubicBezTo>
                    <a:pt x="1449" y="404"/>
                    <a:pt x="738" y="1"/>
                    <a:pt x="175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3584;p80"/>
            <p:cNvSpPr/>
            <p:nvPr/>
          </p:nvSpPr>
          <p:spPr>
            <a:xfrm>
              <a:off x="3118050" y="4584575"/>
              <a:ext cx="91200" cy="81950"/>
            </a:xfrm>
            <a:custGeom>
              <a:avLst/>
              <a:gdLst/>
              <a:ahLst/>
              <a:cxnLst/>
              <a:rect l="l" t="t" r="r" b="b"/>
              <a:pathLst>
                <a:path w="3648" h="3278" extrusionOk="0">
                  <a:moveTo>
                    <a:pt x="1776" y="1"/>
                  </a:moveTo>
                  <a:cubicBezTo>
                    <a:pt x="929" y="1"/>
                    <a:pt x="203" y="605"/>
                    <a:pt x="91" y="1414"/>
                  </a:cubicBezTo>
                  <a:cubicBezTo>
                    <a:pt x="0" y="2326"/>
                    <a:pt x="669" y="3147"/>
                    <a:pt x="1611" y="3268"/>
                  </a:cubicBezTo>
                  <a:cubicBezTo>
                    <a:pt x="1676" y="3274"/>
                    <a:pt x="1740" y="3277"/>
                    <a:pt x="1803" y="3277"/>
                  </a:cubicBezTo>
                  <a:cubicBezTo>
                    <a:pt x="2694" y="3277"/>
                    <a:pt x="3441" y="2691"/>
                    <a:pt x="3526" y="1840"/>
                  </a:cubicBezTo>
                  <a:cubicBezTo>
                    <a:pt x="3648" y="958"/>
                    <a:pt x="2979" y="137"/>
                    <a:pt x="2006" y="16"/>
                  </a:cubicBezTo>
                  <a:cubicBezTo>
                    <a:pt x="1929" y="6"/>
                    <a:pt x="1852" y="1"/>
                    <a:pt x="1776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3585;p80"/>
            <p:cNvSpPr/>
            <p:nvPr/>
          </p:nvSpPr>
          <p:spPr>
            <a:xfrm>
              <a:off x="3352850" y="4613600"/>
              <a:ext cx="91975" cy="81950"/>
            </a:xfrm>
            <a:custGeom>
              <a:avLst/>
              <a:gdLst/>
              <a:ahLst/>
              <a:cxnLst/>
              <a:rect l="l" t="t" r="r" b="b"/>
              <a:pathLst>
                <a:path w="3679" h="3278" extrusionOk="0">
                  <a:moveTo>
                    <a:pt x="1850" y="1"/>
                  </a:moveTo>
                  <a:cubicBezTo>
                    <a:pt x="985" y="1"/>
                    <a:pt x="236" y="587"/>
                    <a:pt x="122" y="1438"/>
                  </a:cubicBezTo>
                  <a:cubicBezTo>
                    <a:pt x="0" y="2320"/>
                    <a:pt x="700" y="3141"/>
                    <a:pt x="1642" y="3262"/>
                  </a:cubicBezTo>
                  <a:cubicBezTo>
                    <a:pt x="1719" y="3272"/>
                    <a:pt x="1797" y="3277"/>
                    <a:pt x="1873" y="3277"/>
                  </a:cubicBezTo>
                  <a:cubicBezTo>
                    <a:pt x="2724" y="3277"/>
                    <a:pt x="3473" y="2673"/>
                    <a:pt x="3557" y="1864"/>
                  </a:cubicBezTo>
                  <a:cubicBezTo>
                    <a:pt x="3678" y="952"/>
                    <a:pt x="2979" y="131"/>
                    <a:pt x="2037" y="10"/>
                  </a:cubicBezTo>
                  <a:cubicBezTo>
                    <a:pt x="1974" y="4"/>
                    <a:pt x="1912" y="1"/>
                    <a:pt x="1850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3586;p80"/>
            <p:cNvSpPr/>
            <p:nvPr/>
          </p:nvSpPr>
          <p:spPr>
            <a:xfrm>
              <a:off x="3042050" y="4325825"/>
              <a:ext cx="538025" cy="239875"/>
            </a:xfrm>
            <a:custGeom>
              <a:avLst/>
              <a:gdLst/>
              <a:ahLst/>
              <a:cxnLst/>
              <a:rect l="l" t="t" r="r" b="b"/>
              <a:pathLst>
                <a:path w="21521" h="9595" extrusionOk="0">
                  <a:moveTo>
                    <a:pt x="3010" y="1"/>
                  </a:moveTo>
                  <a:cubicBezTo>
                    <a:pt x="1824" y="2189"/>
                    <a:pt x="1520" y="4864"/>
                    <a:pt x="1" y="6992"/>
                  </a:cubicBezTo>
                  <a:cubicBezTo>
                    <a:pt x="791" y="7265"/>
                    <a:pt x="1338" y="7721"/>
                    <a:pt x="1338" y="7721"/>
                  </a:cubicBezTo>
                  <a:cubicBezTo>
                    <a:pt x="3253" y="7600"/>
                    <a:pt x="3709" y="1156"/>
                    <a:pt x="3709" y="1156"/>
                  </a:cubicBezTo>
                  <a:cubicBezTo>
                    <a:pt x="3709" y="1156"/>
                    <a:pt x="7448" y="4348"/>
                    <a:pt x="9514" y="4773"/>
                  </a:cubicBezTo>
                  <a:cubicBezTo>
                    <a:pt x="9725" y="4820"/>
                    <a:pt x="9921" y="4840"/>
                    <a:pt x="10102" y="4840"/>
                  </a:cubicBezTo>
                  <a:cubicBezTo>
                    <a:pt x="11693" y="4840"/>
                    <a:pt x="12159" y="3223"/>
                    <a:pt x="12159" y="3223"/>
                  </a:cubicBezTo>
                  <a:cubicBezTo>
                    <a:pt x="12159" y="3223"/>
                    <a:pt x="12797" y="4712"/>
                    <a:pt x="14317" y="5047"/>
                  </a:cubicBezTo>
                  <a:cubicBezTo>
                    <a:pt x="14455" y="5077"/>
                    <a:pt x="14581" y="5091"/>
                    <a:pt x="14697" y="5091"/>
                  </a:cubicBezTo>
                  <a:cubicBezTo>
                    <a:pt x="15853" y="5091"/>
                    <a:pt x="15928" y="3709"/>
                    <a:pt x="15928" y="3709"/>
                  </a:cubicBezTo>
                  <a:cubicBezTo>
                    <a:pt x="16681" y="4964"/>
                    <a:pt x="17319" y="5287"/>
                    <a:pt x="17776" y="5287"/>
                  </a:cubicBezTo>
                  <a:cubicBezTo>
                    <a:pt x="18261" y="5287"/>
                    <a:pt x="18542" y="4925"/>
                    <a:pt x="18542" y="4925"/>
                  </a:cubicBezTo>
                  <a:lnTo>
                    <a:pt x="18542" y="4925"/>
                  </a:lnTo>
                  <a:cubicBezTo>
                    <a:pt x="18542" y="4925"/>
                    <a:pt x="18025" y="9211"/>
                    <a:pt x="19454" y="9545"/>
                  </a:cubicBezTo>
                  <a:cubicBezTo>
                    <a:pt x="19604" y="9580"/>
                    <a:pt x="19740" y="9595"/>
                    <a:pt x="19865" y="9595"/>
                  </a:cubicBezTo>
                  <a:cubicBezTo>
                    <a:pt x="20948" y="9595"/>
                    <a:pt x="21095" y="8421"/>
                    <a:pt x="21095" y="8421"/>
                  </a:cubicBezTo>
                  <a:cubicBezTo>
                    <a:pt x="21206" y="8465"/>
                    <a:pt x="21318" y="8493"/>
                    <a:pt x="21417" y="8493"/>
                  </a:cubicBezTo>
                  <a:cubicBezTo>
                    <a:pt x="21453" y="8493"/>
                    <a:pt x="21488" y="8489"/>
                    <a:pt x="21521" y="8481"/>
                  </a:cubicBezTo>
                  <a:cubicBezTo>
                    <a:pt x="20305" y="7296"/>
                    <a:pt x="20123" y="4986"/>
                    <a:pt x="20123" y="2949"/>
                  </a:cubicBezTo>
                  <a:cubicBezTo>
                    <a:pt x="19822" y="3488"/>
                    <a:pt x="19419" y="3686"/>
                    <a:pt x="18995" y="3686"/>
                  </a:cubicBezTo>
                  <a:cubicBezTo>
                    <a:pt x="18389" y="3686"/>
                    <a:pt x="17743" y="3282"/>
                    <a:pt x="17296" y="2889"/>
                  </a:cubicBezTo>
                  <a:cubicBezTo>
                    <a:pt x="17083" y="2311"/>
                    <a:pt x="16293" y="1916"/>
                    <a:pt x="16384" y="1095"/>
                  </a:cubicBezTo>
                  <a:lnTo>
                    <a:pt x="16384" y="1095"/>
                  </a:lnTo>
                  <a:cubicBezTo>
                    <a:pt x="16255" y="2250"/>
                    <a:pt x="15477" y="3752"/>
                    <a:pt x="14432" y="3752"/>
                  </a:cubicBezTo>
                  <a:cubicBezTo>
                    <a:pt x="14240" y="3752"/>
                    <a:pt x="14039" y="3701"/>
                    <a:pt x="13831" y="3588"/>
                  </a:cubicBezTo>
                  <a:cubicBezTo>
                    <a:pt x="13071" y="2919"/>
                    <a:pt x="12645" y="1733"/>
                    <a:pt x="11916" y="822"/>
                  </a:cubicBezTo>
                  <a:cubicBezTo>
                    <a:pt x="11392" y="2637"/>
                    <a:pt x="10426" y="3282"/>
                    <a:pt x="9291" y="3282"/>
                  </a:cubicBezTo>
                  <a:cubicBezTo>
                    <a:pt x="7197" y="3282"/>
                    <a:pt x="4528" y="1085"/>
                    <a:pt x="3010" y="1"/>
                  </a:cubicBezTo>
                  <a:close/>
                </a:path>
              </a:pathLst>
            </a:custGeom>
            <a:solidFill>
              <a:srgbClr val="F059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3587;p80"/>
            <p:cNvSpPr/>
            <p:nvPr/>
          </p:nvSpPr>
          <p:spPr>
            <a:xfrm>
              <a:off x="2988850" y="4224400"/>
              <a:ext cx="650500" cy="313475"/>
            </a:xfrm>
            <a:custGeom>
              <a:avLst/>
              <a:gdLst/>
              <a:ahLst/>
              <a:cxnLst/>
              <a:rect l="l" t="t" r="r" b="b"/>
              <a:pathLst>
                <a:path w="26020" h="12539" extrusionOk="0">
                  <a:moveTo>
                    <a:pt x="5466" y="1"/>
                  </a:moveTo>
                  <a:cubicBezTo>
                    <a:pt x="4493" y="1"/>
                    <a:pt x="4773" y="2690"/>
                    <a:pt x="4773" y="2690"/>
                  </a:cubicBezTo>
                  <a:cubicBezTo>
                    <a:pt x="4773" y="2690"/>
                    <a:pt x="4049" y="1242"/>
                    <a:pt x="3340" y="1242"/>
                  </a:cubicBezTo>
                  <a:cubicBezTo>
                    <a:pt x="3154" y="1242"/>
                    <a:pt x="2968" y="1343"/>
                    <a:pt x="2797" y="1596"/>
                  </a:cubicBezTo>
                  <a:cubicBezTo>
                    <a:pt x="1916" y="2812"/>
                    <a:pt x="3983" y="4332"/>
                    <a:pt x="3983" y="4332"/>
                  </a:cubicBezTo>
                  <a:cubicBezTo>
                    <a:pt x="3783" y="4396"/>
                    <a:pt x="3639" y="4418"/>
                    <a:pt x="3528" y="4418"/>
                  </a:cubicBezTo>
                  <a:cubicBezTo>
                    <a:pt x="3285" y="4418"/>
                    <a:pt x="3195" y="4313"/>
                    <a:pt x="3013" y="4313"/>
                  </a:cubicBezTo>
                  <a:cubicBezTo>
                    <a:pt x="2884" y="4313"/>
                    <a:pt x="2710" y="4366"/>
                    <a:pt x="2402" y="4544"/>
                  </a:cubicBezTo>
                  <a:cubicBezTo>
                    <a:pt x="700" y="5790"/>
                    <a:pt x="1581" y="8070"/>
                    <a:pt x="1581" y="8070"/>
                  </a:cubicBezTo>
                  <a:cubicBezTo>
                    <a:pt x="1" y="9286"/>
                    <a:pt x="1247" y="10897"/>
                    <a:pt x="1247" y="10897"/>
                  </a:cubicBezTo>
                  <a:cubicBezTo>
                    <a:pt x="1551" y="10897"/>
                    <a:pt x="1855" y="10958"/>
                    <a:pt x="2129" y="11049"/>
                  </a:cubicBezTo>
                  <a:cubicBezTo>
                    <a:pt x="3648" y="8952"/>
                    <a:pt x="3952" y="6246"/>
                    <a:pt x="5138" y="4058"/>
                  </a:cubicBezTo>
                  <a:cubicBezTo>
                    <a:pt x="6656" y="5142"/>
                    <a:pt x="9338" y="7339"/>
                    <a:pt x="11433" y="7339"/>
                  </a:cubicBezTo>
                  <a:cubicBezTo>
                    <a:pt x="12568" y="7339"/>
                    <a:pt x="13531" y="6694"/>
                    <a:pt x="14044" y="4879"/>
                  </a:cubicBezTo>
                  <a:cubicBezTo>
                    <a:pt x="14773" y="5790"/>
                    <a:pt x="15199" y="6976"/>
                    <a:pt x="15959" y="7645"/>
                  </a:cubicBezTo>
                  <a:cubicBezTo>
                    <a:pt x="16167" y="7758"/>
                    <a:pt x="16368" y="7809"/>
                    <a:pt x="16560" y="7809"/>
                  </a:cubicBezTo>
                  <a:cubicBezTo>
                    <a:pt x="17605" y="7809"/>
                    <a:pt x="18383" y="6307"/>
                    <a:pt x="18512" y="5152"/>
                  </a:cubicBezTo>
                  <a:lnTo>
                    <a:pt x="18512" y="5152"/>
                  </a:lnTo>
                  <a:cubicBezTo>
                    <a:pt x="18421" y="5973"/>
                    <a:pt x="19211" y="6368"/>
                    <a:pt x="19424" y="6946"/>
                  </a:cubicBezTo>
                  <a:cubicBezTo>
                    <a:pt x="19871" y="7339"/>
                    <a:pt x="20517" y="7743"/>
                    <a:pt x="21123" y="7743"/>
                  </a:cubicBezTo>
                  <a:cubicBezTo>
                    <a:pt x="21547" y="7743"/>
                    <a:pt x="21950" y="7545"/>
                    <a:pt x="22251" y="7006"/>
                  </a:cubicBezTo>
                  <a:cubicBezTo>
                    <a:pt x="22251" y="9043"/>
                    <a:pt x="22433" y="11353"/>
                    <a:pt x="23649" y="12538"/>
                  </a:cubicBezTo>
                  <a:cubicBezTo>
                    <a:pt x="24105" y="12447"/>
                    <a:pt x="24469" y="11991"/>
                    <a:pt x="24469" y="11991"/>
                  </a:cubicBezTo>
                  <a:cubicBezTo>
                    <a:pt x="26020" y="9894"/>
                    <a:pt x="24409" y="9164"/>
                    <a:pt x="24409" y="9164"/>
                  </a:cubicBezTo>
                  <a:cubicBezTo>
                    <a:pt x="24865" y="6550"/>
                    <a:pt x="22555" y="6338"/>
                    <a:pt x="22555" y="6338"/>
                  </a:cubicBezTo>
                  <a:cubicBezTo>
                    <a:pt x="22284" y="3186"/>
                    <a:pt x="18661" y="2886"/>
                    <a:pt x="17296" y="2886"/>
                  </a:cubicBezTo>
                  <a:cubicBezTo>
                    <a:pt x="16975" y="2886"/>
                    <a:pt x="16779" y="2903"/>
                    <a:pt x="16779" y="2903"/>
                  </a:cubicBezTo>
                  <a:cubicBezTo>
                    <a:pt x="16779" y="2903"/>
                    <a:pt x="17691" y="1201"/>
                    <a:pt x="14013" y="593"/>
                  </a:cubicBezTo>
                  <a:cubicBezTo>
                    <a:pt x="13614" y="527"/>
                    <a:pt x="13204" y="497"/>
                    <a:pt x="12791" y="497"/>
                  </a:cubicBezTo>
                  <a:cubicBezTo>
                    <a:pt x="9404" y="497"/>
                    <a:pt x="5806" y="2477"/>
                    <a:pt x="5806" y="2477"/>
                  </a:cubicBezTo>
                  <a:cubicBezTo>
                    <a:pt x="5806" y="2477"/>
                    <a:pt x="6749" y="258"/>
                    <a:pt x="5594" y="15"/>
                  </a:cubicBezTo>
                  <a:cubicBezTo>
                    <a:pt x="5549" y="6"/>
                    <a:pt x="5506" y="1"/>
                    <a:pt x="5466" y="1"/>
                  </a:cubicBezTo>
                  <a:close/>
                </a:path>
              </a:pathLst>
            </a:custGeom>
            <a:solidFill>
              <a:srgbClr val="F069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3588;p80"/>
            <p:cNvSpPr/>
            <p:nvPr/>
          </p:nvSpPr>
          <p:spPr>
            <a:xfrm>
              <a:off x="3195125" y="4262825"/>
              <a:ext cx="125075" cy="114075"/>
            </a:xfrm>
            <a:custGeom>
              <a:avLst/>
              <a:gdLst/>
              <a:ahLst/>
              <a:cxnLst/>
              <a:rect l="l" t="t" r="r" b="b"/>
              <a:pathLst>
                <a:path w="5003" h="4563" extrusionOk="0">
                  <a:moveTo>
                    <a:pt x="3965" y="0"/>
                  </a:moveTo>
                  <a:cubicBezTo>
                    <a:pt x="3884" y="0"/>
                    <a:pt x="3806" y="109"/>
                    <a:pt x="3878" y="180"/>
                  </a:cubicBezTo>
                  <a:cubicBezTo>
                    <a:pt x="4425" y="728"/>
                    <a:pt x="4546" y="1639"/>
                    <a:pt x="4577" y="2369"/>
                  </a:cubicBezTo>
                  <a:cubicBezTo>
                    <a:pt x="4602" y="3012"/>
                    <a:pt x="4284" y="3554"/>
                    <a:pt x="3707" y="3554"/>
                  </a:cubicBezTo>
                  <a:cubicBezTo>
                    <a:pt x="3575" y="3554"/>
                    <a:pt x="3429" y="3526"/>
                    <a:pt x="3270" y="3463"/>
                  </a:cubicBezTo>
                  <a:cubicBezTo>
                    <a:pt x="2814" y="3250"/>
                    <a:pt x="2449" y="2825"/>
                    <a:pt x="2236" y="2369"/>
                  </a:cubicBezTo>
                  <a:cubicBezTo>
                    <a:pt x="2226" y="2337"/>
                    <a:pt x="2200" y="2324"/>
                    <a:pt x="2173" y="2324"/>
                  </a:cubicBezTo>
                  <a:cubicBezTo>
                    <a:pt x="2122" y="2324"/>
                    <a:pt x="2065" y="2370"/>
                    <a:pt x="2084" y="2430"/>
                  </a:cubicBezTo>
                  <a:cubicBezTo>
                    <a:pt x="2206" y="2916"/>
                    <a:pt x="2236" y="3372"/>
                    <a:pt x="2176" y="3858"/>
                  </a:cubicBezTo>
                  <a:cubicBezTo>
                    <a:pt x="2094" y="4224"/>
                    <a:pt x="1893" y="4354"/>
                    <a:pt x="1659" y="4354"/>
                  </a:cubicBezTo>
                  <a:cubicBezTo>
                    <a:pt x="1368" y="4354"/>
                    <a:pt x="1027" y="4152"/>
                    <a:pt x="808" y="3950"/>
                  </a:cubicBezTo>
                  <a:cubicBezTo>
                    <a:pt x="443" y="3615"/>
                    <a:pt x="230" y="3129"/>
                    <a:pt x="139" y="2673"/>
                  </a:cubicBezTo>
                  <a:cubicBezTo>
                    <a:pt x="125" y="2632"/>
                    <a:pt x="93" y="2615"/>
                    <a:pt x="65" y="2615"/>
                  </a:cubicBezTo>
                  <a:cubicBezTo>
                    <a:pt x="30" y="2615"/>
                    <a:pt x="1" y="2640"/>
                    <a:pt x="18" y="2673"/>
                  </a:cubicBezTo>
                  <a:cubicBezTo>
                    <a:pt x="94" y="3309"/>
                    <a:pt x="788" y="4562"/>
                    <a:pt x="1564" y="4562"/>
                  </a:cubicBezTo>
                  <a:cubicBezTo>
                    <a:pt x="1715" y="4562"/>
                    <a:pt x="1870" y="4515"/>
                    <a:pt x="2024" y="4405"/>
                  </a:cubicBezTo>
                  <a:cubicBezTo>
                    <a:pt x="2297" y="4223"/>
                    <a:pt x="2358" y="3828"/>
                    <a:pt x="2388" y="3554"/>
                  </a:cubicBezTo>
                  <a:cubicBezTo>
                    <a:pt x="2388" y="3343"/>
                    <a:pt x="2388" y="3132"/>
                    <a:pt x="2369" y="2921"/>
                  </a:cubicBezTo>
                  <a:lnTo>
                    <a:pt x="2369" y="2921"/>
                  </a:lnTo>
                  <a:cubicBezTo>
                    <a:pt x="2375" y="2930"/>
                    <a:pt x="2382" y="2938"/>
                    <a:pt x="2388" y="2946"/>
                  </a:cubicBezTo>
                  <a:cubicBezTo>
                    <a:pt x="2721" y="3335"/>
                    <a:pt x="3313" y="3735"/>
                    <a:pt x="3828" y="3735"/>
                  </a:cubicBezTo>
                  <a:cubicBezTo>
                    <a:pt x="4160" y="3735"/>
                    <a:pt x="4459" y="3569"/>
                    <a:pt x="4638" y="3129"/>
                  </a:cubicBezTo>
                  <a:cubicBezTo>
                    <a:pt x="5002" y="2278"/>
                    <a:pt x="4698" y="667"/>
                    <a:pt x="4030" y="29"/>
                  </a:cubicBezTo>
                  <a:cubicBezTo>
                    <a:pt x="4010" y="9"/>
                    <a:pt x="3987" y="0"/>
                    <a:pt x="3965" y="0"/>
                  </a:cubicBez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3589;p80"/>
            <p:cNvSpPr/>
            <p:nvPr/>
          </p:nvSpPr>
          <p:spPr>
            <a:xfrm>
              <a:off x="3486600" y="4370175"/>
              <a:ext cx="67650" cy="67650"/>
            </a:xfrm>
            <a:custGeom>
              <a:avLst/>
              <a:gdLst/>
              <a:ahLst/>
              <a:cxnLst/>
              <a:rect l="l" t="t" r="r" b="b"/>
              <a:pathLst>
                <a:path w="2706" h="2706" extrusionOk="0">
                  <a:moveTo>
                    <a:pt x="76" y="0"/>
                  </a:moveTo>
                  <a:cubicBezTo>
                    <a:pt x="42" y="0"/>
                    <a:pt x="0" y="15"/>
                    <a:pt x="0" y="51"/>
                  </a:cubicBezTo>
                  <a:cubicBezTo>
                    <a:pt x="122" y="902"/>
                    <a:pt x="243" y="2330"/>
                    <a:pt x="1186" y="2665"/>
                  </a:cubicBezTo>
                  <a:cubicBezTo>
                    <a:pt x="1266" y="2692"/>
                    <a:pt x="1343" y="2705"/>
                    <a:pt x="1418" y="2705"/>
                  </a:cubicBezTo>
                  <a:cubicBezTo>
                    <a:pt x="2163" y="2705"/>
                    <a:pt x="2622" y="1424"/>
                    <a:pt x="2705" y="871"/>
                  </a:cubicBezTo>
                  <a:cubicBezTo>
                    <a:pt x="2705" y="790"/>
                    <a:pt x="2651" y="736"/>
                    <a:pt x="2597" y="736"/>
                  </a:cubicBezTo>
                  <a:cubicBezTo>
                    <a:pt x="2570" y="736"/>
                    <a:pt x="2543" y="750"/>
                    <a:pt x="2523" y="780"/>
                  </a:cubicBezTo>
                  <a:cubicBezTo>
                    <a:pt x="2239" y="1292"/>
                    <a:pt x="2140" y="2469"/>
                    <a:pt x="1407" y="2469"/>
                  </a:cubicBezTo>
                  <a:cubicBezTo>
                    <a:pt x="1356" y="2469"/>
                    <a:pt x="1303" y="2464"/>
                    <a:pt x="1246" y="2452"/>
                  </a:cubicBezTo>
                  <a:cubicBezTo>
                    <a:pt x="365" y="2270"/>
                    <a:pt x="395" y="689"/>
                    <a:pt x="122" y="20"/>
                  </a:cubicBezTo>
                  <a:cubicBezTo>
                    <a:pt x="122" y="8"/>
                    <a:pt x="101" y="0"/>
                    <a:pt x="76" y="0"/>
                  </a:cubicBez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3590;p80"/>
            <p:cNvSpPr/>
            <p:nvPr/>
          </p:nvSpPr>
          <p:spPr>
            <a:xfrm>
              <a:off x="3039450" y="4408100"/>
              <a:ext cx="58100" cy="67475"/>
            </a:xfrm>
            <a:custGeom>
              <a:avLst/>
              <a:gdLst/>
              <a:ahLst/>
              <a:cxnLst/>
              <a:rect l="l" t="t" r="r" b="b"/>
              <a:pathLst>
                <a:path w="2324" h="2699" extrusionOk="0">
                  <a:moveTo>
                    <a:pt x="2006" y="0"/>
                  </a:moveTo>
                  <a:cubicBezTo>
                    <a:pt x="1958" y="0"/>
                    <a:pt x="1910" y="41"/>
                    <a:pt x="1928" y="114"/>
                  </a:cubicBezTo>
                  <a:cubicBezTo>
                    <a:pt x="2050" y="661"/>
                    <a:pt x="2050" y="1300"/>
                    <a:pt x="1928" y="1847"/>
                  </a:cubicBezTo>
                  <a:cubicBezTo>
                    <a:pt x="1847" y="2200"/>
                    <a:pt x="1619" y="2530"/>
                    <a:pt x="1267" y="2530"/>
                  </a:cubicBezTo>
                  <a:cubicBezTo>
                    <a:pt x="1226" y="2530"/>
                    <a:pt x="1183" y="2525"/>
                    <a:pt x="1138" y="2515"/>
                  </a:cubicBezTo>
                  <a:cubicBezTo>
                    <a:pt x="713" y="2424"/>
                    <a:pt x="409" y="1877"/>
                    <a:pt x="196" y="1543"/>
                  </a:cubicBezTo>
                  <a:cubicBezTo>
                    <a:pt x="178" y="1516"/>
                    <a:pt x="152" y="1505"/>
                    <a:pt x="127" y="1505"/>
                  </a:cubicBezTo>
                  <a:cubicBezTo>
                    <a:pt x="64" y="1505"/>
                    <a:pt x="1" y="1570"/>
                    <a:pt x="44" y="1634"/>
                  </a:cubicBezTo>
                  <a:cubicBezTo>
                    <a:pt x="315" y="2040"/>
                    <a:pt x="821" y="2699"/>
                    <a:pt x="1324" y="2699"/>
                  </a:cubicBezTo>
                  <a:cubicBezTo>
                    <a:pt x="1499" y="2699"/>
                    <a:pt x="1673" y="2620"/>
                    <a:pt x="1837" y="2424"/>
                  </a:cubicBezTo>
                  <a:cubicBezTo>
                    <a:pt x="2323" y="1847"/>
                    <a:pt x="2232" y="722"/>
                    <a:pt x="2080" y="53"/>
                  </a:cubicBezTo>
                  <a:cubicBezTo>
                    <a:pt x="2068" y="17"/>
                    <a:pt x="2037" y="0"/>
                    <a:pt x="2006" y="0"/>
                  </a:cubicBez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" name="Google Shape;3591;p80"/>
            <p:cNvSpPr/>
            <p:nvPr/>
          </p:nvSpPr>
          <p:spPr>
            <a:xfrm>
              <a:off x="2831550" y="4629800"/>
              <a:ext cx="186975" cy="186950"/>
            </a:xfrm>
            <a:custGeom>
              <a:avLst/>
              <a:gdLst/>
              <a:ahLst/>
              <a:cxnLst/>
              <a:rect l="l" t="t" r="r" b="b"/>
              <a:pathLst>
                <a:path w="7479" h="7478" extrusionOk="0">
                  <a:moveTo>
                    <a:pt x="5320" y="0"/>
                  </a:moveTo>
                  <a:lnTo>
                    <a:pt x="3132" y="2128"/>
                  </a:lnTo>
                  <a:lnTo>
                    <a:pt x="1" y="2158"/>
                  </a:lnTo>
                  <a:lnTo>
                    <a:pt x="2159" y="4377"/>
                  </a:lnTo>
                  <a:lnTo>
                    <a:pt x="2189" y="7477"/>
                  </a:lnTo>
                  <a:lnTo>
                    <a:pt x="4378" y="5319"/>
                  </a:lnTo>
                  <a:lnTo>
                    <a:pt x="7478" y="5319"/>
                  </a:lnTo>
                  <a:lnTo>
                    <a:pt x="5351" y="3101"/>
                  </a:lnTo>
                  <a:lnTo>
                    <a:pt x="532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" name="Google Shape;3592;p80"/>
            <p:cNvSpPr/>
            <p:nvPr/>
          </p:nvSpPr>
          <p:spPr>
            <a:xfrm>
              <a:off x="4327025" y="4356225"/>
              <a:ext cx="194575" cy="194550"/>
            </a:xfrm>
            <a:custGeom>
              <a:avLst/>
              <a:gdLst/>
              <a:ahLst/>
              <a:cxnLst/>
              <a:rect l="l" t="t" r="r" b="b"/>
              <a:pathLst>
                <a:path w="7783" h="7782" extrusionOk="0">
                  <a:moveTo>
                    <a:pt x="5046" y="1"/>
                  </a:moveTo>
                  <a:lnTo>
                    <a:pt x="3101" y="2372"/>
                  </a:lnTo>
                  <a:lnTo>
                    <a:pt x="1" y="2736"/>
                  </a:lnTo>
                  <a:lnTo>
                    <a:pt x="2372" y="4682"/>
                  </a:lnTo>
                  <a:lnTo>
                    <a:pt x="2736" y="7782"/>
                  </a:lnTo>
                  <a:lnTo>
                    <a:pt x="4682" y="5411"/>
                  </a:lnTo>
                  <a:lnTo>
                    <a:pt x="7782" y="5046"/>
                  </a:lnTo>
                  <a:lnTo>
                    <a:pt x="5411" y="3101"/>
                  </a:lnTo>
                  <a:lnTo>
                    <a:pt x="5046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" name="Google Shape;3593;p80"/>
            <p:cNvSpPr/>
            <p:nvPr/>
          </p:nvSpPr>
          <p:spPr>
            <a:xfrm>
              <a:off x="4313350" y="4573550"/>
              <a:ext cx="224950" cy="216600"/>
            </a:xfrm>
            <a:custGeom>
              <a:avLst/>
              <a:gdLst/>
              <a:ahLst/>
              <a:cxnLst/>
              <a:rect l="l" t="t" r="r" b="b"/>
              <a:pathLst>
                <a:path w="8998" h="8664" extrusionOk="0">
                  <a:moveTo>
                    <a:pt x="3040" y="2797"/>
                  </a:moveTo>
                  <a:cubicBezTo>
                    <a:pt x="3040" y="2797"/>
                    <a:pt x="3800" y="1"/>
                    <a:pt x="4499" y="122"/>
                  </a:cubicBezTo>
                  <a:cubicBezTo>
                    <a:pt x="5198" y="214"/>
                    <a:pt x="6019" y="2402"/>
                    <a:pt x="6019" y="2402"/>
                  </a:cubicBezTo>
                  <a:cubicBezTo>
                    <a:pt x="6019" y="2402"/>
                    <a:pt x="8815" y="2797"/>
                    <a:pt x="8907" y="3466"/>
                  </a:cubicBezTo>
                  <a:cubicBezTo>
                    <a:pt x="8998" y="4165"/>
                    <a:pt x="6961" y="5199"/>
                    <a:pt x="6961" y="5199"/>
                  </a:cubicBezTo>
                  <a:cubicBezTo>
                    <a:pt x="6961" y="5199"/>
                    <a:pt x="8359" y="7934"/>
                    <a:pt x="7843" y="8299"/>
                  </a:cubicBezTo>
                  <a:cubicBezTo>
                    <a:pt x="7326" y="8664"/>
                    <a:pt x="4773" y="6870"/>
                    <a:pt x="4773" y="6870"/>
                  </a:cubicBezTo>
                  <a:cubicBezTo>
                    <a:pt x="4773" y="6870"/>
                    <a:pt x="2493" y="8633"/>
                    <a:pt x="1764" y="8360"/>
                  </a:cubicBezTo>
                  <a:cubicBezTo>
                    <a:pt x="1338" y="8177"/>
                    <a:pt x="2463" y="5381"/>
                    <a:pt x="2463" y="5381"/>
                  </a:cubicBezTo>
                  <a:cubicBezTo>
                    <a:pt x="2463" y="5381"/>
                    <a:pt x="1" y="4226"/>
                    <a:pt x="213" y="3557"/>
                  </a:cubicBezTo>
                  <a:cubicBezTo>
                    <a:pt x="426" y="2919"/>
                    <a:pt x="3040" y="2797"/>
                    <a:pt x="3040" y="279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" name="Google Shape;3594;p80"/>
            <p:cNvSpPr/>
            <p:nvPr/>
          </p:nvSpPr>
          <p:spPr>
            <a:xfrm>
              <a:off x="2736575" y="4398775"/>
              <a:ext cx="222675" cy="218125"/>
            </a:xfrm>
            <a:custGeom>
              <a:avLst/>
              <a:gdLst/>
              <a:ahLst/>
              <a:cxnLst/>
              <a:rect l="l" t="t" r="r" b="b"/>
              <a:pathLst>
                <a:path w="8907" h="8725" extrusionOk="0">
                  <a:moveTo>
                    <a:pt x="2797" y="2888"/>
                  </a:moveTo>
                  <a:cubicBezTo>
                    <a:pt x="2797" y="2888"/>
                    <a:pt x="3101" y="31"/>
                    <a:pt x="3800" y="1"/>
                  </a:cubicBezTo>
                  <a:cubicBezTo>
                    <a:pt x="4529" y="1"/>
                    <a:pt x="5685" y="2037"/>
                    <a:pt x="5685" y="2037"/>
                  </a:cubicBezTo>
                  <a:cubicBezTo>
                    <a:pt x="5685" y="2037"/>
                    <a:pt x="8511" y="1977"/>
                    <a:pt x="8694" y="2645"/>
                  </a:cubicBezTo>
                  <a:cubicBezTo>
                    <a:pt x="8906" y="3284"/>
                    <a:pt x="7022" y="4651"/>
                    <a:pt x="7022" y="4651"/>
                  </a:cubicBezTo>
                  <a:cubicBezTo>
                    <a:pt x="7022" y="4651"/>
                    <a:pt x="8846" y="7113"/>
                    <a:pt x="8390" y="7569"/>
                  </a:cubicBezTo>
                  <a:cubicBezTo>
                    <a:pt x="7934" y="7995"/>
                    <a:pt x="5137" y="6627"/>
                    <a:pt x="5137" y="6627"/>
                  </a:cubicBezTo>
                  <a:cubicBezTo>
                    <a:pt x="5137" y="6627"/>
                    <a:pt x="3162" y="8724"/>
                    <a:pt x="2402" y="8572"/>
                  </a:cubicBezTo>
                  <a:cubicBezTo>
                    <a:pt x="1946" y="8481"/>
                    <a:pt x="2615" y="5533"/>
                    <a:pt x="2615" y="5533"/>
                  </a:cubicBezTo>
                  <a:cubicBezTo>
                    <a:pt x="2615" y="5533"/>
                    <a:pt x="1" y="4773"/>
                    <a:pt x="122" y="4104"/>
                  </a:cubicBezTo>
                  <a:cubicBezTo>
                    <a:pt x="213" y="3436"/>
                    <a:pt x="2797" y="2888"/>
                    <a:pt x="2797" y="288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" name="Google Shape;3595;p80"/>
            <p:cNvSpPr/>
            <p:nvPr/>
          </p:nvSpPr>
          <p:spPr>
            <a:xfrm>
              <a:off x="4557275" y="4508175"/>
              <a:ext cx="94250" cy="82475"/>
            </a:xfrm>
            <a:custGeom>
              <a:avLst/>
              <a:gdLst/>
              <a:ahLst/>
              <a:cxnLst/>
              <a:rect l="l" t="t" r="r" b="b"/>
              <a:pathLst>
                <a:path w="3770" h="3299" extrusionOk="0">
                  <a:moveTo>
                    <a:pt x="1894" y="1"/>
                  </a:moveTo>
                  <a:cubicBezTo>
                    <a:pt x="1384" y="1"/>
                    <a:pt x="878" y="231"/>
                    <a:pt x="548" y="671"/>
                  </a:cubicBezTo>
                  <a:cubicBezTo>
                    <a:pt x="1" y="1430"/>
                    <a:pt x="183" y="2464"/>
                    <a:pt x="912" y="2981"/>
                  </a:cubicBezTo>
                  <a:cubicBezTo>
                    <a:pt x="1212" y="3196"/>
                    <a:pt x="1555" y="3299"/>
                    <a:pt x="1891" y="3299"/>
                  </a:cubicBezTo>
                  <a:cubicBezTo>
                    <a:pt x="2407" y="3299"/>
                    <a:pt x="2910" y="3058"/>
                    <a:pt x="3223" y="2616"/>
                  </a:cubicBezTo>
                  <a:cubicBezTo>
                    <a:pt x="3770" y="1886"/>
                    <a:pt x="3587" y="853"/>
                    <a:pt x="2858" y="306"/>
                  </a:cubicBezTo>
                  <a:cubicBezTo>
                    <a:pt x="2568" y="101"/>
                    <a:pt x="2230" y="1"/>
                    <a:pt x="1894" y="1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3596;p80"/>
            <p:cNvSpPr/>
            <p:nvPr/>
          </p:nvSpPr>
          <p:spPr>
            <a:xfrm>
              <a:off x="2700100" y="4638625"/>
              <a:ext cx="57775" cy="51500"/>
            </a:xfrm>
            <a:custGeom>
              <a:avLst/>
              <a:gdLst/>
              <a:ahLst/>
              <a:cxnLst/>
              <a:rect l="l" t="t" r="r" b="b"/>
              <a:pathLst>
                <a:path w="2311" h="2060" extrusionOk="0">
                  <a:moveTo>
                    <a:pt x="1125" y="1"/>
                  </a:moveTo>
                  <a:cubicBezTo>
                    <a:pt x="1024" y="1"/>
                    <a:pt x="922" y="14"/>
                    <a:pt x="821" y="42"/>
                  </a:cubicBezTo>
                  <a:cubicBezTo>
                    <a:pt x="304" y="225"/>
                    <a:pt x="1" y="802"/>
                    <a:pt x="183" y="1349"/>
                  </a:cubicBezTo>
                  <a:cubicBezTo>
                    <a:pt x="307" y="1795"/>
                    <a:pt x="734" y="2060"/>
                    <a:pt x="1167" y="2060"/>
                  </a:cubicBezTo>
                  <a:cubicBezTo>
                    <a:pt x="1266" y="2060"/>
                    <a:pt x="1364" y="2046"/>
                    <a:pt x="1460" y="2018"/>
                  </a:cubicBezTo>
                  <a:cubicBezTo>
                    <a:pt x="2007" y="1836"/>
                    <a:pt x="2311" y="1258"/>
                    <a:pt x="2128" y="711"/>
                  </a:cubicBezTo>
                  <a:cubicBezTo>
                    <a:pt x="1980" y="265"/>
                    <a:pt x="1568" y="1"/>
                    <a:pt x="1125" y="1"/>
                  </a:cubicBezTo>
                  <a:close/>
                </a:path>
              </a:pathLst>
            </a:custGeom>
            <a:solidFill>
              <a:srgbClr val="4FC1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0" name="Google Shape;640;p42"/>
          <p:cNvSpPr/>
          <p:nvPr/>
        </p:nvSpPr>
        <p:spPr>
          <a:xfrm>
            <a:off x="6883579" y="159907"/>
            <a:ext cx="1845770" cy="1245480"/>
          </a:xfrm>
          <a:custGeom>
            <a:avLst/>
            <a:gdLst/>
            <a:ahLst/>
            <a:cxnLst/>
            <a:rect l="l" t="t" r="r" b="b"/>
            <a:pathLst>
              <a:path w="61461" h="49059" extrusionOk="0">
                <a:moveTo>
                  <a:pt x="23010" y="0"/>
                </a:moveTo>
                <a:cubicBezTo>
                  <a:pt x="16201" y="0"/>
                  <a:pt x="10669" y="5502"/>
                  <a:pt x="10669" y="12311"/>
                </a:cubicBezTo>
                <a:cubicBezTo>
                  <a:pt x="10669" y="13374"/>
                  <a:pt x="10821" y="14408"/>
                  <a:pt x="11065" y="15381"/>
                </a:cubicBezTo>
                <a:lnTo>
                  <a:pt x="10669" y="15381"/>
                </a:lnTo>
                <a:cubicBezTo>
                  <a:pt x="4773" y="15381"/>
                  <a:pt x="1" y="20153"/>
                  <a:pt x="1" y="26049"/>
                </a:cubicBezTo>
                <a:cubicBezTo>
                  <a:pt x="1" y="31399"/>
                  <a:pt x="3922" y="35837"/>
                  <a:pt x="9058" y="36627"/>
                </a:cubicBezTo>
                <a:cubicBezTo>
                  <a:pt x="9058" y="36657"/>
                  <a:pt x="9058" y="36718"/>
                  <a:pt x="9058" y="36749"/>
                </a:cubicBezTo>
                <a:cubicBezTo>
                  <a:pt x="9058" y="43557"/>
                  <a:pt x="14560" y="49059"/>
                  <a:pt x="21369" y="49059"/>
                </a:cubicBezTo>
                <a:cubicBezTo>
                  <a:pt x="25503" y="49059"/>
                  <a:pt x="29150" y="47022"/>
                  <a:pt x="31399" y="43892"/>
                </a:cubicBezTo>
                <a:cubicBezTo>
                  <a:pt x="33101" y="46080"/>
                  <a:pt x="35776" y="47478"/>
                  <a:pt x="38755" y="47478"/>
                </a:cubicBezTo>
                <a:cubicBezTo>
                  <a:pt x="43740" y="47478"/>
                  <a:pt x="47813" y="43588"/>
                  <a:pt x="48117" y="38694"/>
                </a:cubicBezTo>
                <a:cubicBezTo>
                  <a:pt x="49302" y="39271"/>
                  <a:pt x="50670" y="39575"/>
                  <a:pt x="52099" y="39575"/>
                </a:cubicBezTo>
                <a:cubicBezTo>
                  <a:pt x="57266" y="39575"/>
                  <a:pt x="61461" y="35381"/>
                  <a:pt x="61461" y="30214"/>
                </a:cubicBezTo>
                <a:cubicBezTo>
                  <a:pt x="61461" y="25593"/>
                  <a:pt x="58087" y="21733"/>
                  <a:pt x="53649" y="21004"/>
                </a:cubicBezTo>
                <a:cubicBezTo>
                  <a:pt x="53892" y="20031"/>
                  <a:pt x="54044" y="18967"/>
                  <a:pt x="54044" y="17903"/>
                </a:cubicBezTo>
                <a:cubicBezTo>
                  <a:pt x="54044" y="11125"/>
                  <a:pt x="48542" y="5593"/>
                  <a:pt x="41734" y="5593"/>
                </a:cubicBezTo>
                <a:cubicBezTo>
                  <a:pt x="39029" y="5593"/>
                  <a:pt x="36536" y="6475"/>
                  <a:pt x="34500" y="7934"/>
                </a:cubicBezTo>
                <a:cubicBezTo>
                  <a:pt x="32737" y="3283"/>
                  <a:pt x="28269" y="0"/>
                  <a:pt x="23010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41" name="Google Shape;641;p42"/>
          <p:cNvGrpSpPr/>
          <p:nvPr/>
        </p:nvGrpSpPr>
        <p:grpSpPr>
          <a:xfrm>
            <a:off x="7498213" y="3957605"/>
            <a:ext cx="1230754" cy="1438978"/>
            <a:chOff x="4786575" y="766525"/>
            <a:chExt cx="921775" cy="1077725"/>
          </a:xfrm>
        </p:grpSpPr>
        <p:sp>
          <p:nvSpPr>
            <p:cNvPr id="642" name="Google Shape;642;p42"/>
            <p:cNvSpPr/>
            <p:nvPr/>
          </p:nvSpPr>
          <p:spPr>
            <a:xfrm>
              <a:off x="4786575" y="768400"/>
              <a:ext cx="921775" cy="1075850"/>
            </a:xfrm>
            <a:custGeom>
              <a:avLst/>
              <a:gdLst/>
              <a:ahLst/>
              <a:cxnLst/>
              <a:rect l="l" t="t" r="r" b="b"/>
              <a:pathLst>
                <a:path w="36871" h="43034" extrusionOk="0">
                  <a:moveTo>
                    <a:pt x="7113" y="0"/>
                  </a:moveTo>
                  <a:cubicBezTo>
                    <a:pt x="6019" y="790"/>
                    <a:pt x="5502" y="4438"/>
                    <a:pt x="5502" y="4438"/>
                  </a:cubicBezTo>
                  <a:lnTo>
                    <a:pt x="92" y="34560"/>
                  </a:lnTo>
                  <a:cubicBezTo>
                    <a:pt x="1" y="35077"/>
                    <a:pt x="183" y="37691"/>
                    <a:pt x="2949" y="38207"/>
                  </a:cubicBezTo>
                  <a:lnTo>
                    <a:pt x="29819" y="43010"/>
                  </a:lnTo>
                  <a:cubicBezTo>
                    <a:pt x="29890" y="43026"/>
                    <a:pt x="29961" y="43033"/>
                    <a:pt x="30030" y="43033"/>
                  </a:cubicBezTo>
                  <a:cubicBezTo>
                    <a:pt x="30486" y="43033"/>
                    <a:pt x="30864" y="42699"/>
                    <a:pt x="30943" y="42250"/>
                  </a:cubicBezTo>
                  <a:lnTo>
                    <a:pt x="36871" y="9301"/>
                  </a:lnTo>
                  <a:lnTo>
                    <a:pt x="7113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3" name="Google Shape;643;p42"/>
            <p:cNvSpPr/>
            <p:nvPr/>
          </p:nvSpPr>
          <p:spPr>
            <a:xfrm>
              <a:off x="4812425" y="842100"/>
              <a:ext cx="869325" cy="973025"/>
            </a:xfrm>
            <a:custGeom>
              <a:avLst/>
              <a:gdLst/>
              <a:ahLst/>
              <a:cxnLst/>
              <a:rect l="l" t="t" r="r" b="b"/>
              <a:pathLst>
                <a:path w="34773" h="38921" extrusionOk="0">
                  <a:moveTo>
                    <a:pt x="5988" y="1"/>
                  </a:moveTo>
                  <a:lnTo>
                    <a:pt x="91" y="32949"/>
                  </a:lnTo>
                  <a:cubicBezTo>
                    <a:pt x="0" y="33466"/>
                    <a:pt x="334" y="33983"/>
                    <a:pt x="882" y="34074"/>
                  </a:cubicBezTo>
                  <a:lnTo>
                    <a:pt x="27751" y="38907"/>
                  </a:lnTo>
                  <a:cubicBezTo>
                    <a:pt x="27805" y="38916"/>
                    <a:pt x="27858" y="38921"/>
                    <a:pt x="27911" y="38921"/>
                  </a:cubicBezTo>
                  <a:cubicBezTo>
                    <a:pt x="28371" y="38921"/>
                    <a:pt x="28794" y="38580"/>
                    <a:pt x="28876" y="38117"/>
                  </a:cubicBezTo>
                  <a:lnTo>
                    <a:pt x="34773" y="5168"/>
                  </a:lnTo>
                  <a:lnTo>
                    <a:pt x="5988" y="1"/>
                  </a:lnTo>
                  <a:close/>
                </a:path>
              </a:pathLst>
            </a:custGeom>
            <a:solidFill>
              <a:srgbClr val="E6E4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4" name="Google Shape;644;p42"/>
            <p:cNvSpPr/>
            <p:nvPr/>
          </p:nvSpPr>
          <p:spPr>
            <a:xfrm>
              <a:off x="4805575" y="820825"/>
              <a:ext cx="869350" cy="972275"/>
            </a:xfrm>
            <a:custGeom>
              <a:avLst/>
              <a:gdLst/>
              <a:ahLst/>
              <a:cxnLst/>
              <a:rect l="l" t="t" r="r" b="b"/>
              <a:pathLst>
                <a:path w="34774" h="38891" extrusionOk="0">
                  <a:moveTo>
                    <a:pt x="5988" y="0"/>
                  </a:moveTo>
                  <a:lnTo>
                    <a:pt x="92" y="32919"/>
                  </a:lnTo>
                  <a:cubicBezTo>
                    <a:pt x="1" y="33436"/>
                    <a:pt x="335" y="33952"/>
                    <a:pt x="852" y="34044"/>
                  </a:cubicBezTo>
                  <a:lnTo>
                    <a:pt x="27721" y="38876"/>
                  </a:lnTo>
                  <a:cubicBezTo>
                    <a:pt x="27778" y="38886"/>
                    <a:pt x="27834" y="38890"/>
                    <a:pt x="27889" y="38890"/>
                  </a:cubicBezTo>
                  <a:cubicBezTo>
                    <a:pt x="28365" y="38890"/>
                    <a:pt x="28767" y="38549"/>
                    <a:pt x="28876" y="38086"/>
                  </a:cubicBezTo>
                  <a:lnTo>
                    <a:pt x="34773" y="5168"/>
                  </a:lnTo>
                  <a:lnTo>
                    <a:pt x="598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5" name="Google Shape;645;p42"/>
            <p:cNvSpPr/>
            <p:nvPr/>
          </p:nvSpPr>
          <p:spPr>
            <a:xfrm>
              <a:off x="4800250" y="766525"/>
              <a:ext cx="871625" cy="992400"/>
            </a:xfrm>
            <a:custGeom>
              <a:avLst/>
              <a:gdLst/>
              <a:ahLst/>
              <a:cxnLst/>
              <a:rect l="l" t="t" r="r" b="b"/>
              <a:pathLst>
                <a:path w="34865" h="39696" extrusionOk="0">
                  <a:moveTo>
                    <a:pt x="6976" y="0"/>
                  </a:moveTo>
                  <a:cubicBezTo>
                    <a:pt x="6500" y="0"/>
                    <a:pt x="6101" y="341"/>
                    <a:pt x="6019" y="805"/>
                  </a:cubicBezTo>
                  <a:lnTo>
                    <a:pt x="92" y="33723"/>
                  </a:lnTo>
                  <a:cubicBezTo>
                    <a:pt x="1" y="34270"/>
                    <a:pt x="366" y="34757"/>
                    <a:pt x="882" y="34848"/>
                  </a:cubicBezTo>
                  <a:lnTo>
                    <a:pt x="27752" y="39681"/>
                  </a:lnTo>
                  <a:cubicBezTo>
                    <a:pt x="27809" y="39691"/>
                    <a:pt x="27866" y="39696"/>
                    <a:pt x="27922" y="39696"/>
                  </a:cubicBezTo>
                  <a:cubicBezTo>
                    <a:pt x="28377" y="39696"/>
                    <a:pt x="28796" y="39377"/>
                    <a:pt x="28877" y="38890"/>
                  </a:cubicBezTo>
                  <a:lnTo>
                    <a:pt x="34773" y="5972"/>
                  </a:lnTo>
                  <a:cubicBezTo>
                    <a:pt x="34865" y="5455"/>
                    <a:pt x="34530" y="4938"/>
                    <a:pt x="33983" y="4847"/>
                  </a:cubicBezTo>
                  <a:lnTo>
                    <a:pt x="7144" y="14"/>
                  </a:lnTo>
                  <a:cubicBezTo>
                    <a:pt x="7087" y="5"/>
                    <a:pt x="7031" y="0"/>
                    <a:pt x="697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6" name="Google Shape;646;p42"/>
            <p:cNvSpPr/>
            <p:nvPr/>
          </p:nvSpPr>
          <p:spPr>
            <a:xfrm>
              <a:off x="5063175" y="985375"/>
              <a:ext cx="364775" cy="252250"/>
            </a:xfrm>
            <a:custGeom>
              <a:avLst/>
              <a:gdLst/>
              <a:ahLst/>
              <a:cxnLst/>
              <a:rect l="l" t="t" r="r" b="b"/>
              <a:pathLst>
                <a:path w="14591" h="10090" extrusionOk="0">
                  <a:moveTo>
                    <a:pt x="2143" y="0"/>
                  </a:moveTo>
                  <a:cubicBezTo>
                    <a:pt x="1667" y="0"/>
                    <a:pt x="1268" y="341"/>
                    <a:pt x="1186" y="805"/>
                  </a:cubicBezTo>
                  <a:lnTo>
                    <a:pt x="92" y="6884"/>
                  </a:lnTo>
                  <a:cubicBezTo>
                    <a:pt x="1" y="7431"/>
                    <a:pt x="335" y="7917"/>
                    <a:pt x="882" y="8008"/>
                  </a:cubicBezTo>
                  <a:lnTo>
                    <a:pt x="12281" y="10075"/>
                  </a:lnTo>
                  <a:cubicBezTo>
                    <a:pt x="12334" y="10085"/>
                    <a:pt x="12388" y="10089"/>
                    <a:pt x="12441" y="10089"/>
                  </a:cubicBezTo>
                  <a:cubicBezTo>
                    <a:pt x="12900" y="10089"/>
                    <a:pt x="13323" y="9748"/>
                    <a:pt x="13405" y="9285"/>
                  </a:cubicBezTo>
                  <a:lnTo>
                    <a:pt x="14499" y="3206"/>
                  </a:lnTo>
                  <a:cubicBezTo>
                    <a:pt x="14591" y="2689"/>
                    <a:pt x="14256" y="2172"/>
                    <a:pt x="13709" y="2081"/>
                  </a:cubicBezTo>
                  <a:lnTo>
                    <a:pt x="2311" y="14"/>
                  </a:lnTo>
                  <a:cubicBezTo>
                    <a:pt x="2254" y="5"/>
                    <a:pt x="2198" y="0"/>
                    <a:pt x="214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47" name="Google Shape;647;p42"/>
          <p:cNvSpPr txBox="1">
            <a:spLocks noGrp="1"/>
          </p:cNvSpPr>
          <p:nvPr>
            <p:ph type="title"/>
          </p:nvPr>
        </p:nvSpPr>
        <p:spPr>
          <a:xfrm>
            <a:off x="720900" y="609759"/>
            <a:ext cx="7713600" cy="575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NỘI DUNG TÌM HIỂU</a:t>
            </a:r>
            <a:endParaRPr dirty="0"/>
          </a:p>
        </p:txBody>
      </p:sp>
      <p:sp>
        <p:nvSpPr>
          <p:cNvPr id="648" name="Google Shape;648;p42">
            <a:hlinkClick r:id="rId3" action="ppaction://hlinksldjump"/>
          </p:cNvPr>
          <p:cNvSpPr/>
          <p:nvPr/>
        </p:nvSpPr>
        <p:spPr>
          <a:xfrm>
            <a:off x="720900" y="1561724"/>
            <a:ext cx="1730700" cy="2177107"/>
          </a:xfrm>
          <a:prstGeom prst="roundRect">
            <a:avLst>
              <a:gd name="adj" fmla="val 30219"/>
            </a:avLst>
          </a:prstGeom>
          <a:solidFill>
            <a:schemeClr val="accent2"/>
          </a:solidFill>
          <a:ln>
            <a:noFill/>
          </a:ln>
          <a:effectLst>
            <a:outerShdw blurRad="57150" dist="38100" dir="7680000" algn="bl" rotWithShape="0">
              <a:srgbClr val="000000">
                <a:alpha val="47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9" name="Google Shape;649;p42">
            <a:hlinkClick r:id="rId3" action="ppaction://hlinksldjump"/>
          </p:cNvPr>
          <p:cNvSpPr/>
          <p:nvPr/>
        </p:nvSpPr>
        <p:spPr>
          <a:xfrm>
            <a:off x="2715183" y="1561724"/>
            <a:ext cx="1825644" cy="3095611"/>
          </a:xfrm>
          <a:prstGeom prst="roundRect">
            <a:avLst>
              <a:gd name="adj" fmla="val 30219"/>
            </a:avLst>
          </a:prstGeom>
          <a:solidFill>
            <a:schemeClr val="lt2"/>
          </a:solidFill>
          <a:ln>
            <a:noFill/>
          </a:ln>
          <a:effectLst>
            <a:outerShdw blurRad="57150" dist="38100" dir="7680000" algn="bl" rotWithShape="0">
              <a:srgbClr val="000000">
                <a:alpha val="47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0" name="Google Shape;650;p42">
            <a:hlinkClick r:id="rId4" action="ppaction://hlinksldjump"/>
          </p:cNvPr>
          <p:cNvSpPr/>
          <p:nvPr/>
        </p:nvSpPr>
        <p:spPr>
          <a:xfrm>
            <a:off x="4709447" y="1561724"/>
            <a:ext cx="1730700" cy="2177107"/>
          </a:xfrm>
          <a:prstGeom prst="roundRect">
            <a:avLst>
              <a:gd name="adj" fmla="val 30219"/>
            </a:avLst>
          </a:prstGeom>
          <a:solidFill>
            <a:schemeClr val="dk2"/>
          </a:solidFill>
          <a:ln>
            <a:noFill/>
          </a:ln>
          <a:effectLst>
            <a:outerShdw blurRad="57150" dist="38100" dir="7680000" algn="bl" rotWithShape="0">
              <a:srgbClr val="000000">
                <a:alpha val="47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1" name="Google Shape;651;p42">
            <a:hlinkClick r:id="rId5" action="ppaction://hlinksldjump"/>
          </p:cNvPr>
          <p:cNvSpPr/>
          <p:nvPr/>
        </p:nvSpPr>
        <p:spPr>
          <a:xfrm>
            <a:off x="6703700" y="1547466"/>
            <a:ext cx="1730700" cy="3109869"/>
          </a:xfrm>
          <a:prstGeom prst="roundRect">
            <a:avLst>
              <a:gd name="adj" fmla="val 30219"/>
            </a:avLst>
          </a:prstGeom>
          <a:solidFill>
            <a:schemeClr val="accent1"/>
          </a:solidFill>
          <a:ln>
            <a:noFill/>
          </a:ln>
          <a:effectLst>
            <a:outerShdw blurRad="57150" dist="38100" dir="7680000" algn="bl" rotWithShape="0">
              <a:srgbClr val="000000">
                <a:alpha val="47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2" name="Google Shape;652;p42"/>
          <p:cNvSpPr txBox="1">
            <a:spLocks noGrp="1"/>
          </p:cNvSpPr>
          <p:nvPr>
            <p:ph type="title" idx="2"/>
          </p:nvPr>
        </p:nvSpPr>
        <p:spPr>
          <a:xfrm>
            <a:off x="700686" y="2506277"/>
            <a:ext cx="1728300" cy="28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/>
              <a:t>1. Sự khác nhau giữa nam và nữ về mặt sinh học</a:t>
            </a:r>
            <a:endParaRPr sz="2800" dirty="0"/>
          </a:p>
        </p:txBody>
      </p:sp>
      <p:sp>
        <p:nvSpPr>
          <p:cNvPr id="653" name="Google Shape;653;p42"/>
          <p:cNvSpPr txBox="1">
            <a:spLocks noGrp="1"/>
          </p:cNvSpPr>
          <p:nvPr>
            <p:ph type="title" idx="3"/>
          </p:nvPr>
        </p:nvSpPr>
        <p:spPr>
          <a:xfrm>
            <a:off x="2717583" y="2965529"/>
            <a:ext cx="1728300" cy="28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/>
              <a:t>2. </a:t>
            </a:r>
            <a:r>
              <a:rPr lang="en-US" sz="2800" dirty="0"/>
              <a:t>P</a:t>
            </a:r>
            <a:r>
              <a:rPr lang="en" sz="2800" dirty="0"/>
              <a:t>hân biệt các đặc điểm về mặt sinh học và xã hội giữa nam và nữ</a:t>
            </a:r>
            <a:endParaRPr sz="2800" dirty="0"/>
          </a:p>
        </p:txBody>
      </p:sp>
      <p:sp>
        <p:nvSpPr>
          <p:cNvPr id="654" name="Google Shape;654;p42"/>
          <p:cNvSpPr txBox="1">
            <a:spLocks noGrp="1"/>
          </p:cNvSpPr>
          <p:nvPr>
            <p:ph type="title" idx="4"/>
          </p:nvPr>
        </p:nvSpPr>
        <p:spPr>
          <a:xfrm>
            <a:off x="4709447" y="2067243"/>
            <a:ext cx="1728300" cy="28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/>
              <a:t>3. </a:t>
            </a:r>
            <a:r>
              <a:rPr lang="en-US" sz="2800" dirty="0"/>
              <a:t>V</a:t>
            </a:r>
            <a:r>
              <a:rPr lang="en" sz="2800" dirty="0"/>
              <a:t>ai trò của nữ</a:t>
            </a:r>
            <a:endParaRPr sz="2800" dirty="0"/>
          </a:p>
        </p:txBody>
      </p:sp>
      <p:sp>
        <p:nvSpPr>
          <p:cNvPr id="655" name="Google Shape;655;p42"/>
          <p:cNvSpPr txBox="1">
            <a:spLocks noGrp="1"/>
          </p:cNvSpPr>
          <p:nvPr>
            <p:ph type="title" idx="5"/>
          </p:nvPr>
        </p:nvSpPr>
        <p:spPr>
          <a:xfrm>
            <a:off x="6706100" y="2958400"/>
            <a:ext cx="1728300" cy="28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/>
              <a:t>4. </a:t>
            </a:r>
            <a:r>
              <a:rPr lang="en-US" sz="2800" dirty="0"/>
              <a:t>B</a:t>
            </a:r>
            <a:r>
              <a:rPr lang="en" sz="2800" dirty="0"/>
              <a:t>ày tỏ thái độ  về một số quan niệm xã hội về nam và nữ</a:t>
            </a:r>
            <a:endParaRPr sz="2800" dirty="0"/>
          </a:p>
        </p:txBody>
      </p:sp>
      <p:grpSp>
        <p:nvGrpSpPr>
          <p:cNvPr id="656" name="Google Shape;656;p42"/>
          <p:cNvGrpSpPr/>
          <p:nvPr/>
        </p:nvGrpSpPr>
        <p:grpSpPr>
          <a:xfrm>
            <a:off x="285556" y="3645474"/>
            <a:ext cx="1380880" cy="1823176"/>
            <a:chOff x="-5969450" y="12871025"/>
            <a:chExt cx="1275875" cy="1684850"/>
          </a:xfrm>
        </p:grpSpPr>
        <p:sp>
          <p:nvSpPr>
            <p:cNvPr id="657" name="Google Shape;657;p42"/>
            <p:cNvSpPr/>
            <p:nvPr/>
          </p:nvSpPr>
          <p:spPr>
            <a:xfrm>
              <a:off x="-5932225" y="12871025"/>
              <a:ext cx="1221175" cy="1040575"/>
            </a:xfrm>
            <a:custGeom>
              <a:avLst/>
              <a:gdLst/>
              <a:ahLst/>
              <a:cxnLst/>
              <a:rect l="l" t="t" r="r" b="b"/>
              <a:pathLst>
                <a:path w="48847" h="41623" extrusionOk="0">
                  <a:moveTo>
                    <a:pt x="1156" y="0"/>
                  </a:moveTo>
                  <a:cubicBezTo>
                    <a:pt x="719" y="0"/>
                    <a:pt x="364" y="173"/>
                    <a:pt x="1" y="437"/>
                  </a:cubicBezTo>
                  <a:cubicBezTo>
                    <a:pt x="6171" y="8036"/>
                    <a:pt x="13831" y="13933"/>
                    <a:pt x="22129" y="20164"/>
                  </a:cubicBezTo>
                  <a:cubicBezTo>
                    <a:pt x="31217" y="27519"/>
                    <a:pt x="39059" y="34875"/>
                    <a:pt x="48847" y="41623"/>
                  </a:cubicBezTo>
                  <a:cubicBezTo>
                    <a:pt x="48634" y="41258"/>
                    <a:pt x="48360" y="41045"/>
                    <a:pt x="48360" y="41045"/>
                  </a:cubicBezTo>
                  <a:cubicBezTo>
                    <a:pt x="48360" y="41045"/>
                    <a:pt x="7813" y="4692"/>
                    <a:pt x="4712" y="2048"/>
                  </a:cubicBezTo>
                  <a:cubicBezTo>
                    <a:pt x="2948" y="536"/>
                    <a:pt x="1926" y="0"/>
                    <a:pt x="115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8" name="Google Shape;658;p42"/>
            <p:cNvSpPr/>
            <p:nvPr/>
          </p:nvSpPr>
          <p:spPr>
            <a:xfrm>
              <a:off x="-5969450" y="12881925"/>
              <a:ext cx="1275875" cy="1673950"/>
            </a:xfrm>
            <a:custGeom>
              <a:avLst/>
              <a:gdLst/>
              <a:ahLst/>
              <a:cxnLst/>
              <a:rect l="l" t="t" r="r" b="b"/>
              <a:pathLst>
                <a:path w="51035" h="66958" extrusionOk="0">
                  <a:moveTo>
                    <a:pt x="18776" y="26232"/>
                  </a:moveTo>
                  <a:cubicBezTo>
                    <a:pt x="19069" y="26232"/>
                    <a:pt x="19453" y="26428"/>
                    <a:pt x="20122" y="26992"/>
                  </a:cubicBezTo>
                  <a:cubicBezTo>
                    <a:pt x="21278" y="27995"/>
                    <a:pt x="36445" y="41582"/>
                    <a:pt x="36445" y="41582"/>
                  </a:cubicBezTo>
                  <a:cubicBezTo>
                    <a:pt x="36445" y="41582"/>
                    <a:pt x="37114" y="42190"/>
                    <a:pt x="36506" y="42737"/>
                  </a:cubicBezTo>
                  <a:cubicBezTo>
                    <a:pt x="35503" y="43588"/>
                    <a:pt x="27083" y="51126"/>
                    <a:pt x="27083" y="51126"/>
                  </a:cubicBezTo>
                  <a:cubicBezTo>
                    <a:pt x="27083" y="51126"/>
                    <a:pt x="26799" y="51451"/>
                    <a:pt x="26439" y="51451"/>
                  </a:cubicBezTo>
                  <a:cubicBezTo>
                    <a:pt x="26259" y="51451"/>
                    <a:pt x="26060" y="51369"/>
                    <a:pt x="25867" y="51126"/>
                  </a:cubicBezTo>
                  <a:cubicBezTo>
                    <a:pt x="25823" y="51793"/>
                    <a:pt x="25735" y="52012"/>
                    <a:pt x="25604" y="52012"/>
                  </a:cubicBezTo>
                  <a:cubicBezTo>
                    <a:pt x="25466" y="52012"/>
                    <a:pt x="25280" y="51770"/>
                    <a:pt x="25047" y="51552"/>
                  </a:cubicBezTo>
                  <a:cubicBezTo>
                    <a:pt x="24469" y="50974"/>
                    <a:pt x="21247" y="40032"/>
                    <a:pt x="19150" y="33011"/>
                  </a:cubicBezTo>
                  <a:cubicBezTo>
                    <a:pt x="17334" y="26843"/>
                    <a:pt x="17981" y="26468"/>
                    <a:pt x="18165" y="26468"/>
                  </a:cubicBezTo>
                  <a:cubicBezTo>
                    <a:pt x="18191" y="26468"/>
                    <a:pt x="18208" y="26475"/>
                    <a:pt x="18208" y="26475"/>
                  </a:cubicBezTo>
                  <a:cubicBezTo>
                    <a:pt x="18399" y="26335"/>
                    <a:pt x="18564" y="26232"/>
                    <a:pt x="18776" y="26232"/>
                  </a:cubicBezTo>
                  <a:close/>
                  <a:moveTo>
                    <a:pt x="1490" y="1"/>
                  </a:moveTo>
                  <a:cubicBezTo>
                    <a:pt x="1368" y="62"/>
                    <a:pt x="1247" y="153"/>
                    <a:pt x="1156" y="244"/>
                  </a:cubicBezTo>
                  <a:cubicBezTo>
                    <a:pt x="1" y="1186"/>
                    <a:pt x="1611" y="6110"/>
                    <a:pt x="1611" y="6110"/>
                  </a:cubicBezTo>
                  <a:cubicBezTo>
                    <a:pt x="1611" y="6110"/>
                    <a:pt x="20639" y="64288"/>
                    <a:pt x="20974" y="65017"/>
                  </a:cubicBezTo>
                  <a:cubicBezTo>
                    <a:pt x="21623" y="66516"/>
                    <a:pt x="22386" y="66958"/>
                    <a:pt x="23058" y="66958"/>
                  </a:cubicBezTo>
                  <a:cubicBezTo>
                    <a:pt x="24023" y="66958"/>
                    <a:pt x="24803" y="66051"/>
                    <a:pt x="24803" y="66051"/>
                  </a:cubicBezTo>
                  <a:cubicBezTo>
                    <a:pt x="24803" y="66051"/>
                    <a:pt x="47357" y="45929"/>
                    <a:pt x="50001" y="43619"/>
                  </a:cubicBezTo>
                  <a:cubicBezTo>
                    <a:pt x="51035" y="42737"/>
                    <a:pt x="50731" y="41795"/>
                    <a:pt x="50336" y="41187"/>
                  </a:cubicBezTo>
                  <a:cubicBezTo>
                    <a:pt x="40548" y="34439"/>
                    <a:pt x="32706" y="27083"/>
                    <a:pt x="23618" y="19728"/>
                  </a:cubicBezTo>
                  <a:cubicBezTo>
                    <a:pt x="15320" y="13497"/>
                    <a:pt x="7660" y="7600"/>
                    <a:pt x="149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9" name="Google Shape;659;p42"/>
            <p:cNvSpPr/>
            <p:nvPr/>
          </p:nvSpPr>
          <p:spPr>
            <a:xfrm>
              <a:off x="-5536100" y="13543625"/>
              <a:ext cx="213350" cy="638600"/>
            </a:xfrm>
            <a:custGeom>
              <a:avLst/>
              <a:gdLst/>
              <a:ahLst/>
              <a:cxnLst/>
              <a:rect l="l" t="t" r="r" b="b"/>
              <a:pathLst>
                <a:path w="8534" h="25544" extrusionOk="0">
                  <a:moveTo>
                    <a:pt x="831" y="0"/>
                  </a:moveTo>
                  <a:cubicBezTo>
                    <a:pt x="647" y="0"/>
                    <a:pt x="0" y="375"/>
                    <a:pt x="1816" y="6543"/>
                  </a:cubicBezTo>
                  <a:cubicBezTo>
                    <a:pt x="3913" y="13594"/>
                    <a:pt x="7135" y="24506"/>
                    <a:pt x="7713" y="25084"/>
                  </a:cubicBezTo>
                  <a:cubicBezTo>
                    <a:pt x="7931" y="25302"/>
                    <a:pt x="8117" y="25544"/>
                    <a:pt x="8259" y="25544"/>
                  </a:cubicBezTo>
                  <a:cubicBezTo>
                    <a:pt x="8394" y="25544"/>
                    <a:pt x="8489" y="25325"/>
                    <a:pt x="8533" y="24658"/>
                  </a:cubicBezTo>
                  <a:cubicBezTo>
                    <a:pt x="8442" y="24567"/>
                    <a:pt x="8381" y="24446"/>
                    <a:pt x="8290" y="24263"/>
                  </a:cubicBezTo>
                  <a:cubicBezTo>
                    <a:pt x="8199" y="23990"/>
                    <a:pt x="1056" y="2196"/>
                    <a:pt x="1056" y="2196"/>
                  </a:cubicBezTo>
                  <a:cubicBezTo>
                    <a:pt x="1056" y="2196"/>
                    <a:pt x="448" y="372"/>
                    <a:pt x="874" y="7"/>
                  </a:cubicBezTo>
                  <a:cubicBezTo>
                    <a:pt x="874" y="7"/>
                    <a:pt x="857" y="0"/>
                    <a:pt x="831" y="0"/>
                  </a:cubicBezTo>
                  <a:close/>
                </a:path>
              </a:pathLst>
            </a:custGeom>
            <a:solidFill>
              <a:srgbClr val="9AE3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0" name="Google Shape;660;p42"/>
            <p:cNvSpPr/>
            <p:nvPr/>
          </p:nvSpPr>
          <p:spPr>
            <a:xfrm>
              <a:off x="-5845375" y="12930950"/>
              <a:ext cx="47075" cy="52700"/>
            </a:xfrm>
            <a:custGeom>
              <a:avLst/>
              <a:gdLst/>
              <a:ahLst/>
              <a:cxnLst/>
              <a:rect l="l" t="t" r="r" b="b"/>
              <a:pathLst>
                <a:path w="1883" h="2108" extrusionOk="0">
                  <a:moveTo>
                    <a:pt x="1730" y="1"/>
                  </a:moveTo>
                  <a:cubicBezTo>
                    <a:pt x="1705" y="1"/>
                    <a:pt x="1680" y="14"/>
                    <a:pt x="1664" y="46"/>
                  </a:cubicBezTo>
                  <a:cubicBezTo>
                    <a:pt x="1542" y="289"/>
                    <a:pt x="1329" y="502"/>
                    <a:pt x="1117" y="684"/>
                  </a:cubicBezTo>
                  <a:cubicBezTo>
                    <a:pt x="722" y="1079"/>
                    <a:pt x="387" y="1596"/>
                    <a:pt x="22" y="2022"/>
                  </a:cubicBezTo>
                  <a:cubicBezTo>
                    <a:pt x="1" y="2065"/>
                    <a:pt x="25" y="2108"/>
                    <a:pt x="52" y="2108"/>
                  </a:cubicBezTo>
                  <a:cubicBezTo>
                    <a:pt x="63" y="2108"/>
                    <a:pt x="74" y="2100"/>
                    <a:pt x="83" y="2083"/>
                  </a:cubicBezTo>
                  <a:cubicBezTo>
                    <a:pt x="478" y="1657"/>
                    <a:pt x="873" y="1231"/>
                    <a:pt x="1238" y="806"/>
                  </a:cubicBezTo>
                  <a:cubicBezTo>
                    <a:pt x="1421" y="593"/>
                    <a:pt x="1573" y="350"/>
                    <a:pt x="1816" y="168"/>
                  </a:cubicBezTo>
                  <a:cubicBezTo>
                    <a:pt x="1883" y="101"/>
                    <a:pt x="1802" y="1"/>
                    <a:pt x="1730" y="1"/>
                  </a:cubicBezTo>
                  <a:close/>
                </a:path>
              </a:pathLst>
            </a:custGeom>
            <a:solidFill>
              <a:srgbClr val="635BA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1" name="Google Shape;661;p42"/>
            <p:cNvSpPr/>
            <p:nvPr/>
          </p:nvSpPr>
          <p:spPr>
            <a:xfrm>
              <a:off x="-5728275" y="13041475"/>
              <a:ext cx="47050" cy="52700"/>
            </a:xfrm>
            <a:custGeom>
              <a:avLst/>
              <a:gdLst/>
              <a:ahLst/>
              <a:cxnLst/>
              <a:rect l="l" t="t" r="r" b="b"/>
              <a:pathLst>
                <a:path w="1882" h="2108" extrusionOk="0">
                  <a:moveTo>
                    <a:pt x="1736" y="0"/>
                  </a:moveTo>
                  <a:cubicBezTo>
                    <a:pt x="1710" y="0"/>
                    <a:pt x="1684" y="10"/>
                    <a:pt x="1661" y="32"/>
                  </a:cubicBezTo>
                  <a:cubicBezTo>
                    <a:pt x="1539" y="276"/>
                    <a:pt x="1326" y="488"/>
                    <a:pt x="1114" y="701"/>
                  </a:cubicBezTo>
                  <a:cubicBezTo>
                    <a:pt x="718" y="1066"/>
                    <a:pt x="384" y="1583"/>
                    <a:pt x="50" y="2008"/>
                  </a:cubicBezTo>
                  <a:cubicBezTo>
                    <a:pt x="0" y="2058"/>
                    <a:pt x="32" y="2107"/>
                    <a:pt x="78" y="2107"/>
                  </a:cubicBezTo>
                  <a:cubicBezTo>
                    <a:pt x="88" y="2107"/>
                    <a:pt x="99" y="2105"/>
                    <a:pt x="111" y="2099"/>
                  </a:cubicBezTo>
                  <a:cubicBezTo>
                    <a:pt x="475" y="1674"/>
                    <a:pt x="870" y="1248"/>
                    <a:pt x="1235" y="792"/>
                  </a:cubicBezTo>
                  <a:cubicBezTo>
                    <a:pt x="1448" y="580"/>
                    <a:pt x="1600" y="336"/>
                    <a:pt x="1813" y="154"/>
                  </a:cubicBezTo>
                  <a:cubicBezTo>
                    <a:pt x="1881" y="86"/>
                    <a:pt x="1813" y="0"/>
                    <a:pt x="1736" y="0"/>
                  </a:cubicBezTo>
                  <a:close/>
                </a:path>
              </a:pathLst>
            </a:custGeom>
            <a:solidFill>
              <a:srgbClr val="635BA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2" name="Google Shape;662;p42"/>
            <p:cNvSpPr/>
            <p:nvPr/>
          </p:nvSpPr>
          <p:spPr>
            <a:xfrm>
              <a:off x="-5609050" y="13144475"/>
              <a:ext cx="46325" cy="52700"/>
            </a:xfrm>
            <a:custGeom>
              <a:avLst/>
              <a:gdLst/>
              <a:ahLst/>
              <a:cxnLst/>
              <a:rect l="l" t="t" r="r" b="b"/>
              <a:pathLst>
                <a:path w="1853" h="2108" extrusionOk="0">
                  <a:moveTo>
                    <a:pt x="1725" y="1"/>
                  </a:moveTo>
                  <a:cubicBezTo>
                    <a:pt x="1702" y="1"/>
                    <a:pt x="1680" y="14"/>
                    <a:pt x="1664" y="46"/>
                  </a:cubicBezTo>
                  <a:cubicBezTo>
                    <a:pt x="1512" y="289"/>
                    <a:pt x="1299" y="502"/>
                    <a:pt x="1117" y="685"/>
                  </a:cubicBezTo>
                  <a:cubicBezTo>
                    <a:pt x="691" y="1080"/>
                    <a:pt x="357" y="1596"/>
                    <a:pt x="22" y="2022"/>
                  </a:cubicBezTo>
                  <a:cubicBezTo>
                    <a:pt x="1" y="2065"/>
                    <a:pt x="25" y="2108"/>
                    <a:pt x="52" y="2108"/>
                  </a:cubicBezTo>
                  <a:cubicBezTo>
                    <a:pt x="63" y="2108"/>
                    <a:pt x="74" y="2101"/>
                    <a:pt x="83" y="2083"/>
                  </a:cubicBezTo>
                  <a:cubicBezTo>
                    <a:pt x="478" y="1657"/>
                    <a:pt x="843" y="1232"/>
                    <a:pt x="1238" y="806"/>
                  </a:cubicBezTo>
                  <a:cubicBezTo>
                    <a:pt x="1421" y="593"/>
                    <a:pt x="1573" y="350"/>
                    <a:pt x="1785" y="168"/>
                  </a:cubicBezTo>
                  <a:cubicBezTo>
                    <a:pt x="1852" y="101"/>
                    <a:pt x="1788" y="1"/>
                    <a:pt x="1725" y="1"/>
                  </a:cubicBezTo>
                  <a:close/>
                </a:path>
              </a:pathLst>
            </a:custGeom>
            <a:solidFill>
              <a:srgbClr val="635BA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" name="Google Shape;663;p42"/>
            <p:cNvSpPr/>
            <p:nvPr/>
          </p:nvSpPr>
          <p:spPr>
            <a:xfrm>
              <a:off x="-5490575" y="13252250"/>
              <a:ext cx="46300" cy="52425"/>
            </a:xfrm>
            <a:custGeom>
              <a:avLst/>
              <a:gdLst/>
              <a:ahLst/>
              <a:cxnLst/>
              <a:rect l="l" t="t" r="r" b="b"/>
              <a:pathLst>
                <a:path w="1852" h="2097" extrusionOk="0">
                  <a:moveTo>
                    <a:pt x="1737" y="0"/>
                  </a:moveTo>
                  <a:cubicBezTo>
                    <a:pt x="1711" y="0"/>
                    <a:pt x="1685" y="15"/>
                    <a:pt x="1667" y="51"/>
                  </a:cubicBezTo>
                  <a:cubicBezTo>
                    <a:pt x="1515" y="264"/>
                    <a:pt x="1302" y="477"/>
                    <a:pt x="1119" y="690"/>
                  </a:cubicBezTo>
                  <a:cubicBezTo>
                    <a:pt x="694" y="1085"/>
                    <a:pt x="360" y="1571"/>
                    <a:pt x="25" y="2027"/>
                  </a:cubicBezTo>
                  <a:cubicBezTo>
                    <a:pt x="1" y="2052"/>
                    <a:pt x="36" y="2096"/>
                    <a:pt x="66" y="2096"/>
                  </a:cubicBezTo>
                  <a:cubicBezTo>
                    <a:pt x="73" y="2096"/>
                    <a:pt x="80" y="2094"/>
                    <a:pt x="86" y="2088"/>
                  </a:cubicBezTo>
                  <a:cubicBezTo>
                    <a:pt x="481" y="1662"/>
                    <a:pt x="846" y="1237"/>
                    <a:pt x="1211" y="811"/>
                  </a:cubicBezTo>
                  <a:cubicBezTo>
                    <a:pt x="1423" y="568"/>
                    <a:pt x="1575" y="325"/>
                    <a:pt x="1788" y="143"/>
                  </a:cubicBezTo>
                  <a:cubicBezTo>
                    <a:pt x="1852" y="79"/>
                    <a:pt x="1797" y="0"/>
                    <a:pt x="1737" y="0"/>
                  </a:cubicBezTo>
                  <a:close/>
                </a:path>
              </a:pathLst>
            </a:custGeom>
            <a:solidFill>
              <a:srgbClr val="635BA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4" name="Google Shape;664;p42"/>
            <p:cNvSpPr/>
            <p:nvPr/>
          </p:nvSpPr>
          <p:spPr>
            <a:xfrm>
              <a:off x="-5391775" y="13339000"/>
              <a:ext cx="46375" cy="52300"/>
            </a:xfrm>
            <a:custGeom>
              <a:avLst/>
              <a:gdLst/>
              <a:ahLst/>
              <a:cxnLst/>
              <a:rect l="l" t="t" r="r" b="b"/>
              <a:pathLst>
                <a:path w="1855" h="2092" extrusionOk="0">
                  <a:moveTo>
                    <a:pt x="1729" y="1"/>
                  </a:moveTo>
                  <a:cubicBezTo>
                    <a:pt x="1706" y="1"/>
                    <a:pt x="1683" y="14"/>
                    <a:pt x="1666" y="46"/>
                  </a:cubicBezTo>
                  <a:cubicBezTo>
                    <a:pt x="1514" y="290"/>
                    <a:pt x="1301" y="502"/>
                    <a:pt x="1119" y="685"/>
                  </a:cubicBezTo>
                  <a:cubicBezTo>
                    <a:pt x="724" y="1080"/>
                    <a:pt x="359" y="1566"/>
                    <a:pt x="25" y="2022"/>
                  </a:cubicBezTo>
                  <a:cubicBezTo>
                    <a:pt x="0" y="2047"/>
                    <a:pt x="35" y="2091"/>
                    <a:pt x="66" y="2091"/>
                  </a:cubicBezTo>
                  <a:cubicBezTo>
                    <a:pt x="73" y="2091"/>
                    <a:pt x="80" y="2089"/>
                    <a:pt x="85" y="2083"/>
                  </a:cubicBezTo>
                  <a:cubicBezTo>
                    <a:pt x="481" y="1657"/>
                    <a:pt x="845" y="1232"/>
                    <a:pt x="1240" y="806"/>
                  </a:cubicBezTo>
                  <a:cubicBezTo>
                    <a:pt x="1423" y="594"/>
                    <a:pt x="1575" y="320"/>
                    <a:pt x="1788" y="138"/>
                  </a:cubicBezTo>
                  <a:cubicBezTo>
                    <a:pt x="1854" y="93"/>
                    <a:pt x="1791" y="1"/>
                    <a:pt x="1729" y="1"/>
                  </a:cubicBezTo>
                  <a:close/>
                </a:path>
              </a:pathLst>
            </a:custGeom>
            <a:solidFill>
              <a:srgbClr val="635BA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5" name="Google Shape;665;p42"/>
            <p:cNvSpPr/>
            <p:nvPr/>
          </p:nvSpPr>
          <p:spPr>
            <a:xfrm>
              <a:off x="-5298325" y="13421400"/>
              <a:ext cx="46425" cy="52725"/>
            </a:xfrm>
            <a:custGeom>
              <a:avLst/>
              <a:gdLst/>
              <a:ahLst/>
              <a:cxnLst/>
              <a:rect l="l" t="t" r="r" b="b"/>
              <a:pathLst>
                <a:path w="1857" h="2109" extrusionOk="0">
                  <a:moveTo>
                    <a:pt x="1724" y="1"/>
                  </a:moveTo>
                  <a:cubicBezTo>
                    <a:pt x="1703" y="1"/>
                    <a:pt x="1682" y="10"/>
                    <a:pt x="1667" y="33"/>
                  </a:cubicBezTo>
                  <a:cubicBezTo>
                    <a:pt x="1515" y="276"/>
                    <a:pt x="1302" y="489"/>
                    <a:pt x="1120" y="702"/>
                  </a:cubicBezTo>
                  <a:cubicBezTo>
                    <a:pt x="694" y="1067"/>
                    <a:pt x="360" y="1583"/>
                    <a:pt x="25" y="2009"/>
                  </a:cubicBezTo>
                  <a:cubicBezTo>
                    <a:pt x="0" y="2059"/>
                    <a:pt x="36" y="2108"/>
                    <a:pt x="67" y="2108"/>
                  </a:cubicBezTo>
                  <a:cubicBezTo>
                    <a:pt x="74" y="2108"/>
                    <a:pt x="81" y="2106"/>
                    <a:pt x="86" y="2100"/>
                  </a:cubicBezTo>
                  <a:cubicBezTo>
                    <a:pt x="481" y="1675"/>
                    <a:pt x="846" y="1249"/>
                    <a:pt x="1211" y="793"/>
                  </a:cubicBezTo>
                  <a:cubicBezTo>
                    <a:pt x="1424" y="580"/>
                    <a:pt x="1575" y="337"/>
                    <a:pt x="1788" y="155"/>
                  </a:cubicBezTo>
                  <a:cubicBezTo>
                    <a:pt x="1857" y="86"/>
                    <a:pt x="1788" y="1"/>
                    <a:pt x="1724" y="1"/>
                  </a:cubicBezTo>
                  <a:close/>
                </a:path>
              </a:pathLst>
            </a:custGeom>
            <a:solidFill>
              <a:srgbClr val="635BA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" name="Google Shape;666;p42"/>
            <p:cNvSpPr/>
            <p:nvPr/>
          </p:nvSpPr>
          <p:spPr>
            <a:xfrm>
              <a:off x="-5211700" y="13502250"/>
              <a:ext cx="47075" cy="52425"/>
            </a:xfrm>
            <a:custGeom>
              <a:avLst/>
              <a:gdLst/>
              <a:ahLst/>
              <a:cxnLst/>
              <a:rect l="l" t="t" r="r" b="b"/>
              <a:pathLst>
                <a:path w="1883" h="2097" extrusionOk="0">
                  <a:moveTo>
                    <a:pt x="1757" y="0"/>
                  </a:moveTo>
                  <a:cubicBezTo>
                    <a:pt x="1727" y="0"/>
                    <a:pt x="1694" y="15"/>
                    <a:pt x="1667" y="52"/>
                  </a:cubicBezTo>
                  <a:cubicBezTo>
                    <a:pt x="1545" y="264"/>
                    <a:pt x="1332" y="477"/>
                    <a:pt x="1120" y="690"/>
                  </a:cubicBezTo>
                  <a:cubicBezTo>
                    <a:pt x="725" y="1085"/>
                    <a:pt x="390" y="1571"/>
                    <a:pt x="25" y="2027"/>
                  </a:cubicBezTo>
                  <a:cubicBezTo>
                    <a:pt x="1" y="2052"/>
                    <a:pt x="36" y="2096"/>
                    <a:pt x="82" y="2096"/>
                  </a:cubicBezTo>
                  <a:cubicBezTo>
                    <a:pt x="93" y="2096"/>
                    <a:pt x="105" y="2094"/>
                    <a:pt x="117" y="2088"/>
                  </a:cubicBezTo>
                  <a:cubicBezTo>
                    <a:pt x="481" y="1662"/>
                    <a:pt x="877" y="1237"/>
                    <a:pt x="1241" y="811"/>
                  </a:cubicBezTo>
                  <a:cubicBezTo>
                    <a:pt x="1424" y="568"/>
                    <a:pt x="1576" y="325"/>
                    <a:pt x="1819" y="143"/>
                  </a:cubicBezTo>
                  <a:cubicBezTo>
                    <a:pt x="1883" y="79"/>
                    <a:pt x="1827" y="0"/>
                    <a:pt x="1757" y="0"/>
                  </a:cubicBezTo>
                  <a:close/>
                </a:path>
              </a:pathLst>
            </a:custGeom>
            <a:solidFill>
              <a:srgbClr val="635BA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7" name="Google Shape;667;p42"/>
            <p:cNvSpPr/>
            <p:nvPr/>
          </p:nvSpPr>
          <p:spPr>
            <a:xfrm>
              <a:off x="-5120425" y="13584475"/>
              <a:ext cx="46875" cy="52675"/>
            </a:xfrm>
            <a:custGeom>
              <a:avLst/>
              <a:gdLst/>
              <a:ahLst/>
              <a:cxnLst/>
              <a:rect l="l" t="t" r="r" b="b"/>
              <a:pathLst>
                <a:path w="1875" h="2107" extrusionOk="0">
                  <a:moveTo>
                    <a:pt x="1729" y="0"/>
                  </a:moveTo>
                  <a:cubicBezTo>
                    <a:pt x="1704" y="0"/>
                    <a:pt x="1679" y="13"/>
                    <a:pt x="1663" y="45"/>
                  </a:cubicBezTo>
                  <a:cubicBezTo>
                    <a:pt x="1511" y="288"/>
                    <a:pt x="1299" y="501"/>
                    <a:pt x="1116" y="684"/>
                  </a:cubicBezTo>
                  <a:cubicBezTo>
                    <a:pt x="721" y="1079"/>
                    <a:pt x="387" y="1595"/>
                    <a:pt x="22" y="2021"/>
                  </a:cubicBezTo>
                  <a:cubicBezTo>
                    <a:pt x="0" y="2064"/>
                    <a:pt x="25" y="2107"/>
                    <a:pt x="51" y="2107"/>
                  </a:cubicBezTo>
                  <a:cubicBezTo>
                    <a:pt x="62" y="2107"/>
                    <a:pt x="74" y="2100"/>
                    <a:pt x="83" y="2082"/>
                  </a:cubicBezTo>
                  <a:cubicBezTo>
                    <a:pt x="478" y="1656"/>
                    <a:pt x="843" y="1231"/>
                    <a:pt x="1238" y="805"/>
                  </a:cubicBezTo>
                  <a:cubicBezTo>
                    <a:pt x="1420" y="592"/>
                    <a:pt x="1572" y="349"/>
                    <a:pt x="1785" y="167"/>
                  </a:cubicBezTo>
                  <a:cubicBezTo>
                    <a:pt x="1874" y="100"/>
                    <a:pt x="1799" y="0"/>
                    <a:pt x="1729" y="0"/>
                  </a:cubicBezTo>
                  <a:close/>
                </a:path>
              </a:pathLst>
            </a:custGeom>
            <a:solidFill>
              <a:srgbClr val="635BA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" name="Google Shape;668;p42"/>
            <p:cNvSpPr/>
            <p:nvPr/>
          </p:nvSpPr>
          <p:spPr>
            <a:xfrm>
              <a:off x="-5039950" y="13649675"/>
              <a:ext cx="47050" cy="52400"/>
            </a:xfrm>
            <a:custGeom>
              <a:avLst/>
              <a:gdLst/>
              <a:ahLst/>
              <a:cxnLst/>
              <a:rect l="l" t="t" r="r" b="b"/>
              <a:pathLst>
                <a:path w="1882" h="2096" extrusionOk="0">
                  <a:moveTo>
                    <a:pt x="1757" y="0"/>
                  </a:moveTo>
                  <a:cubicBezTo>
                    <a:pt x="1727" y="0"/>
                    <a:pt x="1694" y="15"/>
                    <a:pt x="1666" y="51"/>
                  </a:cubicBezTo>
                  <a:cubicBezTo>
                    <a:pt x="1545" y="264"/>
                    <a:pt x="1332" y="477"/>
                    <a:pt x="1119" y="690"/>
                  </a:cubicBezTo>
                  <a:cubicBezTo>
                    <a:pt x="724" y="1085"/>
                    <a:pt x="390" y="1571"/>
                    <a:pt x="25" y="2027"/>
                  </a:cubicBezTo>
                  <a:cubicBezTo>
                    <a:pt x="0" y="2052"/>
                    <a:pt x="35" y="2096"/>
                    <a:pt x="66" y="2096"/>
                  </a:cubicBezTo>
                  <a:cubicBezTo>
                    <a:pt x="73" y="2096"/>
                    <a:pt x="80" y="2094"/>
                    <a:pt x="86" y="2088"/>
                  </a:cubicBezTo>
                  <a:cubicBezTo>
                    <a:pt x="481" y="1662"/>
                    <a:pt x="876" y="1237"/>
                    <a:pt x="1241" y="811"/>
                  </a:cubicBezTo>
                  <a:cubicBezTo>
                    <a:pt x="1423" y="568"/>
                    <a:pt x="1575" y="325"/>
                    <a:pt x="1818" y="142"/>
                  </a:cubicBezTo>
                  <a:cubicBezTo>
                    <a:pt x="1882" y="79"/>
                    <a:pt x="1827" y="0"/>
                    <a:pt x="1757" y="0"/>
                  </a:cubicBezTo>
                  <a:close/>
                </a:path>
              </a:pathLst>
            </a:custGeom>
            <a:solidFill>
              <a:srgbClr val="635BA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9" name="Google Shape;669;p42"/>
            <p:cNvSpPr/>
            <p:nvPr/>
          </p:nvSpPr>
          <p:spPr>
            <a:xfrm>
              <a:off x="-4959325" y="13725800"/>
              <a:ext cx="46300" cy="52700"/>
            </a:xfrm>
            <a:custGeom>
              <a:avLst/>
              <a:gdLst/>
              <a:ahLst/>
              <a:cxnLst/>
              <a:rect l="l" t="t" r="r" b="b"/>
              <a:pathLst>
                <a:path w="1852" h="2108" extrusionOk="0">
                  <a:moveTo>
                    <a:pt x="1725" y="1"/>
                  </a:moveTo>
                  <a:cubicBezTo>
                    <a:pt x="1702" y="1"/>
                    <a:pt x="1679" y="14"/>
                    <a:pt x="1663" y="46"/>
                  </a:cubicBezTo>
                  <a:cubicBezTo>
                    <a:pt x="1511" y="289"/>
                    <a:pt x="1298" y="502"/>
                    <a:pt x="1116" y="684"/>
                  </a:cubicBezTo>
                  <a:cubicBezTo>
                    <a:pt x="721" y="1079"/>
                    <a:pt x="356" y="1596"/>
                    <a:pt x="22" y="2022"/>
                  </a:cubicBezTo>
                  <a:cubicBezTo>
                    <a:pt x="0" y="2065"/>
                    <a:pt x="24" y="2108"/>
                    <a:pt x="51" y="2108"/>
                  </a:cubicBezTo>
                  <a:cubicBezTo>
                    <a:pt x="62" y="2108"/>
                    <a:pt x="74" y="2100"/>
                    <a:pt x="83" y="2082"/>
                  </a:cubicBezTo>
                  <a:cubicBezTo>
                    <a:pt x="478" y="1657"/>
                    <a:pt x="842" y="1231"/>
                    <a:pt x="1238" y="806"/>
                  </a:cubicBezTo>
                  <a:cubicBezTo>
                    <a:pt x="1420" y="593"/>
                    <a:pt x="1572" y="350"/>
                    <a:pt x="1785" y="167"/>
                  </a:cubicBezTo>
                  <a:cubicBezTo>
                    <a:pt x="1852" y="100"/>
                    <a:pt x="1787" y="1"/>
                    <a:pt x="1725" y="1"/>
                  </a:cubicBezTo>
                  <a:close/>
                </a:path>
              </a:pathLst>
            </a:custGeom>
            <a:solidFill>
              <a:srgbClr val="635BA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0" name="Google Shape;670;p42"/>
            <p:cNvSpPr/>
            <p:nvPr/>
          </p:nvSpPr>
          <p:spPr>
            <a:xfrm>
              <a:off x="-4866700" y="13806325"/>
              <a:ext cx="47125" cy="52300"/>
            </a:xfrm>
            <a:custGeom>
              <a:avLst/>
              <a:gdLst/>
              <a:ahLst/>
              <a:cxnLst/>
              <a:rect l="l" t="t" r="r" b="b"/>
              <a:pathLst>
                <a:path w="1885" h="2092" extrusionOk="0">
                  <a:moveTo>
                    <a:pt x="1735" y="1"/>
                  </a:moveTo>
                  <a:cubicBezTo>
                    <a:pt x="1708" y="1"/>
                    <a:pt x="1683" y="14"/>
                    <a:pt x="1666" y="47"/>
                  </a:cubicBezTo>
                  <a:cubicBezTo>
                    <a:pt x="1514" y="290"/>
                    <a:pt x="1332" y="503"/>
                    <a:pt x="1119" y="685"/>
                  </a:cubicBezTo>
                  <a:cubicBezTo>
                    <a:pt x="724" y="1080"/>
                    <a:pt x="390" y="1567"/>
                    <a:pt x="25" y="2022"/>
                  </a:cubicBezTo>
                  <a:cubicBezTo>
                    <a:pt x="0" y="2047"/>
                    <a:pt x="36" y="2092"/>
                    <a:pt x="66" y="2092"/>
                  </a:cubicBezTo>
                  <a:cubicBezTo>
                    <a:pt x="73" y="2092"/>
                    <a:pt x="80" y="2089"/>
                    <a:pt x="86" y="2083"/>
                  </a:cubicBezTo>
                  <a:cubicBezTo>
                    <a:pt x="481" y="1658"/>
                    <a:pt x="876" y="1232"/>
                    <a:pt x="1241" y="807"/>
                  </a:cubicBezTo>
                  <a:cubicBezTo>
                    <a:pt x="1423" y="594"/>
                    <a:pt x="1575" y="320"/>
                    <a:pt x="1818" y="138"/>
                  </a:cubicBezTo>
                  <a:cubicBezTo>
                    <a:pt x="1885" y="94"/>
                    <a:pt x="1806" y="1"/>
                    <a:pt x="1735" y="1"/>
                  </a:cubicBezTo>
                  <a:close/>
                </a:path>
              </a:pathLst>
            </a:custGeom>
            <a:solidFill>
              <a:srgbClr val="635BA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71" name="Google Shape;671;p42"/>
          <p:cNvGrpSpPr/>
          <p:nvPr/>
        </p:nvGrpSpPr>
        <p:grpSpPr>
          <a:xfrm>
            <a:off x="-385433" y="3639035"/>
            <a:ext cx="1211444" cy="1630231"/>
            <a:chOff x="-1138858" y="3639035"/>
            <a:chExt cx="1211444" cy="1630231"/>
          </a:xfrm>
        </p:grpSpPr>
        <p:sp>
          <p:nvSpPr>
            <p:cNvPr id="672" name="Google Shape;672;p42"/>
            <p:cNvSpPr/>
            <p:nvPr/>
          </p:nvSpPr>
          <p:spPr>
            <a:xfrm>
              <a:off x="-985216" y="4615716"/>
              <a:ext cx="897590" cy="653550"/>
            </a:xfrm>
            <a:custGeom>
              <a:avLst/>
              <a:gdLst/>
              <a:ahLst/>
              <a:cxnLst/>
              <a:rect l="l" t="t" r="r" b="b"/>
              <a:pathLst>
                <a:path w="12432" h="905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730" y="7934"/>
                    <a:pt x="1854" y="8390"/>
                  </a:cubicBezTo>
                  <a:cubicBezTo>
                    <a:pt x="2536" y="8648"/>
                    <a:pt x="5295" y="9051"/>
                    <a:pt x="7721" y="9051"/>
                  </a:cubicBezTo>
                  <a:cubicBezTo>
                    <a:pt x="9298" y="9051"/>
                    <a:pt x="10734" y="8881"/>
                    <a:pt x="11368" y="8390"/>
                  </a:cubicBezTo>
                  <a:cubicBezTo>
                    <a:pt x="12432" y="5958"/>
                    <a:pt x="12310" y="761"/>
                    <a:pt x="12310" y="76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" name="Google Shape;673;p42"/>
            <p:cNvSpPr/>
            <p:nvPr/>
          </p:nvSpPr>
          <p:spPr>
            <a:xfrm>
              <a:off x="-1138858" y="4236121"/>
              <a:ext cx="1211444" cy="576505"/>
            </a:xfrm>
            <a:custGeom>
              <a:avLst/>
              <a:gdLst/>
              <a:ahLst/>
              <a:cxnLst/>
              <a:rect l="l" t="t" r="r" b="b"/>
              <a:pathLst>
                <a:path w="16779" h="7984" extrusionOk="0">
                  <a:moveTo>
                    <a:pt x="9380" y="0"/>
                  </a:moveTo>
                  <a:cubicBezTo>
                    <a:pt x="4747" y="0"/>
                    <a:pt x="456" y="1914"/>
                    <a:pt x="456" y="1914"/>
                  </a:cubicBezTo>
                  <a:cubicBezTo>
                    <a:pt x="456" y="1914"/>
                    <a:pt x="0" y="3829"/>
                    <a:pt x="1034" y="6352"/>
                  </a:cubicBezTo>
                  <a:cubicBezTo>
                    <a:pt x="2801" y="7604"/>
                    <a:pt x="5904" y="7984"/>
                    <a:pt x="8827" y="7984"/>
                  </a:cubicBezTo>
                  <a:cubicBezTo>
                    <a:pt x="12290" y="7984"/>
                    <a:pt x="15499" y="7450"/>
                    <a:pt x="15928" y="7203"/>
                  </a:cubicBezTo>
                  <a:cubicBezTo>
                    <a:pt x="16718" y="6717"/>
                    <a:pt x="16779" y="2461"/>
                    <a:pt x="16779" y="2461"/>
                  </a:cubicBezTo>
                  <a:cubicBezTo>
                    <a:pt x="14665" y="598"/>
                    <a:pt x="11969" y="0"/>
                    <a:pt x="938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4" name="Google Shape;674;p42"/>
            <p:cNvSpPr/>
            <p:nvPr/>
          </p:nvSpPr>
          <p:spPr>
            <a:xfrm>
              <a:off x="-1105935" y="4242619"/>
              <a:ext cx="1178521" cy="342480"/>
            </a:xfrm>
            <a:custGeom>
              <a:avLst/>
              <a:gdLst/>
              <a:ahLst/>
              <a:cxnLst/>
              <a:rect l="l" t="t" r="r" b="b"/>
              <a:pathLst>
                <a:path w="16323" h="4743" extrusionOk="0">
                  <a:moveTo>
                    <a:pt x="8177" y="0"/>
                  </a:moveTo>
                  <a:cubicBezTo>
                    <a:pt x="3648" y="0"/>
                    <a:pt x="0" y="1064"/>
                    <a:pt x="0" y="2371"/>
                  </a:cubicBezTo>
                  <a:cubicBezTo>
                    <a:pt x="0" y="3678"/>
                    <a:pt x="3648" y="4742"/>
                    <a:pt x="8177" y="4742"/>
                  </a:cubicBezTo>
                  <a:cubicBezTo>
                    <a:pt x="12675" y="4742"/>
                    <a:pt x="16323" y="3678"/>
                    <a:pt x="16323" y="2371"/>
                  </a:cubicBezTo>
                  <a:cubicBezTo>
                    <a:pt x="16323" y="1064"/>
                    <a:pt x="12675" y="0"/>
                    <a:pt x="817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5" name="Google Shape;675;p42"/>
            <p:cNvSpPr/>
            <p:nvPr/>
          </p:nvSpPr>
          <p:spPr>
            <a:xfrm>
              <a:off x="-934358" y="4335256"/>
              <a:ext cx="880200" cy="1392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6" name="Google Shape;676;p42"/>
            <p:cNvSpPr/>
            <p:nvPr/>
          </p:nvSpPr>
          <p:spPr>
            <a:xfrm>
              <a:off x="-631941" y="3639035"/>
              <a:ext cx="546554" cy="829736"/>
            </a:xfrm>
            <a:custGeom>
              <a:avLst/>
              <a:gdLst/>
              <a:ahLst/>
              <a:cxnLst/>
              <a:rect l="l" t="t" r="r" b="b"/>
              <a:pathLst>
                <a:path w="7570" h="11491" extrusionOk="0">
                  <a:moveTo>
                    <a:pt x="3905" y="0"/>
                  </a:moveTo>
                  <a:cubicBezTo>
                    <a:pt x="2721" y="0"/>
                    <a:pt x="1152" y="6248"/>
                    <a:pt x="426" y="9575"/>
                  </a:cubicBezTo>
                  <a:cubicBezTo>
                    <a:pt x="214" y="10487"/>
                    <a:pt x="62" y="11156"/>
                    <a:pt x="1" y="11460"/>
                  </a:cubicBezTo>
                  <a:cubicBezTo>
                    <a:pt x="426" y="11460"/>
                    <a:pt x="822" y="11490"/>
                    <a:pt x="1277" y="11490"/>
                  </a:cubicBezTo>
                  <a:cubicBezTo>
                    <a:pt x="2828" y="11490"/>
                    <a:pt x="4256" y="11369"/>
                    <a:pt x="5320" y="11217"/>
                  </a:cubicBezTo>
                  <a:cubicBezTo>
                    <a:pt x="5624" y="10882"/>
                    <a:pt x="6019" y="10457"/>
                    <a:pt x="6384" y="10031"/>
                  </a:cubicBezTo>
                  <a:cubicBezTo>
                    <a:pt x="6992" y="9271"/>
                    <a:pt x="7448" y="8542"/>
                    <a:pt x="7144" y="8299"/>
                  </a:cubicBezTo>
                  <a:cubicBezTo>
                    <a:pt x="7096" y="8263"/>
                    <a:pt x="7036" y="8247"/>
                    <a:pt x="6965" y="8247"/>
                  </a:cubicBezTo>
                  <a:cubicBezTo>
                    <a:pt x="6490" y="8247"/>
                    <a:pt x="5532" y="8991"/>
                    <a:pt x="4712" y="9758"/>
                  </a:cubicBezTo>
                  <a:cubicBezTo>
                    <a:pt x="3861" y="10487"/>
                    <a:pt x="3162" y="11217"/>
                    <a:pt x="3162" y="11217"/>
                  </a:cubicBezTo>
                  <a:cubicBezTo>
                    <a:pt x="3162" y="11217"/>
                    <a:pt x="3557" y="10578"/>
                    <a:pt x="4074" y="9666"/>
                  </a:cubicBezTo>
                  <a:cubicBezTo>
                    <a:pt x="5381" y="7448"/>
                    <a:pt x="7569" y="3496"/>
                    <a:pt x="7022" y="3223"/>
                  </a:cubicBezTo>
                  <a:cubicBezTo>
                    <a:pt x="7004" y="3214"/>
                    <a:pt x="6984" y="3210"/>
                    <a:pt x="6963" y="3210"/>
                  </a:cubicBezTo>
                  <a:cubicBezTo>
                    <a:pt x="6300" y="3210"/>
                    <a:pt x="4093" y="7192"/>
                    <a:pt x="2828" y="9606"/>
                  </a:cubicBezTo>
                  <a:cubicBezTo>
                    <a:pt x="2281" y="10639"/>
                    <a:pt x="1916" y="11369"/>
                    <a:pt x="1916" y="11369"/>
                  </a:cubicBezTo>
                  <a:cubicBezTo>
                    <a:pt x="1916" y="11369"/>
                    <a:pt x="2129" y="10669"/>
                    <a:pt x="2433" y="9575"/>
                  </a:cubicBezTo>
                  <a:cubicBezTo>
                    <a:pt x="3375" y="6384"/>
                    <a:pt x="5107" y="61"/>
                    <a:pt x="3922" y="1"/>
                  </a:cubicBezTo>
                  <a:cubicBezTo>
                    <a:pt x="3916" y="0"/>
                    <a:pt x="3911" y="0"/>
                    <a:pt x="390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77" name="Google Shape;677;p42"/>
          <p:cNvSpPr/>
          <p:nvPr/>
        </p:nvSpPr>
        <p:spPr>
          <a:xfrm>
            <a:off x="1342476" y="556523"/>
            <a:ext cx="1170794" cy="679970"/>
          </a:xfrm>
          <a:custGeom>
            <a:avLst/>
            <a:gdLst/>
            <a:ahLst/>
            <a:cxnLst/>
            <a:rect l="l" t="t" r="r" b="b"/>
            <a:pathLst>
              <a:path w="61218" h="35554" extrusionOk="0">
                <a:moveTo>
                  <a:pt x="19770" y="1"/>
                </a:moveTo>
                <a:cubicBezTo>
                  <a:pt x="19565" y="1"/>
                  <a:pt x="19358" y="8"/>
                  <a:pt x="19150" y="22"/>
                </a:cubicBezTo>
                <a:cubicBezTo>
                  <a:pt x="14256" y="386"/>
                  <a:pt x="10578" y="4642"/>
                  <a:pt x="10913" y="9535"/>
                </a:cubicBezTo>
                <a:cubicBezTo>
                  <a:pt x="10913" y="9657"/>
                  <a:pt x="10943" y="9748"/>
                  <a:pt x="10943" y="9839"/>
                </a:cubicBezTo>
                <a:cubicBezTo>
                  <a:pt x="10424" y="9736"/>
                  <a:pt x="9904" y="9688"/>
                  <a:pt x="9366" y="9688"/>
                </a:cubicBezTo>
                <a:cubicBezTo>
                  <a:pt x="9116" y="9688"/>
                  <a:pt x="8862" y="9699"/>
                  <a:pt x="8602" y="9718"/>
                </a:cubicBezTo>
                <a:cubicBezTo>
                  <a:pt x="3709" y="10052"/>
                  <a:pt x="0" y="14308"/>
                  <a:pt x="365" y="19201"/>
                </a:cubicBezTo>
                <a:cubicBezTo>
                  <a:pt x="685" y="23917"/>
                  <a:pt x="4602" y="27490"/>
                  <a:pt x="9258" y="27490"/>
                </a:cubicBezTo>
                <a:cubicBezTo>
                  <a:pt x="9464" y="27490"/>
                  <a:pt x="9671" y="27483"/>
                  <a:pt x="9879" y="27469"/>
                </a:cubicBezTo>
                <a:cubicBezTo>
                  <a:pt x="10335" y="27438"/>
                  <a:pt x="10791" y="27378"/>
                  <a:pt x="11217" y="27256"/>
                </a:cubicBezTo>
                <a:cubicBezTo>
                  <a:pt x="12486" y="32103"/>
                  <a:pt x="16878" y="35554"/>
                  <a:pt x="21974" y="35554"/>
                </a:cubicBezTo>
                <a:cubicBezTo>
                  <a:pt x="22246" y="35554"/>
                  <a:pt x="22521" y="35544"/>
                  <a:pt x="22797" y="35524"/>
                </a:cubicBezTo>
                <a:cubicBezTo>
                  <a:pt x="26870" y="35250"/>
                  <a:pt x="30275" y="32818"/>
                  <a:pt x="31977" y="29445"/>
                </a:cubicBezTo>
                <a:cubicBezTo>
                  <a:pt x="33299" y="32348"/>
                  <a:pt x="36226" y="34328"/>
                  <a:pt x="39549" y="34328"/>
                </a:cubicBezTo>
                <a:cubicBezTo>
                  <a:pt x="39739" y="34328"/>
                  <a:pt x="39930" y="34321"/>
                  <a:pt x="40123" y="34308"/>
                </a:cubicBezTo>
                <a:cubicBezTo>
                  <a:pt x="43010" y="34095"/>
                  <a:pt x="45412" y="32454"/>
                  <a:pt x="46749" y="30113"/>
                </a:cubicBezTo>
                <a:cubicBezTo>
                  <a:pt x="48147" y="31001"/>
                  <a:pt x="49831" y="31507"/>
                  <a:pt x="51589" y="31507"/>
                </a:cubicBezTo>
                <a:cubicBezTo>
                  <a:pt x="51819" y="31507"/>
                  <a:pt x="52049" y="31499"/>
                  <a:pt x="52281" y="31481"/>
                </a:cubicBezTo>
                <a:cubicBezTo>
                  <a:pt x="57388" y="31116"/>
                  <a:pt x="61217" y="26709"/>
                  <a:pt x="60853" y="21633"/>
                </a:cubicBezTo>
                <a:cubicBezTo>
                  <a:pt x="60518" y="17013"/>
                  <a:pt x="56810" y="13426"/>
                  <a:pt x="52311" y="13092"/>
                </a:cubicBezTo>
                <a:cubicBezTo>
                  <a:pt x="52342" y="12666"/>
                  <a:pt x="52372" y="12241"/>
                  <a:pt x="52342" y="11815"/>
                </a:cubicBezTo>
                <a:cubicBezTo>
                  <a:pt x="52021" y="7445"/>
                  <a:pt x="48378" y="4137"/>
                  <a:pt x="44062" y="4137"/>
                </a:cubicBezTo>
                <a:cubicBezTo>
                  <a:pt x="43875" y="4137"/>
                  <a:pt x="43686" y="4143"/>
                  <a:pt x="43497" y="4155"/>
                </a:cubicBezTo>
                <a:cubicBezTo>
                  <a:pt x="41916" y="4277"/>
                  <a:pt x="40457" y="4855"/>
                  <a:pt x="39241" y="5736"/>
                </a:cubicBezTo>
                <a:cubicBezTo>
                  <a:pt x="37384" y="4316"/>
                  <a:pt x="35062" y="3485"/>
                  <a:pt x="32581" y="3485"/>
                </a:cubicBezTo>
                <a:cubicBezTo>
                  <a:pt x="32300" y="3485"/>
                  <a:pt x="32018" y="3496"/>
                  <a:pt x="31734" y="3517"/>
                </a:cubicBezTo>
                <a:cubicBezTo>
                  <a:pt x="30244" y="3608"/>
                  <a:pt x="28846" y="4003"/>
                  <a:pt x="27600" y="4611"/>
                </a:cubicBezTo>
                <a:cubicBezTo>
                  <a:pt x="26082" y="1834"/>
                  <a:pt x="23108" y="1"/>
                  <a:pt x="19770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79" name="Google Shape;679;p42"/>
          <p:cNvGrpSpPr/>
          <p:nvPr/>
        </p:nvGrpSpPr>
        <p:grpSpPr>
          <a:xfrm>
            <a:off x="8095965" y="4008298"/>
            <a:ext cx="1950884" cy="1283366"/>
            <a:chOff x="2238621" y="-1082064"/>
            <a:chExt cx="1831816" cy="1205152"/>
          </a:xfrm>
        </p:grpSpPr>
        <p:grpSp>
          <p:nvGrpSpPr>
            <p:cNvPr id="680" name="Google Shape;680;p42"/>
            <p:cNvGrpSpPr/>
            <p:nvPr/>
          </p:nvGrpSpPr>
          <p:grpSpPr>
            <a:xfrm>
              <a:off x="2238621" y="-1082064"/>
              <a:ext cx="1405317" cy="1205152"/>
              <a:chOff x="7020531" y="2940607"/>
              <a:chExt cx="1260261" cy="1080756"/>
            </a:xfrm>
          </p:grpSpPr>
          <p:sp>
            <p:nvSpPr>
              <p:cNvPr id="681" name="Google Shape;681;p42"/>
              <p:cNvSpPr/>
              <p:nvPr/>
            </p:nvSpPr>
            <p:spPr>
              <a:xfrm>
                <a:off x="7047373" y="2940607"/>
                <a:ext cx="1233419" cy="1080351"/>
              </a:xfrm>
              <a:custGeom>
                <a:avLst/>
                <a:gdLst/>
                <a:ahLst/>
                <a:cxnLst/>
                <a:rect l="l" t="t" r="r" b="b"/>
                <a:pathLst>
                  <a:path w="51694" h="45274" extrusionOk="0">
                    <a:moveTo>
                      <a:pt x="37153" y="14505"/>
                    </a:moveTo>
                    <a:cubicBezTo>
                      <a:pt x="37897" y="14505"/>
                      <a:pt x="38566" y="14735"/>
                      <a:pt x="39059" y="15216"/>
                    </a:cubicBezTo>
                    <a:cubicBezTo>
                      <a:pt x="40396" y="16523"/>
                      <a:pt x="39910" y="19167"/>
                      <a:pt x="37995" y="21143"/>
                    </a:cubicBezTo>
                    <a:cubicBezTo>
                      <a:pt x="36785" y="22391"/>
                      <a:pt x="35295" y="23069"/>
                      <a:pt x="34025" y="23069"/>
                    </a:cubicBezTo>
                    <a:cubicBezTo>
                      <a:pt x="33286" y="23069"/>
                      <a:pt x="32621" y="22840"/>
                      <a:pt x="32128" y="22359"/>
                    </a:cubicBezTo>
                    <a:cubicBezTo>
                      <a:pt x="30791" y="21052"/>
                      <a:pt x="31247" y="18407"/>
                      <a:pt x="33162" y="16431"/>
                    </a:cubicBezTo>
                    <a:cubicBezTo>
                      <a:pt x="34372" y="15183"/>
                      <a:pt x="35874" y="14505"/>
                      <a:pt x="37153" y="14505"/>
                    </a:cubicBezTo>
                    <a:close/>
                    <a:moveTo>
                      <a:pt x="32645" y="1"/>
                    </a:moveTo>
                    <a:cubicBezTo>
                      <a:pt x="28949" y="1"/>
                      <a:pt x="24832" y="1426"/>
                      <a:pt x="21368" y="4091"/>
                    </a:cubicBezTo>
                    <a:cubicBezTo>
                      <a:pt x="14742" y="9167"/>
                      <a:pt x="0" y="31568"/>
                      <a:pt x="13374" y="42055"/>
                    </a:cubicBezTo>
                    <a:cubicBezTo>
                      <a:pt x="16290" y="44329"/>
                      <a:pt x="19514" y="45273"/>
                      <a:pt x="22804" y="45273"/>
                    </a:cubicBezTo>
                    <a:cubicBezTo>
                      <a:pt x="34639" y="45273"/>
                      <a:pt x="47313" y="33053"/>
                      <a:pt x="49454" y="26584"/>
                    </a:cubicBezTo>
                    <a:cubicBezTo>
                      <a:pt x="51693" y="19714"/>
                      <a:pt x="48850" y="16719"/>
                      <a:pt x="46201" y="16719"/>
                    </a:cubicBezTo>
                    <a:cubicBezTo>
                      <a:pt x="45650" y="16719"/>
                      <a:pt x="45108" y="16849"/>
                      <a:pt x="44621" y="17100"/>
                    </a:cubicBezTo>
                    <a:cubicBezTo>
                      <a:pt x="43838" y="17513"/>
                      <a:pt x="43209" y="17676"/>
                      <a:pt x="42710" y="17676"/>
                    </a:cubicBezTo>
                    <a:cubicBezTo>
                      <a:pt x="41407" y="17676"/>
                      <a:pt x="40990" y="16566"/>
                      <a:pt x="41034" y="15884"/>
                    </a:cubicBezTo>
                    <a:cubicBezTo>
                      <a:pt x="41277" y="12906"/>
                      <a:pt x="44773" y="8863"/>
                      <a:pt x="40852" y="3635"/>
                    </a:cubicBezTo>
                    <a:cubicBezTo>
                      <a:pt x="38990" y="1166"/>
                      <a:pt x="35989" y="1"/>
                      <a:pt x="32645" y="1"/>
                    </a:cubicBezTo>
                    <a:close/>
                  </a:path>
                </a:pathLst>
              </a:custGeom>
              <a:solidFill>
                <a:srgbClr val="EC979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2" name="Google Shape;682;p42"/>
              <p:cNvSpPr/>
              <p:nvPr/>
            </p:nvSpPr>
            <p:spPr>
              <a:xfrm>
                <a:off x="7020531" y="2940989"/>
                <a:ext cx="1018273" cy="1065532"/>
              </a:xfrm>
              <a:custGeom>
                <a:avLst/>
                <a:gdLst/>
                <a:ahLst/>
                <a:cxnLst/>
                <a:rect l="l" t="t" r="r" b="b"/>
                <a:pathLst>
                  <a:path w="42677" h="44653" extrusionOk="0">
                    <a:moveTo>
                      <a:pt x="32630" y="1"/>
                    </a:moveTo>
                    <a:cubicBezTo>
                      <a:pt x="28941" y="1"/>
                      <a:pt x="24838" y="1417"/>
                      <a:pt x="21369" y="4075"/>
                    </a:cubicBezTo>
                    <a:cubicBezTo>
                      <a:pt x="14773" y="9151"/>
                      <a:pt x="0" y="31583"/>
                      <a:pt x="13405" y="42039"/>
                    </a:cubicBezTo>
                    <a:cubicBezTo>
                      <a:pt x="14986" y="43285"/>
                      <a:pt x="16688" y="44136"/>
                      <a:pt x="18420" y="44653"/>
                    </a:cubicBezTo>
                    <a:cubicBezTo>
                      <a:pt x="25259" y="38270"/>
                      <a:pt x="30974" y="30853"/>
                      <a:pt x="35624" y="22738"/>
                    </a:cubicBezTo>
                    <a:lnTo>
                      <a:pt x="35624" y="22738"/>
                    </a:lnTo>
                    <a:cubicBezTo>
                      <a:pt x="35073" y="22951"/>
                      <a:pt x="34522" y="23060"/>
                      <a:pt x="34006" y="23060"/>
                    </a:cubicBezTo>
                    <a:cubicBezTo>
                      <a:pt x="33272" y="23060"/>
                      <a:pt x="32611" y="22837"/>
                      <a:pt x="32129" y="22373"/>
                    </a:cubicBezTo>
                    <a:cubicBezTo>
                      <a:pt x="30791" y="21066"/>
                      <a:pt x="31278" y="18422"/>
                      <a:pt x="33193" y="16446"/>
                    </a:cubicBezTo>
                    <a:cubicBezTo>
                      <a:pt x="34410" y="15190"/>
                      <a:pt x="35922" y="14511"/>
                      <a:pt x="37197" y="14511"/>
                    </a:cubicBezTo>
                    <a:cubicBezTo>
                      <a:pt x="37929" y="14511"/>
                      <a:pt x="38583" y="14734"/>
                      <a:pt x="39059" y="15200"/>
                    </a:cubicBezTo>
                    <a:cubicBezTo>
                      <a:pt x="39181" y="15321"/>
                      <a:pt x="39302" y="15473"/>
                      <a:pt x="39393" y="15595"/>
                    </a:cubicBezTo>
                    <a:cubicBezTo>
                      <a:pt x="40579" y="13133"/>
                      <a:pt x="41673" y="10610"/>
                      <a:pt x="42676" y="8057"/>
                    </a:cubicBezTo>
                    <a:cubicBezTo>
                      <a:pt x="42554" y="6689"/>
                      <a:pt x="42068" y="5230"/>
                      <a:pt x="40883" y="3649"/>
                    </a:cubicBezTo>
                    <a:cubicBezTo>
                      <a:pt x="39000" y="1173"/>
                      <a:pt x="35986" y="1"/>
                      <a:pt x="32630" y="1"/>
                    </a:cubicBezTo>
                    <a:close/>
                  </a:path>
                </a:pathLst>
              </a:custGeom>
              <a:solidFill>
                <a:srgbClr val="F9C1B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3" name="Google Shape;683;p42"/>
              <p:cNvSpPr/>
              <p:nvPr/>
            </p:nvSpPr>
            <p:spPr>
              <a:xfrm>
                <a:off x="7460032" y="3133225"/>
                <a:ext cx="794466" cy="888138"/>
              </a:xfrm>
              <a:custGeom>
                <a:avLst/>
                <a:gdLst/>
                <a:ahLst/>
                <a:cxnLst/>
                <a:rect l="l" t="t" r="r" b="b"/>
                <a:pathLst>
                  <a:path w="33297" h="37219" extrusionOk="0">
                    <a:moveTo>
                      <a:pt x="24256" y="1"/>
                    </a:moveTo>
                    <a:cubicBezTo>
                      <a:pt x="23253" y="2554"/>
                      <a:pt x="22159" y="5077"/>
                      <a:pt x="20973" y="7539"/>
                    </a:cubicBezTo>
                    <a:cubicBezTo>
                      <a:pt x="21885" y="8937"/>
                      <a:pt x="21338" y="11277"/>
                      <a:pt x="19606" y="13071"/>
                    </a:cubicBezTo>
                    <a:cubicBezTo>
                      <a:pt x="18876" y="13831"/>
                      <a:pt x="18025" y="14378"/>
                      <a:pt x="17204" y="14682"/>
                    </a:cubicBezTo>
                    <a:cubicBezTo>
                      <a:pt x="12554" y="22797"/>
                      <a:pt x="6839" y="30214"/>
                      <a:pt x="0" y="36597"/>
                    </a:cubicBezTo>
                    <a:cubicBezTo>
                      <a:pt x="1447" y="37024"/>
                      <a:pt x="2930" y="37219"/>
                      <a:pt x="4426" y="37219"/>
                    </a:cubicBezTo>
                    <a:cubicBezTo>
                      <a:pt x="16255" y="37219"/>
                      <a:pt x="28903" y="25015"/>
                      <a:pt x="31034" y="18512"/>
                    </a:cubicBezTo>
                    <a:cubicBezTo>
                      <a:pt x="33296" y="11651"/>
                      <a:pt x="30446" y="8675"/>
                      <a:pt x="27793" y="8675"/>
                    </a:cubicBezTo>
                    <a:cubicBezTo>
                      <a:pt x="27238" y="8675"/>
                      <a:pt x="26691" y="8806"/>
                      <a:pt x="26201" y="9059"/>
                    </a:cubicBezTo>
                    <a:cubicBezTo>
                      <a:pt x="25421" y="9461"/>
                      <a:pt x="24793" y="9621"/>
                      <a:pt x="24295" y="9621"/>
                    </a:cubicBezTo>
                    <a:cubicBezTo>
                      <a:pt x="22989" y="9621"/>
                      <a:pt x="22571" y="8525"/>
                      <a:pt x="22615" y="7843"/>
                    </a:cubicBezTo>
                    <a:cubicBezTo>
                      <a:pt x="22797" y="5745"/>
                      <a:pt x="24530" y="3162"/>
                      <a:pt x="24256" y="1"/>
                    </a:cubicBezTo>
                    <a:close/>
                  </a:path>
                </a:pathLst>
              </a:custGeom>
              <a:solidFill>
                <a:srgbClr val="F4AEA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4" name="Google Shape;684;p42"/>
              <p:cNvSpPr/>
              <p:nvPr/>
            </p:nvSpPr>
            <p:spPr>
              <a:xfrm>
                <a:off x="7640604" y="3017230"/>
                <a:ext cx="159576" cy="175509"/>
              </a:xfrm>
              <a:custGeom>
                <a:avLst/>
                <a:gdLst/>
                <a:ahLst/>
                <a:cxnLst/>
                <a:rect l="l" t="t" r="r" b="b"/>
                <a:pathLst>
                  <a:path w="6688" h="7355" extrusionOk="0">
                    <a:moveTo>
                      <a:pt x="5311" y="0"/>
                    </a:moveTo>
                    <a:cubicBezTo>
                      <a:pt x="4164" y="0"/>
                      <a:pt x="2986" y="468"/>
                      <a:pt x="2037" y="1761"/>
                    </a:cubicBezTo>
                    <a:cubicBezTo>
                      <a:pt x="1" y="4558"/>
                      <a:pt x="2129" y="6746"/>
                      <a:pt x="4591" y="7354"/>
                    </a:cubicBezTo>
                    <a:cubicBezTo>
                      <a:pt x="4499" y="4679"/>
                      <a:pt x="5077" y="2096"/>
                      <a:pt x="6688" y="211"/>
                    </a:cubicBezTo>
                    <a:cubicBezTo>
                      <a:pt x="6246" y="79"/>
                      <a:pt x="5781" y="0"/>
                      <a:pt x="5311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5" name="Google Shape;685;p42"/>
              <p:cNvSpPr/>
              <p:nvPr/>
            </p:nvSpPr>
            <p:spPr>
              <a:xfrm>
                <a:off x="7747950" y="3022265"/>
                <a:ext cx="155233" cy="174387"/>
              </a:xfrm>
              <a:custGeom>
                <a:avLst/>
                <a:gdLst/>
                <a:ahLst/>
                <a:cxnLst/>
                <a:rect l="l" t="t" r="r" b="b"/>
                <a:pathLst>
                  <a:path w="6506" h="7308" extrusionOk="0">
                    <a:moveTo>
                      <a:pt x="2189" y="0"/>
                    </a:moveTo>
                    <a:cubicBezTo>
                      <a:pt x="578" y="1885"/>
                      <a:pt x="0" y="4468"/>
                      <a:pt x="92" y="7143"/>
                    </a:cubicBezTo>
                    <a:cubicBezTo>
                      <a:pt x="541" y="7251"/>
                      <a:pt x="999" y="7308"/>
                      <a:pt x="1446" y="7308"/>
                    </a:cubicBezTo>
                    <a:cubicBezTo>
                      <a:pt x="2390" y="7308"/>
                      <a:pt x="3282" y="7052"/>
                      <a:pt x="3921" y="6474"/>
                    </a:cubicBezTo>
                    <a:cubicBezTo>
                      <a:pt x="6505" y="4104"/>
                      <a:pt x="5441" y="2523"/>
                      <a:pt x="4651" y="1550"/>
                    </a:cubicBezTo>
                    <a:cubicBezTo>
                      <a:pt x="4195" y="973"/>
                      <a:pt x="3283" y="335"/>
                      <a:pt x="218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6" name="Google Shape;686;p42"/>
              <p:cNvSpPr/>
              <p:nvPr/>
            </p:nvSpPr>
            <p:spPr>
              <a:xfrm>
                <a:off x="7405798" y="3186176"/>
                <a:ext cx="123881" cy="177513"/>
              </a:xfrm>
              <a:custGeom>
                <a:avLst/>
                <a:gdLst/>
                <a:ahLst/>
                <a:cxnLst/>
                <a:rect l="l" t="t" r="r" b="b"/>
                <a:pathLst>
                  <a:path w="5192" h="7439" extrusionOk="0">
                    <a:moveTo>
                      <a:pt x="4918" y="1"/>
                    </a:moveTo>
                    <a:lnTo>
                      <a:pt x="4918" y="1"/>
                    </a:lnTo>
                    <a:cubicBezTo>
                      <a:pt x="3337" y="31"/>
                      <a:pt x="1665" y="760"/>
                      <a:pt x="966" y="2919"/>
                    </a:cubicBezTo>
                    <a:cubicBezTo>
                      <a:pt x="1" y="6014"/>
                      <a:pt x="2299" y="7438"/>
                      <a:pt x="4688" y="7438"/>
                    </a:cubicBezTo>
                    <a:cubicBezTo>
                      <a:pt x="4855" y="7438"/>
                      <a:pt x="5024" y="7431"/>
                      <a:pt x="5191" y="7417"/>
                    </a:cubicBezTo>
                    <a:cubicBezTo>
                      <a:pt x="4249" y="4925"/>
                      <a:pt x="3975" y="2280"/>
                      <a:pt x="4918" y="1"/>
                    </a:cubicBezTo>
                    <a:close/>
                  </a:path>
                </a:pathLst>
              </a:custGeom>
              <a:solidFill>
                <a:srgbClr val="62CFE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7" name="Google Shape;687;p42"/>
              <p:cNvSpPr/>
              <p:nvPr/>
            </p:nvSpPr>
            <p:spPr>
              <a:xfrm>
                <a:off x="7500642" y="3186129"/>
                <a:ext cx="150867" cy="177060"/>
              </a:xfrm>
              <a:custGeom>
                <a:avLst/>
                <a:gdLst/>
                <a:ahLst/>
                <a:cxnLst/>
                <a:rect l="l" t="t" r="r" b="b"/>
                <a:pathLst>
                  <a:path w="6323" h="7420" extrusionOk="0">
                    <a:moveTo>
                      <a:pt x="1098" y="0"/>
                    </a:moveTo>
                    <a:cubicBezTo>
                      <a:pt x="1046" y="0"/>
                      <a:pt x="995" y="1"/>
                      <a:pt x="943" y="3"/>
                    </a:cubicBezTo>
                    <a:cubicBezTo>
                      <a:pt x="0" y="2282"/>
                      <a:pt x="274" y="4927"/>
                      <a:pt x="1216" y="7419"/>
                    </a:cubicBezTo>
                    <a:cubicBezTo>
                      <a:pt x="2645" y="7298"/>
                      <a:pt x="4013" y="6690"/>
                      <a:pt x="4621" y="5565"/>
                    </a:cubicBezTo>
                    <a:cubicBezTo>
                      <a:pt x="6323" y="2525"/>
                      <a:pt x="4803" y="1370"/>
                      <a:pt x="3769" y="702"/>
                    </a:cubicBezTo>
                    <a:cubicBezTo>
                      <a:pt x="3161" y="296"/>
                      <a:pt x="2165" y="0"/>
                      <a:pt x="109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8" name="Google Shape;688;p42"/>
              <p:cNvSpPr/>
              <p:nvPr/>
            </p:nvSpPr>
            <p:spPr>
              <a:xfrm>
                <a:off x="7295398" y="3487178"/>
                <a:ext cx="149411" cy="174029"/>
              </a:xfrm>
              <a:custGeom>
                <a:avLst/>
                <a:gdLst/>
                <a:ahLst/>
                <a:cxnLst/>
                <a:rect l="l" t="t" r="r" b="b"/>
                <a:pathLst>
                  <a:path w="6262" h="7293" extrusionOk="0">
                    <a:moveTo>
                      <a:pt x="2493" y="1"/>
                    </a:moveTo>
                    <a:cubicBezTo>
                      <a:pt x="1125" y="791"/>
                      <a:pt x="0" y="2220"/>
                      <a:pt x="426" y="4469"/>
                    </a:cubicBezTo>
                    <a:cubicBezTo>
                      <a:pt x="812" y="6508"/>
                      <a:pt x="2085" y="7292"/>
                      <a:pt x="3502" y="7292"/>
                    </a:cubicBezTo>
                    <a:cubicBezTo>
                      <a:pt x="4430" y="7292"/>
                      <a:pt x="5420" y="6956"/>
                      <a:pt x="6262" y="6414"/>
                    </a:cubicBezTo>
                    <a:cubicBezTo>
                      <a:pt x="4256" y="4651"/>
                      <a:pt x="2766" y="2463"/>
                      <a:pt x="2493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9" name="Google Shape;689;p42"/>
              <p:cNvSpPr/>
              <p:nvPr/>
            </p:nvSpPr>
            <p:spPr>
              <a:xfrm>
                <a:off x="7354857" y="3469544"/>
                <a:ext cx="141466" cy="170712"/>
              </a:xfrm>
              <a:custGeom>
                <a:avLst/>
                <a:gdLst/>
                <a:ahLst/>
                <a:cxnLst/>
                <a:rect l="l" t="t" r="r" b="b"/>
                <a:pathLst>
                  <a:path w="5929" h="7154" extrusionOk="0">
                    <a:moveTo>
                      <a:pt x="2575" y="0"/>
                    </a:moveTo>
                    <a:cubicBezTo>
                      <a:pt x="1855" y="0"/>
                      <a:pt x="867" y="225"/>
                      <a:pt x="1" y="740"/>
                    </a:cubicBezTo>
                    <a:cubicBezTo>
                      <a:pt x="244" y="3202"/>
                      <a:pt x="1764" y="5390"/>
                      <a:pt x="3770" y="7153"/>
                    </a:cubicBezTo>
                    <a:cubicBezTo>
                      <a:pt x="4986" y="6363"/>
                      <a:pt x="5867" y="5147"/>
                      <a:pt x="5898" y="3901"/>
                    </a:cubicBezTo>
                    <a:cubicBezTo>
                      <a:pt x="5928" y="405"/>
                      <a:pt x="4074" y="101"/>
                      <a:pt x="2828" y="10"/>
                    </a:cubicBezTo>
                    <a:cubicBezTo>
                      <a:pt x="2748" y="4"/>
                      <a:pt x="2664" y="0"/>
                      <a:pt x="257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0" name="Google Shape;690;p42"/>
              <p:cNvSpPr/>
              <p:nvPr/>
            </p:nvSpPr>
            <p:spPr>
              <a:xfrm>
                <a:off x="7376617" y="3753364"/>
                <a:ext cx="164658" cy="168350"/>
              </a:xfrm>
              <a:custGeom>
                <a:avLst/>
                <a:gdLst/>
                <a:ahLst/>
                <a:cxnLst/>
                <a:rect l="l" t="t" r="r" b="b"/>
                <a:pathLst>
                  <a:path w="6901" h="7055" extrusionOk="0">
                    <a:moveTo>
                      <a:pt x="2068" y="1"/>
                    </a:moveTo>
                    <a:cubicBezTo>
                      <a:pt x="852" y="1004"/>
                      <a:pt x="1" y="2615"/>
                      <a:pt x="821" y="4743"/>
                    </a:cubicBezTo>
                    <a:cubicBezTo>
                      <a:pt x="1448" y="6403"/>
                      <a:pt x="2551" y="7054"/>
                      <a:pt x="3727" y="7054"/>
                    </a:cubicBezTo>
                    <a:cubicBezTo>
                      <a:pt x="4832" y="7054"/>
                      <a:pt x="6002" y="6478"/>
                      <a:pt x="6901" y="5624"/>
                    </a:cubicBezTo>
                    <a:cubicBezTo>
                      <a:pt x="4621" y="4256"/>
                      <a:pt x="2736" y="2372"/>
                      <a:pt x="2068" y="1"/>
                    </a:cubicBezTo>
                    <a:close/>
                  </a:path>
                </a:pathLst>
              </a:custGeom>
              <a:solidFill>
                <a:srgbClr val="F7982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1" name="Google Shape;691;p42"/>
              <p:cNvSpPr/>
              <p:nvPr/>
            </p:nvSpPr>
            <p:spPr>
              <a:xfrm>
                <a:off x="7425936" y="3722749"/>
                <a:ext cx="156689" cy="164842"/>
              </a:xfrm>
              <a:custGeom>
                <a:avLst/>
                <a:gdLst/>
                <a:ahLst/>
                <a:cxnLst/>
                <a:rect l="l" t="t" r="r" b="b"/>
                <a:pathLst>
                  <a:path w="6567" h="6908" extrusionOk="0">
                    <a:moveTo>
                      <a:pt x="3302" y="0"/>
                    </a:moveTo>
                    <a:cubicBezTo>
                      <a:pt x="3071" y="0"/>
                      <a:pt x="2850" y="18"/>
                      <a:pt x="2645" y="38"/>
                    </a:cubicBezTo>
                    <a:cubicBezTo>
                      <a:pt x="1916" y="129"/>
                      <a:pt x="852" y="554"/>
                      <a:pt x="1" y="1284"/>
                    </a:cubicBezTo>
                    <a:cubicBezTo>
                      <a:pt x="669" y="3655"/>
                      <a:pt x="2554" y="5539"/>
                      <a:pt x="4834" y="6907"/>
                    </a:cubicBezTo>
                    <a:cubicBezTo>
                      <a:pt x="5867" y="5934"/>
                      <a:pt x="6566" y="4597"/>
                      <a:pt x="6353" y="3351"/>
                    </a:cubicBezTo>
                    <a:cubicBezTo>
                      <a:pt x="5871" y="454"/>
                      <a:pt x="4475" y="0"/>
                      <a:pt x="330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92" name="Google Shape;692;p42"/>
            <p:cNvGrpSpPr/>
            <p:nvPr/>
          </p:nvGrpSpPr>
          <p:grpSpPr>
            <a:xfrm rot="-3668426">
              <a:off x="3073974" y="-844863"/>
              <a:ext cx="912500" cy="730750"/>
              <a:chOff x="2179003" y="2368249"/>
              <a:chExt cx="1738088" cy="1391899"/>
            </a:xfrm>
          </p:grpSpPr>
          <p:sp>
            <p:nvSpPr>
              <p:cNvPr id="693" name="Google Shape;693;p42"/>
              <p:cNvSpPr/>
              <p:nvPr/>
            </p:nvSpPr>
            <p:spPr>
              <a:xfrm rot="3281200">
                <a:off x="2454539" y="2964003"/>
                <a:ext cx="322662" cy="842178"/>
              </a:xfrm>
              <a:custGeom>
                <a:avLst/>
                <a:gdLst/>
                <a:ahLst/>
                <a:cxnLst/>
                <a:rect l="l" t="t" r="r" b="b"/>
                <a:pathLst>
                  <a:path w="4378" h="11427" extrusionOk="0">
                    <a:moveTo>
                      <a:pt x="547" y="1"/>
                    </a:moveTo>
                    <a:cubicBezTo>
                      <a:pt x="91" y="3983"/>
                      <a:pt x="0" y="9363"/>
                      <a:pt x="2401" y="11247"/>
                    </a:cubicBezTo>
                    <a:cubicBezTo>
                      <a:pt x="2557" y="11373"/>
                      <a:pt x="2696" y="11427"/>
                      <a:pt x="2823" y="11427"/>
                    </a:cubicBezTo>
                    <a:cubicBezTo>
                      <a:pt x="3217" y="11427"/>
                      <a:pt x="3493" y="10909"/>
                      <a:pt x="3769" y="10427"/>
                    </a:cubicBezTo>
                    <a:cubicBezTo>
                      <a:pt x="4012" y="9971"/>
                      <a:pt x="4225" y="9332"/>
                      <a:pt x="4377" y="8542"/>
                    </a:cubicBezTo>
                    <a:cubicBezTo>
                      <a:pt x="2584" y="6050"/>
                      <a:pt x="1368" y="3040"/>
                      <a:pt x="547" y="1"/>
                    </a:cubicBezTo>
                    <a:close/>
                  </a:path>
                </a:pathLst>
              </a:custGeom>
              <a:solidFill>
                <a:srgbClr val="62CFE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4" name="Google Shape;694;p42"/>
              <p:cNvSpPr/>
              <p:nvPr/>
            </p:nvSpPr>
            <p:spPr>
              <a:xfrm rot="3281200">
                <a:off x="2704715" y="2770707"/>
                <a:ext cx="342782" cy="983536"/>
              </a:xfrm>
              <a:custGeom>
                <a:avLst/>
                <a:gdLst/>
                <a:ahLst/>
                <a:cxnLst/>
                <a:rect l="l" t="t" r="r" b="b"/>
                <a:pathLst>
                  <a:path w="4651" h="13345" extrusionOk="0">
                    <a:moveTo>
                      <a:pt x="3009" y="0"/>
                    </a:moveTo>
                    <a:lnTo>
                      <a:pt x="760" y="152"/>
                    </a:lnTo>
                    <a:cubicBezTo>
                      <a:pt x="760" y="152"/>
                      <a:pt x="304" y="2158"/>
                      <a:pt x="0" y="4803"/>
                    </a:cubicBezTo>
                    <a:cubicBezTo>
                      <a:pt x="821" y="7842"/>
                      <a:pt x="2037" y="10852"/>
                      <a:pt x="3830" y="13344"/>
                    </a:cubicBezTo>
                    <a:cubicBezTo>
                      <a:pt x="4651" y="8997"/>
                      <a:pt x="3952" y="608"/>
                      <a:pt x="300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5" name="Google Shape;695;p42"/>
              <p:cNvSpPr/>
              <p:nvPr/>
            </p:nvSpPr>
            <p:spPr>
              <a:xfrm rot="3281200">
                <a:off x="3315949" y="2423720"/>
                <a:ext cx="403290" cy="535362"/>
              </a:xfrm>
              <a:custGeom>
                <a:avLst/>
                <a:gdLst/>
                <a:ahLst/>
                <a:cxnLst/>
                <a:rect l="l" t="t" r="r" b="b"/>
                <a:pathLst>
                  <a:path w="5472" h="7264" extrusionOk="0">
                    <a:moveTo>
                      <a:pt x="2948" y="0"/>
                    </a:moveTo>
                    <a:cubicBezTo>
                      <a:pt x="3404" y="2432"/>
                      <a:pt x="0" y="4772"/>
                      <a:pt x="2584" y="6991"/>
                    </a:cubicBezTo>
                    <a:cubicBezTo>
                      <a:pt x="2614" y="7022"/>
                      <a:pt x="2584" y="7052"/>
                      <a:pt x="2553" y="7052"/>
                    </a:cubicBezTo>
                    <a:cubicBezTo>
                      <a:pt x="2657" y="7091"/>
                      <a:pt x="2889" y="7174"/>
                      <a:pt x="3184" y="7224"/>
                    </a:cubicBezTo>
                    <a:lnTo>
                      <a:pt x="3184" y="7224"/>
                    </a:lnTo>
                    <a:cubicBezTo>
                      <a:pt x="1587" y="4947"/>
                      <a:pt x="3525" y="2398"/>
                      <a:pt x="2948" y="0"/>
                    </a:cubicBezTo>
                    <a:close/>
                    <a:moveTo>
                      <a:pt x="3344" y="547"/>
                    </a:moveTo>
                    <a:lnTo>
                      <a:pt x="3344" y="547"/>
                    </a:lnTo>
                    <a:cubicBezTo>
                      <a:pt x="3435" y="912"/>
                      <a:pt x="3496" y="1277"/>
                      <a:pt x="3647" y="1581"/>
                    </a:cubicBezTo>
                    <a:cubicBezTo>
                      <a:pt x="3860" y="2037"/>
                      <a:pt x="4012" y="2584"/>
                      <a:pt x="3982" y="3070"/>
                    </a:cubicBezTo>
                    <a:cubicBezTo>
                      <a:pt x="3951" y="4499"/>
                      <a:pt x="3344" y="5715"/>
                      <a:pt x="3587" y="7174"/>
                    </a:cubicBezTo>
                    <a:cubicBezTo>
                      <a:pt x="3587" y="7211"/>
                      <a:pt x="3563" y="7237"/>
                      <a:pt x="3539" y="7237"/>
                    </a:cubicBezTo>
                    <a:cubicBezTo>
                      <a:pt x="3523" y="7237"/>
                      <a:pt x="3507" y="7227"/>
                      <a:pt x="3496" y="7204"/>
                    </a:cubicBezTo>
                    <a:cubicBezTo>
                      <a:pt x="3192" y="6049"/>
                      <a:pt x="3526" y="5107"/>
                      <a:pt x="3739" y="3952"/>
                    </a:cubicBezTo>
                    <a:cubicBezTo>
                      <a:pt x="3921" y="2918"/>
                      <a:pt x="3647" y="2189"/>
                      <a:pt x="3283" y="1216"/>
                    </a:cubicBezTo>
                    <a:cubicBezTo>
                      <a:pt x="3252" y="1186"/>
                      <a:pt x="3252" y="1125"/>
                      <a:pt x="3222" y="1064"/>
                    </a:cubicBezTo>
                    <a:lnTo>
                      <a:pt x="3222" y="1064"/>
                    </a:lnTo>
                    <a:cubicBezTo>
                      <a:pt x="3222" y="3131"/>
                      <a:pt x="2097" y="5137"/>
                      <a:pt x="3252" y="7204"/>
                    </a:cubicBezTo>
                    <a:cubicBezTo>
                      <a:pt x="3252" y="7215"/>
                      <a:pt x="3249" y="7225"/>
                      <a:pt x="3243" y="7233"/>
                    </a:cubicBezTo>
                    <a:lnTo>
                      <a:pt x="3243" y="7233"/>
                    </a:lnTo>
                    <a:cubicBezTo>
                      <a:pt x="3223" y="7230"/>
                      <a:pt x="3203" y="7227"/>
                      <a:pt x="3184" y="7224"/>
                    </a:cubicBezTo>
                    <a:lnTo>
                      <a:pt x="3184" y="7224"/>
                    </a:lnTo>
                    <a:cubicBezTo>
                      <a:pt x="3187" y="7227"/>
                      <a:pt x="3189" y="7231"/>
                      <a:pt x="3192" y="7234"/>
                    </a:cubicBezTo>
                    <a:cubicBezTo>
                      <a:pt x="3200" y="7243"/>
                      <a:pt x="3209" y="7247"/>
                      <a:pt x="3218" y="7247"/>
                    </a:cubicBezTo>
                    <a:cubicBezTo>
                      <a:pt x="3228" y="7247"/>
                      <a:pt x="3236" y="7241"/>
                      <a:pt x="3243" y="7233"/>
                    </a:cubicBezTo>
                    <a:lnTo>
                      <a:pt x="3243" y="7233"/>
                    </a:lnTo>
                    <a:cubicBezTo>
                      <a:pt x="3366" y="7251"/>
                      <a:pt x="3499" y="7263"/>
                      <a:pt x="3638" y="7263"/>
                    </a:cubicBezTo>
                    <a:cubicBezTo>
                      <a:pt x="3934" y="7263"/>
                      <a:pt x="4255" y="7210"/>
                      <a:pt x="4559" y="7052"/>
                    </a:cubicBezTo>
                    <a:cubicBezTo>
                      <a:pt x="4559" y="7052"/>
                      <a:pt x="4529" y="7022"/>
                      <a:pt x="4559" y="6991"/>
                    </a:cubicBezTo>
                    <a:cubicBezTo>
                      <a:pt x="5106" y="5745"/>
                      <a:pt x="5471" y="4286"/>
                      <a:pt x="5076" y="2918"/>
                    </a:cubicBezTo>
                    <a:cubicBezTo>
                      <a:pt x="4833" y="1976"/>
                      <a:pt x="4286" y="1277"/>
                      <a:pt x="3647" y="639"/>
                    </a:cubicBezTo>
                    <a:lnTo>
                      <a:pt x="3647" y="639"/>
                    </a:lnTo>
                    <a:cubicBezTo>
                      <a:pt x="4134" y="1398"/>
                      <a:pt x="4651" y="2067"/>
                      <a:pt x="4772" y="3070"/>
                    </a:cubicBezTo>
                    <a:cubicBezTo>
                      <a:pt x="4833" y="3648"/>
                      <a:pt x="4863" y="4256"/>
                      <a:pt x="4711" y="4833"/>
                    </a:cubicBezTo>
                    <a:cubicBezTo>
                      <a:pt x="4529" y="5563"/>
                      <a:pt x="4225" y="6262"/>
                      <a:pt x="4347" y="7052"/>
                    </a:cubicBezTo>
                    <a:cubicBezTo>
                      <a:pt x="4365" y="7090"/>
                      <a:pt x="4338" y="7116"/>
                      <a:pt x="4307" y="7116"/>
                    </a:cubicBezTo>
                    <a:cubicBezTo>
                      <a:pt x="4288" y="7116"/>
                      <a:pt x="4267" y="7106"/>
                      <a:pt x="4255" y="7082"/>
                    </a:cubicBezTo>
                    <a:cubicBezTo>
                      <a:pt x="3982" y="5988"/>
                      <a:pt x="4711" y="5046"/>
                      <a:pt x="4681" y="3952"/>
                    </a:cubicBezTo>
                    <a:cubicBezTo>
                      <a:pt x="4620" y="2918"/>
                      <a:pt x="4407" y="1946"/>
                      <a:pt x="3769" y="1094"/>
                    </a:cubicBezTo>
                    <a:cubicBezTo>
                      <a:pt x="3617" y="912"/>
                      <a:pt x="3496" y="730"/>
                      <a:pt x="3344" y="547"/>
                    </a:cubicBezTo>
                    <a:close/>
                  </a:path>
                </a:pathLst>
              </a:custGeom>
              <a:solidFill>
                <a:srgbClr val="8C4B5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6" name="Google Shape;696;p42"/>
              <p:cNvSpPr/>
              <p:nvPr/>
            </p:nvSpPr>
            <p:spPr>
              <a:xfrm rot="3281200">
                <a:off x="3411557" y="2385923"/>
                <a:ext cx="174818" cy="461587"/>
              </a:xfrm>
              <a:custGeom>
                <a:avLst/>
                <a:gdLst/>
                <a:ahLst/>
                <a:cxnLst/>
                <a:rect l="l" t="t" r="r" b="b"/>
                <a:pathLst>
                  <a:path w="2372" h="6263" extrusionOk="0">
                    <a:moveTo>
                      <a:pt x="2219" y="1"/>
                    </a:moveTo>
                    <a:cubicBezTo>
                      <a:pt x="2219" y="31"/>
                      <a:pt x="2219" y="31"/>
                      <a:pt x="2219" y="31"/>
                    </a:cubicBezTo>
                    <a:cubicBezTo>
                      <a:pt x="2098" y="1521"/>
                      <a:pt x="1156" y="1156"/>
                      <a:pt x="669" y="3436"/>
                    </a:cubicBezTo>
                    <a:cubicBezTo>
                      <a:pt x="365" y="4712"/>
                      <a:pt x="821" y="5685"/>
                      <a:pt x="1277" y="6262"/>
                    </a:cubicBezTo>
                    <a:cubicBezTo>
                      <a:pt x="1" y="4408"/>
                      <a:pt x="2371" y="1977"/>
                      <a:pt x="2219" y="1"/>
                    </a:cubicBezTo>
                    <a:close/>
                  </a:path>
                </a:pathLst>
              </a:custGeom>
              <a:solidFill>
                <a:srgbClr val="8C4B5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7" name="Google Shape;697;p42"/>
              <p:cNvSpPr/>
              <p:nvPr/>
            </p:nvSpPr>
            <p:spPr>
              <a:xfrm rot="3281200">
                <a:off x="3496570" y="2567043"/>
                <a:ext cx="271145" cy="506324"/>
              </a:xfrm>
              <a:custGeom>
                <a:avLst/>
                <a:gdLst/>
                <a:ahLst/>
                <a:cxnLst/>
                <a:rect l="l" t="t" r="r" b="b"/>
                <a:pathLst>
                  <a:path w="3679" h="6870" extrusionOk="0">
                    <a:moveTo>
                      <a:pt x="1" y="0"/>
                    </a:moveTo>
                    <a:cubicBezTo>
                      <a:pt x="31" y="92"/>
                      <a:pt x="92" y="183"/>
                      <a:pt x="153" y="274"/>
                    </a:cubicBezTo>
                    <a:cubicBezTo>
                      <a:pt x="2250" y="1885"/>
                      <a:pt x="2615" y="4469"/>
                      <a:pt x="1582" y="6870"/>
                    </a:cubicBezTo>
                    <a:cubicBezTo>
                      <a:pt x="3679" y="4165"/>
                      <a:pt x="1065" y="487"/>
                      <a:pt x="1" y="0"/>
                    </a:cubicBezTo>
                    <a:close/>
                  </a:path>
                </a:pathLst>
              </a:custGeom>
              <a:solidFill>
                <a:srgbClr val="8C4B5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8" name="Google Shape;698;p42"/>
              <p:cNvSpPr/>
              <p:nvPr/>
            </p:nvSpPr>
            <p:spPr>
              <a:xfrm rot="3281200">
                <a:off x="3438478" y="2414098"/>
                <a:ext cx="145706" cy="533225"/>
              </a:xfrm>
              <a:custGeom>
                <a:avLst/>
                <a:gdLst/>
                <a:ahLst/>
                <a:cxnLst/>
                <a:rect l="l" t="t" r="r" b="b"/>
                <a:pathLst>
                  <a:path w="1977" h="7235" extrusionOk="0">
                    <a:moveTo>
                      <a:pt x="1399" y="0"/>
                    </a:moveTo>
                    <a:cubicBezTo>
                      <a:pt x="1976" y="2401"/>
                      <a:pt x="1" y="4955"/>
                      <a:pt x="1581" y="7234"/>
                    </a:cubicBezTo>
                    <a:cubicBezTo>
                      <a:pt x="1581" y="7234"/>
                      <a:pt x="1612" y="7234"/>
                      <a:pt x="1612" y="7204"/>
                    </a:cubicBezTo>
                    <a:cubicBezTo>
                      <a:pt x="487" y="5107"/>
                      <a:pt x="1672" y="3131"/>
                      <a:pt x="1703" y="1064"/>
                    </a:cubicBezTo>
                    <a:cubicBezTo>
                      <a:pt x="1612" y="730"/>
                      <a:pt x="1581" y="304"/>
                      <a:pt x="1429" y="0"/>
                    </a:cubicBezTo>
                    <a:close/>
                  </a:path>
                </a:pathLst>
              </a:custGeom>
              <a:solidFill>
                <a:srgbClr val="67354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9" name="Google Shape;699;p42"/>
              <p:cNvSpPr/>
              <p:nvPr/>
            </p:nvSpPr>
            <p:spPr>
              <a:xfrm rot="3281200">
                <a:off x="3515869" y="2489403"/>
                <a:ext cx="62793" cy="515684"/>
              </a:xfrm>
              <a:custGeom>
                <a:avLst/>
                <a:gdLst/>
                <a:ahLst/>
                <a:cxnLst/>
                <a:rect l="l" t="t" r="r" b="b"/>
                <a:pathLst>
                  <a:path w="852" h="6997" extrusionOk="0">
                    <a:moveTo>
                      <a:pt x="61" y="0"/>
                    </a:moveTo>
                    <a:lnTo>
                      <a:pt x="61" y="0"/>
                    </a:lnTo>
                    <a:cubicBezTo>
                      <a:pt x="91" y="274"/>
                      <a:pt x="122" y="548"/>
                      <a:pt x="122" y="821"/>
                    </a:cubicBezTo>
                    <a:cubicBezTo>
                      <a:pt x="122" y="882"/>
                      <a:pt x="152" y="912"/>
                      <a:pt x="152" y="973"/>
                    </a:cubicBezTo>
                    <a:cubicBezTo>
                      <a:pt x="517" y="1976"/>
                      <a:pt x="760" y="2675"/>
                      <a:pt x="578" y="3739"/>
                    </a:cubicBezTo>
                    <a:cubicBezTo>
                      <a:pt x="365" y="4864"/>
                      <a:pt x="0" y="5806"/>
                      <a:pt x="304" y="6961"/>
                    </a:cubicBezTo>
                    <a:cubicBezTo>
                      <a:pt x="304" y="6987"/>
                      <a:pt x="315" y="6996"/>
                      <a:pt x="328" y="6996"/>
                    </a:cubicBezTo>
                    <a:cubicBezTo>
                      <a:pt x="345" y="6996"/>
                      <a:pt x="365" y="6979"/>
                      <a:pt x="365" y="6961"/>
                    </a:cubicBezTo>
                    <a:cubicBezTo>
                      <a:pt x="183" y="5472"/>
                      <a:pt x="790" y="4286"/>
                      <a:pt x="851" y="2858"/>
                    </a:cubicBezTo>
                    <a:cubicBezTo>
                      <a:pt x="851" y="2341"/>
                      <a:pt x="730" y="1794"/>
                      <a:pt x="517" y="1338"/>
                    </a:cubicBezTo>
                    <a:cubicBezTo>
                      <a:pt x="395" y="1064"/>
                      <a:pt x="335" y="669"/>
                      <a:pt x="243" y="304"/>
                    </a:cubicBezTo>
                    <a:cubicBezTo>
                      <a:pt x="183" y="213"/>
                      <a:pt x="122" y="122"/>
                      <a:pt x="61" y="0"/>
                    </a:cubicBezTo>
                    <a:close/>
                  </a:path>
                </a:pathLst>
              </a:custGeom>
              <a:solidFill>
                <a:srgbClr val="67354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0" name="Google Shape;700;p42"/>
              <p:cNvSpPr/>
              <p:nvPr/>
            </p:nvSpPr>
            <p:spPr>
              <a:xfrm rot="3281200">
                <a:off x="3711370" y="2544766"/>
                <a:ext cx="20194" cy="78491"/>
              </a:xfrm>
              <a:custGeom>
                <a:avLst/>
                <a:gdLst/>
                <a:ahLst/>
                <a:cxnLst/>
                <a:rect l="l" t="t" r="r" b="b"/>
                <a:pathLst>
                  <a:path w="274" h="1065" extrusionOk="0">
                    <a:moveTo>
                      <a:pt x="0" y="0"/>
                    </a:moveTo>
                    <a:cubicBezTo>
                      <a:pt x="152" y="304"/>
                      <a:pt x="183" y="730"/>
                      <a:pt x="274" y="1064"/>
                    </a:cubicBezTo>
                    <a:cubicBezTo>
                      <a:pt x="274" y="791"/>
                      <a:pt x="243" y="517"/>
                      <a:pt x="213" y="243"/>
                    </a:cubicBezTo>
                    <a:cubicBezTo>
                      <a:pt x="183" y="213"/>
                      <a:pt x="183" y="183"/>
                      <a:pt x="152" y="152"/>
                    </a:cubicBezTo>
                    <a:cubicBezTo>
                      <a:pt x="91" y="91"/>
                      <a:pt x="61" y="61"/>
                      <a:pt x="0" y="0"/>
                    </a:cubicBezTo>
                    <a:close/>
                  </a:path>
                </a:pathLst>
              </a:custGeom>
              <a:solidFill>
                <a:srgbClr val="67354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1" name="Google Shape;701;p42"/>
              <p:cNvSpPr/>
              <p:nvPr/>
            </p:nvSpPr>
            <p:spPr>
              <a:xfrm rot="3281200">
                <a:off x="3749911" y="2548728"/>
                <a:ext cx="4569" cy="2285"/>
              </a:xfrm>
              <a:custGeom>
                <a:avLst/>
                <a:gdLst/>
                <a:ahLst/>
                <a:cxnLst/>
                <a:rect l="l" t="t" r="r" b="b"/>
                <a:pathLst>
                  <a:path w="62" h="31" extrusionOk="0">
                    <a:moveTo>
                      <a:pt x="1" y="0"/>
                    </a:moveTo>
                    <a:cubicBezTo>
                      <a:pt x="1" y="0"/>
                      <a:pt x="1" y="30"/>
                      <a:pt x="1" y="30"/>
                    </a:cubicBezTo>
                    <a:cubicBezTo>
                      <a:pt x="1" y="30"/>
                      <a:pt x="14" y="17"/>
                      <a:pt x="32" y="17"/>
                    </a:cubicBezTo>
                    <a:cubicBezTo>
                      <a:pt x="41" y="17"/>
                      <a:pt x="51" y="20"/>
                      <a:pt x="62" y="30"/>
                    </a:cubicBezTo>
                    <a:cubicBezTo>
                      <a:pt x="62" y="0"/>
                      <a:pt x="62" y="0"/>
                      <a:pt x="62" y="0"/>
                    </a:cubicBezTo>
                    <a:close/>
                  </a:path>
                </a:pathLst>
              </a:custGeom>
              <a:solidFill>
                <a:srgbClr val="67354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2" name="Google Shape;702;p42"/>
              <p:cNvSpPr/>
              <p:nvPr/>
            </p:nvSpPr>
            <p:spPr>
              <a:xfrm rot="3281200">
                <a:off x="3515055" y="2525910"/>
                <a:ext cx="112099" cy="502197"/>
              </a:xfrm>
              <a:custGeom>
                <a:avLst/>
                <a:gdLst/>
                <a:ahLst/>
                <a:cxnLst/>
                <a:rect l="l" t="t" r="r" b="b"/>
                <a:pathLst>
                  <a:path w="1521" h="6814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31" y="91"/>
                      <a:pt x="31" y="152"/>
                      <a:pt x="61" y="243"/>
                    </a:cubicBezTo>
                    <a:cubicBezTo>
                      <a:pt x="183" y="426"/>
                      <a:pt x="335" y="608"/>
                      <a:pt x="456" y="821"/>
                    </a:cubicBezTo>
                    <a:cubicBezTo>
                      <a:pt x="1095" y="1672"/>
                      <a:pt x="1308" y="2614"/>
                      <a:pt x="1338" y="3678"/>
                    </a:cubicBezTo>
                    <a:cubicBezTo>
                      <a:pt x="1368" y="4742"/>
                      <a:pt x="608" y="5684"/>
                      <a:pt x="882" y="6778"/>
                    </a:cubicBezTo>
                    <a:cubicBezTo>
                      <a:pt x="882" y="6804"/>
                      <a:pt x="898" y="6813"/>
                      <a:pt x="917" y="6813"/>
                    </a:cubicBezTo>
                    <a:cubicBezTo>
                      <a:pt x="943" y="6813"/>
                      <a:pt x="973" y="6796"/>
                      <a:pt x="973" y="6778"/>
                    </a:cubicBezTo>
                    <a:cubicBezTo>
                      <a:pt x="852" y="5988"/>
                      <a:pt x="1156" y="5289"/>
                      <a:pt x="1368" y="4560"/>
                    </a:cubicBezTo>
                    <a:cubicBezTo>
                      <a:pt x="1520" y="3982"/>
                      <a:pt x="1490" y="3374"/>
                      <a:pt x="1429" y="2797"/>
                    </a:cubicBezTo>
                    <a:cubicBezTo>
                      <a:pt x="1338" y="1794"/>
                      <a:pt x="852" y="1094"/>
                      <a:pt x="335" y="335"/>
                    </a:cubicBezTo>
                    <a:cubicBezTo>
                      <a:pt x="244" y="243"/>
                      <a:pt x="122" y="122"/>
                      <a:pt x="1" y="0"/>
                    </a:cubicBezTo>
                    <a:close/>
                  </a:path>
                </a:pathLst>
              </a:custGeom>
              <a:solidFill>
                <a:srgbClr val="67354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3" name="Google Shape;703;p42"/>
              <p:cNvSpPr/>
              <p:nvPr/>
            </p:nvSpPr>
            <p:spPr>
              <a:xfrm rot="3281200">
                <a:off x="3747947" y="2562766"/>
                <a:ext cx="17983" cy="22405"/>
              </a:xfrm>
              <a:custGeom>
                <a:avLst/>
                <a:gdLst/>
                <a:ahLst/>
                <a:cxnLst/>
                <a:rect l="l" t="t" r="r" b="b"/>
                <a:pathLst>
                  <a:path w="244" h="304" extrusionOk="0">
                    <a:moveTo>
                      <a:pt x="1" y="0"/>
                    </a:moveTo>
                    <a:cubicBezTo>
                      <a:pt x="31" y="61"/>
                      <a:pt x="61" y="152"/>
                      <a:pt x="92" y="213"/>
                    </a:cubicBezTo>
                    <a:cubicBezTo>
                      <a:pt x="122" y="243"/>
                      <a:pt x="183" y="274"/>
                      <a:pt x="244" y="304"/>
                    </a:cubicBezTo>
                    <a:cubicBezTo>
                      <a:pt x="183" y="213"/>
                      <a:pt x="122" y="122"/>
                      <a:pt x="92" y="30"/>
                    </a:cubicBezTo>
                    <a:cubicBezTo>
                      <a:pt x="61" y="30"/>
                      <a:pt x="31" y="0"/>
                      <a:pt x="1" y="0"/>
                    </a:cubicBezTo>
                    <a:close/>
                  </a:path>
                </a:pathLst>
              </a:custGeom>
              <a:solidFill>
                <a:srgbClr val="67354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4" name="Google Shape;704;p42"/>
              <p:cNvSpPr/>
              <p:nvPr/>
            </p:nvSpPr>
            <p:spPr>
              <a:xfrm rot="3281200">
                <a:off x="3731875" y="2573432"/>
                <a:ext cx="13561" cy="26974"/>
              </a:xfrm>
              <a:custGeom>
                <a:avLst/>
                <a:gdLst/>
                <a:ahLst/>
                <a:cxnLst/>
                <a:rect l="l" t="t" r="r" b="b"/>
                <a:pathLst>
                  <a:path w="184" h="366" extrusionOk="0">
                    <a:moveTo>
                      <a:pt x="1" y="1"/>
                    </a:moveTo>
                    <a:cubicBezTo>
                      <a:pt x="1" y="31"/>
                      <a:pt x="1" y="61"/>
                      <a:pt x="1" y="61"/>
                    </a:cubicBezTo>
                    <a:cubicBezTo>
                      <a:pt x="62" y="183"/>
                      <a:pt x="123" y="274"/>
                      <a:pt x="183" y="365"/>
                    </a:cubicBezTo>
                    <a:cubicBezTo>
                      <a:pt x="153" y="274"/>
                      <a:pt x="153" y="213"/>
                      <a:pt x="123" y="122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67354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5" name="Google Shape;705;p42"/>
              <p:cNvSpPr/>
              <p:nvPr/>
            </p:nvSpPr>
            <p:spPr>
              <a:xfrm rot="3281200">
                <a:off x="3751302" y="2558708"/>
                <a:ext cx="8991" cy="15698"/>
              </a:xfrm>
              <a:custGeom>
                <a:avLst/>
                <a:gdLst/>
                <a:ahLst/>
                <a:cxnLst/>
                <a:rect l="l" t="t" r="r" b="b"/>
                <a:pathLst>
                  <a:path w="122" h="213" extrusionOk="0">
                    <a:moveTo>
                      <a:pt x="0" y="0"/>
                    </a:moveTo>
                    <a:cubicBezTo>
                      <a:pt x="0" y="61"/>
                      <a:pt x="31" y="91"/>
                      <a:pt x="31" y="152"/>
                    </a:cubicBezTo>
                    <a:cubicBezTo>
                      <a:pt x="61" y="152"/>
                      <a:pt x="91" y="182"/>
                      <a:pt x="122" y="213"/>
                    </a:cubicBezTo>
                    <a:cubicBezTo>
                      <a:pt x="91" y="152"/>
                      <a:pt x="61" y="61"/>
                      <a:pt x="31" y="0"/>
                    </a:cubicBezTo>
                    <a:close/>
                  </a:path>
                </a:pathLst>
              </a:custGeom>
              <a:solidFill>
                <a:srgbClr val="67354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6" name="Google Shape;706;p42"/>
              <p:cNvSpPr/>
              <p:nvPr/>
            </p:nvSpPr>
            <p:spPr>
              <a:xfrm rot="3281200">
                <a:off x="3741275" y="2569108"/>
                <a:ext cx="4496" cy="6780"/>
              </a:xfrm>
              <a:custGeom>
                <a:avLst/>
                <a:gdLst/>
                <a:ahLst/>
                <a:cxnLst/>
                <a:rect l="l" t="t" r="r" b="b"/>
                <a:pathLst>
                  <a:path w="61" h="92" extrusionOk="0">
                    <a:moveTo>
                      <a:pt x="0" y="0"/>
                    </a:moveTo>
                    <a:cubicBezTo>
                      <a:pt x="31" y="31"/>
                      <a:pt x="31" y="61"/>
                      <a:pt x="61" y="91"/>
                    </a:cubicBezTo>
                    <a:cubicBezTo>
                      <a:pt x="61" y="91"/>
                      <a:pt x="61" y="61"/>
                      <a:pt x="61" y="31"/>
                    </a:cubicBezTo>
                    <a:cubicBezTo>
                      <a:pt x="31" y="31"/>
                      <a:pt x="31" y="0"/>
                      <a:pt x="0" y="0"/>
                    </a:cubicBezTo>
                    <a:close/>
                  </a:path>
                </a:pathLst>
              </a:custGeom>
              <a:solidFill>
                <a:srgbClr val="67354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7" name="Google Shape;707;p42"/>
              <p:cNvSpPr/>
              <p:nvPr/>
            </p:nvSpPr>
            <p:spPr>
              <a:xfrm rot="3281200">
                <a:off x="3748780" y="2552904"/>
                <a:ext cx="11276" cy="10023"/>
              </a:xfrm>
              <a:custGeom>
                <a:avLst/>
                <a:gdLst/>
                <a:ahLst/>
                <a:cxnLst/>
                <a:rect l="l" t="t" r="r" b="b"/>
                <a:pathLst>
                  <a:path w="153" h="136" extrusionOk="0">
                    <a:moveTo>
                      <a:pt x="32" y="1"/>
                    </a:moveTo>
                    <a:cubicBezTo>
                      <a:pt x="21" y="1"/>
                      <a:pt x="11" y="4"/>
                      <a:pt x="1" y="14"/>
                    </a:cubicBezTo>
                    <a:cubicBezTo>
                      <a:pt x="1" y="14"/>
                      <a:pt x="1" y="14"/>
                      <a:pt x="1" y="44"/>
                    </a:cubicBezTo>
                    <a:cubicBezTo>
                      <a:pt x="61" y="75"/>
                      <a:pt x="92" y="105"/>
                      <a:pt x="153" y="136"/>
                    </a:cubicBezTo>
                    <a:cubicBezTo>
                      <a:pt x="122" y="105"/>
                      <a:pt x="122" y="44"/>
                      <a:pt x="122" y="14"/>
                    </a:cubicBezTo>
                    <a:cubicBezTo>
                      <a:pt x="82" y="14"/>
                      <a:pt x="55" y="1"/>
                      <a:pt x="32" y="1"/>
                    </a:cubicBezTo>
                    <a:close/>
                  </a:path>
                </a:pathLst>
              </a:custGeom>
              <a:solidFill>
                <a:srgbClr val="67354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8" name="Google Shape;708;p42"/>
              <p:cNvSpPr/>
              <p:nvPr/>
            </p:nvSpPr>
            <p:spPr>
              <a:xfrm rot="3281200">
                <a:off x="3283186" y="2762538"/>
                <a:ext cx="51590" cy="51590"/>
              </a:xfrm>
              <a:custGeom>
                <a:avLst/>
                <a:gdLst/>
                <a:ahLst/>
                <a:cxnLst/>
                <a:rect l="l" t="t" r="r" b="b"/>
                <a:pathLst>
                  <a:path w="700" h="700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53" y="244"/>
                      <a:pt x="366" y="457"/>
                      <a:pt x="639" y="700"/>
                    </a:cubicBezTo>
                    <a:lnTo>
                      <a:pt x="700" y="700"/>
                    </a:lnTo>
                    <a:cubicBezTo>
                      <a:pt x="669" y="670"/>
                      <a:pt x="639" y="670"/>
                      <a:pt x="639" y="670"/>
                    </a:cubicBezTo>
                    <a:cubicBezTo>
                      <a:pt x="639" y="670"/>
                      <a:pt x="305" y="426"/>
                      <a:pt x="1" y="1"/>
                    </a:cubicBezTo>
                    <a:close/>
                  </a:path>
                </a:pathLst>
              </a:custGeom>
              <a:solidFill>
                <a:srgbClr val="67354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9" name="Google Shape;709;p42"/>
              <p:cNvSpPr/>
              <p:nvPr/>
            </p:nvSpPr>
            <p:spPr>
              <a:xfrm rot="3281200">
                <a:off x="3356734" y="2360472"/>
                <a:ext cx="253162" cy="526444"/>
              </a:xfrm>
              <a:custGeom>
                <a:avLst/>
                <a:gdLst/>
                <a:ahLst/>
                <a:cxnLst/>
                <a:rect l="l" t="t" r="r" b="b"/>
                <a:pathLst>
                  <a:path w="3435" h="7143" extrusionOk="0">
                    <a:moveTo>
                      <a:pt x="2979" y="0"/>
                    </a:moveTo>
                    <a:cubicBezTo>
                      <a:pt x="2888" y="30"/>
                      <a:pt x="2857" y="91"/>
                      <a:pt x="2857" y="213"/>
                    </a:cubicBezTo>
                    <a:cubicBezTo>
                      <a:pt x="2979" y="2189"/>
                      <a:pt x="578" y="4559"/>
                      <a:pt x="1824" y="6444"/>
                    </a:cubicBezTo>
                    <a:cubicBezTo>
                      <a:pt x="2158" y="6869"/>
                      <a:pt x="2462" y="7113"/>
                      <a:pt x="2462" y="7113"/>
                    </a:cubicBezTo>
                    <a:cubicBezTo>
                      <a:pt x="2462" y="7113"/>
                      <a:pt x="2492" y="7113"/>
                      <a:pt x="2523" y="7143"/>
                    </a:cubicBezTo>
                    <a:cubicBezTo>
                      <a:pt x="2553" y="7113"/>
                      <a:pt x="2553" y="7082"/>
                      <a:pt x="2523" y="7052"/>
                    </a:cubicBezTo>
                    <a:cubicBezTo>
                      <a:pt x="0" y="4803"/>
                      <a:pt x="3435" y="2492"/>
                      <a:pt x="2979" y="91"/>
                    </a:cubicBezTo>
                    <a:lnTo>
                      <a:pt x="2979" y="61"/>
                    </a:lnTo>
                    <a:cubicBezTo>
                      <a:pt x="2979" y="61"/>
                      <a:pt x="2979" y="61"/>
                      <a:pt x="2979" y="30"/>
                    </a:cubicBezTo>
                    <a:cubicBezTo>
                      <a:pt x="2979" y="0"/>
                      <a:pt x="2979" y="0"/>
                      <a:pt x="2979" y="0"/>
                    </a:cubicBezTo>
                    <a:close/>
                  </a:path>
                </a:pathLst>
              </a:custGeom>
              <a:solidFill>
                <a:srgbClr val="67354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0" name="Google Shape;710;p42"/>
              <p:cNvSpPr/>
              <p:nvPr/>
            </p:nvSpPr>
            <p:spPr>
              <a:xfrm rot="3281200">
                <a:off x="3751851" y="2542911"/>
                <a:ext cx="2285" cy="4569"/>
              </a:xfrm>
              <a:custGeom>
                <a:avLst/>
                <a:gdLst/>
                <a:ahLst/>
                <a:cxnLst/>
                <a:rect l="l" t="t" r="r" b="b"/>
                <a:pathLst>
                  <a:path w="31" h="62" extrusionOk="0">
                    <a:moveTo>
                      <a:pt x="0" y="0"/>
                    </a:moveTo>
                    <a:cubicBezTo>
                      <a:pt x="0" y="31"/>
                      <a:pt x="0" y="61"/>
                      <a:pt x="0" y="61"/>
                    </a:cubicBezTo>
                    <a:lnTo>
                      <a:pt x="31" y="61"/>
                    </a:lnTo>
                    <a:lnTo>
                      <a:pt x="31" y="31"/>
                    </a:lnTo>
                    <a:cubicBezTo>
                      <a:pt x="31" y="31"/>
                      <a:pt x="31" y="31"/>
                      <a:pt x="0" y="0"/>
                    </a:cubicBezTo>
                    <a:close/>
                  </a:path>
                </a:pathLst>
              </a:custGeom>
              <a:solidFill>
                <a:srgbClr val="67354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1" name="Google Shape;711;p42"/>
              <p:cNvSpPr/>
              <p:nvPr/>
            </p:nvSpPr>
            <p:spPr>
              <a:xfrm rot="3281200">
                <a:off x="3750860" y="2546894"/>
                <a:ext cx="74" cy="2285"/>
              </a:xfrm>
              <a:custGeom>
                <a:avLst/>
                <a:gdLst/>
                <a:ahLst/>
                <a:cxnLst/>
                <a:rect l="l" t="t" r="r" b="b"/>
                <a:pathLst>
                  <a:path w="1" h="31" extrusionOk="0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30"/>
                      <a:pt x="1" y="30"/>
                    </a:cubicBezTo>
                    <a:lnTo>
                      <a:pt x="1" y="30"/>
                    </a:lnTo>
                    <a:lnTo>
                      <a:pt x="1" y="30"/>
                    </a:lnTo>
                    <a:cubicBezTo>
                      <a:pt x="1" y="3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67354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2" name="Google Shape;712;p42"/>
              <p:cNvSpPr/>
              <p:nvPr/>
            </p:nvSpPr>
            <p:spPr>
              <a:xfrm rot="3281200">
                <a:off x="3509519" y="2552166"/>
                <a:ext cx="174818" cy="506397"/>
              </a:xfrm>
              <a:custGeom>
                <a:avLst/>
                <a:gdLst/>
                <a:ahLst/>
                <a:cxnLst/>
                <a:rect l="l" t="t" r="r" b="b"/>
                <a:pathLst>
                  <a:path w="2372" h="6871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62" y="153"/>
                      <a:pt x="153" y="305"/>
                      <a:pt x="244" y="427"/>
                    </a:cubicBezTo>
                    <a:cubicBezTo>
                      <a:pt x="882" y="1095"/>
                      <a:pt x="1399" y="1794"/>
                      <a:pt x="1672" y="2737"/>
                    </a:cubicBezTo>
                    <a:cubicBezTo>
                      <a:pt x="2037" y="4104"/>
                      <a:pt x="1642" y="5563"/>
                      <a:pt x="1065" y="6810"/>
                    </a:cubicBezTo>
                    <a:cubicBezTo>
                      <a:pt x="1065" y="6810"/>
                      <a:pt x="1065" y="6840"/>
                      <a:pt x="1065" y="6870"/>
                    </a:cubicBezTo>
                    <a:cubicBezTo>
                      <a:pt x="1095" y="6840"/>
                      <a:pt x="1125" y="6840"/>
                      <a:pt x="1156" y="6810"/>
                    </a:cubicBezTo>
                    <a:cubicBezTo>
                      <a:pt x="1217" y="6749"/>
                      <a:pt x="1277" y="6688"/>
                      <a:pt x="1308" y="6597"/>
                    </a:cubicBezTo>
                    <a:cubicBezTo>
                      <a:pt x="2372" y="4226"/>
                      <a:pt x="2037" y="1642"/>
                      <a:pt x="1" y="1"/>
                    </a:cubicBezTo>
                    <a:close/>
                  </a:path>
                </a:pathLst>
              </a:custGeom>
              <a:solidFill>
                <a:srgbClr val="67354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3" name="Google Shape;713;p42"/>
              <p:cNvSpPr/>
              <p:nvPr/>
            </p:nvSpPr>
            <p:spPr>
              <a:xfrm rot="3281200">
                <a:off x="3747221" y="2549434"/>
                <a:ext cx="74" cy="2358"/>
              </a:xfrm>
              <a:custGeom>
                <a:avLst/>
                <a:gdLst/>
                <a:ahLst/>
                <a:cxnLst/>
                <a:rect l="l" t="t" r="r" b="b"/>
                <a:pathLst>
                  <a:path w="1" h="32" extrusionOk="0">
                    <a:moveTo>
                      <a:pt x="1" y="1"/>
                    </a:moveTo>
                    <a:cubicBezTo>
                      <a:pt x="1" y="1"/>
                      <a:pt x="1" y="1"/>
                      <a:pt x="1" y="31"/>
                    </a:cubicBezTo>
                    <a:lnTo>
                      <a:pt x="1" y="31"/>
                    </a:ln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67354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4" name="Google Shape;714;p42"/>
              <p:cNvSpPr/>
              <p:nvPr/>
            </p:nvSpPr>
            <p:spPr>
              <a:xfrm rot="3281200">
                <a:off x="3746739" y="2550367"/>
                <a:ext cx="2358" cy="2358"/>
              </a:xfrm>
              <a:custGeom>
                <a:avLst/>
                <a:gdLst/>
                <a:ahLst/>
                <a:cxnLst/>
                <a:rect l="l" t="t" r="r" b="b"/>
                <a:pathLst>
                  <a:path w="32" h="32" extrusionOk="0">
                    <a:moveTo>
                      <a:pt x="1" y="1"/>
                    </a:moveTo>
                    <a:cubicBezTo>
                      <a:pt x="1" y="1"/>
                      <a:pt x="1" y="1"/>
                      <a:pt x="1" y="31"/>
                    </a:cubicBezTo>
                    <a:lnTo>
                      <a:pt x="31" y="31"/>
                    </a:lnTo>
                    <a:cubicBezTo>
                      <a:pt x="31" y="3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67354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5" name="Google Shape;715;p42"/>
              <p:cNvSpPr/>
              <p:nvPr/>
            </p:nvSpPr>
            <p:spPr>
              <a:xfrm rot="3281200">
                <a:off x="3748153" y="2549916"/>
                <a:ext cx="74" cy="7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1"/>
                    </a:move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67354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6" name="Google Shape;716;p42"/>
              <p:cNvSpPr/>
              <p:nvPr/>
            </p:nvSpPr>
            <p:spPr>
              <a:xfrm rot="3281200">
                <a:off x="3741128" y="2550015"/>
                <a:ext cx="13561" cy="16804"/>
              </a:xfrm>
              <a:custGeom>
                <a:avLst/>
                <a:gdLst/>
                <a:ahLst/>
                <a:cxnLst/>
                <a:rect l="l" t="t" r="r" b="b"/>
                <a:pathLst>
                  <a:path w="184" h="228" extrusionOk="0">
                    <a:moveTo>
                      <a:pt x="32" y="1"/>
                    </a:moveTo>
                    <a:cubicBezTo>
                      <a:pt x="14" y="1"/>
                      <a:pt x="1" y="14"/>
                      <a:pt x="1" y="14"/>
                    </a:cubicBezTo>
                    <a:lnTo>
                      <a:pt x="1" y="45"/>
                    </a:lnTo>
                    <a:cubicBezTo>
                      <a:pt x="1" y="45"/>
                      <a:pt x="31" y="75"/>
                      <a:pt x="31" y="75"/>
                    </a:cubicBezTo>
                    <a:cubicBezTo>
                      <a:pt x="92" y="136"/>
                      <a:pt x="122" y="166"/>
                      <a:pt x="183" y="227"/>
                    </a:cubicBezTo>
                    <a:cubicBezTo>
                      <a:pt x="153" y="166"/>
                      <a:pt x="122" y="106"/>
                      <a:pt x="62" y="14"/>
                    </a:cubicBezTo>
                    <a:cubicBezTo>
                      <a:pt x="51" y="4"/>
                      <a:pt x="41" y="1"/>
                      <a:pt x="32" y="1"/>
                    </a:cubicBezTo>
                    <a:close/>
                  </a:path>
                </a:pathLst>
              </a:custGeom>
              <a:solidFill>
                <a:srgbClr val="67354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7" name="Google Shape;717;p42"/>
              <p:cNvSpPr/>
              <p:nvPr/>
            </p:nvSpPr>
            <p:spPr>
              <a:xfrm rot="3281200">
                <a:off x="3730275" y="2578513"/>
                <a:ext cx="29185" cy="38177"/>
              </a:xfrm>
              <a:custGeom>
                <a:avLst/>
                <a:gdLst/>
                <a:ahLst/>
                <a:cxnLst/>
                <a:rect l="l" t="t" r="r" b="b"/>
                <a:pathLst>
                  <a:path w="396" h="518" extrusionOk="0">
                    <a:moveTo>
                      <a:pt x="1" y="1"/>
                    </a:moveTo>
                    <a:cubicBezTo>
                      <a:pt x="31" y="62"/>
                      <a:pt x="31" y="122"/>
                      <a:pt x="62" y="183"/>
                    </a:cubicBezTo>
                    <a:cubicBezTo>
                      <a:pt x="183" y="305"/>
                      <a:pt x="305" y="426"/>
                      <a:pt x="396" y="518"/>
                    </a:cubicBezTo>
                    <a:cubicBezTo>
                      <a:pt x="305" y="396"/>
                      <a:pt x="214" y="244"/>
                      <a:pt x="153" y="92"/>
                    </a:cubicBezTo>
                    <a:cubicBezTo>
                      <a:pt x="92" y="62"/>
                      <a:pt x="31" y="31"/>
                      <a:pt x="1" y="1"/>
                    </a:cubicBezTo>
                    <a:close/>
                  </a:path>
                </a:pathLst>
              </a:custGeom>
              <a:solidFill>
                <a:srgbClr val="67354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8" name="Google Shape;718;p42"/>
              <p:cNvSpPr/>
              <p:nvPr/>
            </p:nvSpPr>
            <p:spPr>
              <a:xfrm rot="3281200">
                <a:off x="3742025" y="2567438"/>
                <a:ext cx="11276" cy="17983"/>
              </a:xfrm>
              <a:custGeom>
                <a:avLst/>
                <a:gdLst/>
                <a:ahLst/>
                <a:cxnLst/>
                <a:rect l="l" t="t" r="r" b="b"/>
                <a:pathLst>
                  <a:path w="153" h="244" extrusionOk="0">
                    <a:moveTo>
                      <a:pt x="1" y="0"/>
                    </a:moveTo>
                    <a:cubicBezTo>
                      <a:pt x="1" y="30"/>
                      <a:pt x="1" y="91"/>
                      <a:pt x="31" y="122"/>
                    </a:cubicBezTo>
                    <a:lnTo>
                      <a:pt x="153" y="243"/>
                    </a:lnTo>
                    <a:cubicBezTo>
                      <a:pt x="122" y="182"/>
                      <a:pt x="122" y="122"/>
                      <a:pt x="92" y="61"/>
                    </a:cubicBezTo>
                    <a:cubicBezTo>
                      <a:pt x="61" y="30"/>
                      <a:pt x="31" y="0"/>
                      <a:pt x="1" y="0"/>
                    </a:cubicBezTo>
                    <a:close/>
                  </a:path>
                </a:pathLst>
              </a:custGeom>
              <a:solidFill>
                <a:srgbClr val="67354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9" name="Google Shape;719;p42"/>
              <p:cNvSpPr/>
              <p:nvPr/>
            </p:nvSpPr>
            <p:spPr>
              <a:xfrm rot="3281200">
                <a:off x="3742886" y="2553099"/>
                <a:ext cx="11276" cy="17983"/>
              </a:xfrm>
              <a:custGeom>
                <a:avLst/>
                <a:gdLst/>
                <a:ahLst/>
                <a:cxnLst/>
                <a:rect l="l" t="t" r="r" b="b"/>
                <a:pathLst>
                  <a:path w="153" h="244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31" y="61"/>
                      <a:pt x="92" y="152"/>
                      <a:pt x="122" y="213"/>
                    </a:cubicBezTo>
                    <a:cubicBezTo>
                      <a:pt x="122" y="213"/>
                      <a:pt x="153" y="244"/>
                      <a:pt x="153" y="244"/>
                    </a:cubicBezTo>
                    <a:cubicBezTo>
                      <a:pt x="153" y="213"/>
                      <a:pt x="153" y="152"/>
                      <a:pt x="153" y="92"/>
                    </a:cubicBezTo>
                    <a:cubicBezTo>
                      <a:pt x="92" y="61"/>
                      <a:pt x="61" y="31"/>
                      <a:pt x="1" y="0"/>
                    </a:cubicBezTo>
                    <a:close/>
                  </a:path>
                </a:pathLst>
              </a:custGeom>
              <a:solidFill>
                <a:srgbClr val="67354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0" name="Google Shape;720;p42"/>
              <p:cNvSpPr/>
              <p:nvPr/>
            </p:nvSpPr>
            <p:spPr>
              <a:xfrm rot="3281200">
                <a:off x="3747221" y="2549434"/>
                <a:ext cx="74" cy="2358"/>
              </a:xfrm>
              <a:custGeom>
                <a:avLst/>
                <a:gdLst/>
                <a:ahLst/>
                <a:cxnLst/>
                <a:rect l="l" t="t" r="r" b="b"/>
                <a:pathLst>
                  <a:path w="1" h="32" extrusionOk="0">
                    <a:moveTo>
                      <a:pt x="1" y="1"/>
                    </a:moveTo>
                    <a:cubicBezTo>
                      <a:pt x="1" y="1"/>
                      <a:pt x="1" y="1"/>
                      <a:pt x="1" y="31"/>
                    </a:cubicBezTo>
                    <a:lnTo>
                      <a:pt x="1" y="31"/>
                    </a:ln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67354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1" name="Google Shape;721;p42"/>
              <p:cNvSpPr/>
              <p:nvPr/>
            </p:nvSpPr>
            <p:spPr>
              <a:xfrm rot="3281200">
                <a:off x="3749056" y="2548172"/>
                <a:ext cx="74" cy="2285"/>
              </a:xfrm>
              <a:custGeom>
                <a:avLst/>
                <a:gdLst/>
                <a:ahLst/>
                <a:cxnLst/>
                <a:rect l="l" t="t" r="r" b="b"/>
                <a:pathLst>
                  <a:path w="1" h="31" extrusionOk="0">
                    <a:moveTo>
                      <a:pt x="1" y="31"/>
                    </a:moveTo>
                    <a:lnTo>
                      <a:pt x="1" y="0"/>
                    </a:lnTo>
                    <a:lnTo>
                      <a:pt x="1" y="0"/>
                    </a:lnTo>
                    <a:cubicBezTo>
                      <a:pt x="1" y="31"/>
                      <a:pt x="1" y="31"/>
                      <a:pt x="1" y="31"/>
                    </a:cubicBezTo>
                    <a:cubicBezTo>
                      <a:pt x="1" y="31"/>
                      <a:pt x="1" y="31"/>
                      <a:pt x="1" y="31"/>
                    </a:cubicBezTo>
                    <a:close/>
                  </a:path>
                </a:pathLst>
              </a:custGeom>
              <a:solidFill>
                <a:srgbClr val="67354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2" name="Google Shape;722;p42"/>
              <p:cNvSpPr/>
              <p:nvPr/>
            </p:nvSpPr>
            <p:spPr>
              <a:xfrm rot="3281200">
                <a:off x="3749056" y="2548172"/>
                <a:ext cx="74" cy="2285"/>
              </a:xfrm>
              <a:custGeom>
                <a:avLst/>
                <a:gdLst/>
                <a:ahLst/>
                <a:cxnLst/>
                <a:rect l="l" t="t" r="r" b="b"/>
                <a:pathLst>
                  <a:path w="1" h="31" extrusionOk="0">
                    <a:moveTo>
                      <a:pt x="1" y="0"/>
                    </a:moveTo>
                    <a:lnTo>
                      <a:pt x="1" y="31"/>
                    </a:lnTo>
                    <a:cubicBezTo>
                      <a:pt x="1" y="3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67354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3" name="Google Shape;723;p42"/>
              <p:cNvSpPr/>
              <p:nvPr/>
            </p:nvSpPr>
            <p:spPr>
              <a:xfrm rot="3281200">
                <a:off x="3178614" y="2832990"/>
                <a:ext cx="217343" cy="146370"/>
              </a:xfrm>
              <a:custGeom>
                <a:avLst/>
                <a:gdLst/>
                <a:ahLst/>
                <a:cxnLst/>
                <a:rect l="l" t="t" r="r" b="b"/>
                <a:pathLst>
                  <a:path w="2949" h="1986" extrusionOk="0">
                    <a:moveTo>
                      <a:pt x="791" y="0"/>
                    </a:moveTo>
                    <a:cubicBezTo>
                      <a:pt x="0" y="456"/>
                      <a:pt x="669" y="1763"/>
                      <a:pt x="669" y="1763"/>
                    </a:cubicBezTo>
                    <a:cubicBezTo>
                      <a:pt x="954" y="1927"/>
                      <a:pt x="1258" y="1986"/>
                      <a:pt x="1547" y="1986"/>
                    </a:cubicBezTo>
                    <a:cubicBezTo>
                      <a:pt x="2279" y="1986"/>
                      <a:pt x="2918" y="1611"/>
                      <a:pt x="2918" y="1611"/>
                    </a:cubicBezTo>
                    <a:cubicBezTo>
                      <a:pt x="2949" y="1581"/>
                      <a:pt x="2949" y="1551"/>
                      <a:pt x="2949" y="1520"/>
                    </a:cubicBezTo>
                    <a:cubicBezTo>
                      <a:pt x="2098" y="1186"/>
                      <a:pt x="1338" y="700"/>
                      <a:pt x="791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4" name="Google Shape;724;p42"/>
              <p:cNvSpPr/>
              <p:nvPr/>
            </p:nvSpPr>
            <p:spPr>
              <a:xfrm rot="3281200">
                <a:off x="3236367" y="2858296"/>
                <a:ext cx="177840" cy="128976"/>
              </a:xfrm>
              <a:custGeom>
                <a:avLst/>
                <a:gdLst/>
                <a:ahLst/>
                <a:cxnLst/>
                <a:rect l="l" t="t" r="r" b="b"/>
                <a:pathLst>
                  <a:path w="2413" h="1750" extrusionOk="0">
                    <a:moveTo>
                      <a:pt x="1113" y="1"/>
                    </a:moveTo>
                    <a:cubicBezTo>
                      <a:pt x="865" y="1"/>
                      <a:pt x="590" y="42"/>
                      <a:pt x="305" y="108"/>
                    </a:cubicBezTo>
                    <a:cubicBezTo>
                      <a:pt x="183" y="138"/>
                      <a:pt x="92" y="199"/>
                      <a:pt x="1" y="229"/>
                    </a:cubicBezTo>
                    <a:cubicBezTo>
                      <a:pt x="548" y="929"/>
                      <a:pt x="1308" y="1415"/>
                      <a:pt x="2159" y="1749"/>
                    </a:cubicBezTo>
                    <a:cubicBezTo>
                      <a:pt x="2413" y="411"/>
                      <a:pt x="1895" y="1"/>
                      <a:pt x="1113" y="1"/>
                    </a:cubicBezTo>
                    <a:close/>
                  </a:path>
                </a:pathLst>
              </a:custGeom>
              <a:solidFill>
                <a:srgbClr val="F17FB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3" name="TextBox 2"/>
          <p:cNvSpPr txBox="1"/>
          <p:nvPr/>
        </p:nvSpPr>
        <p:spPr>
          <a:xfrm>
            <a:off x="7059427" y="437273"/>
            <a:ext cx="14940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/>
              <a:t>5. </a:t>
            </a:r>
            <a:r>
              <a:rPr lang="en-US" sz="2000" b="1" dirty="0" err="1"/>
              <a:t>Liên</a:t>
            </a:r>
            <a:r>
              <a:rPr lang="en-US" sz="2000" b="1" dirty="0"/>
              <a:t> </a:t>
            </a:r>
            <a:r>
              <a:rPr lang="en-US" sz="2000" b="1" dirty="0" err="1"/>
              <a:t>hệ</a:t>
            </a:r>
            <a:r>
              <a:rPr lang="en-US" sz="2000" b="1" dirty="0"/>
              <a:t> </a:t>
            </a:r>
            <a:r>
              <a:rPr lang="en-US" sz="2000" b="1" dirty="0" err="1"/>
              <a:t>thực</a:t>
            </a:r>
            <a:r>
              <a:rPr lang="en-US" sz="2000" b="1" dirty="0"/>
              <a:t> </a:t>
            </a:r>
            <a:r>
              <a:rPr lang="en-US" sz="2000" b="1" dirty="0" err="1"/>
              <a:t>tế</a:t>
            </a:r>
            <a:endParaRPr lang="en-US" sz="2000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5" name="Google Shape;1235;p52"/>
          <p:cNvSpPr txBox="1">
            <a:spLocks noGrp="1"/>
          </p:cNvSpPr>
          <p:nvPr>
            <p:ph type="title"/>
          </p:nvPr>
        </p:nvSpPr>
        <p:spPr>
          <a:xfrm>
            <a:off x="927848" y="1062720"/>
            <a:ext cx="5305521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400" dirty="0">
                <a:solidFill>
                  <a:schemeClr val="tx2">
                    <a:lumMod val="50000"/>
                  </a:schemeClr>
                </a:solidFill>
              </a:rPr>
              <a:t>2. Các đặc điểm về mặc sinh học và xã hội giữa nam và nữ</a:t>
            </a:r>
            <a:endParaRPr sz="4400" dirty="0">
              <a:solidFill>
                <a:schemeClr val="tx2">
                  <a:lumMod val="50000"/>
                </a:schemeClr>
              </a:solidFill>
            </a:endParaRPr>
          </a:p>
        </p:txBody>
      </p:sp>
      <p:grpSp>
        <p:nvGrpSpPr>
          <p:cNvPr id="1395" name="Google Shape;1395;p52"/>
          <p:cNvGrpSpPr/>
          <p:nvPr/>
        </p:nvGrpSpPr>
        <p:grpSpPr>
          <a:xfrm>
            <a:off x="-1200" y="4647276"/>
            <a:ext cx="9144287" cy="496238"/>
            <a:chOff x="6554556" y="4848176"/>
            <a:chExt cx="7127825" cy="496238"/>
          </a:xfrm>
        </p:grpSpPr>
        <p:sp>
          <p:nvSpPr>
            <p:cNvPr id="1396" name="Google Shape;1396;p52"/>
            <p:cNvSpPr/>
            <p:nvPr/>
          </p:nvSpPr>
          <p:spPr>
            <a:xfrm>
              <a:off x="6554556" y="4848176"/>
              <a:ext cx="7127825" cy="404993"/>
            </a:xfrm>
            <a:custGeom>
              <a:avLst/>
              <a:gdLst/>
              <a:ahLst/>
              <a:cxnLst/>
              <a:rect l="l" t="t" r="r" b="b"/>
              <a:pathLst>
                <a:path w="285113" h="18815" extrusionOk="0">
                  <a:moveTo>
                    <a:pt x="1" y="0"/>
                  </a:moveTo>
                  <a:lnTo>
                    <a:pt x="1" y="4711"/>
                  </a:lnTo>
                  <a:cubicBezTo>
                    <a:pt x="83923" y="10243"/>
                    <a:pt x="167876" y="10517"/>
                    <a:pt x="252467" y="16353"/>
                  </a:cubicBezTo>
                  <a:cubicBezTo>
                    <a:pt x="263380" y="17052"/>
                    <a:pt x="274261" y="17903"/>
                    <a:pt x="285112" y="18815"/>
                  </a:cubicBezTo>
                  <a:lnTo>
                    <a:pt x="285112" y="0"/>
                  </a:lnTo>
                  <a:close/>
                </a:path>
              </a:pathLst>
            </a:custGeom>
            <a:solidFill>
              <a:srgbClr val="B3AA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7" name="Google Shape;1397;p52"/>
            <p:cNvSpPr/>
            <p:nvPr/>
          </p:nvSpPr>
          <p:spPr>
            <a:xfrm>
              <a:off x="6554556" y="4943339"/>
              <a:ext cx="7127825" cy="401075"/>
            </a:xfrm>
            <a:custGeom>
              <a:avLst/>
              <a:gdLst/>
              <a:ahLst/>
              <a:cxnLst/>
              <a:rect l="l" t="t" r="r" b="b"/>
              <a:pathLst>
                <a:path w="285113" h="18633" extrusionOk="0">
                  <a:moveTo>
                    <a:pt x="1" y="0"/>
                  </a:moveTo>
                  <a:lnTo>
                    <a:pt x="1" y="18633"/>
                  </a:lnTo>
                  <a:lnTo>
                    <a:pt x="285112" y="18633"/>
                  </a:lnTo>
                  <a:lnTo>
                    <a:pt x="285112" y="14104"/>
                  </a:lnTo>
                  <a:cubicBezTo>
                    <a:pt x="274261" y="13192"/>
                    <a:pt x="263380" y="12341"/>
                    <a:pt x="252467" y="11642"/>
                  </a:cubicBezTo>
                  <a:cubicBezTo>
                    <a:pt x="167876" y="5806"/>
                    <a:pt x="83923" y="5532"/>
                    <a:pt x="1" y="0"/>
                  </a:cubicBezTo>
                  <a:close/>
                </a:path>
              </a:pathLst>
            </a:custGeom>
            <a:solidFill>
              <a:srgbClr val="C2B9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399" name="Google Shape;1399;p52"/>
          <p:cNvGrpSpPr/>
          <p:nvPr/>
        </p:nvGrpSpPr>
        <p:grpSpPr>
          <a:xfrm>
            <a:off x="8172019" y="24764"/>
            <a:ext cx="971068" cy="1282171"/>
            <a:chOff x="-5969450" y="12871025"/>
            <a:chExt cx="1275875" cy="1684850"/>
          </a:xfrm>
        </p:grpSpPr>
        <p:sp>
          <p:nvSpPr>
            <p:cNvPr id="1400" name="Google Shape;1400;p52"/>
            <p:cNvSpPr/>
            <p:nvPr/>
          </p:nvSpPr>
          <p:spPr>
            <a:xfrm>
              <a:off x="-5932225" y="12871025"/>
              <a:ext cx="1221175" cy="1040575"/>
            </a:xfrm>
            <a:custGeom>
              <a:avLst/>
              <a:gdLst/>
              <a:ahLst/>
              <a:cxnLst/>
              <a:rect l="l" t="t" r="r" b="b"/>
              <a:pathLst>
                <a:path w="48847" h="41623" extrusionOk="0">
                  <a:moveTo>
                    <a:pt x="1156" y="0"/>
                  </a:moveTo>
                  <a:cubicBezTo>
                    <a:pt x="719" y="0"/>
                    <a:pt x="364" y="173"/>
                    <a:pt x="1" y="437"/>
                  </a:cubicBezTo>
                  <a:cubicBezTo>
                    <a:pt x="6171" y="8036"/>
                    <a:pt x="13831" y="13933"/>
                    <a:pt x="22129" y="20164"/>
                  </a:cubicBezTo>
                  <a:cubicBezTo>
                    <a:pt x="31217" y="27519"/>
                    <a:pt x="39059" y="34875"/>
                    <a:pt x="48847" y="41623"/>
                  </a:cubicBezTo>
                  <a:cubicBezTo>
                    <a:pt x="48634" y="41258"/>
                    <a:pt x="48360" y="41045"/>
                    <a:pt x="48360" y="41045"/>
                  </a:cubicBezTo>
                  <a:cubicBezTo>
                    <a:pt x="48360" y="41045"/>
                    <a:pt x="7813" y="4692"/>
                    <a:pt x="4712" y="2048"/>
                  </a:cubicBezTo>
                  <a:cubicBezTo>
                    <a:pt x="2948" y="536"/>
                    <a:pt x="1926" y="0"/>
                    <a:pt x="115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1" name="Google Shape;1401;p52"/>
            <p:cNvSpPr/>
            <p:nvPr/>
          </p:nvSpPr>
          <p:spPr>
            <a:xfrm>
              <a:off x="-5969450" y="12881925"/>
              <a:ext cx="1275875" cy="1673950"/>
            </a:xfrm>
            <a:custGeom>
              <a:avLst/>
              <a:gdLst/>
              <a:ahLst/>
              <a:cxnLst/>
              <a:rect l="l" t="t" r="r" b="b"/>
              <a:pathLst>
                <a:path w="51035" h="66958" extrusionOk="0">
                  <a:moveTo>
                    <a:pt x="18776" y="26232"/>
                  </a:moveTo>
                  <a:cubicBezTo>
                    <a:pt x="19069" y="26232"/>
                    <a:pt x="19453" y="26428"/>
                    <a:pt x="20122" y="26992"/>
                  </a:cubicBezTo>
                  <a:cubicBezTo>
                    <a:pt x="21278" y="27995"/>
                    <a:pt x="36445" y="41582"/>
                    <a:pt x="36445" y="41582"/>
                  </a:cubicBezTo>
                  <a:cubicBezTo>
                    <a:pt x="36445" y="41582"/>
                    <a:pt x="37114" y="42190"/>
                    <a:pt x="36506" y="42737"/>
                  </a:cubicBezTo>
                  <a:cubicBezTo>
                    <a:pt x="35503" y="43588"/>
                    <a:pt x="27083" y="51126"/>
                    <a:pt x="27083" y="51126"/>
                  </a:cubicBezTo>
                  <a:cubicBezTo>
                    <a:pt x="27083" y="51126"/>
                    <a:pt x="26799" y="51451"/>
                    <a:pt x="26439" y="51451"/>
                  </a:cubicBezTo>
                  <a:cubicBezTo>
                    <a:pt x="26259" y="51451"/>
                    <a:pt x="26060" y="51369"/>
                    <a:pt x="25867" y="51126"/>
                  </a:cubicBezTo>
                  <a:cubicBezTo>
                    <a:pt x="25823" y="51793"/>
                    <a:pt x="25735" y="52012"/>
                    <a:pt x="25604" y="52012"/>
                  </a:cubicBezTo>
                  <a:cubicBezTo>
                    <a:pt x="25466" y="52012"/>
                    <a:pt x="25280" y="51770"/>
                    <a:pt x="25047" y="51552"/>
                  </a:cubicBezTo>
                  <a:cubicBezTo>
                    <a:pt x="24469" y="50974"/>
                    <a:pt x="21247" y="40032"/>
                    <a:pt x="19150" y="33011"/>
                  </a:cubicBezTo>
                  <a:cubicBezTo>
                    <a:pt x="17334" y="26843"/>
                    <a:pt x="17981" y="26468"/>
                    <a:pt x="18165" y="26468"/>
                  </a:cubicBezTo>
                  <a:cubicBezTo>
                    <a:pt x="18191" y="26468"/>
                    <a:pt x="18208" y="26475"/>
                    <a:pt x="18208" y="26475"/>
                  </a:cubicBezTo>
                  <a:cubicBezTo>
                    <a:pt x="18399" y="26335"/>
                    <a:pt x="18564" y="26232"/>
                    <a:pt x="18776" y="26232"/>
                  </a:cubicBezTo>
                  <a:close/>
                  <a:moveTo>
                    <a:pt x="1490" y="1"/>
                  </a:moveTo>
                  <a:cubicBezTo>
                    <a:pt x="1368" y="62"/>
                    <a:pt x="1247" y="153"/>
                    <a:pt x="1156" y="244"/>
                  </a:cubicBezTo>
                  <a:cubicBezTo>
                    <a:pt x="1" y="1186"/>
                    <a:pt x="1611" y="6110"/>
                    <a:pt x="1611" y="6110"/>
                  </a:cubicBezTo>
                  <a:cubicBezTo>
                    <a:pt x="1611" y="6110"/>
                    <a:pt x="20639" y="64288"/>
                    <a:pt x="20974" y="65017"/>
                  </a:cubicBezTo>
                  <a:cubicBezTo>
                    <a:pt x="21623" y="66516"/>
                    <a:pt x="22386" y="66958"/>
                    <a:pt x="23058" y="66958"/>
                  </a:cubicBezTo>
                  <a:cubicBezTo>
                    <a:pt x="24023" y="66958"/>
                    <a:pt x="24803" y="66051"/>
                    <a:pt x="24803" y="66051"/>
                  </a:cubicBezTo>
                  <a:cubicBezTo>
                    <a:pt x="24803" y="66051"/>
                    <a:pt x="47357" y="45929"/>
                    <a:pt x="50001" y="43619"/>
                  </a:cubicBezTo>
                  <a:cubicBezTo>
                    <a:pt x="51035" y="42737"/>
                    <a:pt x="50731" y="41795"/>
                    <a:pt x="50336" y="41187"/>
                  </a:cubicBezTo>
                  <a:cubicBezTo>
                    <a:pt x="40548" y="34439"/>
                    <a:pt x="32706" y="27083"/>
                    <a:pt x="23618" y="19728"/>
                  </a:cubicBezTo>
                  <a:cubicBezTo>
                    <a:pt x="15320" y="13497"/>
                    <a:pt x="7660" y="7600"/>
                    <a:pt x="149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2" name="Google Shape;1402;p52"/>
            <p:cNvSpPr/>
            <p:nvPr/>
          </p:nvSpPr>
          <p:spPr>
            <a:xfrm>
              <a:off x="-5536100" y="13543625"/>
              <a:ext cx="213350" cy="638600"/>
            </a:xfrm>
            <a:custGeom>
              <a:avLst/>
              <a:gdLst/>
              <a:ahLst/>
              <a:cxnLst/>
              <a:rect l="l" t="t" r="r" b="b"/>
              <a:pathLst>
                <a:path w="8534" h="25544" extrusionOk="0">
                  <a:moveTo>
                    <a:pt x="831" y="0"/>
                  </a:moveTo>
                  <a:cubicBezTo>
                    <a:pt x="647" y="0"/>
                    <a:pt x="0" y="375"/>
                    <a:pt x="1816" y="6543"/>
                  </a:cubicBezTo>
                  <a:cubicBezTo>
                    <a:pt x="3913" y="13594"/>
                    <a:pt x="7135" y="24506"/>
                    <a:pt x="7713" y="25084"/>
                  </a:cubicBezTo>
                  <a:cubicBezTo>
                    <a:pt x="7931" y="25302"/>
                    <a:pt x="8117" y="25544"/>
                    <a:pt x="8259" y="25544"/>
                  </a:cubicBezTo>
                  <a:cubicBezTo>
                    <a:pt x="8394" y="25544"/>
                    <a:pt x="8489" y="25325"/>
                    <a:pt x="8533" y="24658"/>
                  </a:cubicBezTo>
                  <a:cubicBezTo>
                    <a:pt x="8442" y="24567"/>
                    <a:pt x="8381" y="24446"/>
                    <a:pt x="8290" y="24263"/>
                  </a:cubicBezTo>
                  <a:cubicBezTo>
                    <a:pt x="8199" y="23990"/>
                    <a:pt x="1056" y="2196"/>
                    <a:pt x="1056" y="2196"/>
                  </a:cubicBezTo>
                  <a:cubicBezTo>
                    <a:pt x="1056" y="2196"/>
                    <a:pt x="448" y="372"/>
                    <a:pt x="874" y="7"/>
                  </a:cubicBezTo>
                  <a:cubicBezTo>
                    <a:pt x="874" y="7"/>
                    <a:pt x="857" y="0"/>
                    <a:pt x="831" y="0"/>
                  </a:cubicBezTo>
                  <a:close/>
                </a:path>
              </a:pathLst>
            </a:custGeom>
            <a:solidFill>
              <a:srgbClr val="9AE3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3" name="Google Shape;1403;p52"/>
            <p:cNvSpPr/>
            <p:nvPr/>
          </p:nvSpPr>
          <p:spPr>
            <a:xfrm>
              <a:off x="-5845375" y="12930950"/>
              <a:ext cx="47075" cy="52700"/>
            </a:xfrm>
            <a:custGeom>
              <a:avLst/>
              <a:gdLst/>
              <a:ahLst/>
              <a:cxnLst/>
              <a:rect l="l" t="t" r="r" b="b"/>
              <a:pathLst>
                <a:path w="1883" h="2108" extrusionOk="0">
                  <a:moveTo>
                    <a:pt x="1730" y="1"/>
                  </a:moveTo>
                  <a:cubicBezTo>
                    <a:pt x="1705" y="1"/>
                    <a:pt x="1680" y="14"/>
                    <a:pt x="1664" y="46"/>
                  </a:cubicBezTo>
                  <a:cubicBezTo>
                    <a:pt x="1542" y="289"/>
                    <a:pt x="1329" y="502"/>
                    <a:pt x="1117" y="684"/>
                  </a:cubicBezTo>
                  <a:cubicBezTo>
                    <a:pt x="722" y="1079"/>
                    <a:pt x="387" y="1596"/>
                    <a:pt x="22" y="2022"/>
                  </a:cubicBezTo>
                  <a:cubicBezTo>
                    <a:pt x="1" y="2065"/>
                    <a:pt x="25" y="2108"/>
                    <a:pt x="52" y="2108"/>
                  </a:cubicBezTo>
                  <a:cubicBezTo>
                    <a:pt x="63" y="2108"/>
                    <a:pt x="74" y="2100"/>
                    <a:pt x="83" y="2083"/>
                  </a:cubicBezTo>
                  <a:cubicBezTo>
                    <a:pt x="478" y="1657"/>
                    <a:pt x="873" y="1231"/>
                    <a:pt x="1238" y="806"/>
                  </a:cubicBezTo>
                  <a:cubicBezTo>
                    <a:pt x="1421" y="593"/>
                    <a:pt x="1573" y="350"/>
                    <a:pt x="1816" y="168"/>
                  </a:cubicBezTo>
                  <a:cubicBezTo>
                    <a:pt x="1883" y="101"/>
                    <a:pt x="1802" y="1"/>
                    <a:pt x="1730" y="1"/>
                  </a:cubicBezTo>
                  <a:close/>
                </a:path>
              </a:pathLst>
            </a:custGeom>
            <a:solidFill>
              <a:srgbClr val="635BA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4" name="Google Shape;1404;p52"/>
            <p:cNvSpPr/>
            <p:nvPr/>
          </p:nvSpPr>
          <p:spPr>
            <a:xfrm>
              <a:off x="-5728275" y="13041475"/>
              <a:ext cx="47050" cy="52700"/>
            </a:xfrm>
            <a:custGeom>
              <a:avLst/>
              <a:gdLst/>
              <a:ahLst/>
              <a:cxnLst/>
              <a:rect l="l" t="t" r="r" b="b"/>
              <a:pathLst>
                <a:path w="1882" h="2108" extrusionOk="0">
                  <a:moveTo>
                    <a:pt x="1736" y="0"/>
                  </a:moveTo>
                  <a:cubicBezTo>
                    <a:pt x="1710" y="0"/>
                    <a:pt x="1684" y="10"/>
                    <a:pt x="1661" y="32"/>
                  </a:cubicBezTo>
                  <a:cubicBezTo>
                    <a:pt x="1539" y="276"/>
                    <a:pt x="1326" y="488"/>
                    <a:pt x="1114" y="701"/>
                  </a:cubicBezTo>
                  <a:cubicBezTo>
                    <a:pt x="718" y="1066"/>
                    <a:pt x="384" y="1583"/>
                    <a:pt x="50" y="2008"/>
                  </a:cubicBezTo>
                  <a:cubicBezTo>
                    <a:pt x="0" y="2058"/>
                    <a:pt x="32" y="2107"/>
                    <a:pt x="78" y="2107"/>
                  </a:cubicBezTo>
                  <a:cubicBezTo>
                    <a:pt x="88" y="2107"/>
                    <a:pt x="99" y="2105"/>
                    <a:pt x="111" y="2099"/>
                  </a:cubicBezTo>
                  <a:cubicBezTo>
                    <a:pt x="475" y="1674"/>
                    <a:pt x="870" y="1248"/>
                    <a:pt x="1235" y="792"/>
                  </a:cubicBezTo>
                  <a:cubicBezTo>
                    <a:pt x="1448" y="580"/>
                    <a:pt x="1600" y="336"/>
                    <a:pt x="1813" y="154"/>
                  </a:cubicBezTo>
                  <a:cubicBezTo>
                    <a:pt x="1881" y="86"/>
                    <a:pt x="1813" y="0"/>
                    <a:pt x="1736" y="0"/>
                  </a:cubicBezTo>
                  <a:close/>
                </a:path>
              </a:pathLst>
            </a:custGeom>
            <a:solidFill>
              <a:srgbClr val="635BA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5" name="Google Shape;1405;p52"/>
            <p:cNvSpPr/>
            <p:nvPr/>
          </p:nvSpPr>
          <p:spPr>
            <a:xfrm>
              <a:off x="-5609050" y="13144475"/>
              <a:ext cx="46325" cy="52700"/>
            </a:xfrm>
            <a:custGeom>
              <a:avLst/>
              <a:gdLst/>
              <a:ahLst/>
              <a:cxnLst/>
              <a:rect l="l" t="t" r="r" b="b"/>
              <a:pathLst>
                <a:path w="1853" h="2108" extrusionOk="0">
                  <a:moveTo>
                    <a:pt x="1725" y="1"/>
                  </a:moveTo>
                  <a:cubicBezTo>
                    <a:pt x="1702" y="1"/>
                    <a:pt x="1680" y="14"/>
                    <a:pt x="1664" y="46"/>
                  </a:cubicBezTo>
                  <a:cubicBezTo>
                    <a:pt x="1512" y="289"/>
                    <a:pt x="1299" y="502"/>
                    <a:pt x="1117" y="685"/>
                  </a:cubicBezTo>
                  <a:cubicBezTo>
                    <a:pt x="691" y="1080"/>
                    <a:pt x="357" y="1596"/>
                    <a:pt x="22" y="2022"/>
                  </a:cubicBezTo>
                  <a:cubicBezTo>
                    <a:pt x="1" y="2065"/>
                    <a:pt x="25" y="2108"/>
                    <a:pt x="52" y="2108"/>
                  </a:cubicBezTo>
                  <a:cubicBezTo>
                    <a:pt x="63" y="2108"/>
                    <a:pt x="74" y="2101"/>
                    <a:pt x="83" y="2083"/>
                  </a:cubicBezTo>
                  <a:cubicBezTo>
                    <a:pt x="478" y="1657"/>
                    <a:pt x="843" y="1232"/>
                    <a:pt x="1238" y="806"/>
                  </a:cubicBezTo>
                  <a:cubicBezTo>
                    <a:pt x="1421" y="593"/>
                    <a:pt x="1573" y="350"/>
                    <a:pt x="1785" y="168"/>
                  </a:cubicBezTo>
                  <a:cubicBezTo>
                    <a:pt x="1852" y="101"/>
                    <a:pt x="1788" y="1"/>
                    <a:pt x="1725" y="1"/>
                  </a:cubicBezTo>
                  <a:close/>
                </a:path>
              </a:pathLst>
            </a:custGeom>
            <a:solidFill>
              <a:srgbClr val="635BA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6" name="Google Shape;1406;p52"/>
            <p:cNvSpPr/>
            <p:nvPr/>
          </p:nvSpPr>
          <p:spPr>
            <a:xfrm>
              <a:off x="-5490575" y="13252250"/>
              <a:ext cx="46300" cy="52425"/>
            </a:xfrm>
            <a:custGeom>
              <a:avLst/>
              <a:gdLst/>
              <a:ahLst/>
              <a:cxnLst/>
              <a:rect l="l" t="t" r="r" b="b"/>
              <a:pathLst>
                <a:path w="1852" h="2097" extrusionOk="0">
                  <a:moveTo>
                    <a:pt x="1737" y="0"/>
                  </a:moveTo>
                  <a:cubicBezTo>
                    <a:pt x="1711" y="0"/>
                    <a:pt x="1685" y="15"/>
                    <a:pt x="1667" y="51"/>
                  </a:cubicBezTo>
                  <a:cubicBezTo>
                    <a:pt x="1515" y="264"/>
                    <a:pt x="1302" y="477"/>
                    <a:pt x="1119" y="690"/>
                  </a:cubicBezTo>
                  <a:cubicBezTo>
                    <a:pt x="694" y="1085"/>
                    <a:pt x="360" y="1571"/>
                    <a:pt x="25" y="2027"/>
                  </a:cubicBezTo>
                  <a:cubicBezTo>
                    <a:pt x="1" y="2052"/>
                    <a:pt x="36" y="2096"/>
                    <a:pt x="66" y="2096"/>
                  </a:cubicBezTo>
                  <a:cubicBezTo>
                    <a:pt x="73" y="2096"/>
                    <a:pt x="80" y="2094"/>
                    <a:pt x="86" y="2088"/>
                  </a:cubicBezTo>
                  <a:cubicBezTo>
                    <a:pt x="481" y="1662"/>
                    <a:pt x="846" y="1237"/>
                    <a:pt x="1211" y="811"/>
                  </a:cubicBezTo>
                  <a:cubicBezTo>
                    <a:pt x="1423" y="568"/>
                    <a:pt x="1575" y="325"/>
                    <a:pt x="1788" y="143"/>
                  </a:cubicBezTo>
                  <a:cubicBezTo>
                    <a:pt x="1852" y="79"/>
                    <a:pt x="1797" y="0"/>
                    <a:pt x="1737" y="0"/>
                  </a:cubicBezTo>
                  <a:close/>
                </a:path>
              </a:pathLst>
            </a:custGeom>
            <a:solidFill>
              <a:srgbClr val="635BA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7" name="Google Shape;1407;p52"/>
            <p:cNvSpPr/>
            <p:nvPr/>
          </p:nvSpPr>
          <p:spPr>
            <a:xfrm>
              <a:off x="-5391775" y="13339000"/>
              <a:ext cx="46375" cy="52300"/>
            </a:xfrm>
            <a:custGeom>
              <a:avLst/>
              <a:gdLst/>
              <a:ahLst/>
              <a:cxnLst/>
              <a:rect l="l" t="t" r="r" b="b"/>
              <a:pathLst>
                <a:path w="1855" h="2092" extrusionOk="0">
                  <a:moveTo>
                    <a:pt x="1729" y="1"/>
                  </a:moveTo>
                  <a:cubicBezTo>
                    <a:pt x="1706" y="1"/>
                    <a:pt x="1683" y="14"/>
                    <a:pt x="1666" y="46"/>
                  </a:cubicBezTo>
                  <a:cubicBezTo>
                    <a:pt x="1514" y="290"/>
                    <a:pt x="1301" y="502"/>
                    <a:pt x="1119" y="685"/>
                  </a:cubicBezTo>
                  <a:cubicBezTo>
                    <a:pt x="724" y="1080"/>
                    <a:pt x="359" y="1566"/>
                    <a:pt x="25" y="2022"/>
                  </a:cubicBezTo>
                  <a:cubicBezTo>
                    <a:pt x="0" y="2047"/>
                    <a:pt x="35" y="2091"/>
                    <a:pt x="66" y="2091"/>
                  </a:cubicBezTo>
                  <a:cubicBezTo>
                    <a:pt x="73" y="2091"/>
                    <a:pt x="80" y="2089"/>
                    <a:pt x="85" y="2083"/>
                  </a:cubicBezTo>
                  <a:cubicBezTo>
                    <a:pt x="481" y="1657"/>
                    <a:pt x="845" y="1232"/>
                    <a:pt x="1240" y="806"/>
                  </a:cubicBezTo>
                  <a:cubicBezTo>
                    <a:pt x="1423" y="594"/>
                    <a:pt x="1575" y="320"/>
                    <a:pt x="1788" y="138"/>
                  </a:cubicBezTo>
                  <a:cubicBezTo>
                    <a:pt x="1854" y="93"/>
                    <a:pt x="1791" y="1"/>
                    <a:pt x="1729" y="1"/>
                  </a:cubicBezTo>
                  <a:close/>
                </a:path>
              </a:pathLst>
            </a:custGeom>
            <a:solidFill>
              <a:srgbClr val="635BA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8" name="Google Shape;1408;p52"/>
            <p:cNvSpPr/>
            <p:nvPr/>
          </p:nvSpPr>
          <p:spPr>
            <a:xfrm>
              <a:off x="-5298325" y="13421400"/>
              <a:ext cx="46425" cy="52725"/>
            </a:xfrm>
            <a:custGeom>
              <a:avLst/>
              <a:gdLst/>
              <a:ahLst/>
              <a:cxnLst/>
              <a:rect l="l" t="t" r="r" b="b"/>
              <a:pathLst>
                <a:path w="1857" h="2109" extrusionOk="0">
                  <a:moveTo>
                    <a:pt x="1724" y="1"/>
                  </a:moveTo>
                  <a:cubicBezTo>
                    <a:pt x="1703" y="1"/>
                    <a:pt x="1682" y="10"/>
                    <a:pt x="1667" y="33"/>
                  </a:cubicBezTo>
                  <a:cubicBezTo>
                    <a:pt x="1515" y="276"/>
                    <a:pt x="1302" y="489"/>
                    <a:pt x="1120" y="702"/>
                  </a:cubicBezTo>
                  <a:cubicBezTo>
                    <a:pt x="694" y="1067"/>
                    <a:pt x="360" y="1583"/>
                    <a:pt x="25" y="2009"/>
                  </a:cubicBezTo>
                  <a:cubicBezTo>
                    <a:pt x="0" y="2059"/>
                    <a:pt x="36" y="2108"/>
                    <a:pt x="67" y="2108"/>
                  </a:cubicBezTo>
                  <a:cubicBezTo>
                    <a:pt x="74" y="2108"/>
                    <a:pt x="81" y="2106"/>
                    <a:pt x="86" y="2100"/>
                  </a:cubicBezTo>
                  <a:cubicBezTo>
                    <a:pt x="481" y="1675"/>
                    <a:pt x="846" y="1249"/>
                    <a:pt x="1211" y="793"/>
                  </a:cubicBezTo>
                  <a:cubicBezTo>
                    <a:pt x="1424" y="580"/>
                    <a:pt x="1575" y="337"/>
                    <a:pt x="1788" y="155"/>
                  </a:cubicBezTo>
                  <a:cubicBezTo>
                    <a:pt x="1857" y="86"/>
                    <a:pt x="1788" y="1"/>
                    <a:pt x="1724" y="1"/>
                  </a:cubicBezTo>
                  <a:close/>
                </a:path>
              </a:pathLst>
            </a:custGeom>
            <a:solidFill>
              <a:srgbClr val="635BA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9" name="Google Shape;1409;p52"/>
            <p:cNvSpPr/>
            <p:nvPr/>
          </p:nvSpPr>
          <p:spPr>
            <a:xfrm>
              <a:off x="-5211700" y="13502250"/>
              <a:ext cx="47075" cy="52425"/>
            </a:xfrm>
            <a:custGeom>
              <a:avLst/>
              <a:gdLst/>
              <a:ahLst/>
              <a:cxnLst/>
              <a:rect l="l" t="t" r="r" b="b"/>
              <a:pathLst>
                <a:path w="1883" h="2097" extrusionOk="0">
                  <a:moveTo>
                    <a:pt x="1757" y="0"/>
                  </a:moveTo>
                  <a:cubicBezTo>
                    <a:pt x="1727" y="0"/>
                    <a:pt x="1694" y="15"/>
                    <a:pt x="1667" y="52"/>
                  </a:cubicBezTo>
                  <a:cubicBezTo>
                    <a:pt x="1545" y="264"/>
                    <a:pt x="1332" y="477"/>
                    <a:pt x="1120" y="690"/>
                  </a:cubicBezTo>
                  <a:cubicBezTo>
                    <a:pt x="725" y="1085"/>
                    <a:pt x="390" y="1571"/>
                    <a:pt x="25" y="2027"/>
                  </a:cubicBezTo>
                  <a:cubicBezTo>
                    <a:pt x="1" y="2052"/>
                    <a:pt x="36" y="2096"/>
                    <a:pt x="82" y="2096"/>
                  </a:cubicBezTo>
                  <a:cubicBezTo>
                    <a:pt x="93" y="2096"/>
                    <a:pt x="105" y="2094"/>
                    <a:pt x="117" y="2088"/>
                  </a:cubicBezTo>
                  <a:cubicBezTo>
                    <a:pt x="481" y="1662"/>
                    <a:pt x="877" y="1237"/>
                    <a:pt x="1241" y="811"/>
                  </a:cubicBezTo>
                  <a:cubicBezTo>
                    <a:pt x="1424" y="568"/>
                    <a:pt x="1576" y="325"/>
                    <a:pt x="1819" y="143"/>
                  </a:cubicBezTo>
                  <a:cubicBezTo>
                    <a:pt x="1883" y="79"/>
                    <a:pt x="1827" y="0"/>
                    <a:pt x="1757" y="0"/>
                  </a:cubicBezTo>
                  <a:close/>
                </a:path>
              </a:pathLst>
            </a:custGeom>
            <a:solidFill>
              <a:srgbClr val="635BA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0" name="Google Shape;1410;p52"/>
            <p:cNvSpPr/>
            <p:nvPr/>
          </p:nvSpPr>
          <p:spPr>
            <a:xfrm>
              <a:off x="-5120425" y="13584475"/>
              <a:ext cx="46875" cy="52675"/>
            </a:xfrm>
            <a:custGeom>
              <a:avLst/>
              <a:gdLst/>
              <a:ahLst/>
              <a:cxnLst/>
              <a:rect l="l" t="t" r="r" b="b"/>
              <a:pathLst>
                <a:path w="1875" h="2107" extrusionOk="0">
                  <a:moveTo>
                    <a:pt x="1729" y="0"/>
                  </a:moveTo>
                  <a:cubicBezTo>
                    <a:pt x="1704" y="0"/>
                    <a:pt x="1679" y="13"/>
                    <a:pt x="1663" y="45"/>
                  </a:cubicBezTo>
                  <a:cubicBezTo>
                    <a:pt x="1511" y="288"/>
                    <a:pt x="1299" y="501"/>
                    <a:pt x="1116" y="684"/>
                  </a:cubicBezTo>
                  <a:cubicBezTo>
                    <a:pt x="721" y="1079"/>
                    <a:pt x="387" y="1595"/>
                    <a:pt x="22" y="2021"/>
                  </a:cubicBezTo>
                  <a:cubicBezTo>
                    <a:pt x="0" y="2064"/>
                    <a:pt x="25" y="2107"/>
                    <a:pt x="51" y="2107"/>
                  </a:cubicBezTo>
                  <a:cubicBezTo>
                    <a:pt x="62" y="2107"/>
                    <a:pt x="74" y="2100"/>
                    <a:pt x="83" y="2082"/>
                  </a:cubicBezTo>
                  <a:cubicBezTo>
                    <a:pt x="478" y="1656"/>
                    <a:pt x="843" y="1231"/>
                    <a:pt x="1238" y="805"/>
                  </a:cubicBezTo>
                  <a:cubicBezTo>
                    <a:pt x="1420" y="592"/>
                    <a:pt x="1572" y="349"/>
                    <a:pt x="1785" y="167"/>
                  </a:cubicBezTo>
                  <a:cubicBezTo>
                    <a:pt x="1874" y="100"/>
                    <a:pt x="1799" y="0"/>
                    <a:pt x="1729" y="0"/>
                  </a:cubicBezTo>
                  <a:close/>
                </a:path>
              </a:pathLst>
            </a:custGeom>
            <a:solidFill>
              <a:srgbClr val="635BA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1" name="Google Shape;1411;p52"/>
            <p:cNvSpPr/>
            <p:nvPr/>
          </p:nvSpPr>
          <p:spPr>
            <a:xfrm>
              <a:off x="-5039950" y="13649675"/>
              <a:ext cx="47050" cy="52400"/>
            </a:xfrm>
            <a:custGeom>
              <a:avLst/>
              <a:gdLst/>
              <a:ahLst/>
              <a:cxnLst/>
              <a:rect l="l" t="t" r="r" b="b"/>
              <a:pathLst>
                <a:path w="1882" h="2096" extrusionOk="0">
                  <a:moveTo>
                    <a:pt x="1757" y="0"/>
                  </a:moveTo>
                  <a:cubicBezTo>
                    <a:pt x="1727" y="0"/>
                    <a:pt x="1694" y="15"/>
                    <a:pt x="1666" y="51"/>
                  </a:cubicBezTo>
                  <a:cubicBezTo>
                    <a:pt x="1545" y="264"/>
                    <a:pt x="1332" y="477"/>
                    <a:pt x="1119" y="690"/>
                  </a:cubicBezTo>
                  <a:cubicBezTo>
                    <a:pt x="724" y="1085"/>
                    <a:pt x="390" y="1571"/>
                    <a:pt x="25" y="2027"/>
                  </a:cubicBezTo>
                  <a:cubicBezTo>
                    <a:pt x="0" y="2052"/>
                    <a:pt x="35" y="2096"/>
                    <a:pt x="66" y="2096"/>
                  </a:cubicBezTo>
                  <a:cubicBezTo>
                    <a:pt x="73" y="2096"/>
                    <a:pt x="80" y="2094"/>
                    <a:pt x="86" y="2088"/>
                  </a:cubicBezTo>
                  <a:cubicBezTo>
                    <a:pt x="481" y="1662"/>
                    <a:pt x="876" y="1237"/>
                    <a:pt x="1241" y="811"/>
                  </a:cubicBezTo>
                  <a:cubicBezTo>
                    <a:pt x="1423" y="568"/>
                    <a:pt x="1575" y="325"/>
                    <a:pt x="1818" y="142"/>
                  </a:cubicBezTo>
                  <a:cubicBezTo>
                    <a:pt x="1882" y="79"/>
                    <a:pt x="1827" y="0"/>
                    <a:pt x="1757" y="0"/>
                  </a:cubicBezTo>
                  <a:close/>
                </a:path>
              </a:pathLst>
            </a:custGeom>
            <a:solidFill>
              <a:srgbClr val="635BA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2" name="Google Shape;1412;p52"/>
            <p:cNvSpPr/>
            <p:nvPr/>
          </p:nvSpPr>
          <p:spPr>
            <a:xfrm>
              <a:off x="-4959325" y="13725800"/>
              <a:ext cx="46300" cy="52700"/>
            </a:xfrm>
            <a:custGeom>
              <a:avLst/>
              <a:gdLst/>
              <a:ahLst/>
              <a:cxnLst/>
              <a:rect l="l" t="t" r="r" b="b"/>
              <a:pathLst>
                <a:path w="1852" h="2108" extrusionOk="0">
                  <a:moveTo>
                    <a:pt x="1725" y="1"/>
                  </a:moveTo>
                  <a:cubicBezTo>
                    <a:pt x="1702" y="1"/>
                    <a:pt x="1679" y="14"/>
                    <a:pt x="1663" y="46"/>
                  </a:cubicBezTo>
                  <a:cubicBezTo>
                    <a:pt x="1511" y="289"/>
                    <a:pt x="1298" y="502"/>
                    <a:pt x="1116" y="684"/>
                  </a:cubicBezTo>
                  <a:cubicBezTo>
                    <a:pt x="721" y="1079"/>
                    <a:pt x="356" y="1596"/>
                    <a:pt x="22" y="2022"/>
                  </a:cubicBezTo>
                  <a:cubicBezTo>
                    <a:pt x="0" y="2065"/>
                    <a:pt x="24" y="2108"/>
                    <a:pt x="51" y="2108"/>
                  </a:cubicBezTo>
                  <a:cubicBezTo>
                    <a:pt x="62" y="2108"/>
                    <a:pt x="74" y="2100"/>
                    <a:pt x="83" y="2082"/>
                  </a:cubicBezTo>
                  <a:cubicBezTo>
                    <a:pt x="478" y="1657"/>
                    <a:pt x="842" y="1231"/>
                    <a:pt x="1238" y="806"/>
                  </a:cubicBezTo>
                  <a:cubicBezTo>
                    <a:pt x="1420" y="593"/>
                    <a:pt x="1572" y="350"/>
                    <a:pt x="1785" y="167"/>
                  </a:cubicBezTo>
                  <a:cubicBezTo>
                    <a:pt x="1852" y="100"/>
                    <a:pt x="1787" y="1"/>
                    <a:pt x="1725" y="1"/>
                  </a:cubicBezTo>
                  <a:close/>
                </a:path>
              </a:pathLst>
            </a:custGeom>
            <a:solidFill>
              <a:srgbClr val="635BA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3" name="Google Shape;1413;p52"/>
            <p:cNvSpPr/>
            <p:nvPr/>
          </p:nvSpPr>
          <p:spPr>
            <a:xfrm>
              <a:off x="-4866700" y="13806325"/>
              <a:ext cx="47125" cy="52300"/>
            </a:xfrm>
            <a:custGeom>
              <a:avLst/>
              <a:gdLst/>
              <a:ahLst/>
              <a:cxnLst/>
              <a:rect l="l" t="t" r="r" b="b"/>
              <a:pathLst>
                <a:path w="1885" h="2092" extrusionOk="0">
                  <a:moveTo>
                    <a:pt x="1735" y="1"/>
                  </a:moveTo>
                  <a:cubicBezTo>
                    <a:pt x="1708" y="1"/>
                    <a:pt x="1683" y="14"/>
                    <a:pt x="1666" y="47"/>
                  </a:cubicBezTo>
                  <a:cubicBezTo>
                    <a:pt x="1514" y="290"/>
                    <a:pt x="1332" y="503"/>
                    <a:pt x="1119" y="685"/>
                  </a:cubicBezTo>
                  <a:cubicBezTo>
                    <a:pt x="724" y="1080"/>
                    <a:pt x="390" y="1567"/>
                    <a:pt x="25" y="2022"/>
                  </a:cubicBezTo>
                  <a:cubicBezTo>
                    <a:pt x="0" y="2047"/>
                    <a:pt x="36" y="2092"/>
                    <a:pt x="66" y="2092"/>
                  </a:cubicBezTo>
                  <a:cubicBezTo>
                    <a:pt x="73" y="2092"/>
                    <a:pt x="80" y="2089"/>
                    <a:pt x="86" y="2083"/>
                  </a:cubicBezTo>
                  <a:cubicBezTo>
                    <a:pt x="481" y="1658"/>
                    <a:pt x="876" y="1232"/>
                    <a:pt x="1241" y="807"/>
                  </a:cubicBezTo>
                  <a:cubicBezTo>
                    <a:pt x="1423" y="594"/>
                    <a:pt x="1575" y="320"/>
                    <a:pt x="1818" y="138"/>
                  </a:cubicBezTo>
                  <a:cubicBezTo>
                    <a:pt x="1885" y="94"/>
                    <a:pt x="1806" y="1"/>
                    <a:pt x="1735" y="1"/>
                  </a:cubicBezTo>
                  <a:close/>
                </a:path>
              </a:pathLst>
            </a:custGeom>
            <a:solidFill>
              <a:srgbClr val="635BA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18" name="Google Shape;1418;p52">
            <a:hlinkClick r:id="rId4" action="ppaction://hlinksldjump"/>
          </p:cNvPr>
          <p:cNvSpPr/>
          <p:nvPr/>
        </p:nvSpPr>
        <p:spPr>
          <a:xfrm>
            <a:off x="547400" y="742674"/>
            <a:ext cx="347003" cy="341411"/>
          </a:xfrm>
          <a:custGeom>
            <a:avLst/>
            <a:gdLst/>
            <a:ahLst/>
            <a:cxnLst/>
            <a:rect l="l" t="t" r="r" b="b"/>
            <a:pathLst>
              <a:path w="212885" h="209134" extrusionOk="0">
                <a:moveTo>
                  <a:pt x="106442" y="0"/>
                </a:moveTo>
                <a:cubicBezTo>
                  <a:pt x="101296" y="0"/>
                  <a:pt x="96467" y="2010"/>
                  <a:pt x="92840" y="5637"/>
                </a:cubicBezTo>
                <a:lnTo>
                  <a:pt x="7574" y="90903"/>
                </a:lnTo>
                <a:cubicBezTo>
                  <a:pt x="7525" y="90928"/>
                  <a:pt x="7501" y="90977"/>
                  <a:pt x="7476" y="91001"/>
                </a:cubicBezTo>
                <a:cubicBezTo>
                  <a:pt x="1" y="98501"/>
                  <a:pt x="25" y="110682"/>
                  <a:pt x="7525" y="118181"/>
                </a:cubicBezTo>
                <a:cubicBezTo>
                  <a:pt x="10932" y="121613"/>
                  <a:pt x="15466" y="123598"/>
                  <a:pt x="20294" y="123794"/>
                </a:cubicBezTo>
                <a:cubicBezTo>
                  <a:pt x="20490" y="123818"/>
                  <a:pt x="20686" y="123818"/>
                  <a:pt x="20882" y="123818"/>
                </a:cubicBezTo>
                <a:lnTo>
                  <a:pt x="24289" y="123818"/>
                </a:lnTo>
                <a:lnTo>
                  <a:pt x="24289" y="186610"/>
                </a:lnTo>
                <a:cubicBezTo>
                  <a:pt x="24289" y="199036"/>
                  <a:pt x="34387" y="209133"/>
                  <a:pt x="46813" y="209133"/>
                </a:cubicBezTo>
                <a:lnTo>
                  <a:pt x="80194" y="209133"/>
                </a:lnTo>
                <a:cubicBezTo>
                  <a:pt x="83576" y="209133"/>
                  <a:pt x="86321" y="206388"/>
                  <a:pt x="86321" y="203006"/>
                </a:cubicBezTo>
                <a:lnTo>
                  <a:pt x="86321" y="153793"/>
                </a:lnTo>
                <a:cubicBezTo>
                  <a:pt x="86321" y="148131"/>
                  <a:pt x="90928" y="143523"/>
                  <a:pt x="96614" y="143523"/>
                </a:cubicBezTo>
                <a:lnTo>
                  <a:pt x="116295" y="143523"/>
                </a:lnTo>
                <a:cubicBezTo>
                  <a:pt x="121956" y="143523"/>
                  <a:pt x="126564" y="148131"/>
                  <a:pt x="126564" y="153793"/>
                </a:cubicBezTo>
                <a:lnTo>
                  <a:pt x="126564" y="203006"/>
                </a:lnTo>
                <a:cubicBezTo>
                  <a:pt x="126564" y="206388"/>
                  <a:pt x="129309" y="209133"/>
                  <a:pt x="132691" y="209133"/>
                </a:cubicBezTo>
                <a:lnTo>
                  <a:pt x="166072" y="209133"/>
                </a:lnTo>
                <a:cubicBezTo>
                  <a:pt x="178498" y="209133"/>
                  <a:pt x="188620" y="199036"/>
                  <a:pt x="188620" y="186610"/>
                </a:cubicBezTo>
                <a:lnTo>
                  <a:pt x="188620" y="123818"/>
                </a:lnTo>
                <a:lnTo>
                  <a:pt x="191757" y="123818"/>
                </a:lnTo>
                <a:cubicBezTo>
                  <a:pt x="196904" y="123818"/>
                  <a:pt x="201733" y="121833"/>
                  <a:pt x="205384" y="118181"/>
                </a:cubicBezTo>
                <a:cubicBezTo>
                  <a:pt x="212884" y="110682"/>
                  <a:pt x="212884" y="98476"/>
                  <a:pt x="205384" y="90977"/>
                </a:cubicBezTo>
                <a:lnTo>
                  <a:pt x="205384" y="90952"/>
                </a:lnTo>
                <a:lnTo>
                  <a:pt x="120069" y="5637"/>
                </a:lnTo>
                <a:cubicBezTo>
                  <a:pt x="116417" y="2010"/>
                  <a:pt x="111589" y="0"/>
                  <a:pt x="106442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89" name="Google Shape;4770;p85"/>
          <p:cNvPicPr preferRelativeResize="0"/>
          <p:nvPr/>
        </p:nvPicPr>
        <p:blipFill rotWithShape="1">
          <a:blip r:embed="rId5">
            <a:alphaModFix/>
          </a:blip>
          <a:srcRect l="2759" t="5125" r="2749" b="5116"/>
          <a:stretch/>
        </p:blipFill>
        <p:spPr>
          <a:xfrm>
            <a:off x="720901" y="2579685"/>
            <a:ext cx="3626426" cy="1867623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90" name="Google Shape;4399;p81"/>
          <p:cNvGrpSpPr/>
          <p:nvPr/>
        </p:nvGrpSpPr>
        <p:grpSpPr>
          <a:xfrm>
            <a:off x="7533505" y="1384397"/>
            <a:ext cx="1380337" cy="2720011"/>
            <a:chOff x="25998475" y="1115125"/>
            <a:chExt cx="963575" cy="1991600"/>
          </a:xfrm>
        </p:grpSpPr>
        <p:sp>
          <p:nvSpPr>
            <p:cNvPr id="191" name="Google Shape;4400;p81"/>
            <p:cNvSpPr/>
            <p:nvPr/>
          </p:nvSpPr>
          <p:spPr>
            <a:xfrm>
              <a:off x="26354100" y="1722500"/>
              <a:ext cx="85125" cy="111425"/>
            </a:xfrm>
            <a:custGeom>
              <a:avLst/>
              <a:gdLst/>
              <a:ahLst/>
              <a:cxnLst/>
              <a:rect l="l" t="t" r="r" b="b"/>
              <a:pathLst>
                <a:path w="3405" h="4457" extrusionOk="0">
                  <a:moveTo>
                    <a:pt x="2188" y="0"/>
                  </a:moveTo>
                  <a:cubicBezTo>
                    <a:pt x="1808" y="0"/>
                    <a:pt x="1371" y="38"/>
                    <a:pt x="973" y="140"/>
                  </a:cubicBezTo>
                  <a:cubicBezTo>
                    <a:pt x="1" y="384"/>
                    <a:pt x="1855" y="4457"/>
                    <a:pt x="1855" y="4457"/>
                  </a:cubicBezTo>
                  <a:lnTo>
                    <a:pt x="3405" y="2755"/>
                  </a:lnTo>
                  <a:cubicBezTo>
                    <a:pt x="3405" y="2755"/>
                    <a:pt x="3314" y="262"/>
                    <a:pt x="3192" y="140"/>
                  </a:cubicBezTo>
                  <a:cubicBezTo>
                    <a:pt x="3122" y="70"/>
                    <a:pt x="2707" y="0"/>
                    <a:pt x="218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4401;p81"/>
            <p:cNvSpPr/>
            <p:nvPr/>
          </p:nvSpPr>
          <p:spPr>
            <a:xfrm>
              <a:off x="25998475" y="1115125"/>
              <a:ext cx="357175" cy="531650"/>
            </a:xfrm>
            <a:custGeom>
              <a:avLst/>
              <a:gdLst/>
              <a:ahLst/>
              <a:cxnLst/>
              <a:rect l="l" t="t" r="r" b="b"/>
              <a:pathLst>
                <a:path w="14287" h="21266" extrusionOk="0">
                  <a:moveTo>
                    <a:pt x="6496" y="1"/>
                  </a:moveTo>
                  <a:cubicBezTo>
                    <a:pt x="6394" y="1"/>
                    <a:pt x="6299" y="21"/>
                    <a:pt x="6231" y="89"/>
                  </a:cubicBezTo>
                  <a:cubicBezTo>
                    <a:pt x="6171" y="180"/>
                    <a:pt x="6140" y="332"/>
                    <a:pt x="6140" y="453"/>
                  </a:cubicBezTo>
                  <a:cubicBezTo>
                    <a:pt x="6110" y="1335"/>
                    <a:pt x="6049" y="2277"/>
                    <a:pt x="5563" y="3037"/>
                  </a:cubicBezTo>
                  <a:cubicBezTo>
                    <a:pt x="4681" y="4435"/>
                    <a:pt x="2584" y="4861"/>
                    <a:pt x="1976" y="6411"/>
                  </a:cubicBezTo>
                  <a:cubicBezTo>
                    <a:pt x="1611" y="7292"/>
                    <a:pt x="1915" y="8417"/>
                    <a:pt x="2675" y="8995"/>
                  </a:cubicBezTo>
                  <a:cubicBezTo>
                    <a:pt x="2797" y="9055"/>
                    <a:pt x="2918" y="9147"/>
                    <a:pt x="2888" y="9268"/>
                  </a:cubicBezTo>
                  <a:cubicBezTo>
                    <a:pt x="2888" y="9359"/>
                    <a:pt x="2827" y="9420"/>
                    <a:pt x="2766" y="9450"/>
                  </a:cubicBezTo>
                  <a:cubicBezTo>
                    <a:pt x="2432" y="9724"/>
                    <a:pt x="2006" y="9906"/>
                    <a:pt x="1672" y="10150"/>
                  </a:cubicBezTo>
                  <a:cubicBezTo>
                    <a:pt x="1307" y="10393"/>
                    <a:pt x="1003" y="10788"/>
                    <a:pt x="1064" y="11213"/>
                  </a:cubicBezTo>
                  <a:cubicBezTo>
                    <a:pt x="1155" y="11821"/>
                    <a:pt x="1854" y="12095"/>
                    <a:pt x="2432" y="12247"/>
                  </a:cubicBezTo>
                  <a:cubicBezTo>
                    <a:pt x="1703" y="12885"/>
                    <a:pt x="547" y="13098"/>
                    <a:pt x="152" y="13949"/>
                  </a:cubicBezTo>
                  <a:cubicBezTo>
                    <a:pt x="31" y="14253"/>
                    <a:pt x="0" y="14557"/>
                    <a:pt x="31" y="14861"/>
                  </a:cubicBezTo>
                  <a:cubicBezTo>
                    <a:pt x="92" y="17049"/>
                    <a:pt x="1915" y="18782"/>
                    <a:pt x="3861" y="19785"/>
                  </a:cubicBezTo>
                  <a:cubicBezTo>
                    <a:pt x="5505" y="20620"/>
                    <a:pt x="7508" y="21265"/>
                    <a:pt x="9430" y="21265"/>
                  </a:cubicBezTo>
                  <a:cubicBezTo>
                    <a:pt x="9817" y="21265"/>
                    <a:pt x="10201" y="21239"/>
                    <a:pt x="10578" y="21183"/>
                  </a:cubicBezTo>
                  <a:cubicBezTo>
                    <a:pt x="10882" y="21122"/>
                    <a:pt x="11216" y="21092"/>
                    <a:pt x="11520" y="21092"/>
                  </a:cubicBezTo>
                  <a:cubicBezTo>
                    <a:pt x="11551" y="21062"/>
                    <a:pt x="11581" y="21062"/>
                    <a:pt x="11612" y="21031"/>
                  </a:cubicBezTo>
                  <a:cubicBezTo>
                    <a:pt x="12098" y="20697"/>
                    <a:pt x="12584" y="20332"/>
                    <a:pt x="13010" y="19937"/>
                  </a:cubicBezTo>
                  <a:cubicBezTo>
                    <a:pt x="13283" y="19663"/>
                    <a:pt x="13557" y="19420"/>
                    <a:pt x="13739" y="19086"/>
                  </a:cubicBezTo>
                  <a:cubicBezTo>
                    <a:pt x="14286" y="18083"/>
                    <a:pt x="13982" y="16776"/>
                    <a:pt x="13223" y="15925"/>
                  </a:cubicBezTo>
                  <a:cubicBezTo>
                    <a:pt x="12463" y="15074"/>
                    <a:pt x="11338" y="14618"/>
                    <a:pt x="10213" y="14405"/>
                  </a:cubicBezTo>
                  <a:cubicBezTo>
                    <a:pt x="9393" y="14223"/>
                    <a:pt x="8511" y="14162"/>
                    <a:pt x="7751" y="13797"/>
                  </a:cubicBezTo>
                  <a:cubicBezTo>
                    <a:pt x="6961" y="13432"/>
                    <a:pt x="6323" y="12672"/>
                    <a:pt x="6383" y="11821"/>
                  </a:cubicBezTo>
                  <a:cubicBezTo>
                    <a:pt x="6414" y="11213"/>
                    <a:pt x="6839" y="10666"/>
                    <a:pt x="7356" y="10271"/>
                  </a:cubicBezTo>
                  <a:cubicBezTo>
                    <a:pt x="6687" y="10058"/>
                    <a:pt x="5897" y="9724"/>
                    <a:pt x="5684" y="9055"/>
                  </a:cubicBezTo>
                  <a:cubicBezTo>
                    <a:pt x="5532" y="8599"/>
                    <a:pt x="5654" y="8113"/>
                    <a:pt x="5897" y="7718"/>
                  </a:cubicBezTo>
                  <a:cubicBezTo>
                    <a:pt x="6110" y="7292"/>
                    <a:pt x="6444" y="6958"/>
                    <a:pt x="6779" y="6624"/>
                  </a:cubicBezTo>
                  <a:cubicBezTo>
                    <a:pt x="7721" y="5529"/>
                    <a:pt x="8450" y="4162"/>
                    <a:pt x="8390" y="2703"/>
                  </a:cubicBezTo>
                  <a:cubicBezTo>
                    <a:pt x="8359" y="1639"/>
                    <a:pt x="7751" y="575"/>
                    <a:pt x="6839" y="58"/>
                  </a:cubicBezTo>
                  <a:cubicBezTo>
                    <a:pt x="6809" y="58"/>
                    <a:pt x="6779" y="28"/>
                    <a:pt x="6748" y="28"/>
                  </a:cubicBezTo>
                  <a:cubicBezTo>
                    <a:pt x="6667" y="14"/>
                    <a:pt x="6579" y="1"/>
                    <a:pt x="6496" y="1"/>
                  </a:cubicBezTo>
                  <a:close/>
                </a:path>
              </a:pathLst>
            </a:custGeom>
            <a:solidFill>
              <a:srgbClr val="FF8B8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4402;p81"/>
            <p:cNvSpPr/>
            <p:nvPr/>
          </p:nvSpPr>
          <p:spPr>
            <a:xfrm>
              <a:off x="26136775" y="1116575"/>
              <a:ext cx="291050" cy="525850"/>
            </a:xfrm>
            <a:custGeom>
              <a:avLst/>
              <a:gdLst/>
              <a:ahLst/>
              <a:cxnLst/>
              <a:rect l="l" t="t" r="r" b="b"/>
              <a:pathLst>
                <a:path w="11642" h="21034" extrusionOk="0">
                  <a:moveTo>
                    <a:pt x="1307" y="0"/>
                  </a:moveTo>
                  <a:cubicBezTo>
                    <a:pt x="2219" y="517"/>
                    <a:pt x="2827" y="1611"/>
                    <a:pt x="2858" y="2675"/>
                  </a:cubicBezTo>
                  <a:cubicBezTo>
                    <a:pt x="2918" y="4104"/>
                    <a:pt x="2189" y="5471"/>
                    <a:pt x="1247" y="6566"/>
                  </a:cubicBezTo>
                  <a:cubicBezTo>
                    <a:pt x="912" y="6930"/>
                    <a:pt x="578" y="7265"/>
                    <a:pt x="365" y="7660"/>
                  </a:cubicBezTo>
                  <a:cubicBezTo>
                    <a:pt x="122" y="8055"/>
                    <a:pt x="0" y="8572"/>
                    <a:pt x="152" y="8997"/>
                  </a:cubicBezTo>
                  <a:cubicBezTo>
                    <a:pt x="365" y="9696"/>
                    <a:pt x="1155" y="10000"/>
                    <a:pt x="1824" y="10244"/>
                  </a:cubicBezTo>
                  <a:cubicBezTo>
                    <a:pt x="1338" y="10608"/>
                    <a:pt x="882" y="11155"/>
                    <a:pt x="851" y="11794"/>
                  </a:cubicBezTo>
                  <a:cubicBezTo>
                    <a:pt x="791" y="12614"/>
                    <a:pt x="1459" y="13374"/>
                    <a:pt x="2219" y="13739"/>
                  </a:cubicBezTo>
                  <a:cubicBezTo>
                    <a:pt x="2979" y="14104"/>
                    <a:pt x="3861" y="14165"/>
                    <a:pt x="4681" y="14347"/>
                  </a:cubicBezTo>
                  <a:cubicBezTo>
                    <a:pt x="5806" y="14560"/>
                    <a:pt x="6931" y="15016"/>
                    <a:pt x="7691" y="15867"/>
                  </a:cubicBezTo>
                  <a:cubicBezTo>
                    <a:pt x="8450" y="16718"/>
                    <a:pt x="8754" y="18025"/>
                    <a:pt x="8207" y="19028"/>
                  </a:cubicBezTo>
                  <a:cubicBezTo>
                    <a:pt x="8025" y="19362"/>
                    <a:pt x="7751" y="19636"/>
                    <a:pt x="7478" y="19879"/>
                  </a:cubicBezTo>
                  <a:cubicBezTo>
                    <a:pt x="7052" y="20274"/>
                    <a:pt x="6566" y="20669"/>
                    <a:pt x="6080" y="20973"/>
                  </a:cubicBezTo>
                  <a:cubicBezTo>
                    <a:pt x="6049" y="21004"/>
                    <a:pt x="6019" y="21004"/>
                    <a:pt x="6019" y="21034"/>
                  </a:cubicBezTo>
                  <a:cubicBezTo>
                    <a:pt x="6779" y="20973"/>
                    <a:pt x="7539" y="20912"/>
                    <a:pt x="8238" y="20669"/>
                  </a:cubicBezTo>
                  <a:cubicBezTo>
                    <a:pt x="9241" y="20274"/>
                    <a:pt x="10061" y="19453"/>
                    <a:pt x="10669" y="18572"/>
                  </a:cubicBezTo>
                  <a:cubicBezTo>
                    <a:pt x="10973" y="18086"/>
                    <a:pt x="11247" y="17538"/>
                    <a:pt x="11368" y="16991"/>
                  </a:cubicBezTo>
                  <a:cubicBezTo>
                    <a:pt x="11642" y="15715"/>
                    <a:pt x="11156" y="14377"/>
                    <a:pt x="10335" y="13405"/>
                  </a:cubicBezTo>
                  <a:cubicBezTo>
                    <a:pt x="9514" y="12402"/>
                    <a:pt x="8390" y="11733"/>
                    <a:pt x="7235" y="11125"/>
                  </a:cubicBezTo>
                  <a:cubicBezTo>
                    <a:pt x="7083" y="11034"/>
                    <a:pt x="6900" y="10943"/>
                    <a:pt x="6870" y="10760"/>
                  </a:cubicBezTo>
                  <a:cubicBezTo>
                    <a:pt x="6839" y="10548"/>
                    <a:pt x="6931" y="10456"/>
                    <a:pt x="7113" y="10396"/>
                  </a:cubicBezTo>
                  <a:cubicBezTo>
                    <a:pt x="8390" y="10000"/>
                    <a:pt x="8542" y="8298"/>
                    <a:pt x="8298" y="7204"/>
                  </a:cubicBezTo>
                  <a:cubicBezTo>
                    <a:pt x="8055" y="6140"/>
                    <a:pt x="7326" y="5228"/>
                    <a:pt x="6353" y="4803"/>
                  </a:cubicBezTo>
                  <a:cubicBezTo>
                    <a:pt x="5898" y="4596"/>
                    <a:pt x="5413" y="4496"/>
                    <a:pt x="4929" y="4496"/>
                  </a:cubicBezTo>
                  <a:cubicBezTo>
                    <a:pt x="4347" y="4496"/>
                    <a:pt x="3768" y="4642"/>
                    <a:pt x="3253" y="4924"/>
                  </a:cubicBezTo>
                  <a:cubicBezTo>
                    <a:pt x="3800" y="4043"/>
                    <a:pt x="4347" y="2979"/>
                    <a:pt x="3952" y="2006"/>
                  </a:cubicBezTo>
                  <a:cubicBezTo>
                    <a:pt x="3830" y="1642"/>
                    <a:pt x="3587" y="1368"/>
                    <a:pt x="3314" y="1094"/>
                  </a:cubicBezTo>
                  <a:cubicBezTo>
                    <a:pt x="2736" y="578"/>
                    <a:pt x="2067" y="213"/>
                    <a:pt x="1307" y="0"/>
                  </a:cubicBezTo>
                  <a:close/>
                </a:path>
              </a:pathLst>
            </a:custGeom>
            <a:solidFill>
              <a:srgbClr val="FF77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4403;p81"/>
            <p:cNvSpPr/>
            <p:nvPr/>
          </p:nvSpPr>
          <p:spPr>
            <a:xfrm>
              <a:off x="26556225" y="1200925"/>
              <a:ext cx="63675" cy="58550"/>
            </a:xfrm>
            <a:custGeom>
              <a:avLst/>
              <a:gdLst/>
              <a:ahLst/>
              <a:cxnLst/>
              <a:rect l="l" t="t" r="r" b="b"/>
              <a:pathLst>
                <a:path w="2547" h="2342" extrusionOk="0">
                  <a:moveTo>
                    <a:pt x="548" y="0"/>
                  </a:moveTo>
                  <a:cubicBezTo>
                    <a:pt x="1" y="0"/>
                    <a:pt x="548" y="2341"/>
                    <a:pt x="548" y="2341"/>
                  </a:cubicBezTo>
                  <a:cubicBezTo>
                    <a:pt x="562" y="2341"/>
                    <a:pt x="575" y="2341"/>
                    <a:pt x="589" y="2341"/>
                  </a:cubicBezTo>
                  <a:cubicBezTo>
                    <a:pt x="1781" y="2341"/>
                    <a:pt x="2547" y="1027"/>
                    <a:pt x="1885" y="486"/>
                  </a:cubicBezTo>
                  <a:cubicBezTo>
                    <a:pt x="1801" y="414"/>
                    <a:pt x="1722" y="383"/>
                    <a:pt x="1649" y="383"/>
                  </a:cubicBezTo>
                  <a:cubicBezTo>
                    <a:pt x="1172" y="383"/>
                    <a:pt x="943" y="1733"/>
                    <a:pt x="943" y="1733"/>
                  </a:cubicBezTo>
                  <a:cubicBezTo>
                    <a:pt x="943" y="1733"/>
                    <a:pt x="1065" y="0"/>
                    <a:pt x="548" y="0"/>
                  </a:cubicBezTo>
                  <a:close/>
                </a:path>
              </a:pathLst>
            </a:custGeom>
            <a:solidFill>
              <a:srgbClr val="FFD2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4404;p81"/>
            <p:cNvSpPr/>
            <p:nvPr/>
          </p:nvSpPr>
          <p:spPr>
            <a:xfrm>
              <a:off x="26295600" y="2186250"/>
              <a:ext cx="557025" cy="163650"/>
            </a:xfrm>
            <a:custGeom>
              <a:avLst/>
              <a:gdLst/>
              <a:ahLst/>
              <a:cxnLst/>
              <a:rect l="l" t="t" r="r" b="b"/>
              <a:pathLst>
                <a:path w="22281" h="6546" extrusionOk="0">
                  <a:moveTo>
                    <a:pt x="13783" y="1"/>
                  </a:moveTo>
                  <a:cubicBezTo>
                    <a:pt x="8250" y="1"/>
                    <a:pt x="0" y="3171"/>
                    <a:pt x="0" y="3171"/>
                  </a:cubicBezTo>
                  <a:lnTo>
                    <a:pt x="5866" y="6545"/>
                  </a:lnTo>
                  <a:lnTo>
                    <a:pt x="22280" y="6089"/>
                  </a:lnTo>
                  <a:cubicBezTo>
                    <a:pt x="22280" y="6089"/>
                    <a:pt x="20274" y="527"/>
                    <a:pt x="14803" y="41"/>
                  </a:cubicBezTo>
                  <a:cubicBezTo>
                    <a:pt x="14476" y="13"/>
                    <a:pt x="14135" y="1"/>
                    <a:pt x="13783" y="1"/>
                  </a:cubicBezTo>
                  <a:close/>
                </a:path>
              </a:pathLst>
            </a:custGeom>
            <a:solidFill>
              <a:srgbClr val="17171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4405;p81"/>
            <p:cNvSpPr/>
            <p:nvPr/>
          </p:nvSpPr>
          <p:spPr>
            <a:xfrm>
              <a:off x="26300300" y="2222200"/>
              <a:ext cx="308400" cy="776000"/>
            </a:xfrm>
            <a:custGeom>
              <a:avLst/>
              <a:gdLst/>
              <a:ahLst/>
              <a:cxnLst/>
              <a:rect l="l" t="t" r="r" b="b"/>
              <a:pathLst>
                <a:path w="12336" h="31040" extrusionOk="0">
                  <a:moveTo>
                    <a:pt x="2820" y="1"/>
                  </a:moveTo>
                  <a:cubicBezTo>
                    <a:pt x="2628" y="1"/>
                    <a:pt x="0" y="7341"/>
                    <a:pt x="2760" y="14530"/>
                  </a:cubicBezTo>
                  <a:cubicBezTo>
                    <a:pt x="5466" y="21490"/>
                    <a:pt x="9782" y="28329"/>
                    <a:pt x="10055" y="28633"/>
                  </a:cubicBezTo>
                  <a:cubicBezTo>
                    <a:pt x="10053" y="28633"/>
                    <a:pt x="10050" y="28633"/>
                    <a:pt x="10046" y="28633"/>
                  </a:cubicBezTo>
                  <a:cubicBezTo>
                    <a:pt x="9776" y="28633"/>
                    <a:pt x="7235" y="29771"/>
                    <a:pt x="5435" y="30792"/>
                  </a:cubicBezTo>
                  <a:cubicBezTo>
                    <a:pt x="5960" y="30955"/>
                    <a:pt x="6511" y="31040"/>
                    <a:pt x="7060" y="31040"/>
                  </a:cubicBezTo>
                  <a:cubicBezTo>
                    <a:pt x="7529" y="31040"/>
                    <a:pt x="7996" y="30978"/>
                    <a:pt x="8444" y="30852"/>
                  </a:cubicBezTo>
                  <a:cubicBezTo>
                    <a:pt x="9235" y="30609"/>
                    <a:pt x="9995" y="30153"/>
                    <a:pt x="10755" y="29819"/>
                  </a:cubicBezTo>
                  <a:cubicBezTo>
                    <a:pt x="11119" y="29667"/>
                    <a:pt x="11484" y="29545"/>
                    <a:pt x="11879" y="29454"/>
                  </a:cubicBezTo>
                  <a:cubicBezTo>
                    <a:pt x="12335" y="28603"/>
                    <a:pt x="12183" y="28178"/>
                    <a:pt x="12183" y="28178"/>
                  </a:cubicBezTo>
                  <a:lnTo>
                    <a:pt x="10967" y="4195"/>
                  </a:lnTo>
                  <a:cubicBezTo>
                    <a:pt x="10967" y="4195"/>
                    <a:pt x="4463" y="183"/>
                    <a:pt x="2821" y="1"/>
                  </a:cubicBezTo>
                  <a:cubicBezTo>
                    <a:pt x="2821" y="1"/>
                    <a:pt x="2821" y="1"/>
                    <a:pt x="2820" y="1"/>
                  </a:cubicBezTo>
                  <a:close/>
                </a:path>
              </a:pathLst>
            </a:custGeom>
            <a:solidFill>
              <a:srgbClr val="FFB8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4406;p81"/>
            <p:cNvSpPr/>
            <p:nvPr/>
          </p:nvSpPr>
          <p:spPr>
            <a:xfrm>
              <a:off x="26560025" y="2280325"/>
              <a:ext cx="288800" cy="797550"/>
            </a:xfrm>
            <a:custGeom>
              <a:avLst/>
              <a:gdLst/>
              <a:ahLst/>
              <a:cxnLst/>
              <a:rect l="l" t="t" r="r" b="b"/>
              <a:pathLst>
                <a:path w="11552" h="31902" extrusionOk="0">
                  <a:moveTo>
                    <a:pt x="9761" y="0"/>
                  </a:moveTo>
                  <a:cubicBezTo>
                    <a:pt x="5776" y="0"/>
                    <a:pt x="578" y="1627"/>
                    <a:pt x="578" y="1627"/>
                  </a:cubicBezTo>
                  <a:cubicBezTo>
                    <a:pt x="578" y="1627"/>
                    <a:pt x="578" y="1870"/>
                    <a:pt x="578" y="1901"/>
                  </a:cubicBezTo>
                  <a:cubicBezTo>
                    <a:pt x="730" y="5822"/>
                    <a:pt x="882" y="9773"/>
                    <a:pt x="1034" y="13694"/>
                  </a:cubicBezTo>
                  <a:cubicBezTo>
                    <a:pt x="1125" y="16217"/>
                    <a:pt x="1217" y="18770"/>
                    <a:pt x="1308" y="21293"/>
                  </a:cubicBezTo>
                  <a:cubicBezTo>
                    <a:pt x="1338" y="22266"/>
                    <a:pt x="1369" y="23238"/>
                    <a:pt x="1399" y="24211"/>
                  </a:cubicBezTo>
                  <a:cubicBezTo>
                    <a:pt x="1429" y="24758"/>
                    <a:pt x="1612" y="25427"/>
                    <a:pt x="1429" y="25974"/>
                  </a:cubicBezTo>
                  <a:cubicBezTo>
                    <a:pt x="1429" y="26035"/>
                    <a:pt x="1399" y="26096"/>
                    <a:pt x="1369" y="26126"/>
                  </a:cubicBezTo>
                  <a:cubicBezTo>
                    <a:pt x="1673" y="26582"/>
                    <a:pt x="1764" y="27160"/>
                    <a:pt x="1612" y="27676"/>
                  </a:cubicBezTo>
                  <a:cubicBezTo>
                    <a:pt x="1429" y="28193"/>
                    <a:pt x="1034" y="28618"/>
                    <a:pt x="670" y="29044"/>
                  </a:cubicBezTo>
                  <a:cubicBezTo>
                    <a:pt x="335" y="29500"/>
                    <a:pt x="1" y="30017"/>
                    <a:pt x="62" y="30564"/>
                  </a:cubicBezTo>
                  <a:cubicBezTo>
                    <a:pt x="92" y="31050"/>
                    <a:pt x="426" y="31476"/>
                    <a:pt x="852" y="31719"/>
                  </a:cubicBezTo>
                  <a:cubicBezTo>
                    <a:pt x="1034" y="31810"/>
                    <a:pt x="1186" y="31871"/>
                    <a:pt x="1369" y="31901"/>
                  </a:cubicBezTo>
                  <a:cubicBezTo>
                    <a:pt x="2432" y="30503"/>
                    <a:pt x="3040" y="28679"/>
                    <a:pt x="3770" y="27129"/>
                  </a:cubicBezTo>
                  <a:cubicBezTo>
                    <a:pt x="8816" y="19865"/>
                    <a:pt x="11551" y="138"/>
                    <a:pt x="11551" y="138"/>
                  </a:cubicBezTo>
                  <a:cubicBezTo>
                    <a:pt x="11003" y="42"/>
                    <a:pt x="10397" y="0"/>
                    <a:pt x="9761" y="0"/>
                  </a:cubicBezTo>
                  <a:close/>
                </a:path>
              </a:pathLst>
            </a:custGeom>
            <a:solidFill>
              <a:srgbClr val="FFB8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4407;p81"/>
            <p:cNvSpPr/>
            <p:nvPr/>
          </p:nvSpPr>
          <p:spPr>
            <a:xfrm>
              <a:off x="26295600" y="2008825"/>
              <a:ext cx="564600" cy="372975"/>
            </a:xfrm>
            <a:custGeom>
              <a:avLst/>
              <a:gdLst/>
              <a:ahLst/>
              <a:cxnLst/>
              <a:rect l="l" t="t" r="r" b="b"/>
              <a:pathLst>
                <a:path w="22584" h="14919" extrusionOk="0">
                  <a:moveTo>
                    <a:pt x="10735" y="1"/>
                  </a:moveTo>
                  <a:cubicBezTo>
                    <a:pt x="8740" y="1"/>
                    <a:pt x="7143" y="238"/>
                    <a:pt x="7143" y="238"/>
                  </a:cubicBezTo>
                  <a:cubicBezTo>
                    <a:pt x="7143" y="238"/>
                    <a:pt x="0" y="4372"/>
                    <a:pt x="0" y="10268"/>
                  </a:cubicBezTo>
                  <a:cubicBezTo>
                    <a:pt x="1041" y="10063"/>
                    <a:pt x="2190" y="9926"/>
                    <a:pt x="3344" y="9926"/>
                  </a:cubicBezTo>
                  <a:cubicBezTo>
                    <a:pt x="6641" y="9926"/>
                    <a:pt x="9982" y="11047"/>
                    <a:pt x="10973" y="14919"/>
                  </a:cubicBezTo>
                  <a:cubicBezTo>
                    <a:pt x="10973" y="14919"/>
                    <a:pt x="15328" y="12085"/>
                    <a:pt x="19034" y="12085"/>
                  </a:cubicBezTo>
                  <a:cubicBezTo>
                    <a:pt x="20243" y="12085"/>
                    <a:pt x="21383" y="12386"/>
                    <a:pt x="22280" y="13186"/>
                  </a:cubicBezTo>
                  <a:cubicBezTo>
                    <a:pt x="22584" y="8779"/>
                    <a:pt x="18572" y="1514"/>
                    <a:pt x="15198" y="542"/>
                  </a:cubicBezTo>
                  <a:cubicBezTo>
                    <a:pt x="13801" y="123"/>
                    <a:pt x="12166" y="1"/>
                    <a:pt x="10735" y="1"/>
                  </a:cubicBezTo>
                  <a:close/>
                </a:path>
              </a:pathLst>
            </a:custGeom>
            <a:solidFill>
              <a:srgbClr val="C2B9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4408;p81"/>
            <p:cNvSpPr/>
            <p:nvPr/>
          </p:nvSpPr>
          <p:spPr>
            <a:xfrm>
              <a:off x="26449100" y="1246075"/>
              <a:ext cx="512950" cy="671825"/>
            </a:xfrm>
            <a:custGeom>
              <a:avLst/>
              <a:gdLst/>
              <a:ahLst/>
              <a:cxnLst/>
              <a:rect l="l" t="t" r="r" b="b"/>
              <a:pathLst>
                <a:path w="20518" h="26873" extrusionOk="0">
                  <a:moveTo>
                    <a:pt x="6749" y="1"/>
                  </a:moveTo>
                  <a:cubicBezTo>
                    <a:pt x="5121" y="1"/>
                    <a:pt x="3891" y="413"/>
                    <a:pt x="3891" y="413"/>
                  </a:cubicBezTo>
                  <a:cubicBezTo>
                    <a:pt x="2280" y="778"/>
                    <a:pt x="456" y="6158"/>
                    <a:pt x="213" y="8772"/>
                  </a:cubicBezTo>
                  <a:cubicBezTo>
                    <a:pt x="0" y="11386"/>
                    <a:pt x="1429" y="17526"/>
                    <a:pt x="1429" y="17526"/>
                  </a:cubicBezTo>
                  <a:cubicBezTo>
                    <a:pt x="1429" y="17526"/>
                    <a:pt x="5593" y="24517"/>
                    <a:pt x="13253" y="26614"/>
                  </a:cubicBezTo>
                  <a:cubicBezTo>
                    <a:pt x="13847" y="26779"/>
                    <a:pt x="14461" y="26872"/>
                    <a:pt x="15066" y="26872"/>
                  </a:cubicBezTo>
                  <a:cubicBezTo>
                    <a:pt x="16133" y="26872"/>
                    <a:pt x="17171" y="26583"/>
                    <a:pt x="18025" y="25885"/>
                  </a:cubicBezTo>
                  <a:cubicBezTo>
                    <a:pt x="19788" y="24426"/>
                    <a:pt x="20517" y="21690"/>
                    <a:pt x="20152" y="19501"/>
                  </a:cubicBezTo>
                  <a:cubicBezTo>
                    <a:pt x="19970" y="18346"/>
                    <a:pt x="19453" y="17252"/>
                    <a:pt x="18754" y="16310"/>
                  </a:cubicBezTo>
                  <a:cubicBezTo>
                    <a:pt x="18055" y="15428"/>
                    <a:pt x="17082" y="14851"/>
                    <a:pt x="16383" y="14000"/>
                  </a:cubicBezTo>
                  <a:cubicBezTo>
                    <a:pt x="15289" y="12632"/>
                    <a:pt x="15167" y="10352"/>
                    <a:pt x="14864" y="8681"/>
                  </a:cubicBezTo>
                  <a:cubicBezTo>
                    <a:pt x="14468" y="6705"/>
                    <a:pt x="13921" y="4729"/>
                    <a:pt x="12766" y="3027"/>
                  </a:cubicBezTo>
                  <a:cubicBezTo>
                    <a:pt x="11110" y="567"/>
                    <a:pt x="8657" y="1"/>
                    <a:pt x="6749" y="1"/>
                  </a:cubicBezTo>
                  <a:close/>
                </a:path>
              </a:pathLst>
            </a:custGeom>
            <a:solidFill>
              <a:srgbClr val="FFD2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4409;p81"/>
            <p:cNvSpPr/>
            <p:nvPr/>
          </p:nvSpPr>
          <p:spPr>
            <a:xfrm>
              <a:off x="26383750" y="1644700"/>
              <a:ext cx="442575" cy="424175"/>
            </a:xfrm>
            <a:custGeom>
              <a:avLst/>
              <a:gdLst/>
              <a:ahLst/>
              <a:cxnLst/>
              <a:rect l="l" t="t" r="r" b="b"/>
              <a:pathLst>
                <a:path w="17703" h="16967" extrusionOk="0">
                  <a:moveTo>
                    <a:pt x="10122" y="0"/>
                  </a:moveTo>
                  <a:lnTo>
                    <a:pt x="6474" y="456"/>
                  </a:lnTo>
                  <a:lnTo>
                    <a:pt x="3161" y="2371"/>
                  </a:lnTo>
                  <a:cubicBezTo>
                    <a:pt x="3161" y="2371"/>
                    <a:pt x="0" y="6201"/>
                    <a:pt x="456" y="10517"/>
                  </a:cubicBezTo>
                  <a:cubicBezTo>
                    <a:pt x="942" y="14833"/>
                    <a:pt x="3556" y="16718"/>
                    <a:pt x="7143" y="16961"/>
                  </a:cubicBezTo>
                  <a:cubicBezTo>
                    <a:pt x="7195" y="16964"/>
                    <a:pt x="7247" y="16966"/>
                    <a:pt x="7300" y="16966"/>
                  </a:cubicBezTo>
                  <a:cubicBezTo>
                    <a:pt x="10957" y="16966"/>
                    <a:pt x="17702" y="8788"/>
                    <a:pt x="16444" y="4863"/>
                  </a:cubicBezTo>
                  <a:cubicBezTo>
                    <a:pt x="15167" y="882"/>
                    <a:pt x="10122" y="0"/>
                    <a:pt x="1012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4410;p81"/>
            <p:cNvSpPr/>
            <p:nvPr/>
          </p:nvSpPr>
          <p:spPr>
            <a:xfrm>
              <a:off x="26455175" y="1251825"/>
              <a:ext cx="120825" cy="91975"/>
            </a:xfrm>
            <a:custGeom>
              <a:avLst/>
              <a:gdLst/>
              <a:ahLst/>
              <a:cxnLst/>
              <a:rect l="l" t="t" r="r" b="b"/>
              <a:pathLst>
                <a:path w="4833" h="3679" extrusionOk="0">
                  <a:moveTo>
                    <a:pt x="4833" y="1"/>
                  </a:moveTo>
                  <a:cubicBezTo>
                    <a:pt x="2584" y="61"/>
                    <a:pt x="639" y="1551"/>
                    <a:pt x="0" y="3679"/>
                  </a:cubicBezTo>
                  <a:cubicBezTo>
                    <a:pt x="1216" y="3344"/>
                    <a:pt x="3830" y="2372"/>
                    <a:pt x="4833" y="1"/>
                  </a:cubicBezTo>
                  <a:close/>
                </a:path>
              </a:pathLst>
            </a:custGeom>
            <a:solidFill>
              <a:srgbClr val="FFD2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4411;p81"/>
            <p:cNvSpPr/>
            <p:nvPr/>
          </p:nvSpPr>
          <p:spPr>
            <a:xfrm>
              <a:off x="26623100" y="1256400"/>
              <a:ext cx="133000" cy="179350"/>
            </a:xfrm>
            <a:custGeom>
              <a:avLst/>
              <a:gdLst/>
              <a:ahLst/>
              <a:cxnLst/>
              <a:rect l="l" t="t" r="r" b="b"/>
              <a:pathLst>
                <a:path w="5320" h="7174" extrusionOk="0">
                  <a:moveTo>
                    <a:pt x="1" y="0"/>
                  </a:moveTo>
                  <a:cubicBezTo>
                    <a:pt x="1" y="1520"/>
                    <a:pt x="457" y="5258"/>
                    <a:pt x="4803" y="7173"/>
                  </a:cubicBezTo>
                  <a:lnTo>
                    <a:pt x="4986" y="5806"/>
                  </a:lnTo>
                  <a:cubicBezTo>
                    <a:pt x="5320" y="2979"/>
                    <a:pt x="3283" y="365"/>
                    <a:pt x="426" y="3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FD2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4412;p81"/>
            <p:cNvSpPr/>
            <p:nvPr/>
          </p:nvSpPr>
          <p:spPr>
            <a:xfrm>
              <a:off x="26733300" y="1423050"/>
              <a:ext cx="92300" cy="74650"/>
            </a:xfrm>
            <a:custGeom>
              <a:avLst/>
              <a:gdLst/>
              <a:ahLst/>
              <a:cxnLst/>
              <a:rect l="l" t="t" r="r" b="b"/>
              <a:pathLst>
                <a:path w="3692" h="2986" extrusionOk="0">
                  <a:moveTo>
                    <a:pt x="2232" y="1"/>
                  </a:moveTo>
                  <a:cubicBezTo>
                    <a:pt x="1367" y="1"/>
                    <a:pt x="395" y="507"/>
                    <a:pt x="395" y="507"/>
                  </a:cubicBezTo>
                  <a:cubicBezTo>
                    <a:pt x="395" y="507"/>
                    <a:pt x="0" y="2301"/>
                    <a:pt x="122" y="2817"/>
                  </a:cubicBezTo>
                  <a:cubicBezTo>
                    <a:pt x="325" y="2905"/>
                    <a:pt x="770" y="2986"/>
                    <a:pt x="1273" y="2986"/>
                  </a:cubicBezTo>
                  <a:cubicBezTo>
                    <a:pt x="2348" y="2986"/>
                    <a:pt x="3692" y="2616"/>
                    <a:pt x="3526" y="1146"/>
                  </a:cubicBezTo>
                  <a:cubicBezTo>
                    <a:pt x="3412" y="259"/>
                    <a:pt x="2849" y="1"/>
                    <a:pt x="2232" y="1"/>
                  </a:cubicBezTo>
                  <a:close/>
                </a:path>
              </a:pathLst>
            </a:custGeom>
            <a:solidFill>
              <a:srgbClr val="E2A69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4413;p81"/>
            <p:cNvSpPr/>
            <p:nvPr/>
          </p:nvSpPr>
          <p:spPr>
            <a:xfrm>
              <a:off x="26753625" y="1439500"/>
              <a:ext cx="54150" cy="44250"/>
            </a:xfrm>
            <a:custGeom>
              <a:avLst/>
              <a:gdLst/>
              <a:ahLst/>
              <a:cxnLst/>
              <a:rect l="l" t="t" r="r" b="b"/>
              <a:pathLst>
                <a:path w="2166" h="1770" extrusionOk="0">
                  <a:moveTo>
                    <a:pt x="1958" y="0"/>
                  </a:moveTo>
                  <a:cubicBezTo>
                    <a:pt x="1012" y="0"/>
                    <a:pt x="277" y="749"/>
                    <a:pt x="38" y="1643"/>
                  </a:cubicBezTo>
                  <a:cubicBezTo>
                    <a:pt x="1" y="1718"/>
                    <a:pt x="67" y="1770"/>
                    <a:pt x="138" y="1770"/>
                  </a:cubicBezTo>
                  <a:cubicBezTo>
                    <a:pt x="182" y="1770"/>
                    <a:pt x="228" y="1750"/>
                    <a:pt x="251" y="1704"/>
                  </a:cubicBezTo>
                  <a:cubicBezTo>
                    <a:pt x="464" y="883"/>
                    <a:pt x="1132" y="214"/>
                    <a:pt x="2014" y="214"/>
                  </a:cubicBezTo>
                  <a:cubicBezTo>
                    <a:pt x="2166" y="214"/>
                    <a:pt x="2166" y="1"/>
                    <a:pt x="2014" y="1"/>
                  </a:cubicBezTo>
                  <a:cubicBezTo>
                    <a:pt x="1995" y="1"/>
                    <a:pt x="1976" y="0"/>
                    <a:pt x="1958" y="0"/>
                  </a:cubicBezTo>
                  <a:close/>
                </a:path>
              </a:pathLst>
            </a:custGeom>
            <a:solidFill>
              <a:srgbClr val="17171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4414;p81"/>
            <p:cNvSpPr/>
            <p:nvPr/>
          </p:nvSpPr>
          <p:spPr>
            <a:xfrm>
              <a:off x="26763925" y="1454900"/>
              <a:ext cx="48100" cy="10775"/>
            </a:xfrm>
            <a:custGeom>
              <a:avLst/>
              <a:gdLst/>
              <a:ahLst/>
              <a:cxnLst/>
              <a:rect l="l" t="t" r="r" b="b"/>
              <a:pathLst>
                <a:path w="1924" h="431" extrusionOk="0">
                  <a:moveTo>
                    <a:pt x="1005" y="1"/>
                  </a:moveTo>
                  <a:cubicBezTo>
                    <a:pt x="705" y="1"/>
                    <a:pt x="401" y="54"/>
                    <a:pt x="143" y="115"/>
                  </a:cubicBezTo>
                  <a:cubicBezTo>
                    <a:pt x="1" y="143"/>
                    <a:pt x="45" y="331"/>
                    <a:pt x="150" y="331"/>
                  </a:cubicBezTo>
                  <a:cubicBezTo>
                    <a:pt x="157" y="331"/>
                    <a:pt x="165" y="330"/>
                    <a:pt x="173" y="328"/>
                  </a:cubicBezTo>
                  <a:cubicBezTo>
                    <a:pt x="426" y="280"/>
                    <a:pt x="719" y="225"/>
                    <a:pt x="1002" y="225"/>
                  </a:cubicBezTo>
                  <a:cubicBezTo>
                    <a:pt x="1265" y="225"/>
                    <a:pt x="1519" y="273"/>
                    <a:pt x="1723" y="419"/>
                  </a:cubicBezTo>
                  <a:cubicBezTo>
                    <a:pt x="1740" y="427"/>
                    <a:pt x="1756" y="431"/>
                    <a:pt x="1772" y="431"/>
                  </a:cubicBezTo>
                  <a:cubicBezTo>
                    <a:pt x="1867" y="431"/>
                    <a:pt x="1924" y="285"/>
                    <a:pt x="1845" y="206"/>
                  </a:cubicBezTo>
                  <a:cubicBezTo>
                    <a:pt x="1602" y="54"/>
                    <a:pt x="1305" y="1"/>
                    <a:pt x="1005" y="1"/>
                  </a:cubicBezTo>
                  <a:close/>
                </a:path>
              </a:pathLst>
            </a:custGeom>
            <a:solidFill>
              <a:srgbClr val="17171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4415;p81"/>
            <p:cNvSpPr/>
            <p:nvPr/>
          </p:nvSpPr>
          <p:spPr>
            <a:xfrm>
              <a:off x="26610175" y="1643175"/>
              <a:ext cx="95025" cy="82975"/>
            </a:xfrm>
            <a:custGeom>
              <a:avLst/>
              <a:gdLst/>
              <a:ahLst/>
              <a:cxnLst/>
              <a:rect l="l" t="t" r="r" b="b"/>
              <a:pathLst>
                <a:path w="3801" h="3319" extrusionOk="0">
                  <a:moveTo>
                    <a:pt x="2828" y="0"/>
                  </a:moveTo>
                  <a:lnTo>
                    <a:pt x="1" y="1125"/>
                  </a:lnTo>
                  <a:cubicBezTo>
                    <a:pt x="1" y="1125"/>
                    <a:pt x="145" y="3318"/>
                    <a:pt x="1840" y="3318"/>
                  </a:cubicBezTo>
                  <a:cubicBezTo>
                    <a:pt x="1884" y="3318"/>
                    <a:pt x="1930" y="3317"/>
                    <a:pt x="1977" y="3313"/>
                  </a:cubicBezTo>
                  <a:cubicBezTo>
                    <a:pt x="3800" y="3192"/>
                    <a:pt x="2828" y="1"/>
                    <a:pt x="282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4416;p81"/>
            <p:cNvSpPr/>
            <p:nvPr/>
          </p:nvSpPr>
          <p:spPr>
            <a:xfrm>
              <a:off x="26497725" y="1628725"/>
              <a:ext cx="117800" cy="75475"/>
            </a:xfrm>
            <a:custGeom>
              <a:avLst/>
              <a:gdLst/>
              <a:ahLst/>
              <a:cxnLst/>
              <a:rect l="l" t="t" r="r" b="b"/>
              <a:pathLst>
                <a:path w="4712" h="3019" extrusionOk="0">
                  <a:moveTo>
                    <a:pt x="3101" y="1"/>
                  </a:moveTo>
                  <a:cubicBezTo>
                    <a:pt x="3101" y="1"/>
                    <a:pt x="0" y="1369"/>
                    <a:pt x="1459" y="2615"/>
                  </a:cubicBezTo>
                  <a:cubicBezTo>
                    <a:pt x="1801" y="2907"/>
                    <a:pt x="2161" y="3019"/>
                    <a:pt x="2513" y="3019"/>
                  </a:cubicBezTo>
                  <a:cubicBezTo>
                    <a:pt x="3660" y="3019"/>
                    <a:pt x="4712" y="1825"/>
                    <a:pt x="4712" y="1825"/>
                  </a:cubicBezTo>
                  <a:lnTo>
                    <a:pt x="31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4417;p81"/>
            <p:cNvSpPr/>
            <p:nvPr/>
          </p:nvSpPr>
          <p:spPr>
            <a:xfrm>
              <a:off x="26586625" y="1714600"/>
              <a:ext cx="23575" cy="22825"/>
            </a:xfrm>
            <a:custGeom>
              <a:avLst/>
              <a:gdLst/>
              <a:ahLst/>
              <a:cxnLst/>
              <a:rect l="l" t="t" r="r" b="b"/>
              <a:pathLst>
                <a:path w="943" h="913" extrusionOk="0">
                  <a:moveTo>
                    <a:pt x="487" y="1"/>
                  </a:moveTo>
                  <a:cubicBezTo>
                    <a:pt x="213" y="1"/>
                    <a:pt x="1" y="213"/>
                    <a:pt x="1" y="456"/>
                  </a:cubicBezTo>
                  <a:cubicBezTo>
                    <a:pt x="1" y="700"/>
                    <a:pt x="213" y="912"/>
                    <a:pt x="487" y="912"/>
                  </a:cubicBezTo>
                  <a:cubicBezTo>
                    <a:pt x="730" y="912"/>
                    <a:pt x="943" y="700"/>
                    <a:pt x="943" y="456"/>
                  </a:cubicBezTo>
                  <a:cubicBezTo>
                    <a:pt x="943" y="213"/>
                    <a:pt x="730" y="1"/>
                    <a:pt x="487" y="1"/>
                  </a:cubicBezTo>
                  <a:close/>
                </a:path>
              </a:pathLst>
            </a:custGeom>
            <a:solidFill>
              <a:srgbClr val="4329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4418;p81"/>
            <p:cNvSpPr/>
            <p:nvPr/>
          </p:nvSpPr>
          <p:spPr>
            <a:xfrm>
              <a:off x="26387725" y="2958550"/>
              <a:ext cx="209575" cy="79875"/>
            </a:xfrm>
            <a:custGeom>
              <a:avLst/>
              <a:gdLst/>
              <a:ahLst/>
              <a:cxnLst/>
              <a:rect l="l" t="t" r="r" b="b"/>
              <a:pathLst>
                <a:path w="8383" h="3195" extrusionOk="0">
                  <a:moveTo>
                    <a:pt x="8382" y="0"/>
                  </a:moveTo>
                  <a:lnTo>
                    <a:pt x="8382" y="0"/>
                  </a:lnTo>
                  <a:cubicBezTo>
                    <a:pt x="7987" y="91"/>
                    <a:pt x="7622" y="213"/>
                    <a:pt x="7258" y="365"/>
                  </a:cubicBezTo>
                  <a:cubicBezTo>
                    <a:pt x="6498" y="699"/>
                    <a:pt x="5738" y="1155"/>
                    <a:pt x="4947" y="1398"/>
                  </a:cubicBezTo>
                  <a:cubicBezTo>
                    <a:pt x="4499" y="1524"/>
                    <a:pt x="4032" y="1586"/>
                    <a:pt x="3563" y="1586"/>
                  </a:cubicBezTo>
                  <a:cubicBezTo>
                    <a:pt x="3014" y="1586"/>
                    <a:pt x="2463" y="1501"/>
                    <a:pt x="1938" y="1338"/>
                  </a:cubicBezTo>
                  <a:cubicBezTo>
                    <a:pt x="1118" y="1793"/>
                    <a:pt x="449" y="2249"/>
                    <a:pt x="267" y="2553"/>
                  </a:cubicBezTo>
                  <a:cubicBezTo>
                    <a:pt x="1" y="2958"/>
                    <a:pt x="762" y="3194"/>
                    <a:pt x="1889" y="3194"/>
                  </a:cubicBezTo>
                  <a:cubicBezTo>
                    <a:pt x="3472" y="3194"/>
                    <a:pt x="5777" y="2729"/>
                    <a:pt x="6984" y="1611"/>
                  </a:cubicBezTo>
                  <a:cubicBezTo>
                    <a:pt x="7713" y="973"/>
                    <a:pt x="8109" y="426"/>
                    <a:pt x="838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4419;p81"/>
            <p:cNvSpPr/>
            <p:nvPr/>
          </p:nvSpPr>
          <p:spPr>
            <a:xfrm>
              <a:off x="26551675" y="2938025"/>
              <a:ext cx="775" cy="25"/>
            </a:xfrm>
            <a:custGeom>
              <a:avLst/>
              <a:gdLst/>
              <a:ahLst/>
              <a:cxnLst/>
              <a:rect l="l" t="t" r="r" b="b"/>
              <a:pathLst>
                <a:path w="31" h="1" extrusionOk="0">
                  <a:moveTo>
                    <a:pt x="31" y="0"/>
                  </a:moveTo>
                  <a:cubicBezTo>
                    <a:pt x="31" y="0"/>
                    <a:pt x="31" y="0"/>
                    <a:pt x="0" y="0"/>
                  </a:cubicBezTo>
                  <a:cubicBezTo>
                    <a:pt x="31" y="0"/>
                    <a:pt x="31" y="0"/>
                    <a:pt x="31" y="0"/>
                  </a:cubicBezTo>
                  <a:close/>
                </a:path>
              </a:pathLst>
            </a:custGeom>
            <a:solidFill>
              <a:srgbClr val="FFB8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4420;p81"/>
            <p:cNvSpPr/>
            <p:nvPr/>
          </p:nvSpPr>
          <p:spPr>
            <a:xfrm>
              <a:off x="26534950" y="2933475"/>
              <a:ext cx="69175" cy="173250"/>
            </a:xfrm>
            <a:custGeom>
              <a:avLst/>
              <a:gdLst/>
              <a:ahLst/>
              <a:cxnLst/>
              <a:rect l="l" t="t" r="r" b="b"/>
              <a:pathLst>
                <a:path w="2767" h="6930" extrusionOk="0">
                  <a:moveTo>
                    <a:pt x="2372" y="0"/>
                  </a:moveTo>
                  <a:cubicBezTo>
                    <a:pt x="2189" y="456"/>
                    <a:pt x="1764" y="821"/>
                    <a:pt x="1521" y="1246"/>
                  </a:cubicBezTo>
                  <a:cubicBezTo>
                    <a:pt x="913" y="2341"/>
                    <a:pt x="578" y="3587"/>
                    <a:pt x="214" y="4772"/>
                  </a:cubicBezTo>
                  <a:cubicBezTo>
                    <a:pt x="122" y="5198"/>
                    <a:pt x="1" y="5623"/>
                    <a:pt x="62" y="6049"/>
                  </a:cubicBezTo>
                  <a:cubicBezTo>
                    <a:pt x="151" y="6497"/>
                    <a:pt x="572" y="6930"/>
                    <a:pt x="1007" y="6930"/>
                  </a:cubicBezTo>
                  <a:cubicBezTo>
                    <a:pt x="1161" y="6930"/>
                    <a:pt x="1316" y="6875"/>
                    <a:pt x="1460" y="6748"/>
                  </a:cubicBezTo>
                  <a:cubicBezTo>
                    <a:pt x="1794" y="6474"/>
                    <a:pt x="2098" y="6140"/>
                    <a:pt x="2372" y="5775"/>
                  </a:cubicBezTo>
                  <a:cubicBezTo>
                    <a:pt x="2220" y="5745"/>
                    <a:pt x="2037" y="5684"/>
                    <a:pt x="1885" y="5593"/>
                  </a:cubicBezTo>
                  <a:cubicBezTo>
                    <a:pt x="1429" y="5350"/>
                    <a:pt x="1095" y="4924"/>
                    <a:pt x="1065" y="4438"/>
                  </a:cubicBezTo>
                  <a:cubicBezTo>
                    <a:pt x="1004" y="3891"/>
                    <a:pt x="1338" y="3374"/>
                    <a:pt x="1703" y="2918"/>
                  </a:cubicBezTo>
                  <a:cubicBezTo>
                    <a:pt x="2037" y="2492"/>
                    <a:pt x="2432" y="2067"/>
                    <a:pt x="2615" y="1550"/>
                  </a:cubicBezTo>
                  <a:cubicBezTo>
                    <a:pt x="2767" y="1034"/>
                    <a:pt x="2676" y="456"/>
                    <a:pt x="237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4421;p81"/>
            <p:cNvSpPr/>
            <p:nvPr/>
          </p:nvSpPr>
          <p:spPr>
            <a:xfrm>
              <a:off x="26276600" y="1741950"/>
              <a:ext cx="157300" cy="303325"/>
            </a:xfrm>
            <a:custGeom>
              <a:avLst/>
              <a:gdLst/>
              <a:ahLst/>
              <a:cxnLst/>
              <a:rect l="l" t="t" r="r" b="b"/>
              <a:pathLst>
                <a:path w="6292" h="12133" extrusionOk="0">
                  <a:moveTo>
                    <a:pt x="3891" y="1"/>
                  </a:moveTo>
                  <a:lnTo>
                    <a:pt x="2462" y="3284"/>
                  </a:lnTo>
                  <a:cubicBezTo>
                    <a:pt x="2067" y="4287"/>
                    <a:pt x="1733" y="5320"/>
                    <a:pt x="1398" y="6384"/>
                  </a:cubicBezTo>
                  <a:cubicBezTo>
                    <a:pt x="1003" y="7721"/>
                    <a:pt x="0" y="9575"/>
                    <a:pt x="760" y="11004"/>
                  </a:cubicBezTo>
                  <a:cubicBezTo>
                    <a:pt x="1064" y="11612"/>
                    <a:pt x="1733" y="12007"/>
                    <a:pt x="2401" y="12098"/>
                  </a:cubicBezTo>
                  <a:cubicBezTo>
                    <a:pt x="2555" y="12121"/>
                    <a:pt x="2710" y="12133"/>
                    <a:pt x="2863" y="12133"/>
                  </a:cubicBezTo>
                  <a:cubicBezTo>
                    <a:pt x="4525" y="12133"/>
                    <a:pt x="6084" y="10817"/>
                    <a:pt x="6140" y="9119"/>
                  </a:cubicBezTo>
                  <a:cubicBezTo>
                    <a:pt x="6292" y="5411"/>
                    <a:pt x="3891" y="1"/>
                    <a:pt x="3891" y="1"/>
                  </a:cubicBezTo>
                  <a:close/>
                </a:path>
              </a:pathLst>
            </a:custGeom>
            <a:solidFill>
              <a:srgbClr val="FFB8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4422;p81"/>
            <p:cNvSpPr/>
            <p:nvPr/>
          </p:nvSpPr>
          <p:spPr>
            <a:xfrm>
              <a:off x="26659575" y="1343275"/>
              <a:ext cx="43350" cy="22550"/>
            </a:xfrm>
            <a:custGeom>
              <a:avLst/>
              <a:gdLst/>
              <a:ahLst/>
              <a:cxnLst/>
              <a:rect l="l" t="t" r="r" b="b"/>
              <a:pathLst>
                <a:path w="1734" h="902" extrusionOk="0">
                  <a:moveTo>
                    <a:pt x="811" y="1"/>
                  </a:moveTo>
                  <a:cubicBezTo>
                    <a:pt x="695" y="1"/>
                    <a:pt x="581" y="15"/>
                    <a:pt x="457" y="51"/>
                  </a:cubicBezTo>
                  <a:cubicBezTo>
                    <a:pt x="305" y="112"/>
                    <a:pt x="122" y="233"/>
                    <a:pt x="1" y="355"/>
                  </a:cubicBezTo>
                  <a:cubicBezTo>
                    <a:pt x="183" y="355"/>
                    <a:pt x="358" y="347"/>
                    <a:pt x="521" y="347"/>
                  </a:cubicBezTo>
                  <a:cubicBezTo>
                    <a:pt x="685" y="347"/>
                    <a:pt x="837" y="355"/>
                    <a:pt x="973" y="385"/>
                  </a:cubicBezTo>
                  <a:cubicBezTo>
                    <a:pt x="1125" y="416"/>
                    <a:pt x="1247" y="476"/>
                    <a:pt x="1368" y="568"/>
                  </a:cubicBezTo>
                  <a:cubicBezTo>
                    <a:pt x="1490" y="659"/>
                    <a:pt x="1612" y="780"/>
                    <a:pt x="1733" y="902"/>
                  </a:cubicBezTo>
                  <a:cubicBezTo>
                    <a:pt x="1733" y="720"/>
                    <a:pt x="1703" y="507"/>
                    <a:pt x="1581" y="355"/>
                  </a:cubicBezTo>
                  <a:cubicBezTo>
                    <a:pt x="1460" y="203"/>
                    <a:pt x="1277" y="51"/>
                    <a:pt x="1064" y="21"/>
                  </a:cubicBezTo>
                  <a:cubicBezTo>
                    <a:pt x="976" y="8"/>
                    <a:pt x="893" y="1"/>
                    <a:pt x="811" y="1"/>
                  </a:cubicBezTo>
                  <a:close/>
                </a:path>
              </a:pathLst>
            </a:custGeom>
            <a:solidFill>
              <a:srgbClr val="FFD2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4423;p81"/>
            <p:cNvSpPr/>
            <p:nvPr/>
          </p:nvSpPr>
          <p:spPr>
            <a:xfrm>
              <a:off x="26603350" y="1254875"/>
              <a:ext cx="139850" cy="413400"/>
            </a:xfrm>
            <a:custGeom>
              <a:avLst/>
              <a:gdLst/>
              <a:ahLst/>
              <a:cxnLst/>
              <a:rect l="l" t="t" r="r" b="b"/>
              <a:pathLst>
                <a:path w="5594" h="16536" extrusionOk="0">
                  <a:moveTo>
                    <a:pt x="274" y="0"/>
                  </a:moveTo>
                  <a:lnTo>
                    <a:pt x="274" y="0"/>
                  </a:lnTo>
                  <a:cubicBezTo>
                    <a:pt x="0" y="2189"/>
                    <a:pt x="0" y="6657"/>
                    <a:pt x="4286" y="7417"/>
                  </a:cubicBezTo>
                  <a:cubicBezTo>
                    <a:pt x="4043" y="10152"/>
                    <a:pt x="2888" y="12493"/>
                    <a:pt x="791" y="12918"/>
                  </a:cubicBezTo>
                  <a:cubicBezTo>
                    <a:pt x="791" y="14712"/>
                    <a:pt x="821" y="16444"/>
                    <a:pt x="2858" y="16535"/>
                  </a:cubicBezTo>
                  <a:cubicBezTo>
                    <a:pt x="3010" y="16444"/>
                    <a:pt x="3162" y="16353"/>
                    <a:pt x="3283" y="16262"/>
                  </a:cubicBezTo>
                  <a:cubicBezTo>
                    <a:pt x="3070" y="14864"/>
                    <a:pt x="2979" y="13648"/>
                    <a:pt x="2949" y="12949"/>
                  </a:cubicBezTo>
                  <a:cubicBezTo>
                    <a:pt x="4256" y="12128"/>
                    <a:pt x="5198" y="10791"/>
                    <a:pt x="5380" y="9149"/>
                  </a:cubicBezTo>
                  <a:lnTo>
                    <a:pt x="5593" y="7234"/>
                  </a:lnTo>
                  <a:cubicBezTo>
                    <a:pt x="1247" y="5319"/>
                    <a:pt x="791" y="1581"/>
                    <a:pt x="791" y="61"/>
                  </a:cubicBezTo>
                  <a:lnTo>
                    <a:pt x="274" y="0"/>
                  </a:lnTo>
                  <a:close/>
                </a:path>
              </a:pathLst>
            </a:custGeom>
            <a:solidFill>
              <a:srgbClr val="E2A69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4424;p81"/>
            <p:cNvSpPr/>
            <p:nvPr/>
          </p:nvSpPr>
          <p:spPr>
            <a:xfrm>
              <a:off x="26431600" y="1251825"/>
              <a:ext cx="278925" cy="432925"/>
            </a:xfrm>
            <a:custGeom>
              <a:avLst/>
              <a:gdLst/>
              <a:ahLst/>
              <a:cxnLst/>
              <a:rect l="l" t="t" r="r" b="b"/>
              <a:pathLst>
                <a:path w="11157" h="17317" extrusionOk="0">
                  <a:moveTo>
                    <a:pt x="5776" y="1"/>
                  </a:moveTo>
                  <a:cubicBezTo>
                    <a:pt x="4773" y="2372"/>
                    <a:pt x="2159" y="3344"/>
                    <a:pt x="943" y="3679"/>
                  </a:cubicBezTo>
                  <a:cubicBezTo>
                    <a:pt x="852" y="3982"/>
                    <a:pt x="791" y="4256"/>
                    <a:pt x="730" y="4560"/>
                  </a:cubicBezTo>
                  <a:lnTo>
                    <a:pt x="335" y="7873"/>
                  </a:lnTo>
                  <a:cubicBezTo>
                    <a:pt x="1" y="10700"/>
                    <a:pt x="2037" y="13284"/>
                    <a:pt x="4895" y="13618"/>
                  </a:cubicBezTo>
                  <a:lnTo>
                    <a:pt x="5442" y="13679"/>
                  </a:lnTo>
                  <a:lnTo>
                    <a:pt x="5229" y="16536"/>
                  </a:lnTo>
                  <a:cubicBezTo>
                    <a:pt x="5229" y="16536"/>
                    <a:pt x="6066" y="17316"/>
                    <a:pt x="7459" y="17316"/>
                  </a:cubicBezTo>
                  <a:cubicBezTo>
                    <a:pt x="8105" y="17316"/>
                    <a:pt x="8871" y="17148"/>
                    <a:pt x="9728" y="16657"/>
                  </a:cubicBezTo>
                  <a:cubicBezTo>
                    <a:pt x="7691" y="16597"/>
                    <a:pt x="7661" y="14834"/>
                    <a:pt x="7661" y="13040"/>
                  </a:cubicBezTo>
                  <a:cubicBezTo>
                    <a:pt x="9758" y="12645"/>
                    <a:pt x="10913" y="10274"/>
                    <a:pt x="11156" y="7539"/>
                  </a:cubicBezTo>
                  <a:cubicBezTo>
                    <a:pt x="6901" y="6779"/>
                    <a:pt x="6870" y="2311"/>
                    <a:pt x="7144" y="122"/>
                  </a:cubicBezTo>
                  <a:lnTo>
                    <a:pt x="6506" y="31"/>
                  </a:lnTo>
                  <a:cubicBezTo>
                    <a:pt x="6262" y="1"/>
                    <a:pt x="6019" y="1"/>
                    <a:pt x="5776" y="1"/>
                  </a:cubicBezTo>
                  <a:close/>
                </a:path>
              </a:pathLst>
            </a:custGeom>
            <a:solidFill>
              <a:srgbClr val="FFB8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4425;p81"/>
            <p:cNvSpPr/>
            <p:nvPr/>
          </p:nvSpPr>
          <p:spPr>
            <a:xfrm>
              <a:off x="26660350" y="1395400"/>
              <a:ext cx="17500" cy="29775"/>
            </a:xfrm>
            <a:custGeom>
              <a:avLst/>
              <a:gdLst/>
              <a:ahLst/>
              <a:cxnLst/>
              <a:rect l="l" t="t" r="r" b="b"/>
              <a:pathLst>
                <a:path w="700" h="1191" extrusionOk="0">
                  <a:moveTo>
                    <a:pt x="398" y="0"/>
                  </a:moveTo>
                  <a:cubicBezTo>
                    <a:pt x="228" y="0"/>
                    <a:pt x="88" y="261"/>
                    <a:pt x="30" y="550"/>
                  </a:cubicBezTo>
                  <a:cubicBezTo>
                    <a:pt x="0" y="884"/>
                    <a:pt x="91" y="1157"/>
                    <a:pt x="274" y="1188"/>
                  </a:cubicBezTo>
                  <a:cubicBezTo>
                    <a:pt x="284" y="1190"/>
                    <a:pt x="294" y="1190"/>
                    <a:pt x="304" y="1190"/>
                  </a:cubicBezTo>
                  <a:cubicBezTo>
                    <a:pt x="473" y="1190"/>
                    <a:pt x="611" y="956"/>
                    <a:pt x="669" y="641"/>
                  </a:cubicBezTo>
                  <a:cubicBezTo>
                    <a:pt x="699" y="306"/>
                    <a:pt x="578" y="33"/>
                    <a:pt x="426" y="2"/>
                  </a:cubicBezTo>
                  <a:cubicBezTo>
                    <a:pt x="416" y="1"/>
                    <a:pt x="407" y="0"/>
                    <a:pt x="398" y="0"/>
                  </a:cubicBezTo>
                  <a:close/>
                </a:path>
              </a:pathLst>
            </a:custGeom>
            <a:solidFill>
              <a:srgbClr val="17171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4426;p81"/>
            <p:cNvSpPr/>
            <p:nvPr/>
          </p:nvSpPr>
          <p:spPr>
            <a:xfrm>
              <a:off x="26493150" y="1365800"/>
              <a:ext cx="17500" cy="29725"/>
            </a:xfrm>
            <a:custGeom>
              <a:avLst/>
              <a:gdLst/>
              <a:ahLst/>
              <a:cxnLst/>
              <a:rect l="l" t="t" r="r" b="b"/>
              <a:pathLst>
                <a:path w="700" h="1189" extrusionOk="0">
                  <a:moveTo>
                    <a:pt x="427" y="1"/>
                  </a:moveTo>
                  <a:cubicBezTo>
                    <a:pt x="275" y="1"/>
                    <a:pt x="92" y="244"/>
                    <a:pt x="62" y="548"/>
                  </a:cubicBezTo>
                  <a:cubicBezTo>
                    <a:pt x="1" y="882"/>
                    <a:pt x="123" y="1156"/>
                    <a:pt x="275" y="1186"/>
                  </a:cubicBezTo>
                  <a:cubicBezTo>
                    <a:pt x="285" y="1188"/>
                    <a:pt x="295" y="1189"/>
                    <a:pt x="305" y="1189"/>
                  </a:cubicBezTo>
                  <a:cubicBezTo>
                    <a:pt x="477" y="1189"/>
                    <a:pt x="641" y="955"/>
                    <a:pt x="670" y="639"/>
                  </a:cubicBezTo>
                  <a:cubicBezTo>
                    <a:pt x="700" y="305"/>
                    <a:pt x="609" y="31"/>
                    <a:pt x="427" y="1"/>
                  </a:cubicBezTo>
                  <a:close/>
                </a:path>
              </a:pathLst>
            </a:custGeom>
            <a:solidFill>
              <a:srgbClr val="17171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4427;p81"/>
            <p:cNvSpPr/>
            <p:nvPr/>
          </p:nvSpPr>
          <p:spPr>
            <a:xfrm>
              <a:off x="26519000" y="1375900"/>
              <a:ext cx="44875" cy="72500"/>
            </a:xfrm>
            <a:custGeom>
              <a:avLst/>
              <a:gdLst/>
              <a:ahLst/>
              <a:cxnLst/>
              <a:rect l="l" t="t" r="r" b="b"/>
              <a:pathLst>
                <a:path w="1795" h="2900" extrusionOk="0">
                  <a:moveTo>
                    <a:pt x="1588" y="1"/>
                  </a:moveTo>
                  <a:cubicBezTo>
                    <a:pt x="1554" y="1"/>
                    <a:pt x="1519" y="16"/>
                    <a:pt x="1490" y="53"/>
                  </a:cubicBezTo>
                  <a:lnTo>
                    <a:pt x="61" y="1785"/>
                  </a:lnTo>
                  <a:cubicBezTo>
                    <a:pt x="0" y="1846"/>
                    <a:pt x="31" y="1937"/>
                    <a:pt x="122" y="1998"/>
                  </a:cubicBezTo>
                  <a:cubicBezTo>
                    <a:pt x="548" y="2302"/>
                    <a:pt x="973" y="2576"/>
                    <a:pt x="1399" y="2880"/>
                  </a:cubicBezTo>
                  <a:cubicBezTo>
                    <a:pt x="1422" y="2894"/>
                    <a:pt x="1444" y="2900"/>
                    <a:pt x="1465" y="2900"/>
                  </a:cubicBezTo>
                  <a:cubicBezTo>
                    <a:pt x="1581" y="2900"/>
                    <a:pt x="1649" y="2709"/>
                    <a:pt x="1520" y="2606"/>
                  </a:cubicBezTo>
                  <a:cubicBezTo>
                    <a:pt x="1140" y="2362"/>
                    <a:pt x="759" y="2093"/>
                    <a:pt x="379" y="1843"/>
                  </a:cubicBezTo>
                  <a:lnTo>
                    <a:pt x="379" y="1843"/>
                  </a:lnTo>
                  <a:lnTo>
                    <a:pt x="1703" y="266"/>
                  </a:lnTo>
                  <a:cubicBezTo>
                    <a:pt x="1795" y="151"/>
                    <a:pt x="1695" y="1"/>
                    <a:pt x="1588" y="1"/>
                  </a:cubicBezTo>
                  <a:close/>
                </a:path>
              </a:pathLst>
            </a:custGeom>
            <a:solidFill>
              <a:srgbClr val="17171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4428;p81"/>
            <p:cNvSpPr/>
            <p:nvPr/>
          </p:nvSpPr>
          <p:spPr>
            <a:xfrm>
              <a:off x="26444926" y="1409825"/>
              <a:ext cx="73401" cy="68624"/>
            </a:xfrm>
            <a:custGeom>
              <a:avLst/>
              <a:gdLst/>
              <a:ahLst/>
              <a:cxnLst/>
              <a:rect l="l" t="t" r="r" b="b"/>
              <a:pathLst>
                <a:path w="1307" h="1222" extrusionOk="0">
                  <a:moveTo>
                    <a:pt x="666" y="0"/>
                  </a:moveTo>
                  <a:cubicBezTo>
                    <a:pt x="358" y="0"/>
                    <a:pt x="87" y="207"/>
                    <a:pt x="30" y="520"/>
                  </a:cubicBezTo>
                  <a:cubicBezTo>
                    <a:pt x="0" y="854"/>
                    <a:pt x="243" y="1158"/>
                    <a:pt x="578" y="1219"/>
                  </a:cubicBezTo>
                  <a:cubicBezTo>
                    <a:pt x="597" y="1220"/>
                    <a:pt x="615" y="1221"/>
                    <a:pt x="634" y="1221"/>
                  </a:cubicBezTo>
                  <a:cubicBezTo>
                    <a:pt x="945" y="1221"/>
                    <a:pt x="1218" y="987"/>
                    <a:pt x="1246" y="672"/>
                  </a:cubicBezTo>
                  <a:cubicBezTo>
                    <a:pt x="1307" y="337"/>
                    <a:pt x="1064" y="33"/>
                    <a:pt x="730" y="3"/>
                  </a:cubicBezTo>
                  <a:cubicBezTo>
                    <a:pt x="708" y="1"/>
                    <a:pt x="687" y="0"/>
                    <a:pt x="666" y="0"/>
                  </a:cubicBezTo>
                  <a:close/>
                </a:path>
              </a:pathLst>
            </a:custGeom>
            <a:solidFill>
              <a:srgbClr val="E2A69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4429;p81"/>
            <p:cNvSpPr/>
            <p:nvPr/>
          </p:nvSpPr>
          <p:spPr>
            <a:xfrm>
              <a:off x="26595000" y="1504100"/>
              <a:ext cx="41800" cy="19025"/>
            </a:xfrm>
            <a:custGeom>
              <a:avLst/>
              <a:gdLst/>
              <a:ahLst/>
              <a:cxnLst/>
              <a:rect l="l" t="t" r="r" b="b"/>
              <a:pathLst>
                <a:path w="1672" h="761" extrusionOk="0">
                  <a:moveTo>
                    <a:pt x="1429" y="1"/>
                  </a:moveTo>
                  <a:cubicBezTo>
                    <a:pt x="1033" y="1"/>
                    <a:pt x="608" y="153"/>
                    <a:pt x="304" y="427"/>
                  </a:cubicBezTo>
                  <a:cubicBezTo>
                    <a:pt x="182" y="518"/>
                    <a:pt x="61" y="639"/>
                    <a:pt x="0" y="761"/>
                  </a:cubicBezTo>
                  <a:cubicBezTo>
                    <a:pt x="213" y="730"/>
                    <a:pt x="426" y="700"/>
                    <a:pt x="608" y="639"/>
                  </a:cubicBezTo>
                  <a:cubicBezTo>
                    <a:pt x="1094" y="457"/>
                    <a:pt x="1429" y="244"/>
                    <a:pt x="1672" y="31"/>
                  </a:cubicBezTo>
                  <a:cubicBezTo>
                    <a:pt x="1581" y="1"/>
                    <a:pt x="1520" y="1"/>
                    <a:pt x="1429" y="1"/>
                  </a:cubicBezTo>
                  <a:close/>
                </a:path>
              </a:pathLst>
            </a:custGeom>
            <a:solidFill>
              <a:srgbClr val="E2A69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4430;p81"/>
            <p:cNvSpPr/>
            <p:nvPr/>
          </p:nvSpPr>
          <p:spPr>
            <a:xfrm>
              <a:off x="26554800" y="1463725"/>
              <a:ext cx="96450" cy="59950"/>
            </a:xfrm>
            <a:custGeom>
              <a:avLst/>
              <a:gdLst/>
              <a:ahLst/>
              <a:cxnLst/>
              <a:rect l="l" t="t" r="r" b="b"/>
              <a:pathLst>
                <a:path w="3858" h="2398" extrusionOk="0">
                  <a:moveTo>
                    <a:pt x="3125" y="1"/>
                  </a:moveTo>
                  <a:cubicBezTo>
                    <a:pt x="2553" y="1"/>
                    <a:pt x="2236" y="1044"/>
                    <a:pt x="1608" y="1069"/>
                  </a:cubicBezTo>
                  <a:cubicBezTo>
                    <a:pt x="1334" y="1069"/>
                    <a:pt x="1091" y="978"/>
                    <a:pt x="848" y="917"/>
                  </a:cubicBezTo>
                  <a:cubicBezTo>
                    <a:pt x="801" y="907"/>
                    <a:pt x="753" y="902"/>
                    <a:pt x="706" y="902"/>
                  </a:cubicBezTo>
                  <a:cubicBezTo>
                    <a:pt x="333" y="902"/>
                    <a:pt x="0" y="1211"/>
                    <a:pt x="27" y="1616"/>
                  </a:cubicBezTo>
                  <a:cubicBezTo>
                    <a:pt x="104" y="2180"/>
                    <a:pt x="635" y="2398"/>
                    <a:pt x="1236" y="2398"/>
                  </a:cubicBezTo>
                  <a:cubicBezTo>
                    <a:pt x="1348" y="2398"/>
                    <a:pt x="1463" y="2390"/>
                    <a:pt x="1578" y="2376"/>
                  </a:cubicBezTo>
                  <a:cubicBezTo>
                    <a:pt x="1669" y="2254"/>
                    <a:pt x="1760" y="2133"/>
                    <a:pt x="1882" y="2042"/>
                  </a:cubicBezTo>
                  <a:cubicBezTo>
                    <a:pt x="2216" y="1768"/>
                    <a:pt x="2611" y="1616"/>
                    <a:pt x="3037" y="1616"/>
                  </a:cubicBezTo>
                  <a:cubicBezTo>
                    <a:pt x="3128" y="1616"/>
                    <a:pt x="3189" y="1616"/>
                    <a:pt x="3249" y="1646"/>
                  </a:cubicBezTo>
                  <a:cubicBezTo>
                    <a:pt x="3857" y="1069"/>
                    <a:pt x="3827" y="370"/>
                    <a:pt x="3523" y="157"/>
                  </a:cubicBezTo>
                  <a:cubicBezTo>
                    <a:pt x="3375" y="46"/>
                    <a:pt x="3244" y="1"/>
                    <a:pt x="3125" y="1"/>
                  </a:cubicBezTo>
                  <a:close/>
                </a:path>
              </a:pathLst>
            </a:custGeom>
            <a:solidFill>
              <a:srgbClr val="17171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4431;p81"/>
            <p:cNvSpPr/>
            <p:nvPr/>
          </p:nvSpPr>
          <p:spPr>
            <a:xfrm>
              <a:off x="26502275" y="1317625"/>
              <a:ext cx="43350" cy="15525"/>
            </a:xfrm>
            <a:custGeom>
              <a:avLst/>
              <a:gdLst/>
              <a:ahLst/>
              <a:cxnLst/>
              <a:rect l="l" t="t" r="r" b="b"/>
              <a:pathLst>
                <a:path w="1734" h="621" extrusionOk="0">
                  <a:moveTo>
                    <a:pt x="1154" y="0"/>
                  </a:moveTo>
                  <a:cubicBezTo>
                    <a:pt x="1034" y="0"/>
                    <a:pt x="920" y="22"/>
                    <a:pt x="791" y="43"/>
                  </a:cubicBezTo>
                  <a:cubicBezTo>
                    <a:pt x="487" y="135"/>
                    <a:pt x="183" y="317"/>
                    <a:pt x="1" y="621"/>
                  </a:cubicBezTo>
                  <a:cubicBezTo>
                    <a:pt x="335" y="591"/>
                    <a:pt x="609" y="499"/>
                    <a:pt x="913" y="408"/>
                  </a:cubicBezTo>
                  <a:cubicBezTo>
                    <a:pt x="1034" y="378"/>
                    <a:pt x="1186" y="347"/>
                    <a:pt x="1308" y="317"/>
                  </a:cubicBezTo>
                  <a:cubicBezTo>
                    <a:pt x="1369" y="302"/>
                    <a:pt x="1437" y="294"/>
                    <a:pt x="1509" y="294"/>
                  </a:cubicBezTo>
                  <a:cubicBezTo>
                    <a:pt x="1581" y="294"/>
                    <a:pt x="1657" y="302"/>
                    <a:pt x="1733" y="317"/>
                  </a:cubicBezTo>
                  <a:cubicBezTo>
                    <a:pt x="1672" y="165"/>
                    <a:pt x="1490" y="43"/>
                    <a:pt x="1308" y="13"/>
                  </a:cubicBezTo>
                  <a:cubicBezTo>
                    <a:pt x="1254" y="4"/>
                    <a:pt x="1204" y="0"/>
                    <a:pt x="1154" y="0"/>
                  </a:cubicBezTo>
                  <a:close/>
                </a:path>
              </a:pathLst>
            </a:custGeom>
            <a:solidFill>
              <a:srgbClr val="FFD2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4432;p81"/>
            <p:cNvSpPr/>
            <p:nvPr/>
          </p:nvSpPr>
          <p:spPr>
            <a:xfrm>
              <a:off x="26634500" y="1448650"/>
              <a:ext cx="73400" cy="66600"/>
            </a:xfrm>
            <a:custGeom>
              <a:avLst/>
              <a:gdLst/>
              <a:ahLst/>
              <a:cxnLst/>
              <a:rect l="l" t="t" r="r" b="b"/>
              <a:pathLst>
                <a:path w="2936" h="2664" extrusionOk="0">
                  <a:moveTo>
                    <a:pt x="1" y="0"/>
                  </a:moveTo>
                  <a:cubicBezTo>
                    <a:pt x="1" y="0"/>
                    <a:pt x="1" y="2006"/>
                    <a:pt x="1703" y="2584"/>
                  </a:cubicBezTo>
                  <a:cubicBezTo>
                    <a:pt x="1857" y="2639"/>
                    <a:pt x="1976" y="2664"/>
                    <a:pt x="2063" y="2664"/>
                  </a:cubicBezTo>
                  <a:cubicBezTo>
                    <a:pt x="2936" y="2664"/>
                    <a:pt x="664" y="138"/>
                    <a:pt x="1" y="0"/>
                  </a:cubicBezTo>
                  <a:close/>
                </a:path>
              </a:pathLst>
            </a:custGeom>
            <a:solidFill>
              <a:srgbClr val="FFB8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4433;p81"/>
            <p:cNvSpPr/>
            <p:nvPr/>
          </p:nvSpPr>
          <p:spPr>
            <a:xfrm>
              <a:off x="26629950" y="1453950"/>
              <a:ext cx="29650" cy="44100"/>
            </a:xfrm>
            <a:custGeom>
              <a:avLst/>
              <a:gdLst/>
              <a:ahLst/>
              <a:cxnLst/>
              <a:rect l="l" t="t" r="r" b="b"/>
              <a:pathLst>
                <a:path w="1186" h="1764" extrusionOk="0">
                  <a:moveTo>
                    <a:pt x="61" y="1"/>
                  </a:moveTo>
                  <a:cubicBezTo>
                    <a:pt x="0" y="183"/>
                    <a:pt x="0" y="366"/>
                    <a:pt x="31" y="578"/>
                  </a:cubicBezTo>
                  <a:cubicBezTo>
                    <a:pt x="61" y="761"/>
                    <a:pt x="122" y="943"/>
                    <a:pt x="213" y="1126"/>
                  </a:cubicBezTo>
                  <a:cubicBezTo>
                    <a:pt x="335" y="1308"/>
                    <a:pt x="456" y="1460"/>
                    <a:pt x="639" y="1581"/>
                  </a:cubicBezTo>
                  <a:cubicBezTo>
                    <a:pt x="790" y="1703"/>
                    <a:pt x="1003" y="1764"/>
                    <a:pt x="1186" y="1764"/>
                  </a:cubicBezTo>
                  <a:cubicBezTo>
                    <a:pt x="1034" y="1612"/>
                    <a:pt x="942" y="1490"/>
                    <a:pt x="821" y="1369"/>
                  </a:cubicBezTo>
                  <a:cubicBezTo>
                    <a:pt x="730" y="1217"/>
                    <a:pt x="639" y="1095"/>
                    <a:pt x="547" y="943"/>
                  </a:cubicBezTo>
                  <a:cubicBezTo>
                    <a:pt x="395" y="639"/>
                    <a:pt x="274" y="335"/>
                    <a:pt x="61" y="1"/>
                  </a:cubicBezTo>
                  <a:close/>
                </a:path>
              </a:pathLst>
            </a:custGeom>
            <a:solidFill>
              <a:srgbClr val="17171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4434;p81"/>
            <p:cNvSpPr/>
            <p:nvPr/>
          </p:nvSpPr>
          <p:spPr>
            <a:xfrm>
              <a:off x="26643625" y="1433200"/>
              <a:ext cx="73399" cy="69260"/>
            </a:xfrm>
            <a:custGeom>
              <a:avLst/>
              <a:gdLst/>
              <a:ahLst/>
              <a:cxnLst/>
              <a:rect l="l" t="t" r="r" b="b"/>
              <a:pathLst>
                <a:path w="1277" h="1205" extrusionOk="0">
                  <a:moveTo>
                    <a:pt x="597" y="1"/>
                  </a:moveTo>
                  <a:cubicBezTo>
                    <a:pt x="305" y="1"/>
                    <a:pt x="58" y="227"/>
                    <a:pt x="31" y="527"/>
                  </a:cubicBezTo>
                  <a:cubicBezTo>
                    <a:pt x="0" y="861"/>
                    <a:pt x="243" y="1165"/>
                    <a:pt x="578" y="1196"/>
                  </a:cubicBezTo>
                  <a:cubicBezTo>
                    <a:pt x="613" y="1202"/>
                    <a:pt x="647" y="1205"/>
                    <a:pt x="681" y="1205"/>
                  </a:cubicBezTo>
                  <a:cubicBezTo>
                    <a:pt x="972" y="1205"/>
                    <a:pt x="1219" y="979"/>
                    <a:pt x="1247" y="679"/>
                  </a:cubicBezTo>
                  <a:cubicBezTo>
                    <a:pt x="1277" y="345"/>
                    <a:pt x="1034" y="41"/>
                    <a:pt x="699" y="10"/>
                  </a:cubicBezTo>
                  <a:cubicBezTo>
                    <a:pt x="665" y="4"/>
                    <a:pt x="630" y="1"/>
                    <a:pt x="597" y="1"/>
                  </a:cubicBezTo>
                  <a:close/>
                </a:path>
              </a:pathLst>
            </a:custGeom>
            <a:solidFill>
              <a:srgbClr val="E2A69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4435;p81"/>
            <p:cNvSpPr/>
            <p:nvPr/>
          </p:nvSpPr>
          <p:spPr>
            <a:xfrm>
              <a:off x="26275200" y="1555475"/>
              <a:ext cx="524975" cy="513050"/>
            </a:xfrm>
            <a:custGeom>
              <a:avLst/>
              <a:gdLst/>
              <a:ahLst/>
              <a:cxnLst/>
              <a:rect l="l" t="t" r="r" b="b"/>
              <a:pathLst>
                <a:path w="20999" h="20522" extrusionOk="0">
                  <a:moveTo>
                    <a:pt x="3811" y="0"/>
                  </a:moveTo>
                  <a:cubicBezTo>
                    <a:pt x="3627" y="0"/>
                    <a:pt x="3441" y="102"/>
                    <a:pt x="3339" y="286"/>
                  </a:cubicBezTo>
                  <a:lnTo>
                    <a:pt x="3217" y="499"/>
                  </a:lnTo>
                  <a:cubicBezTo>
                    <a:pt x="3217" y="499"/>
                    <a:pt x="3065" y="378"/>
                    <a:pt x="2701" y="286"/>
                  </a:cubicBezTo>
                  <a:cubicBezTo>
                    <a:pt x="2693" y="284"/>
                    <a:pt x="2686" y="283"/>
                    <a:pt x="2677" y="283"/>
                  </a:cubicBezTo>
                  <a:cubicBezTo>
                    <a:pt x="2283" y="283"/>
                    <a:pt x="1018" y="3140"/>
                    <a:pt x="1971" y="4451"/>
                  </a:cubicBezTo>
                  <a:cubicBezTo>
                    <a:pt x="1863" y="4472"/>
                    <a:pt x="1759" y="4481"/>
                    <a:pt x="1657" y="4481"/>
                  </a:cubicBezTo>
                  <a:cubicBezTo>
                    <a:pt x="1045" y="4481"/>
                    <a:pt x="559" y="4143"/>
                    <a:pt x="311" y="4143"/>
                  </a:cubicBezTo>
                  <a:cubicBezTo>
                    <a:pt x="253" y="4143"/>
                    <a:pt x="208" y="4162"/>
                    <a:pt x="178" y="4207"/>
                  </a:cubicBezTo>
                  <a:cubicBezTo>
                    <a:pt x="1" y="4473"/>
                    <a:pt x="1342" y="5914"/>
                    <a:pt x="2311" y="5914"/>
                  </a:cubicBezTo>
                  <a:cubicBezTo>
                    <a:pt x="2340" y="5914"/>
                    <a:pt x="2368" y="5912"/>
                    <a:pt x="2397" y="5910"/>
                  </a:cubicBezTo>
                  <a:cubicBezTo>
                    <a:pt x="2905" y="6503"/>
                    <a:pt x="3729" y="7911"/>
                    <a:pt x="5454" y="7911"/>
                  </a:cubicBezTo>
                  <a:cubicBezTo>
                    <a:pt x="5585" y="7911"/>
                    <a:pt x="5720" y="7902"/>
                    <a:pt x="5862" y="7885"/>
                  </a:cubicBezTo>
                  <a:cubicBezTo>
                    <a:pt x="6512" y="9213"/>
                    <a:pt x="10287" y="20521"/>
                    <a:pt x="14746" y="20521"/>
                  </a:cubicBezTo>
                  <a:cubicBezTo>
                    <a:pt x="15084" y="20521"/>
                    <a:pt x="15426" y="20456"/>
                    <a:pt x="15771" y="20317"/>
                  </a:cubicBezTo>
                  <a:cubicBezTo>
                    <a:pt x="20634" y="18341"/>
                    <a:pt x="20999" y="13448"/>
                    <a:pt x="20999" y="13448"/>
                  </a:cubicBezTo>
                  <a:lnTo>
                    <a:pt x="16257" y="11958"/>
                  </a:lnTo>
                  <a:lnTo>
                    <a:pt x="14464" y="14512"/>
                  </a:lnTo>
                  <a:lnTo>
                    <a:pt x="9388" y="5636"/>
                  </a:lnTo>
                  <a:cubicBezTo>
                    <a:pt x="9388" y="5636"/>
                    <a:pt x="9965" y="3904"/>
                    <a:pt x="9084" y="3326"/>
                  </a:cubicBezTo>
                  <a:cubicBezTo>
                    <a:pt x="8202" y="2779"/>
                    <a:pt x="7807" y="1168"/>
                    <a:pt x="7199" y="1046"/>
                  </a:cubicBezTo>
                  <a:cubicBezTo>
                    <a:pt x="7185" y="1044"/>
                    <a:pt x="7171" y="1043"/>
                    <a:pt x="7157" y="1043"/>
                  </a:cubicBezTo>
                  <a:cubicBezTo>
                    <a:pt x="6541" y="1043"/>
                    <a:pt x="6123" y="2957"/>
                    <a:pt x="6895" y="4086"/>
                  </a:cubicBezTo>
                  <a:cubicBezTo>
                    <a:pt x="5375" y="3417"/>
                    <a:pt x="4950" y="2840"/>
                    <a:pt x="4859" y="1411"/>
                  </a:cubicBezTo>
                  <a:cubicBezTo>
                    <a:pt x="4828" y="621"/>
                    <a:pt x="4433" y="256"/>
                    <a:pt x="4068" y="74"/>
                  </a:cubicBezTo>
                  <a:cubicBezTo>
                    <a:pt x="3989" y="24"/>
                    <a:pt x="3900" y="0"/>
                    <a:pt x="3811" y="0"/>
                  </a:cubicBezTo>
                  <a:close/>
                </a:path>
              </a:pathLst>
            </a:custGeom>
            <a:solidFill>
              <a:srgbClr val="FFB8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4436;p81"/>
            <p:cNvSpPr/>
            <p:nvPr/>
          </p:nvSpPr>
          <p:spPr>
            <a:xfrm>
              <a:off x="26337400" y="1567950"/>
              <a:ext cx="23575" cy="94250"/>
            </a:xfrm>
            <a:custGeom>
              <a:avLst/>
              <a:gdLst/>
              <a:ahLst/>
              <a:cxnLst/>
              <a:rect l="l" t="t" r="r" b="b"/>
              <a:pathLst>
                <a:path w="943" h="3770" extrusionOk="0">
                  <a:moveTo>
                    <a:pt x="729" y="0"/>
                  </a:moveTo>
                  <a:lnTo>
                    <a:pt x="729" y="0"/>
                  </a:lnTo>
                  <a:cubicBezTo>
                    <a:pt x="729" y="1"/>
                    <a:pt x="0" y="2675"/>
                    <a:pt x="942" y="3769"/>
                  </a:cubicBezTo>
                  <a:lnTo>
                    <a:pt x="729" y="0"/>
                  </a:lnTo>
                  <a:close/>
                </a:path>
              </a:pathLst>
            </a:custGeom>
            <a:solidFill>
              <a:srgbClr val="E2A69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4437;p81"/>
            <p:cNvSpPr/>
            <p:nvPr/>
          </p:nvSpPr>
          <p:spPr>
            <a:xfrm>
              <a:off x="26659575" y="1725875"/>
              <a:ext cx="174800" cy="212575"/>
            </a:xfrm>
            <a:custGeom>
              <a:avLst/>
              <a:gdLst/>
              <a:ahLst/>
              <a:cxnLst/>
              <a:rect l="l" t="t" r="r" b="b"/>
              <a:pathLst>
                <a:path w="6992" h="8503" extrusionOk="0">
                  <a:moveTo>
                    <a:pt x="3459" y="1"/>
                  </a:moveTo>
                  <a:cubicBezTo>
                    <a:pt x="2881" y="1"/>
                    <a:pt x="2312" y="220"/>
                    <a:pt x="1824" y="553"/>
                  </a:cubicBezTo>
                  <a:cubicBezTo>
                    <a:pt x="1368" y="887"/>
                    <a:pt x="973" y="1282"/>
                    <a:pt x="730" y="1738"/>
                  </a:cubicBezTo>
                  <a:cubicBezTo>
                    <a:pt x="426" y="2285"/>
                    <a:pt x="244" y="2923"/>
                    <a:pt x="244" y="3562"/>
                  </a:cubicBezTo>
                  <a:cubicBezTo>
                    <a:pt x="244" y="3805"/>
                    <a:pt x="730" y="5355"/>
                    <a:pt x="700" y="5386"/>
                  </a:cubicBezTo>
                  <a:cubicBezTo>
                    <a:pt x="1" y="6389"/>
                    <a:pt x="274" y="6541"/>
                    <a:pt x="609" y="6723"/>
                  </a:cubicBezTo>
                  <a:cubicBezTo>
                    <a:pt x="650" y="6746"/>
                    <a:pt x="699" y="6756"/>
                    <a:pt x="753" y="6756"/>
                  </a:cubicBezTo>
                  <a:cubicBezTo>
                    <a:pt x="1128" y="6756"/>
                    <a:pt x="1733" y="6267"/>
                    <a:pt x="1733" y="6267"/>
                  </a:cubicBezTo>
                  <a:lnTo>
                    <a:pt x="1733" y="6267"/>
                  </a:lnTo>
                  <a:cubicBezTo>
                    <a:pt x="1733" y="6267"/>
                    <a:pt x="1429" y="7392"/>
                    <a:pt x="1794" y="7483"/>
                  </a:cubicBezTo>
                  <a:cubicBezTo>
                    <a:pt x="1813" y="7487"/>
                    <a:pt x="1832" y="7489"/>
                    <a:pt x="1851" y="7489"/>
                  </a:cubicBezTo>
                  <a:cubicBezTo>
                    <a:pt x="2229" y="7489"/>
                    <a:pt x="2614" y="6663"/>
                    <a:pt x="2615" y="6662"/>
                  </a:cubicBezTo>
                  <a:lnTo>
                    <a:pt x="2615" y="6662"/>
                  </a:lnTo>
                  <a:cubicBezTo>
                    <a:pt x="2615" y="6663"/>
                    <a:pt x="2524" y="7908"/>
                    <a:pt x="3040" y="7939"/>
                  </a:cubicBezTo>
                  <a:cubicBezTo>
                    <a:pt x="3057" y="7941"/>
                    <a:pt x="3074" y="7942"/>
                    <a:pt x="3091" y="7942"/>
                  </a:cubicBezTo>
                  <a:cubicBezTo>
                    <a:pt x="3575" y="7942"/>
                    <a:pt x="3830" y="7118"/>
                    <a:pt x="3830" y="7118"/>
                  </a:cubicBezTo>
                  <a:cubicBezTo>
                    <a:pt x="3830" y="7118"/>
                    <a:pt x="3982" y="8273"/>
                    <a:pt x="4438" y="8273"/>
                  </a:cubicBezTo>
                  <a:cubicBezTo>
                    <a:pt x="4894" y="8273"/>
                    <a:pt x="5259" y="7604"/>
                    <a:pt x="5502" y="7331"/>
                  </a:cubicBezTo>
                  <a:lnTo>
                    <a:pt x="5502" y="7331"/>
                  </a:lnTo>
                  <a:cubicBezTo>
                    <a:pt x="5502" y="7635"/>
                    <a:pt x="5441" y="7969"/>
                    <a:pt x="5472" y="8303"/>
                  </a:cubicBezTo>
                  <a:cubicBezTo>
                    <a:pt x="5502" y="8364"/>
                    <a:pt x="5502" y="8425"/>
                    <a:pt x="5563" y="8486"/>
                  </a:cubicBezTo>
                  <a:cubicBezTo>
                    <a:pt x="5580" y="8497"/>
                    <a:pt x="5598" y="8502"/>
                    <a:pt x="5616" y="8502"/>
                  </a:cubicBezTo>
                  <a:cubicBezTo>
                    <a:pt x="5697" y="8502"/>
                    <a:pt x="5787" y="8403"/>
                    <a:pt x="5837" y="8303"/>
                  </a:cubicBezTo>
                  <a:cubicBezTo>
                    <a:pt x="6019" y="7908"/>
                    <a:pt x="5958" y="7452"/>
                    <a:pt x="6049" y="7027"/>
                  </a:cubicBezTo>
                  <a:cubicBezTo>
                    <a:pt x="6171" y="6510"/>
                    <a:pt x="6475" y="6085"/>
                    <a:pt x="6688" y="5598"/>
                  </a:cubicBezTo>
                  <a:cubicBezTo>
                    <a:pt x="6992" y="4838"/>
                    <a:pt x="6931" y="3927"/>
                    <a:pt x="6657" y="3136"/>
                  </a:cubicBezTo>
                  <a:cubicBezTo>
                    <a:pt x="6384" y="2468"/>
                    <a:pt x="6019" y="1738"/>
                    <a:pt x="5563" y="1161"/>
                  </a:cubicBezTo>
                  <a:cubicBezTo>
                    <a:pt x="5198" y="674"/>
                    <a:pt x="4712" y="279"/>
                    <a:pt x="4104" y="97"/>
                  </a:cubicBezTo>
                  <a:cubicBezTo>
                    <a:pt x="3890" y="31"/>
                    <a:pt x="3674" y="1"/>
                    <a:pt x="345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4438;p81"/>
            <p:cNvSpPr/>
            <p:nvPr/>
          </p:nvSpPr>
          <p:spPr>
            <a:xfrm>
              <a:off x="26251525" y="1696150"/>
              <a:ext cx="154275" cy="190800"/>
            </a:xfrm>
            <a:custGeom>
              <a:avLst/>
              <a:gdLst/>
              <a:ahLst/>
              <a:cxnLst/>
              <a:rect l="l" t="t" r="r" b="b"/>
              <a:pathLst>
                <a:path w="6171" h="7632" extrusionOk="0">
                  <a:moveTo>
                    <a:pt x="517" y="1"/>
                  </a:moveTo>
                  <a:cubicBezTo>
                    <a:pt x="178" y="1"/>
                    <a:pt x="66" y="318"/>
                    <a:pt x="335" y="739"/>
                  </a:cubicBezTo>
                  <a:cubicBezTo>
                    <a:pt x="821" y="1498"/>
                    <a:pt x="1429" y="2562"/>
                    <a:pt x="2401" y="2593"/>
                  </a:cubicBezTo>
                  <a:cubicBezTo>
                    <a:pt x="2274" y="2704"/>
                    <a:pt x="2087" y="2734"/>
                    <a:pt x="1876" y="2734"/>
                  </a:cubicBezTo>
                  <a:cubicBezTo>
                    <a:pt x="1632" y="2734"/>
                    <a:pt x="1354" y="2694"/>
                    <a:pt x="1096" y="2694"/>
                  </a:cubicBezTo>
                  <a:cubicBezTo>
                    <a:pt x="730" y="2694"/>
                    <a:pt x="405" y="2776"/>
                    <a:pt x="274" y="3170"/>
                  </a:cubicBezTo>
                  <a:cubicBezTo>
                    <a:pt x="0" y="3991"/>
                    <a:pt x="699" y="6058"/>
                    <a:pt x="1338" y="7182"/>
                  </a:cubicBezTo>
                  <a:cubicBezTo>
                    <a:pt x="1488" y="7459"/>
                    <a:pt x="1784" y="7631"/>
                    <a:pt x="2106" y="7631"/>
                  </a:cubicBezTo>
                  <a:cubicBezTo>
                    <a:pt x="2173" y="7631"/>
                    <a:pt x="2242" y="7624"/>
                    <a:pt x="2310" y="7608"/>
                  </a:cubicBezTo>
                  <a:cubicBezTo>
                    <a:pt x="3526" y="7365"/>
                    <a:pt x="6170" y="6453"/>
                    <a:pt x="5715" y="3353"/>
                  </a:cubicBezTo>
                  <a:cubicBezTo>
                    <a:pt x="5409" y="1336"/>
                    <a:pt x="4665" y="985"/>
                    <a:pt x="3866" y="985"/>
                  </a:cubicBezTo>
                  <a:cubicBezTo>
                    <a:pt x="3442" y="985"/>
                    <a:pt x="3001" y="1084"/>
                    <a:pt x="2602" y="1084"/>
                  </a:cubicBezTo>
                  <a:cubicBezTo>
                    <a:pt x="2259" y="1084"/>
                    <a:pt x="1947" y="1011"/>
                    <a:pt x="1702" y="739"/>
                  </a:cubicBezTo>
                  <a:cubicBezTo>
                    <a:pt x="1213" y="209"/>
                    <a:pt x="791" y="1"/>
                    <a:pt x="517" y="1"/>
                  </a:cubicBezTo>
                  <a:close/>
                </a:path>
              </a:pathLst>
            </a:custGeom>
            <a:solidFill>
              <a:srgbClr val="FFB8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4439;p81"/>
            <p:cNvSpPr/>
            <p:nvPr/>
          </p:nvSpPr>
          <p:spPr>
            <a:xfrm>
              <a:off x="26254875" y="1602425"/>
              <a:ext cx="59425" cy="365725"/>
            </a:xfrm>
            <a:custGeom>
              <a:avLst/>
              <a:gdLst/>
              <a:ahLst/>
              <a:cxnLst/>
              <a:rect l="l" t="t" r="r" b="b"/>
              <a:pathLst>
                <a:path w="2377" h="14629" extrusionOk="0">
                  <a:moveTo>
                    <a:pt x="166" y="0"/>
                  </a:moveTo>
                  <a:cubicBezTo>
                    <a:pt x="85" y="0"/>
                    <a:pt x="0" y="65"/>
                    <a:pt x="18" y="171"/>
                  </a:cubicBezTo>
                  <a:cubicBezTo>
                    <a:pt x="626" y="4366"/>
                    <a:pt x="1234" y="8530"/>
                    <a:pt x="1842" y="12725"/>
                  </a:cubicBezTo>
                  <a:cubicBezTo>
                    <a:pt x="1903" y="13333"/>
                    <a:pt x="1994" y="13941"/>
                    <a:pt x="2085" y="14518"/>
                  </a:cubicBezTo>
                  <a:cubicBezTo>
                    <a:pt x="2098" y="14594"/>
                    <a:pt x="2153" y="14628"/>
                    <a:pt x="2211" y="14628"/>
                  </a:cubicBezTo>
                  <a:cubicBezTo>
                    <a:pt x="2291" y="14628"/>
                    <a:pt x="2376" y="14563"/>
                    <a:pt x="2359" y="14457"/>
                  </a:cubicBezTo>
                  <a:cubicBezTo>
                    <a:pt x="1751" y="10263"/>
                    <a:pt x="1143" y="6099"/>
                    <a:pt x="535" y="1904"/>
                  </a:cubicBezTo>
                  <a:cubicBezTo>
                    <a:pt x="474" y="1296"/>
                    <a:pt x="383" y="688"/>
                    <a:pt x="292" y="111"/>
                  </a:cubicBezTo>
                  <a:cubicBezTo>
                    <a:pt x="279" y="34"/>
                    <a:pt x="224" y="0"/>
                    <a:pt x="1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4440;p81"/>
            <p:cNvSpPr/>
            <p:nvPr/>
          </p:nvSpPr>
          <p:spPr>
            <a:xfrm>
              <a:off x="26220350" y="1754125"/>
              <a:ext cx="108700" cy="120925"/>
            </a:xfrm>
            <a:custGeom>
              <a:avLst/>
              <a:gdLst/>
              <a:ahLst/>
              <a:cxnLst/>
              <a:rect l="l" t="t" r="r" b="b"/>
              <a:pathLst>
                <a:path w="4348" h="4837" extrusionOk="0">
                  <a:moveTo>
                    <a:pt x="1126" y="0"/>
                  </a:moveTo>
                  <a:cubicBezTo>
                    <a:pt x="1125" y="0"/>
                    <a:pt x="183" y="2371"/>
                    <a:pt x="1582" y="2888"/>
                  </a:cubicBezTo>
                  <a:cubicBezTo>
                    <a:pt x="1" y="3131"/>
                    <a:pt x="822" y="4529"/>
                    <a:pt x="1794" y="4772"/>
                  </a:cubicBezTo>
                  <a:cubicBezTo>
                    <a:pt x="1949" y="4817"/>
                    <a:pt x="2092" y="4837"/>
                    <a:pt x="2224" y="4837"/>
                  </a:cubicBezTo>
                  <a:cubicBezTo>
                    <a:pt x="2894" y="4837"/>
                    <a:pt x="3263" y="4332"/>
                    <a:pt x="3314" y="4104"/>
                  </a:cubicBezTo>
                  <a:cubicBezTo>
                    <a:pt x="3344" y="3830"/>
                    <a:pt x="2797" y="3435"/>
                    <a:pt x="2797" y="3435"/>
                  </a:cubicBezTo>
                  <a:cubicBezTo>
                    <a:pt x="2797" y="3435"/>
                    <a:pt x="3618" y="3374"/>
                    <a:pt x="3983" y="3131"/>
                  </a:cubicBezTo>
                  <a:cubicBezTo>
                    <a:pt x="4348" y="2857"/>
                    <a:pt x="2098" y="304"/>
                    <a:pt x="1126" y="0"/>
                  </a:cubicBezTo>
                  <a:close/>
                </a:path>
              </a:pathLst>
            </a:custGeom>
            <a:solidFill>
              <a:srgbClr val="FFB8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4441;p81"/>
            <p:cNvSpPr/>
            <p:nvPr/>
          </p:nvSpPr>
          <p:spPr>
            <a:xfrm>
              <a:off x="26220425" y="1699800"/>
              <a:ext cx="86575" cy="75625"/>
            </a:xfrm>
            <a:custGeom>
              <a:avLst/>
              <a:gdLst/>
              <a:ahLst/>
              <a:cxnLst/>
              <a:rect l="l" t="t" r="r" b="b"/>
              <a:pathLst>
                <a:path w="3463" h="3025" extrusionOk="0">
                  <a:moveTo>
                    <a:pt x="732" y="0"/>
                  </a:moveTo>
                  <a:cubicBezTo>
                    <a:pt x="599" y="0"/>
                    <a:pt x="480" y="47"/>
                    <a:pt x="393" y="167"/>
                  </a:cubicBezTo>
                  <a:cubicBezTo>
                    <a:pt x="1" y="741"/>
                    <a:pt x="1228" y="3025"/>
                    <a:pt x="2347" y="3025"/>
                  </a:cubicBezTo>
                  <a:cubicBezTo>
                    <a:pt x="2354" y="3025"/>
                    <a:pt x="2361" y="3024"/>
                    <a:pt x="2369" y="3024"/>
                  </a:cubicBezTo>
                  <a:cubicBezTo>
                    <a:pt x="3463" y="2963"/>
                    <a:pt x="1852" y="593"/>
                    <a:pt x="1852" y="593"/>
                  </a:cubicBezTo>
                  <a:cubicBezTo>
                    <a:pt x="1852" y="593"/>
                    <a:pt x="1204" y="0"/>
                    <a:pt x="732" y="0"/>
                  </a:cubicBezTo>
                  <a:close/>
                </a:path>
              </a:pathLst>
            </a:custGeom>
            <a:solidFill>
              <a:srgbClr val="FFB8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4442;p81"/>
            <p:cNvSpPr/>
            <p:nvPr/>
          </p:nvSpPr>
          <p:spPr>
            <a:xfrm>
              <a:off x="26234800" y="1718400"/>
              <a:ext cx="59300" cy="60825"/>
            </a:xfrm>
            <a:custGeom>
              <a:avLst/>
              <a:gdLst/>
              <a:ahLst/>
              <a:cxnLst/>
              <a:rect l="l" t="t" r="r" b="b"/>
              <a:pathLst>
                <a:path w="2372" h="2433" extrusionOk="0">
                  <a:moveTo>
                    <a:pt x="1125" y="1"/>
                  </a:moveTo>
                  <a:lnTo>
                    <a:pt x="1125" y="1"/>
                  </a:lnTo>
                  <a:cubicBezTo>
                    <a:pt x="1368" y="365"/>
                    <a:pt x="1611" y="730"/>
                    <a:pt x="1794" y="1095"/>
                  </a:cubicBezTo>
                  <a:cubicBezTo>
                    <a:pt x="1885" y="1277"/>
                    <a:pt x="1976" y="1490"/>
                    <a:pt x="2007" y="1642"/>
                  </a:cubicBezTo>
                  <a:cubicBezTo>
                    <a:pt x="2037" y="1824"/>
                    <a:pt x="1976" y="1946"/>
                    <a:pt x="1824" y="2007"/>
                  </a:cubicBezTo>
                  <a:cubicBezTo>
                    <a:pt x="1792" y="2028"/>
                    <a:pt x="1748" y="2038"/>
                    <a:pt x="1698" y="2038"/>
                  </a:cubicBezTo>
                  <a:cubicBezTo>
                    <a:pt x="1608" y="2038"/>
                    <a:pt x="1497" y="2005"/>
                    <a:pt x="1399" y="1946"/>
                  </a:cubicBezTo>
                  <a:cubicBezTo>
                    <a:pt x="1216" y="1855"/>
                    <a:pt x="1064" y="1733"/>
                    <a:pt x="912" y="1581"/>
                  </a:cubicBezTo>
                  <a:cubicBezTo>
                    <a:pt x="578" y="1308"/>
                    <a:pt x="304" y="973"/>
                    <a:pt x="0" y="639"/>
                  </a:cubicBezTo>
                  <a:lnTo>
                    <a:pt x="0" y="639"/>
                  </a:lnTo>
                  <a:cubicBezTo>
                    <a:pt x="152" y="1064"/>
                    <a:pt x="396" y="1460"/>
                    <a:pt x="669" y="1794"/>
                  </a:cubicBezTo>
                  <a:cubicBezTo>
                    <a:pt x="821" y="1976"/>
                    <a:pt x="1004" y="2128"/>
                    <a:pt x="1216" y="2250"/>
                  </a:cubicBezTo>
                  <a:cubicBezTo>
                    <a:pt x="1247" y="2311"/>
                    <a:pt x="1307" y="2311"/>
                    <a:pt x="1368" y="2341"/>
                  </a:cubicBezTo>
                  <a:cubicBezTo>
                    <a:pt x="1429" y="2371"/>
                    <a:pt x="1490" y="2402"/>
                    <a:pt x="1581" y="2402"/>
                  </a:cubicBezTo>
                  <a:lnTo>
                    <a:pt x="1672" y="2432"/>
                  </a:lnTo>
                  <a:lnTo>
                    <a:pt x="1794" y="2402"/>
                  </a:lnTo>
                  <a:cubicBezTo>
                    <a:pt x="1885" y="2402"/>
                    <a:pt x="1946" y="2371"/>
                    <a:pt x="2007" y="2341"/>
                  </a:cubicBezTo>
                  <a:cubicBezTo>
                    <a:pt x="2067" y="2311"/>
                    <a:pt x="2128" y="2280"/>
                    <a:pt x="2189" y="2219"/>
                  </a:cubicBezTo>
                  <a:cubicBezTo>
                    <a:pt x="2250" y="2159"/>
                    <a:pt x="2280" y="2098"/>
                    <a:pt x="2311" y="2037"/>
                  </a:cubicBezTo>
                  <a:cubicBezTo>
                    <a:pt x="2371" y="1885"/>
                    <a:pt x="2371" y="1733"/>
                    <a:pt x="2371" y="1612"/>
                  </a:cubicBezTo>
                  <a:cubicBezTo>
                    <a:pt x="2311" y="1338"/>
                    <a:pt x="2189" y="1125"/>
                    <a:pt x="2067" y="943"/>
                  </a:cubicBezTo>
                  <a:cubicBezTo>
                    <a:pt x="1794" y="578"/>
                    <a:pt x="1490" y="244"/>
                    <a:pt x="1125" y="1"/>
                  </a:cubicBezTo>
                  <a:close/>
                </a:path>
              </a:pathLst>
            </a:custGeom>
            <a:solidFill>
              <a:srgbClr val="E2A69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4443;p81"/>
            <p:cNvSpPr/>
            <p:nvPr/>
          </p:nvSpPr>
          <p:spPr>
            <a:xfrm>
              <a:off x="26243925" y="1781475"/>
              <a:ext cx="81325" cy="62300"/>
            </a:xfrm>
            <a:custGeom>
              <a:avLst/>
              <a:gdLst/>
              <a:ahLst/>
              <a:cxnLst/>
              <a:rect l="l" t="t" r="r" b="b"/>
              <a:pathLst>
                <a:path w="3253" h="2492" extrusionOk="0">
                  <a:moveTo>
                    <a:pt x="1611" y="0"/>
                  </a:moveTo>
                  <a:lnTo>
                    <a:pt x="1611" y="0"/>
                  </a:lnTo>
                  <a:cubicBezTo>
                    <a:pt x="1976" y="335"/>
                    <a:pt x="2310" y="699"/>
                    <a:pt x="2614" y="1064"/>
                  </a:cubicBezTo>
                  <a:cubicBezTo>
                    <a:pt x="2736" y="1247"/>
                    <a:pt x="2857" y="1459"/>
                    <a:pt x="2888" y="1642"/>
                  </a:cubicBezTo>
                  <a:cubicBezTo>
                    <a:pt x="2888" y="1794"/>
                    <a:pt x="2797" y="1915"/>
                    <a:pt x="2614" y="2006"/>
                  </a:cubicBezTo>
                  <a:cubicBezTo>
                    <a:pt x="2461" y="2096"/>
                    <a:pt x="2286" y="2132"/>
                    <a:pt x="2103" y="2132"/>
                  </a:cubicBezTo>
                  <a:cubicBezTo>
                    <a:pt x="1851" y="2132"/>
                    <a:pt x="1584" y="2064"/>
                    <a:pt x="1338" y="1976"/>
                  </a:cubicBezTo>
                  <a:cubicBezTo>
                    <a:pt x="882" y="1794"/>
                    <a:pt x="456" y="1581"/>
                    <a:pt x="0" y="1338"/>
                  </a:cubicBezTo>
                  <a:lnTo>
                    <a:pt x="0" y="1338"/>
                  </a:lnTo>
                  <a:cubicBezTo>
                    <a:pt x="365" y="1703"/>
                    <a:pt x="760" y="2006"/>
                    <a:pt x="1216" y="2219"/>
                  </a:cubicBezTo>
                  <a:cubicBezTo>
                    <a:pt x="1429" y="2341"/>
                    <a:pt x="1702" y="2432"/>
                    <a:pt x="1946" y="2462"/>
                  </a:cubicBezTo>
                  <a:cubicBezTo>
                    <a:pt x="2032" y="2482"/>
                    <a:pt x="2122" y="2492"/>
                    <a:pt x="2212" y="2492"/>
                  </a:cubicBezTo>
                  <a:cubicBezTo>
                    <a:pt x="2405" y="2492"/>
                    <a:pt x="2600" y="2445"/>
                    <a:pt x="2766" y="2341"/>
                  </a:cubicBezTo>
                  <a:cubicBezTo>
                    <a:pt x="2918" y="2310"/>
                    <a:pt x="3040" y="2189"/>
                    <a:pt x="3131" y="2067"/>
                  </a:cubicBezTo>
                  <a:cubicBezTo>
                    <a:pt x="3222" y="1915"/>
                    <a:pt x="3253" y="1733"/>
                    <a:pt x="3222" y="1581"/>
                  </a:cubicBezTo>
                  <a:cubicBezTo>
                    <a:pt x="3192" y="1277"/>
                    <a:pt x="3009" y="1064"/>
                    <a:pt x="2827" y="882"/>
                  </a:cubicBezTo>
                  <a:cubicBezTo>
                    <a:pt x="2493" y="487"/>
                    <a:pt x="2067" y="213"/>
                    <a:pt x="1611" y="0"/>
                  </a:cubicBezTo>
                  <a:close/>
                </a:path>
              </a:pathLst>
            </a:custGeom>
            <a:solidFill>
              <a:srgbClr val="E2A69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4444;p81"/>
            <p:cNvSpPr/>
            <p:nvPr/>
          </p:nvSpPr>
          <p:spPr>
            <a:xfrm>
              <a:off x="26238600" y="1833900"/>
              <a:ext cx="62325" cy="45475"/>
            </a:xfrm>
            <a:custGeom>
              <a:avLst/>
              <a:gdLst/>
              <a:ahLst/>
              <a:cxnLst/>
              <a:rect l="l" t="t" r="r" b="b"/>
              <a:pathLst>
                <a:path w="2493" h="1819" extrusionOk="0">
                  <a:moveTo>
                    <a:pt x="1490" y="1"/>
                  </a:moveTo>
                  <a:cubicBezTo>
                    <a:pt x="1672" y="183"/>
                    <a:pt x="1855" y="365"/>
                    <a:pt x="2007" y="578"/>
                  </a:cubicBezTo>
                  <a:cubicBezTo>
                    <a:pt x="2067" y="669"/>
                    <a:pt x="2128" y="761"/>
                    <a:pt x="2128" y="882"/>
                  </a:cubicBezTo>
                  <a:cubicBezTo>
                    <a:pt x="2159" y="973"/>
                    <a:pt x="2159" y="1065"/>
                    <a:pt x="2128" y="1125"/>
                  </a:cubicBezTo>
                  <a:lnTo>
                    <a:pt x="2128" y="1095"/>
                  </a:lnTo>
                  <a:cubicBezTo>
                    <a:pt x="2007" y="1247"/>
                    <a:pt x="1885" y="1368"/>
                    <a:pt x="1703" y="1429"/>
                  </a:cubicBezTo>
                  <a:cubicBezTo>
                    <a:pt x="1662" y="1437"/>
                    <a:pt x="1617" y="1441"/>
                    <a:pt x="1569" y="1441"/>
                  </a:cubicBezTo>
                  <a:cubicBezTo>
                    <a:pt x="1439" y="1441"/>
                    <a:pt x="1289" y="1413"/>
                    <a:pt x="1155" y="1368"/>
                  </a:cubicBezTo>
                  <a:cubicBezTo>
                    <a:pt x="760" y="1247"/>
                    <a:pt x="365" y="1004"/>
                    <a:pt x="0" y="730"/>
                  </a:cubicBezTo>
                  <a:lnTo>
                    <a:pt x="0" y="730"/>
                  </a:lnTo>
                  <a:cubicBezTo>
                    <a:pt x="122" y="943"/>
                    <a:pt x="274" y="1125"/>
                    <a:pt x="426" y="1277"/>
                  </a:cubicBezTo>
                  <a:cubicBezTo>
                    <a:pt x="608" y="1460"/>
                    <a:pt x="791" y="1581"/>
                    <a:pt x="1034" y="1703"/>
                  </a:cubicBezTo>
                  <a:cubicBezTo>
                    <a:pt x="1187" y="1769"/>
                    <a:pt x="1372" y="1818"/>
                    <a:pt x="1566" y="1818"/>
                  </a:cubicBezTo>
                  <a:cubicBezTo>
                    <a:pt x="1641" y="1818"/>
                    <a:pt x="1717" y="1811"/>
                    <a:pt x="1794" y="1794"/>
                  </a:cubicBezTo>
                  <a:cubicBezTo>
                    <a:pt x="2098" y="1703"/>
                    <a:pt x="2310" y="1520"/>
                    <a:pt x="2432" y="1308"/>
                  </a:cubicBezTo>
                  <a:lnTo>
                    <a:pt x="2462" y="1277"/>
                  </a:lnTo>
                  <a:lnTo>
                    <a:pt x="2462" y="1247"/>
                  </a:lnTo>
                  <a:cubicBezTo>
                    <a:pt x="2493" y="1095"/>
                    <a:pt x="2493" y="913"/>
                    <a:pt x="2432" y="761"/>
                  </a:cubicBezTo>
                  <a:cubicBezTo>
                    <a:pt x="2371" y="609"/>
                    <a:pt x="2280" y="517"/>
                    <a:pt x="2189" y="426"/>
                  </a:cubicBezTo>
                  <a:cubicBezTo>
                    <a:pt x="1976" y="213"/>
                    <a:pt x="1763" y="92"/>
                    <a:pt x="1490" y="1"/>
                  </a:cubicBezTo>
                  <a:close/>
                </a:path>
              </a:pathLst>
            </a:custGeom>
            <a:solidFill>
              <a:srgbClr val="E2A69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4445;p81"/>
            <p:cNvSpPr/>
            <p:nvPr/>
          </p:nvSpPr>
          <p:spPr>
            <a:xfrm>
              <a:off x="26226450" y="1534400"/>
              <a:ext cx="57775" cy="76125"/>
            </a:xfrm>
            <a:custGeom>
              <a:avLst/>
              <a:gdLst/>
              <a:ahLst/>
              <a:cxnLst/>
              <a:rect l="l" t="t" r="r" b="b"/>
              <a:pathLst>
                <a:path w="2311" h="3045" extrusionOk="0">
                  <a:moveTo>
                    <a:pt x="2041" y="0"/>
                  </a:moveTo>
                  <a:cubicBezTo>
                    <a:pt x="1973" y="0"/>
                    <a:pt x="1901" y="10"/>
                    <a:pt x="1824" y="35"/>
                  </a:cubicBezTo>
                  <a:cubicBezTo>
                    <a:pt x="1672" y="96"/>
                    <a:pt x="1520" y="218"/>
                    <a:pt x="1429" y="370"/>
                  </a:cubicBezTo>
                  <a:cubicBezTo>
                    <a:pt x="1338" y="522"/>
                    <a:pt x="1277" y="704"/>
                    <a:pt x="1246" y="856"/>
                  </a:cubicBezTo>
                  <a:cubicBezTo>
                    <a:pt x="1225" y="982"/>
                    <a:pt x="1219" y="1093"/>
                    <a:pt x="1227" y="1210"/>
                  </a:cubicBezTo>
                  <a:lnTo>
                    <a:pt x="1227" y="1210"/>
                  </a:lnTo>
                  <a:cubicBezTo>
                    <a:pt x="1073" y="1258"/>
                    <a:pt x="924" y="1314"/>
                    <a:pt x="790" y="1403"/>
                  </a:cubicBezTo>
                  <a:cubicBezTo>
                    <a:pt x="608" y="1525"/>
                    <a:pt x="456" y="1677"/>
                    <a:pt x="304" y="1859"/>
                  </a:cubicBezTo>
                  <a:cubicBezTo>
                    <a:pt x="91" y="2224"/>
                    <a:pt x="0" y="2649"/>
                    <a:pt x="61" y="3044"/>
                  </a:cubicBezTo>
                  <a:cubicBezTo>
                    <a:pt x="182" y="2649"/>
                    <a:pt x="334" y="2315"/>
                    <a:pt x="578" y="2041"/>
                  </a:cubicBezTo>
                  <a:cubicBezTo>
                    <a:pt x="699" y="1920"/>
                    <a:pt x="821" y="1798"/>
                    <a:pt x="973" y="1707"/>
                  </a:cubicBezTo>
                  <a:cubicBezTo>
                    <a:pt x="1125" y="1616"/>
                    <a:pt x="1307" y="1555"/>
                    <a:pt x="1459" y="1525"/>
                  </a:cubicBezTo>
                  <a:lnTo>
                    <a:pt x="1641" y="1464"/>
                  </a:lnTo>
                  <a:lnTo>
                    <a:pt x="1611" y="1312"/>
                  </a:lnTo>
                  <a:cubicBezTo>
                    <a:pt x="1611" y="1190"/>
                    <a:pt x="1581" y="1038"/>
                    <a:pt x="1611" y="886"/>
                  </a:cubicBezTo>
                  <a:cubicBezTo>
                    <a:pt x="1611" y="765"/>
                    <a:pt x="1611" y="613"/>
                    <a:pt x="1672" y="491"/>
                  </a:cubicBezTo>
                  <a:cubicBezTo>
                    <a:pt x="1733" y="370"/>
                    <a:pt x="1793" y="278"/>
                    <a:pt x="1915" y="187"/>
                  </a:cubicBezTo>
                  <a:cubicBezTo>
                    <a:pt x="2006" y="96"/>
                    <a:pt x="2158" y="66"/>
                    <a:pt x="2310" y="35"/>
                  </a:cubicBezTo>
                  <a:cubicBezTo>
                    <a:pt x="2222" y="18"/>
                    <a:pt x="2135" y="0"/>
                    <a:pt x="2041" y="0"/>
                  </a:cubicBezTo>
                  <a:close/>
                </a:path>
              </a:pathLst>
            </a:custGeom>
            <a:solidFill>
              <a:srgbClr val="FF77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4446;p81"/>
            <p:cNvSpPr/>
            <p:nvPr/>
          </p:nvSpPr>
          <p:spPr>
            <a:xfrm>
              <a:off x="26028100" y="1422200"/>
              <a:ext cx="77550" cy="71300"/>
            </a:xfrm>
            <a:custGeom>
              <a:avLst/>
              <a:gdLst/>
              <a:ahLst/>
              <a:cxnLst/>
              <a:rect l="l" t="t" r="r" b="b"/>
              <a:pathLst>
                <a:path w="3102" h="2852" extrusionOk="0">
                  <a:moveTo>
                    <a:pt x="2539" y="0"/>
                  </a:moveTo>
                  <a:cubicBezTo>
                    <a:pt x="2464" y="0"/>
                    <a:pt x="2387" y="8"/>
                    <a:pt x="2311" y="25"/>
                  </a:cubicBezTo>
                  <a:cubicBezTo>
                    <a:pt x="2007" y="85"/>
                    <a:pt x="1764" y="298"/>
                    <a:pt x="1612" y="541"/>
                  </a:cubicBezTo>
                  <a:cubicBezTo>
                    <a:pt x="1490" y="815"/>
                    <a:pt x="1399" y="1058"/>
                    <a:pt x="1369" y="1332"/>
                  </a:cubicBezTo>
                  <a:cubicBezTo>
                    <a:pt x="1323" y="1537"/>
                    <a:pt x="1312" y="1742"/>
                    <a:pt x="1296" y="1934"/>
                  </a:cubicBezTo>
                  <a:lnTo>
                    <a:pt x="1296" y="1934"/>
                  </a:lnTo>
                  <a:cubicBezTo>
                    <a:pt x="1253" y="1930"/>
                    <a:pt x="1208" y="1927"/>
                    <a:pt x="1163" y="1927"/>
                  </a:cubicBezTo>
                  <a:cubicBezTo>
                    <a:pt x="1111" y="1927"/>
                    <a:pt x="1057" y="1931"/>
                    <a:pt x="1004" y="1940"/>
                  </a:cubicBezTo>
                  <a:cubicBezTo>
                    <a:pt x="852" y="1940"/>
                    <a:pt x="669" y="2000"/>
                    <a:pt x="518" y="2092"/>
                  </a:cubicBezTo>
                  <a:cubicBezTo>
                    <a:pt x="244" y="2274"/>
                    <a:pt x="62" y="2547"/>
                    <a:pt x="1" y="2851"/>
                  </a:cubicBezTo>
                  <a:cubicBezTo>
                    <a:pt x="153" y="2608"/>
                    <a:pt x="396" y="2396"/>
                    <a:pt x="639" y="2304"/>
                  </a:cubicBezTo>
                  <a:cubicBezTo>
                    <a:pt x="749" y="2263"/>
                    <a:pt x="865" y="2247"/>
                    <a:pt x="981" y="2247"/>
                  </a:cubicBezTo>
                  <a:cubicBezTo>
                    <a:pt x="1123" y="2247"/>
                    <a:pt x="1266" y="2271"/>
                    <a:pt x="1399" y="2304"/>
                  </a:cubicBezTo>
                  <a:lnTo>
                    <a:pt x="1612" y="2396"/>
                  </a:lnTo>
                  <a:lnTo>
                    <a:pt x="1642" y="2152"/>
                  </a:lnTo>
                  <a:cubicBezTo>
                    <a:pt x="1703" y="1666"/>
                    <a:pt x="1733" y="1149"/>
                    <a:pt x="1916" y="693"/>
                  </a:cubicBezTo>
                  <a:cubicBezTo>
                    <a:pt x="2007" y="511"/>
                    <a:pt x="2159" y="329"/>
                    <a:pt x="2372" y="237"/>
                  </a:cubicBezTo>
                  <a:cubicBezTo>
                    <a:pt x="2584" y="146"/>
                    <a:pt x="2858" y="116"/>
                    <a:pt x="3101" y="116"/>
                  </a:cubicBezTo>
                  <a:cubicBezTo>
                    <a:pt x="2926" y="50"/>
                    <a:pt x="2735" y="0"/>
                    <a:pt x="2539" y="0"/>
                  </a:cubicBezTo>
                  <a:close/>
                </a:path>
              </a:pathLst>
            </a:custGeom>
            <a:solidFill>
              <a:srgbClr val="FF77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4447;p81"/>
            <p:cNvSpPr/>
            <p:nvPr/>
          </p:nvSpPr>
          <p:spPr>
            <a:xfrm>
              <a:off x="26205925" y="1314600"/>
              <a:ext cx="78300" cy="20075"/>
            </a:xfrm>
            <a:custGeom>
              <a:avLst/>
              <a:gdLst/>
              <a:ahLst/>
              <a:cxnLst/>
              <a:rect l="l" t="t" r="r" b="b"/>
              <a:pathLst>
                <a:path w="3132" h="803" extrusionOk="0">
                  <a:moveTo>
                    <a:pt x="1010" y="1"/>
                  </a:moveTo>
                  <a:cubicBezTo>
                    <a:pt x="966" y="1"/>
                    <a:pt x="923" y="4"/>
                    <a:pt x="882" y="12"/>
                  </a:cubicBezTo>
                  <a:cubicBezTo>
                    <a:pt x="548" y="12"/>
                    <a:pt x="244" y="104"/>
                    <a:pt x="0" y="286"/>
                  </a:cubicBezTo>
                  <a:cubicBezTo>
                    <a:pt x="152" y="271"/>
                    <a:pt x="304" y="263"/>
                    <a:pt x="449" y="263"/>
                  </a:cubicBezTo>
                  <a:cubicBezTo>
                    <a:pt x="593" y="263"/>
                    <a:pt x="730" y="271"/>
                    <a:pt x="851" y="286"/>
                  </a:cubicBezTo>
                  <a:cubicBezTo>
                    <a:pt x="1003" y="316"/>
                    <a:pt x="1125" y="347"/>
                    <a:pt x="1247" y="408"/>
                  </a:cubicBezTo>
                  <a:cubicBezTo>
                    <a:pt x="1368" y="468"/>
                    <a:pt x="1459" y="529"/>
                    <a:pt x="1520" y="620"/>
                  </a:cubicBezTo>
                  <a:lnTo>
                    <a:pt x="1672" y="803"/>
                  </a:lnTo>
                  <a:lnTo>
                    <a:pt x="1824" y="620"/>
                  </a:lnTo>
                  <a:cubicBezTo>
                    <a:pt x="1976" y="438"/>
                    <a:pt x="2189" y="347"/>
                    <a:pt x="2432" y="347"/>
                  </a:cubicBezTo>
                  <a:cubicBezTo>
                    <a:pt x="2675" y="377"/>
                    <a:pt x="2949" y="499"/>
                    <a:pt x="3131" y="742"/>
                  </a:cubicBezTo>
                  <a:cubicBezTo>
                    <a:pt x="3131" y="590"/>
                    <a:pt x="3040" y="438"/>
                    <a:pt x="2918" y="316"/>
                  </a:cubicBezTo>
                  <a:cubicBezTo>
                    <a:pt x="2797" y="195"/>
                    <a:pt x="2675" y="104"/>
                    <a:pt x="2493" y="73"/>
                  </a:cubicBezTo>
                  <a:cubicBezTo>
                    <a:pt x="2417" y="43"/>
                    <a:pt x="2326" y="28"/>
                    <a:pt x="2234" y="28"/>
                  </a:cubicBezTo>
                  <a:cubicBezTo>
                    <a:pt x="2143" y="28"/>
                    <a:pt x="2052" y="43"/>
                    <a:pt x="1976" y="73"/>
                  </a:cubicBezTo>
                  <a:cubicBezTo>
                    <a:pt x="1866" y="128"/>
                    <a:pt x="1767" y="184"/>
                    <a:pt x="1678" y="246"/>
                  </a:cubicBezTo>
                  <a:lnTo>
                    <a:pt x="1678" y="246"/>
                  </a:lnTo>
                  <a:cubicBezTo>
                    <a:pt x="1590" y="174"/>
                    <a:pt x="1494" y="112"/>
                    <a:pt x="1399" y="73"/>
                  </a:cubicBezTo>
                  <a:cubicBezTo>
                    <a:pt x="1265" y="29"/>
                    <a:pt x="1132" y="1"/>
                    <a:pt x="1010" y="1"/>
                  </a:cubicBezTo>
                  <a:close/>
                </a:path>
              </a:pathLst>
            </a:custGeom>
            <a:solidFill>
              <a:srgbClr val="FF8B8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4448;p81"/>
            <p:cNvSpPr/>
            <p:nvPr/>
          </p:nvSpPr>
          <p:spPr>
            <a:xfrm rot="-125070">
              <a:off x="26532647" y="2275652"/>
              <a:ext cx="70074" cy="664619"/>
            </a:xfrm>
            <a:custGeom>
              <a:avLst/>
              <a:gdLst/>
              <a:ahLst/>
              <a:cxnLst/>
              <a:rect l="l" t="t" r="r" b="b"/>
              <a:pathLst>
                <a:path w="13071" h="29532" extrusionOk="0">
                  <a:moveTo>
                    <a:pt x="1906" y="1"/>
                  </a:moveTo>
                  <a:cubicBezTo>
                    <a:pt x="1398" y="1"/>
                    <a:pt x="854" y="35"/>
                    <a:pt x="274" y="108"/>
                  </a:cubicBezTo>
                  <a:cubicBezTo>
                    <a:pt x="0" y="990"/>
                    <a:pt x="274" y="1355"/>
                    <a:pt x="274" y="1355"/>
                  </a:cubicBezTo>
                  <a:cubicBezTo>
                    <a:pt x="365" y="1476"/>
                    <a:pt x="973" y="1537"/>
                    <a:pt x="1094" y="1567"/>
                  </a:cubicBezTo>
                  <a:cubicBezTo>
                    <a:pt x="1793" y="1750"/>
                    <a:pt x="2462" y="1993"/>
                    <a:pt x="3131" y="2266"/>
                  </a:cubicBezTo>
                  <a:cubicBezTo>
                    <a:pt x="4742" y="2935"/>
                    <a:pt x="6444" y="3877"/>
                    <a:pt x="7356" y="5397"/>
                  </a:cubicBezTo>
                  <a:cubicBezTo>
                    <a:pt x="7538" y="5732"/>
                    <a:pt x="7721" y="6066"/>
                    <a:pt x="7842" y="6431"/>
                  </a:cubicBezTo>
                  <a:cubicBezTo>
                    <a:pt x="7812" y="6431"/>
                    <a:pt x="7812" y="6401"/>
                    <a:pt x="7812" y="6400"/>
                  </a:cubicBezTo>
                  <a:lnTo>
                    <a:pt x="7812" y="6400"/>
                  </a:lnTo>
                  <a:cubicBezTo>
                    <a:pt x="7812" y="6491"/>
                    <a:pt x="7842" y="6552"/>
                    <a:pt x="7842" y="6613"/>
                  </a:cubicBezTo>
                  <a:cubicBezTo>
                    <a:pt x="7964" y="7191"/>
                    <a:pt x="8055" y="8011"/>
                    <a:pt x="8085" y="9014"/>
                  </a:cubicBezTo>
                  <a:cubicBezTo>
                    <a:pt x="8055" y="9288"/>
                    <a:pt x="7994" y="9561"/>
                    <a:pt x="7873" y="9805"/>
                  </a:cubicBezTo>
                  <a:cubicBezTo>
                    <a:pt x="7690" y="10321"/>
                    <a:pt x="7386" y="10747"/>
                    <a:pt x="7143" y="11233"/>
                  </a:cubicBezTo>
                  <a:cubicBezTo>
                    <a:pt x="6596" y="12449"/>
                    <a:pt x="6687" y="13878"/>
                    <a:pt x="7021" y="15185"/>
                  </a:cubicBezTo>
                  <a:cubicBezTo>
                    <a:pt x="7599" y="17434"/>
                    <a:pt x="8085" y="20443"/>
                    <a:pt x="8116" y="23057"/>
                  </a:cubicBezTo>
                  <a:cubicBezTo>
                    <a:pt x="8207" y="26036"/>
                    <a:pt x="8420" y="28498"/>
                    <a:pt x="9028" y="29531"/>
                  </a:cubicBezTo>
                  <a:cubicBezTo>
                    <a:pt x="13070" y="27130"/>
                    <a:pt x="11672" y="13330"/>
                    <a:pt x="11672" y="13330"/>
                  </a:cubicBezTo>
                  <a:lnTo>
                    <a:pt x="9058" y="5063"/>
                  </a:lnTo>
                  <a:cubicBezTo>
                    <a:pt x="9058" y="5063"/>
                    <a:pt x="8097" y="1"/>
                    <a:pt x="1906" y="1"/>
                  </a:cubicBezTo>
                  <a:close/>
                </a:path>
              </a:pathLst>
            </a:custGeom>
            <a:solidFill>
              <a:srgbClr val="FF635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40" name="Google Shape;4449;p81"/>
          <p:cNvGrpSpPr/>
          <p:nvPr/>
        </p:nvGrpSpPr>
        <p:grpSpPr>
          <a:xfrm>
            <a:off x="6005401" y="1412857"/>
            <a:ext cx="1620612" cy="2691552"/>
            <a:chOff x="18395075" y="5591100"/>
            <a:chExt cx="1179375" cy="2035075"/>
          </a:xfrm>
        </p:grpSpPr>
        <p:sp>
          <p:nvSpPr>
            <p:cNvPr id="241" name="Google Shape;4450;p81"/>
            <p:cNvSpPr/>
            <p:nvPr/>
          </p:nvSpPr>
          <p:spPr>
            <a:xfrm>
              <a:off x="18602525" y="7103100"/>
              <a:ext cx="129950" cy="204625"/>
            </a:xfrm>
            <a:custGeom>
              <a:avLst/>
              <a:gdLst/>
              <a:ahLst/>
              <a:cxnLst/>
              <a:rect l="l" t="t" r="r" b="b"/>
              <a:pathLst>
                <a:path w="5198" h="8185" extrusionOk="0">
                  <a:moveTo>
                    <a:pt x="3127" y="0"/>
                  </a:moveTo>
                  <a:cubicBezTo>
                    <a:pt x="1798" y="0"/>
                    <a:pt x="396" y="2257"/>
                    <a:pt x="396" y="2257"/>
                  </a:cubicBezTo>
                  <a:cubicBezTo>
                    <a:pt x="396" y="2257"/>
                    <a:pt x="0" y="5844"/>
                    <a:pt x="517" y="8184"/>
                  </a:cubicBezTo>
                  <a:cubicBezTo>
                    <a:pt x="871" y="7768"/>
                    <a:pt x="1467" y="7409"/>
                    <a:pt x="2470" y="7409"/>
                  </a:cubicBezTo>
                  <a:cubicBezTo>
                    <a:pt x="2933" y="7409"/>
                    <a:pt x="3482" y="7485"/>
                    <a:pt x="4134" y="7667"/>
                  </a:cubicBezTo>
                  <a:cubicBezTo>
                    <a:pt x="4925" y="5479"/>
                    <a:pt x="5198" y="2470"/>
                    <a:pt x="4377" y="920"/>
                  </a:cubicBezTo>
                  <a:cubicBezTo>
                    <a:pt x="4005" y="251"/>
                    <a:pt x="3570" y="0"/>
                    <a:pt x="3127" y="0"/>
                  </a:cubicBezTo>
                  <a:close/>
                </a:path>
              </a:pathLst>
            </a:custGeom>
            <a:solidFill>
              <a:srgbClr val="FF77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4451;p81"/>
            <p:cNvSpPr/>
            <p:nvPr/>
          </p:nvSpPr>
          <p:spPr>
            <a:xfrm>
              <a:off x="18615450" y="7288300"/>
              <a:ext cx="90450" cy="69500"/>
            </a:xfrm>
            <a:custGeom>
              <a:avLst/>
              <a:gdLst/>
              <a:ahLst/>
              <a:cxnLst/>
              <a:rect l="l" t="t" r="r" b="b"/>
              <a:pathLst>
                <a:path w="3618" h="2780" extrusionOk="0">
                  <a:moveTo>
                    <a:pt x="1953" y="1"/>
                  </a:moveTo>
                  <a:cubicBezTo>
                    <a:pt x="950" y="1"/>
                    <a:pt x="354" y="360"/>
                    <a:pt x="0" y="776"/>
                  </a:cubicBezTo>
                  <a:cubicBezTo>
                    <a:pt x="213" y="1718"/>
                    <a:pt x="578" y="2478"/>
                    <a:pt x="1216" y="2722"/>
                  </a:cubicBezTo>
                  <a:cubicBezTo>
                    <a:pt x="1323" y="2761"/>
                    <a:pt x="1429" y="2779"/>
                    <a:pt x="1534" y="2779"/>
                  </a:cubicBezTo>
                  <a:cubicBezTo>
                    <a:pt x="2330" y="2779"/>
                    <a:pt x="3080" y="1709"/>
                    <a:pt x="3617" y="259"/>
                  </a:cubicBezTo>
                  <a:cubicBezTo>
                    <a:pt x="2965" y="77"/>
                    <a:pt x="2416" y="1"/>
                    <a:pt x="1953" y="1"/>
                  </a:cubicBezTo>
                  <a:close/>
                </a:path>
              </a:pathLst>
            </a:custGeom>
            <a:solidFill>
              <a:srgbClr val="ECEFF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4452;p81"/>
            <p:cNvSpPr/>
            <p:nvPr/>
          </p:nvSpPr>
          <p:spPr>
            <a:xfrm>
              <a:off x="18802375" y="7443500"/>
              <a:ext cx="225700" cy="180325"/>
            </a:xfrm>
            <a:custGeom>
              <a:avLst/>
              <a:gdLst/>
              <a:ahLst/>
              <a:cxnLst/>
              <a:rect l="l" t="t" r="r" b="b"/>
              <a:pathLst>
                <a:path w="9028" h="7213" extrusionOk="0">
                  <a:moveTo>
                    <a:pt x="6399" y="0"/>
                  </a:moveTo>
                  <a:cubicBezTo>
                    <a:pt x="5889" y="0"/>
                    <a:pt x="5502" y="100"/>
                    <a:pt x="5502" y="100"/>
                  </a:cubicBezTo>
                  <a:cubicBezTo>
                    <a:pt x="5502" y="100"/>
                    <a:pt x="1915" y="1954"/>
                    <a:pt x="0" y="3900"/>
                  </a:cubicBezTo>
                  <a:cubicBezTo>
                    <a:pt x="487" y="4356"/>
                    <a:pt x="1156" y="5298"/>
                    <a:pt x="1399" y="7213"/>
                  </a:cubicBezTo>
                  <a:cubicBezTo>
                    <a:pt x="4469" y="6635"/>
                    <a:pt x="9028" y="3900"/>
                    <a:pt x="8785" y="2015"/>
                  </a:cubicBezTo>
                  <a:cubicBezTo>
                    <a:pt x="8572" y="309"/>
                    <a:pt x="7295" y="0"/>
                    <a:pt x="6399" y="0"/>
                  </a:cubicBezTo>
                  <a:close/>
                </a:path>
              </a:pathLst>
            </a:custGeom>
            <a:solidFill>
              <a:srgbClr val="FF77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4453;p81"/>
            <p:cNvSpPr/>
            <p:nvPr/>
          </p:nvSpPr>
          <p:spPr>
            <a:xfrm>
              <a:off x="18766650" y="7540975"/>
              <a:ext cx="70700" cy="85200"/>
            </a:xfrm>
            <a:custGeom>
              <a:avLst/>
              <a:gdLst/>
              <a:ahLst/>
              <a:cxnLst/>
              <a:rect l="l" t="t" r="r" b="b"/>
              <a:pathLst>
                <a:path w="2828" h="3408" extrusionOk="0">
                  <a:moveTo>
                    <a:pt x="1429" y="1"/>
                  </a:moveTo>
                  <a:cubicBezTo>
                    <a:pt x="518" y="912"/>
                    <a:pt x="1" y="1855"/>
                    <a:pt x="274" y="2645"/>
                  </a:cubicBezTo>
                  <a:cubicBezTo>
                    <a:pt x="471" y="3191"/>
                    <a:pt x="1043" y="3407"/>
                    <a:pt x="1823" y="3407"/>
                  </a:cubicBezTo>
                  <a:cubicBezTo>
                    <a:pt x="2129" y="3407"/>
                    <a:pt x="2468" y="3374"/>
                    <a:pt x="2828" y="3314"/>
                  </a:cubicBezTo>
                  <a:cubicBezTo>
                    <a:pt x="2585" y="1399"/>
                    <a:pt x="1916" y="457"/>
                    <a:pt x="1429" y="1"/>
                  </a:cubicBezTo>
                  <a:close/>
                </a:path>
              </a:pathLst>
            </a:custGeom>
            <a:solidFill>
              <a:srgbClr val="ECEFF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4454;p81"/>
            <p:cNvSpPr/>
            <p:nvPr/>
          </p:nvSpPr>
          <p:spPr>
            <a:xfrm>
              <a:off x="18395075" y="6703325"/>
              <a:ext cx="1123150" cy="827800"/>
            </a:xfrm>
            <a:custGeom>
              <a:avLst/>
              <a:gdLst/>
              <a:ahLst/>
              <a:cxnLst/>
              <a:rect l="l" t="t" r="r" b="b"/>
              <a:pathLst>
                <a:path w="44926" h="33112" extrusionOk="0">
                  <a:moveTo>
                    <a:pt x="12540" y="0"/>
                  </a:moveTo>
                  <a:cubicBezTo>
                    <a:pt x="9944" y="0"/>
                    <a:pt x="6891" y="830"/>
                    <a:pt x="4681" y="3993"/>
                  </a:cubicBezTo>
                  <a:cubicBezTo>
                    <a:pt x="0" y="10619"/>
                    <a:pt x="8481" y="19038"/>
                    <a:pt x="8481" y="19038"/>
                  </a:cubicBezTo>
                  <a:lnTo>
                    <a:pt x="13587" y="17336"/>
                  </a:lnTo>
                  <a:cubicBezTo>
                    <a:pt x="13587" y="17336"/>
                    <a:pt x="11399" y="11652"/>
                    <a:pt x="14742" y="9525"/>
                  </a:cubicBezTo>
                  <a:lnTo>
                    <a:pt x="25077" y="12655"/>
                  </a:lnTo>
                  <a:cubicBezTo>
                    <a:pt x="25077" y="12655"/>
                    <a:pt x="25958" y="23476"/>
                    <a:pt x="20882" y="28795"/>
                  </a:cubicBezTo>
                  <a:cubicBezTo>
                    <a:pt x="20882" y="32473"/>
                    <a:pt x="25077" y="33111"/>
                    <a:pt x="25077" y="33111"/>
                  </a:cubicBezTo>
                  <a:cubicBezTo>
                    <a:pt x="25077" y="33111"/>
                    <a:pt x="44925" y="21774"/>
                    <a:pt x="34287" y="4327"/>
                  </a:cubicBezTo>
                  <a:cubicBezTo>
                    <a:pt x="27305" y="1281"/>
                    <a:pt x="20706" y="999"/>
                    <a:pt x="18498" y="999"/>
                  </a:cubicBezTo>
                  <a:cubicBezTo>
                    <a:pt x="17996" y="999"/>
                    <a:pt x="17721" y="1014"/>
                    <a:pt x="17721" y="1014"/>
                  </a:cubicBezTo>
                  <a:cubicBezTo>
                    <a:pt x="17721" y="1014"/>
                    <a:pt x="15409" y="0"/>
                    <a:pt x="12540" y="0"/>
                  </a:cubicBezTo>
                  <a:close/>
                </a:path>
              </a:pathLst>
            </a:custGeom>
            <a:solidFill>
              <a:srgbClr val="17171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4455;p81"/>
            <p:cNvSpPr/>
            <p:nvPr/>
          </p:nvSpPr>
          <p:spPr>
            <a:xfrm>
              <a:off x="18515900" y="6140250"/>
              <a:ext cx="1058550" cy="724150"/>
            </a:xfrm>
            <a:custGeom>
              <a:avLst/>
              <a:gdLst/>
              <a:ahLst/>
              <a:cxnLst/>
              <a:rect l="l" t="t" r="r" b="b"/>
              <a:pathLst>
                <a:path w="42342" h="28966" extrusionOk="0">
                  <a:moveTo>
                    <a:pt x="20075" y="0"/>
                  </a:moveTo>
                  <a:cubicBezTo>
                    <a:pt x="17400" y="0"/>
                    <a:pt x="16900" y="41"/>
                    <a:pt x="16900" y="41"/>
                  </a:cubicBezTo>
                  <a:cubicBezTo>
                    <a:pt x="16900" y="41"/>
                    <a:pt x="0" y="6333"/>
                    <a:pt x="5532" y="18035"/>
                  </a:cubicBezTo>
                  <a:cubicBezTo>
                    <a:pt x="11277" y="19129"/>
                    <a:pt x="12371" y="19129"/>
                    <a:pt x="12371" y="19129"/>
                  </a:cubicBezTo>
                  <a:lnTo>
                    <a:pt x="12402" y="23841"/>
                  </a:lnTo>
                  <a:cubicBezTo>
                    <a:pt x="12402" y="23841"/>
                    <a:pt x="16336" y="28965"/>
                    <a:pt x="23657" y="28965"/>
                  </a:cubicBezTo>
                  <a:cubicBezTo>
                    <a:pt x="25548" y="28965"/>
                    <a:pt x="27666" y="28623"/>
                    <a:pt x="30001" y="27762"/>
                  </a:cubicBezTo>
                  <a:cubicBezTo>
                    <a:pt x="32250" y="24631"/>
                    <a:pt x="33740" y="22047"/>
                    <a:pt x="34712" y="20072"/>
                  </a:cubicBezTo>
                  <a:cubicBezTo>
                    <a:pt x="34986" y="19920"/>
                    <a:pt x="35259" y="19798"/>
                    <a:pt x="35563" y="19616"/>
                  </a:cubicBezTo>
                  <a:cubicBezTo>
                    <a:pt x="42342" y="15816"/>
                    <a:pt x="33861" y="102"/>
                    <a:pt x="25928" y="41"/>
                  </a:cubicBezTo>
                  <a:cubicBezTo>
                    <a:pt x="23294" y="11"/>
                    <a:pt x="21412" y="0"/>
                    <a:pt x="20075" y="0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4456;p81"/>
            <p:cNvSpPr/>
            <p:nvPr/>
          </p:nvSpPr>
          <p:spPr>
            <a:xfrm>
              <a:off x="18837325" y="6312225"/>
              <a:ext cx="775" cy="3075"/>
            </a:xfrm>
            <a:custGeom>
              <a:avLst/>
              <a:gdLst/>
              <a:ahLst/>
              <a:cxnLst/>
              <a:rect l="l" t="t" r="r" b="b"/>
              <a:pathLst>
                <a:path w="31" h="123" extrusionOk="0">
                  <a:moveTo>
                    <a:pt x="1" y="1"/>
                  </a:moveTo>
                  <a:cubicBezTo>
                    <a:pt x="31" y="92"/>
                    <a:pt x="31" y="123"/>
                    <a:pt x="31" y="123"/>
                  </a:cubicBezTo>
                  <a:cubicBezTo>
                    <a:pt x="31" y="123"/>
                    <a:pt x="31" y="92"/>
                    <a:pt x="1" y="1"/>
                  </a:cubicBezTo>
                  <a:close/>
                </a:path>
              </a:pathLst>
            </a:custGeom>
            <a:solidFill>
              <a:srgbClr val="FFD2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4457;p81"/>
            <p:cNvSpPr/>
            <p:nvPr/>
          </p:nvSpPr>
          <p:spPr>
            <a:xfrm>
              <a:off x="18794025" y="6283350"/>
              <a:ext cx="270525" cy="201400"/>
            </a:xfrm>
            <a:custGeom>
              <a:avLst/>
              <a:gdLst/>
              <a:ahLst/>
              <a:cxnLst/>
              <a:rect l="l" t="t" r="r" b="b"/>
              <a:pathLst>
                <a:path w="10821" h="8056" extrusionOk="0">
                  <a:moveTo>
                    <a:pt x="7052" y="1"/>
                  </a:moveTo>
                  <a:cubicBezTo>
                    <a:pt x="6870" y="62"/>
                    <a:pt x="6687" y="123"/>
                    <a:pt x="6535" y="214"/>
                  </a:cubicBezTo>
                  <a:cubicBezTo>
                    <a:pt x="5775" y="578"/>
                    <a:pt x="5198" y="1278"/>
                    <a:pt x="5137" y="2098"/>
                  </a:cubicBezTo>
                  <a:cubicBezTo>
                    <a:pt x="4631" y="1593"/>
                    <a:pt x="3933" y="1357"/>
                    <a:pt x="3220" y="1357"/>
                  </a:cubicBezTo>
                  <a:cubicBezTo>
                    <a:pt x="2519" y="1357"/>
                    <a:pt x="1804" y="1585"/>
                    <a:pt x="1246" y="2007"/>
                  </a:cubicBezTo>
                  <a:cubicBezTo>
                    <a:pt x="699" y="2402"/>
                    <a:pt x="304" y="2949"/>
                    <a:pt x="0" y="3557"/>
                  </a:cubicBezTo>
                  <a:lnTo>
                    <a:pt x="7052" y="8056"/>
                  </a:lnTo>
                  <a:cubicBezTo>
                    <a:pt x="7052" y="8056"/>
                    <a:pt x="10760" y="7083"/>
                    <a:pt x="10791" y="5867"/>
                  </a:cubicBezTo>
                  <a:cubicBezTo>
                    <a:pt x="10821" y="4651"/>
                    <a:pt x="9028" y="4651"/>
                    <a:pt x="9028" y="4651"/>
                  </a:cubicBezTo>
                  <a:cubicBezTo>
                    <a:pt x="9028" y="4651"/>
                    <a:pt x="10669" y="4044"/>
                    <a:pt x="10061" y="2615"/>
                  </a:cubicBezTo>
                  <a:cubicBezTo>
                    <a:pt x="9755" y="1915"/>
                    <a:pt x="9063" y="1733"/>
                    <a:pt x="8427" y="1733"/>
                  </a:cubicBezTo>
                  <a:cubicBezTo>
                    <a:pt x="7737" y="1733"/>
                    <a:pt x="7113" y="1946"/>
                    <a:pt x="7113" y="1946"/>
                  </a:cubicBezTo>
                  <a:cubicBezTo>
                    <a:pt x="7113" y="1946"/>
                    <a:pt x="7812" y="943"/>
                    <a:pt x="7113" y="62"/>
                  </a:cubicBezTo>
                  <a:cubicBezTo>
                    <a:pt x="7082" y="31"/>
                    <a:pt x="7082" y="31"/>
                    <a:pt x="7052" y="1"/>
                  </a:cubicBezTo>
                  <a:close/>
                </a:path>
              </a:pathLst>
            </a:custGeom>
            <a:solidFill>
              <a:srgbClr val="FFAB6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4458;p81"/>
            <p:cNvSpPr/>
            <p:nvPr/>
          </p:nvSpPr>
          <p:spPr>
            <a:xfrm>
              <a:off x="18762850" y="6210725"/>
              <a:ext cx="207475" cy="161575"/>
            </a:xfrm>
            <a:custGeom>
              <a:avLst/>
              <a:gdLst/>
              <a:ahLst/>
              <a:cxnLst/>
              <a:rect l="l" t="t" r="r" b="b"/>
              <a:pathLst>
                <a:path w="8299" h="6463" extrusionOk="0">
                  <a:moveTo>
                    <a:pt x="5037" y="0"/>
                  </a:moveTo>
                  <a:cubicBezTo>
                    <a:pt x="4562" y="0"/>
                    <a:pt x="4098" y="263"/>
                    <a:pt x="3952" y="991"/>
                  </a:cubicBezTo>
                  <a:cubicBezTo>
                    <a:pt x="2402" y="1113"/>
                    <a:pt x="2858" y="3483"/>
                    <a:pt x="2980" y="4061"/>
                  </a:cubicBezTo>
                  <a:cubicBezTo>
                    <a:pt x="2908" y="3798"/>
                    <a:pt x="2667" y="3254"/>
                    <a:pt x="2022" y="3254"/>
                  </a:cubicBezTo>
                  <a:cubicBezTo>
                    <a:pt x="1846" y="3254"/>
                    <a:pt x="1640" y="3295"/>
                    <a:pt x="1399" y="3392"/>
                  </a:cubicBezTo>
                  <a:cubicBezTo>
                    <a:pt x="1" y="3939"/>
                    <a:pt x="396" y="5915"/>
                    <a:pt x="396" y="5915"/>
                  </a:cubicBezTo>
                  <a:lnTo>
                    <a:pt x="1247" y="6462"/>
                  </a:lnTo>
                  <a:cubicBezTo>
                    <a:pt x="1551" y="5854"/>
                    <a:pt x="1946" y="5338"/>
                    <a:pt x="2493" y="4912"/>
                  </a:cubicBezTo>
                  <a:cubicBezTo>
                    <a:pt x="3056" y="4502"/>
                    <a:pt x="3778" y="4274"/>
                    <a:pt x="4484" y="4274"/>
                  </a:cubicBezTo>
                  <a:cubicBezTo>
                    <a:pt x="5191" y="4274"/>
                    <a:pt x="5882" y="4502"/>
                    <a:pt x="6384" y="5003"/>
                  </a:cubicBezTo>
                  <a:cubicBezTo>
                    <a:pt x="6445" y="4183"/>
                    <a:pt x="7053" y="3483"/>
                    <a:pt x="7782" y="3119"/>
                  </a:cubicBezTo>
                  <a:cubicBezTo>
                    <a:pt x="7934" y="3028"/>
                    <a:pt x="8117" y="2967"/>
                    <a:pt x="8299" y="2936"/>
                  </a:cubicBezTo>
                  <a:cubicBezTo>
                    <a:pt x="8109" y="2731"/>
                    <a:pt x="7866" y="2655"/>
                    <a:pt x="7610" y="2655"/>
                  </a:cubicBezTo>
                  <a:cubicBezTo>
                    <a:pt x="6882" y="2655"/>
                    <a:pt x="6050" y="3271"/>
                    <a:pt x="6050" y="3271"/>
                  </a:cubicBezTo>
                  <a:cubicBezTo>
                    <a:pt x="6050" y="3271"/>
                    <a:pt x="6627" y="1052"/>
                    <a:pt x="6110" y="474"/>
                  </a:cubicBezTo>
                  <a:cubicBezTo>
                    <a:pt x="5883" y="204"/>
                    <a:pt x="5455" y="0"/>
                    <a:pt x="5037" y="0"/>
                  </a:cubicBezTo>
                  <a:close/>
                </a:path>
              </a:pathLst>
            </a:custGeom>
            <a:solidFill>
              <a:srgbClr val="FFD2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4459;p81"/>
            <p:cNvSpPr/>
            <p:nvPr/>
          </p:nvSpPr>
          <p:spPr>
            <a:xfrm>
              <a:off x="18684600" y="6343400"/>
              <a:ext cx="116275" cy="459000"/>
            </a:xfrm>
            <a:custGeom>
              <a:avLst/>
              <a:gdLst/>
              <a:ahLst/>
              <a:cxnLst/>
              <a:rect l="l" t="t" r="r" b="b"/>
              <a:pathLst>
                <a:path w="4651" h="18360" extrusionOk="0">
                  <a:moveTo>
                    <a:pt x="4651" y="0"/>
                  </a:moveTo>
                  <a:lnTo>
                    <a:pt x="4651" y="0"/>
                  </a:lnTo>
                  <a:cubicBezTo>
                    <a:pt x="3313" y="61"/>
                    <a:pt x="2371" y="274"/>
                    <a:pt x="2371" y="274"/>
                  </a:cubicBezTo>
                  <a:lnTo>
                    <a:pt x="0" y="17599"/>
                  </a:lnTo>
                  <a:lnTo>
                    <a:pt x="1550" y="18359"/>
                  </a:lnTo>
                  <a:lnTo>
                    <a:pt x="4651" y="0"/>
                  </a:lnTo>
                  <a:close/>
                </a:path>
              </a:pathLst>
            </a:custGeom>
            <a:solidFill>
              <a:srgbClr val="FF77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4460;p81"/>
            <p:cNvSpPr/>
            <p:nvPr/>
          </p:nvSpPr>
          <p:spPr>
            <a:xfrm>
              <a:off x="18724100" y="6343125"/>
              <a:ext cx="148200" cy="475225"/>
            </a:xfrm>
            <a:custGeom>
              <a:avLst/>
              <a:gdLst/>
              <a:ahLst/>
              <a:cxnLst/>
              <a:rect l="l" t="t" r="r" b="b"/>
              <a:pathLst>
                <a:path w="5928" h="19009" extrusionOk="0">
                  <a:moveTo>
                    <a:pt x="3651" y="1"/>
                  </a:moveTo>
                  <a:cubicBezTo>
                    <a:pt x="3461" y="1"/>
                    <a:pt x="3278" y="5"/>
                    <a:pt x="3101" y="11"/>
                  </a:cubicBezTo>
                  <a:lnTo>
                    <a:pt x="1" y="18401"/>
                  </a:lnTo>
                  <a:lnTo>
                    <a:pt x="1247" y="19008"/>
                  </a:lnTo>
                  <a:lnTo>
                    <a:pt x="5928" y="194"/>
                  </a:lnTo>
                  <a:cubicBezTo>
                    <a:pt x="5117" y="50"/>
                    <a:pt x="4343" y="1"/>
                    <a:pt x="365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4461;p81"/>
            <p:cNvSpPr/>
            <p:nvPr/>
          </p:nvSpPr>
          <p:spPr>
            <a:xfrm>
              <a:off x="18787175" y="6382900"/>
              <a:ext cx="234825" cy="471175"/>
            </a:xfrm>
            <a:custGeom>
              <a:avLst/>
              <a:gdLst/>
              <a:ahLst/>
              <a:cxnLst/>
              <a:rect l="l" t="t" r="r" b="b"/>
              <a:pathLst>
                <a:path w="9393" h="18847" extrusionOk="0">
                  <a:moveTo>
                    <a:pt x="7174" y="1"/>
                  </a:moveTo>
                  <a:cubicBezTo>
                    <a:pt x="5593" y="3770"/>
                    <a:pt x="1520" y="14196"/>
                    <a:pt x="1" y="18086"/>
                  </a:cubicBezTo>
                  <a:lnTo>
                    <a:pt x="1520" y="18846"/>
                  </a:lnTo>
                  <a:lnTo>
                    <a:pt x="9393" y="2311"/>
                  </a:lnTo>
                  <a:cubicBezTo>
                    <a:pt x="8785" y="1308"/>
                    <a:pt x="7995" y="548"/>
                    <a:pt x="717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4462;p81"/>
            <p:cNvSpPr/>
            <p:nvPr/>
          </p:nvSpPr>
          <p:spPr>
            <a:xfrm>
              <a:off x="18825175" y="6439900"/>
              <a:ext cx="212800" cy="421000"/>
            </a:xfrm>
            <a:custGeom>
              <a:avLst/>
              <a:gdLst/>
              <a:ahLst/>
              <a:cxnLst/>
              <a:rect l="l" t="t" r="r" b="b"/>
              <a:pathLst>
                <a:path w="8512" h="16840" extrusionOk="0">
                  <a:moveTo>
                    <a:pt x="7873" y="0"/>
                  </a:moveTo>
                  <a:lnTo>
                    <a:pt x="0" y="16536"/>
                  </a:lnTo>
                  <a:lnTo>
                    <a:pt x="578" y="16840"/>
                  </a:lnTo>
                  <a:cubicBezTo>
                    <a:pt x="578" y="16840"/>
                    <a:pt x="5472" y="9332"/>
                    <a:pt x="8511" y="1247"/>
                  </a:cubicBezTo>
                  <a:cubicBezTo>
                    <a:pt x="8329" y="791"/>
                    <a:pt x="8116" y="396"/>
                    <a:pt x="7873" y="0"/>
                  </a:cubicBezTo>
                  <a:close/>
                </a:path>
              </a:pathLst>
            </a:custGeom>
            <a:solidFill>
              <a:srgbClr val="FF77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4463;p81"/>
            <p:cNvSpPr/>
            <p:nvPr/>
          </p:nvSpPr>
          <p:spPr>
            <a:xfrm>
              <a:off x="18755250" y="6347950"/>
              <a:ext cx="211275" cy="486350"/>
            </a:xfrm>
            <a:custGeom>
              <a:avLst/>
              <a:gdLst/>
              <a:ahLst/>
              <a:cxnLst/>
              <a:rect l="l" t="t" r="r" b="b"/>
              <a:pathLst>
                <a:path w="8451" h="19454" extrusionOk="0">
                  <a:moveTo>
                    <a:pt x="4682" y="1"/>
                  </a:moveTo>
                  <a:lnTo>
                    <a:pt x="1" y="18815"/>
                  </a:lnTo>
                  <a:lnTo>
                    <a:pt x="1278" y="19454"/>
                  </a:lnTo>
                  <a:cubicBezTo>
                    <a:pt x="2797" y="15594"/>
                    <a:pt x="6870" y="5168"/>
                    <a:pt x="8451" y="1399"/>
                  </a:cubicBezTo>
                  <a:cubicBezTo>
                    <a:pt x="7266" y="608"/>
                    <a:pt x="5928" y="213"/>
                    <a:pt x="4682" y="1"/>
                  </a:cubicBezTo>
                  <a:close/>
                </a:path>
              </a:pathLst>
            </a:custGeom>
            <a:solidFill>
              <a:srgbClr val="FF77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4464;p81"/>
            <p:cNvSpPr/>
            <p:nvPr/>
          </p:nvSpPr>
          <p:spPr>
            <a:xfrm>
              <a:off x="18763625" y="6357825"/>
              <a:ext cx="274350" cy="503075"/>
            </a:xfrm>
            <a:custGeom>
              <a:avLst/>
              <a:gdLst/>
              <a:ahLst/>
              <a:cxnLst/>
              <a:rect l="l" t="t" r="r" b="b"/>
              <a:pathLst>
                <a:path w="10974" h="20123" extrusionOk="0">
                  <a:moveTo>
                    <a:pt x="6019" y="1"/>
                  </a:moveTo>
                  <a:lnTo>
                    <a:pt x="0" y="18603"/>
                  </a:lnTo>
                  <a:lnTo>
                    <a:pt x="3040" y="20123"/>
                  </a:lnTo>
                  <a:cubicBezTo>
                    <a:pt x="3040" y="20123"/>
                    <a:pt x="9089" y="10062"/>
                    <a:pt x="10973" y="4530"/>
                  </a:cubicBezTo>
                  <a:cubicBezTo>
                    <a:pt x="10092" y="1004"/>
                    <a:pt x="6019" y="1"/>
                    <a:pt x="6019" y="1"/>
                  </a:cubicBezTo>
                  <a:close/>
                </a:path>
              </a:pathLst>
            </a:custGeom>
            <a:solidFill>
              <a:srgbClr val="FF635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4465;p81"/>
            <p:cNvSpPr/>
            <p:nvPr/>
          </p:nvSpPr>
          <p:spPr>
            <a:xfrm>
              <a:off x="18607075" y="7243325"/>
              <a:ext cx="70450" cy="37250"/>
            </a:xfrm>
            <a:custGeom>
              <a:avLst/>
              <a:gdLst/>
              <a:ahLst/>
              <a:cxnLst/>
              <a:rect l="l" t="t" r="r" b="b"/>
              <a:pathLst>
                <a:path w="2818" h="1490" extrusionOk="0">
                  <a:moveTo>
                    <a:pt x="1992" y="1"/>
                  </a:moveTo>
                  <a:cubicBezTo>
                    <a:pt x="1580" y="1"/>
                    <a:pt x="1181" y="76"/>
                    <a:pt x="821" y="296"/>
                  </a:cubicBezTo>
                  <a:cubicBezTo>
                    <a:pt x="518" y="447"/>
                    <a:pt x="244" y="691"/>
                    <a:pt x="92" y="995"/>
                  </a:cubicBezTo>
                  <a:cubicBezTo>
                    <a:pt x="62" y="1086"/>
                    <a:pt x="31" y="1147"/>
                    <a:pt x="1" y="1207"/>
                  </a:cubicBezTo>
                  <a:cubicBezTo>
                    <a:pt x="1" y="1299"/>
                    <a:pt x="31" y="1359"/>
                    <a:pt x="122" y="1390"/>
                  </a:cubicBezTo>
                  <a:cubicBezTo>
                    <a:pt x="183" y="1420"/>
                    <a:pt x="244" y="1451"/>
                    <a:pt x="305" y="1481"/>
                  </a:cubicBezTo>
                  <a:cubicBezTo>
                    <a:pt x="323" y="1487"/>
                    <a:pt x="340" y="1490"/>
                    <a:pt x="355" y="1490"/>
                  </a:cubicBezTo>
                  <a:cubicBezTo>
                    <a:pt x="497" y="1490"/>
                    <a:pt x="530" y="1262"/>
                    <a:pt x="366" y="1207"/>
                  </a:cubicBezTo>
                  <a:cubicBezTo>
                    <a:pt x="357" y="1203"/>
                    <a:pt x="348" y="1198"/>
                    <a:pt x="339" y="1194"/>
                  </a:cubicBezTo>
                  <a:lnTo>
                    <a:pt x="339" y="1194"/>
                  </a:lnTo>
                  <a:cubicBezTo>
                    <a:pt x="370" y="1079"/>
                    <a:pt x="429" y="991"/>
                    <a:pt x="487" y="903"/>
                  </a:cubicBezTo>
                  <a:cubicBezTo>
                    <a:pt x="730" y="599"/>
                    <a:pt x="1095" y="417"/>
                    <a:pt x="1460" y="326"/>
                  </a:cubicBezTo>
                  <a:cubicBezTo>
                    <a:pt x="1642" y="296"/>
                    <a:pt x="1825" y="280"/>
                    <a:pt x="2007" y="280"/>
                  </a:cubicBezTo>
                  <a:cubicBezTo>
                    <a:pt x="2189" y="280"/>
                    <a:pt x="2372" y="296"/>
                    <a:pt x="2554" y="326"/>
                  </a:cubicBezTo>
                  <a:cubicBezTo>
                    <a:pt x="2564" y="328"/>
                    <a:pt x="2573" y="328"/>
                    <a:pt x="2582" y="328"/>
                  </a:cubicBezTo>
                  <a:cubicBezTo>
                    <a:pt x="2745" y="328"/>
                    <a:pt x="2818" y="81"/>
                    <a:pt x="2645" y="52"/>
                  </a:cubicBezTo>
                  <a:cubicBezTo>
                    <a:pt x="2426" y="21"/>
                    <a:pt x="2207" y="1"/>
                    <a:pt x="199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4466;p81"/>
            <p:cNvSpPr/>
            <p:nvPr/>
          </p:nvSpPr>
          <p:spPr>
            <a:xfrm>
              <a:off x="18601775" y="7206600"/>
              <a:ext cx="70450" cy="36950"/>
            </a:xfrm>
            <a:custGeom>
              <a:avLst/>
              <a:gdLst/>
              <a:ahLst/>
              <a:cxnLst/>
              <a:rect l="l" t="t" r="r" b="b"/>
              <a:pathLst>
                <a:path w="2818" h="1478" extrusionOk="0">
                  <a:moveTo>
                    <a:pt x="2069" y="0"/>
                  </a:moveTo>
                  <a:cubicBezTo>
                    <a:pt x="1635" y="0"/>
                    <a:pt x="1199" y="65"/>
                    <a:pt x="821" y="275"/>
                  </a:cubicBezTo>
                  <a:cubicBezTo>
                    <a:pt x="517" y="458"/>
                    <a:pt x="243" y="701"/>
                    <a:pt x="91" y="1005"/>
                  </a:cubicBezTo>
                  <a:cubicBezTo>
                    <a:pt x="61" y="1065"/>
                    <a:pt x="30" y="1126"/>
                    <a:pt x="0" y="1217"/>
                  </a:cubicBezTo>
                  <a:cubicBezTo>
                    <a:pt x="0" y="1278"/>
                    <a:pt x="30" y="1369"/>
                    <a:pt x="122" y="1400"/>
                  </a:cubicBezTo>
                  <a:cubicBezTo>
                    <a:pt x="182" y="1400"/>
                    <a:pt x="243" y="1430"/>
                    <a:pt x="304" y="1461"/>
                  </a:cubicBezTo>
                  <a:cubicBezTo>
                    <a:pt x="327" y="1472"/>
                    <a:pt x="349" y="1477"/>
                    <a:pt x="368" y="1477"/>
                  </a:cubicBezTo>
                  <a:cubicBezTo>
                    <a:pt x="498" y="1477"/>
                    <a:pt x="528" y="1240"/>
                    <a:pt x="395" y="1187"/>
                  </a:cubicBezTo>
                  <a:cubicBezTo>
                    <a:pt x="376" y="1180"/>
                    <a:pt x="357" y="1175"/>
                    <a:pt x="340" y="1171"/>
                  </a:cubicBezTo>
                  <a:lnTo>
                    <a:pt x="340" y="1171"/>
                  </a:lnTo>
                  <a:cubicBezTo>
                    <a:pt x="375" y="1082"/>
                    <a:pt x="458" y="971"/>
                    <a:pt x="486" y="913"/>
                  </a:cubicBezTo>
                  <a:cubicBezTo>
                    <a:pt x="760" y="609"/>
                    <a:pt x="1094" y="427"/>
                    <a:pt x="1489" y="336"/>
                  </a:cubicBezTo>
                  <a:cubicBezTo>
                    <a:pt x="1685" y="300"/>
                    <a:pt x="1902" y="286"/>
                    <a:pt x="2115" y="286"/>
                  </a:cubicBezTo>
                  <a:cubicBezTo>
                    <a:pt x="2266" y="286"/>
                    <a:pt x="2415" y="293"/>
                    <a:pt x="2553" y="306"/>
                  </a:cubicBezTo>
                  <a:cubicBezTo>
                    <a:pt x="2563" y="307"/>
                    <a:pt x="2572" y="308"/>
                    <a:pt x="2581" y="308"/>
                  </a:cubicBezTo>
                  <a:cubicBezTo>
                    <a:pt x="2744" y="308"/>
                    <a:pt x="2817" y="61"/>
                    <a:pt x="2644" y="32"/>
                  </a:cubicBezTo>
                  <a:cubicBezTo>
                    <a:pt x="2457" y="13"/>
                    <a:pt x="2263" y="0"/>
                    <a:pt x="206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4467;p81"/>
            <p:cNvSpPr/>
            <p:nvPr/>
          </p:nvSpPr>
          <p:spPr>
            <a:xfrm>
              <a:off x="18599475" y="7180425"/>
              <a:ext cx="70450" cy="37075"/>
            </a:xfrm>
            <a:custGeom>
              <a:avLst/>
              <a:gdLst/>
              <a:ahLst/>
              <a:cxnLst/>
              <a:rect l="l" t="t" r="r" b="b"/>
              <a:pathLst>
                <a:path w="2818" h="1483" extrusionOk="0">
                  <a:moveTo>
                    <a:pt x="2061" y="0"/>
                  </a:moveTo>
                  <a:cubicBezTo>
                    <a:pt x="1630" y="0"/>
                    <a:pt x="1197" y="80"/>
                    <a:pt x="822" y="289"/>
                  </a:cubicBezTo>
                  <a:cubicBezTo>
                    <a:pt x="518" y="441"/>
                    <a:pt x="244" y="714"/>
                    <a:pt x="92" y="1018"/>
                  </a:cubicBezTo>
                  <a:cubicBezTo>
                    <a:pt x="62" y="1079"/>
                    <a:pt x="31" y="1140"/>
                    <a:pt x="1" y="1231"/>
                  </a:cubicBezTo>
                  <a:cubicBezTo>
                    <a:pt x="1" y="1292"/>
                    <a:pt x="31" y="1353"/>
                    <a:pt x="122" y="1383"/>
                  </a:cubicBezTo>
                  <a:cubicBezTo>
                    <a:pt x="183" y="1413"/>
                    <a:pt x="244" y="1444"/>
                    <a:pt x="305" y="1474"/>
                  </a:cubicBezTo>
                  <a:cubicBezTo>
                    <a:pt x="323" y="1480"/>
                    <a:pt x="340" y="1483"/>
                    <a:pt x="355" y="1483"/>
                  </a:cubicBezTo>
                  <a:cubicBezTo>
                    <a:pt x="497" y="1483"/>
                    <a:pt x="533" y="1255"/>
                    <a:pt x="396" y="1201"/>
                  </a:cubicBezTo>
                  <a:cubicBezTo>
                    <a:pt x="377" y="1194"/>
                    <a:pt x="359" y="1188"/>
                    <a:pt x="342" y="1181"/>
                  </a:cubicBezTo>
                  <a:lnTo>
                    <a:pt x="342" y="1181"/>
                  </a:lnTo>
                  <a:cubicBezTo>
                    <a:pt x="378" y="1093"/>
                    <a:pt x="459" y="984"/>
                    <a:pt x="487" y="927"/>
                  </a:cubicBezTo>
                  <a:cubicBezTo>
                    <a:pt x="761" y="623"/>
                    <a:pt x="1095" y="441"/>
                    <a:pt x="1490" y="349"/>
                  </a:cubicBezTo>
                  <a:cubicBezTo>
                    <a:pt x="1657" y="304"/>
                    <a:pt x="1840" y="289"/>
                    <a:pt x="2022" y="289"/>
                  </a:cubicBezTo>
                  <a:cubicBezTo>
                    <a:pt x="2205" y="289"/>
                    <a:pt x="2387" y="304"/>
                    <a:pt x="2554" y="319"/>
                  </a:cubicBezTo>
                  <a:cubicBezTo>
                    <a:pt x="2564" y="321"/>
                    <a:pt x="2573" y="321"/>
                    <a:pt x="2582" y="321"/>
                  </a:cubicBezTo>
                  <a:cubicBezTo>
                    <a:pt x="2745" y="321"/>
                    <a:pt x="2818" y="74"/>
                    <a:pt x="2645" y="46"/>
                  </a:cubicBezTo>
                  <a:cubicBezTo>
                    <a:pt x="2455" y="17"/>
                    <a:pt x="2258" y="0"/>
                    <a:pt x="206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4468;p81"/>
            <p:cNvSpPr/>
            <p:nvPr/>
          </p:nvSpPr>
          <p:spPr>
            <a:xfrm>
              <a:off x="18832250" y="7521925"/>
              <a:ext cx="51450" cy="65300"/>
            </a:xfrm>
            <a:custGeom>
              <a:avLst/>
              <a:gdLst/>
              <a:ahLst/>
              <a:cxnLst/>
              <a:rect l="l" t="t" r="r" b="b"/>
              <a:pathLst>
                <a:path w="2058" h="2612" extrusionOk="0">
                  <a:moveTo>
                    <a:pt x="237" y="0"/>
                  </a:moveTo>
                  <a:cubicBezTo>
                    <a:pt x="73" y="0"/>
                    <a:pt x="0" y="247"/>
                    <a:pt x="173" y="276"/>
                  </a:cubicBezTo>
                  <a:cubicBezTo>
                    <a:pt x="416" y="337"/>
                    <a:pt x="599" y="398"/>
                    <a:pt x="781" y="519"/>
                  </a:cubicBezTo>
                  <a:cubicBezTo>
                    <a:pt x="1176" y="732"/>
                    <a:pt x="1511" y="1036"/>
                    <a:pt x="1632" y="1462"/>
                  </a:cubicBezTo>
                  <a:cubicBezTo>
                    <a:pt x="1723" y="1766"/>
                    <a:pt x="1693" y="2100"/>
                    <a:pt x="1602" y="2434"/>
                  </a:cubicBezTo>
                  <a:cubicBezTo>
                    <a:pt x="1583" y="2546"/>
                    <a:pt x="1678" y="2612"/>
                    <a:pt x="1762" y="2612"/>
                  </a:cubicBezTo>
                  <a:cubicBezTo>
                    <a:pt x="1815" y="2612"/>
                    <a:pt x="1864" y="2585"/>
                    <a:pt x="1875" y="2526"/>
                  </a:cubicBezTo>
                  <a:cubicBezTo>
                    <a:pt x="2058" y="1918"/>
                    <a:pt x="1997" y="1279"/>
                    <a:pt x="1571" y="793"/>
                  </a:cubicBezTo>
                  <a:cubicBezTo>
                    <a:pt x="1298" y="459"/>
                    <a:pt x="903" y="246"/>
                    <a:pt x="508" y="94"/>
                  </a:cubicBezTo>
                  <a:cubicBezTo>
                    <a:pt x="416" y="64"/>
                    <a:pt x="325" y="33"/>
                    <a:pt x="264" y="3"/>
                  </a:cubicBezTo>
                  <a:cubicBezTo>
                    <a:pt x="255" y="1"/>
                    <a:pt x="246" y="0"/>
                    <a:pt x="23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4469;p81"/>
            <p:cNvSpPr/>
            <p:nvPr/>
          </p:nvSpPr>
          <p:spPr>
            <a:xfrm>
              <a:off x="18857325" y="7500650"/>
              <a:ext cx="50700" cy="65625"/>
            </a:xfrm>
            <a:custGeom>
              <a:avLst/>
              <a:gdLst/>
              <a:ahLst/>
              <a:cxnLst/>
              <a:rect l="l" t="t" r="r" b="b"/>
              <a:pathLst>
                <a:path w="2028" h="2625" extrusionOk="0">
                  <a:moveTo>
                    <a:pt x="206" y="0"/>
                  </a:moveTo>
                  <a:cubicBezTo>
                    <a:pt x="46" y="0"/>
                    <a:pt x="1" y="247"/>
                    <a:pt x="173" y="276"/>
                  </a:cubicBezTo>
                  <a:cubicBezTo>
                    <a:pt x="386" y="337"/>
                    <a:pt x="568" y="428"/>
                    <a:pt x="781" y="519"/>
                  </a:cubicBezTo>
                  <a:cubicBezTo>
                    <a:pt x="1146" y="732"/>
                    <a:pt x="1480" y="1036"/>
                    <a:pt x="1632" y="1462"/>
                  </a:cubicBezTo>
                  <a:cubicBezTo>
                    <a:pt x="1724" y="1766"/>
                    <a:pt x="1693" y="2130"/>
                    <a:pt x="1602" y="2434"/>
                  </a:cubicBezTo>
                  <a:cubicBezTo>
                    <a:pt x="1564" y="2547"/>
                    <a:pt x="1666" y="2625"/>
                    <a:pt x="1757" y="2625"/>
                  </a:cubicBezTo>
                  <a:cubicBezTo>
                    <a:pt x="1812" y="2625"/>
                    <a:pt x="1864" y="2595"/>
                    <a:pt x="1875" y="2525"/>
                  </a:cubicBezTo>
                  <a:cubicBezTo>
                    <a:pt x="2027" y="1918"/>
                    <a:pt x="1967" y="1279"/>
                    <a:pt x="1572" y="793"/>
                  </a:cubicBezTo>
                  <a:cubicBezTo>
                    <a:pt x="1298" y="459"/>
                    <a:pt x="903" y="246"/>
                    <a:pt x="508" y="94"/>
                  </a:cubicBezTo>
                  <a:cubicBezTo>
                    <a:pt x="417" y="63"/>
                    <a:pt x="325" y="33"/>
                    <a:pt x="234" y="3"/>
                  </a:cubicBezTo>
                  <a:cubicBezTo>
                    <a:pt x="225" y="1"/>
                    <a:pt x="215" y="0"/>
                    <a:pt x="20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" name="Google Shape;4470;p81"/>
            <p:cNvSpPr/>
            <p:nvPr/>
          </p:nvSpPr>
          <p:spPr>
            <a:xfrm>
              <a:off x="18886950" y="7488475"/>
              <a:ext cx="50700" cy="65150"/>
            </a:xfrm>
            <a:custGeom>
              <a:avLst/>
              <a:gdLst/>
              <a:ahLst/>
              <a:cxnLst/>
              <a:rect l="l" t="t" r="r" b="b"/>
              <a:pathLst>
                <a:path w="2028" h="2606" extrusionOk="0">
                  <a:moveTo>
                    <a:pt x="207" y="1"/>
                  </a:moveTo>
                  <a:cubicBezTo>
                    <a:pt x="46" y="1"/>
                    <a:pt x="1" y="248"/>
                    <a:pt x="174" y="277"/>
                  </a:cubicBezTo>
                  <a:cubicBezTo>
                    <a:pt x="387" y="307"/>
                    <a:pt x="569" y="398"/>
                    <a:pt x="782" y="520"/>
                  </a:cubicBezTo>
                  <a:cubicBezTo>
                    <a:pt x="1146" y="702"/>
                    <a:pt x="1481" y="1037"/>
                    <a:pt x="1602" y="1432"/>
                  </a:cubicBezTo>
                  <a:cubicBezTo>
                    <a:pt x="1724" y="1766"/>
                    <a:pt x="1694" y="2101"/>
                    <a:pt x="1602" y="2435"/>
                  </a:cubicBezTo>
                  <a:cubicBezTo>
                    <a:pt x="1567" y="2541"/>
                    <a:pt x="1655" y="2606"/>
                    <a:pt x="1741" y="2606"/>
                  </a:cubicBezTo>
                  <a:cubicBezTo>
                    <a:pt x="1802" y="2606"/>
                    <a:pt x="1863" y="2572"/>
                    <a:pt x="1876" y="2496"/>
                  </a:cubicBezTo>
                  <a:cubicBezTo>
                    <a:pt x="2028" y="1888"/>
                    <a:pt x="1967" y="1280"/>
                    <a:pt x="1572" y="794"/>
                  </a:cubicBezTo>
                  <a:cubicBezTo>
                    <a:pt x="1298" y="459"/>
                    <a:pt x="903" y="216"/>
                    <a:pt x="508" y="64"/>
                  </a:cubicBezTo>
                  <a:cubicBezTo>
                    <a:pt x="417" y="34"/>
                    <a:pt x="326" y="3"/>
                    <a:pt x="235" y="3"/>
                  </a:cubicBezTo>
                  <a:cubicBezTo>
                    <a:pt x="225" y="2"/>
                    <a:pt x="216" y="1"/>
                    <a:pt x="20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4471;p81"/>
            <p:cNvSpPr/>
            <p:nvPr/>
          </p:nvSpPr>
          <p:spPr>
            <a:xfrm>
              <a:off x="18604800" y="6392775"/>
              <a:ext cx="299425" cy="270100"/>
            </a:xfrm>
            <a:custGeom>
              <a:avLst/>
              <a:gdLst/>
              <a:ahLst/>
              <a:cxnLst/>
              <a:rect l="l" t="t" r="r" b="b"/>
              <a:pathLst>
                <a:path w="11977" h="10804" extrusionOk="0">
                  <a:moveTo>
                    <a:pt x="5229" y="1"/>
                  </a:moveTo>
                  <a:lnTo>
                    <a:pt x="5229" y="1"/>
                  </a:lnTo>
                  <a:cubicBezTo>
                    <a:pt x="1399" y="1004"/>
                    <a:pt x="1" y="8603"/>
                    <a:pt x="4195" y="10366"/>
                  </a:cubicBezTo>
                  <a:cubicBezTo>
                    <a:pt x="4950" y="10675"/>
                    <a:pt x="5665" y="10803"/>
                    <a:pt x="6330" y="10803"/>
                  </a:cubicBezTo>
                  <a:cubicBezTo>
                    <a:pt x="9387" y="10803"/>
                    <a:pt x="11364" y="8093"/>
                    <a:pt x="11065" y="7843"/>
                  </a:cubicBezTo>
                  <a:cubicBezTo>
                    <a:pt x="10999" y="7783"/>
                    <a:pt x="10891" y="7758"/>
                    <a:pt x="10757" y="7758"/>
                  </a:cubicBezTo>
                  <a:cubicBezTo>
                    <a:pt x="10151" y="7758"/>
                    <a:pt x="9028" y="8269"/>
                    <a:pt x="9028" y="8269"/>
                  </a:cubicBezTo>
                  <a:cubicBezTo>
                    <a:pt x="9028" y="8269"/>
                    <a:pt x="11976" y="4591"/>
                    <a:pt x="10761" y="3679"/>
                  </a:cubicBezTo>
                  <a:cubicBezTo>
                    <a:pt x="10511" y="3480"/>
                    <a:pt x="10147" y="3402"/>
                    <a:pt x="9729" y="3402"/>
                  </a:cubicBezTo>
                  <a:cubicBezTo>
                    <a:pt x="8165" y="3402"/>
                    <a:pt x="5837" y="4499"/>
                    <a:pt x="5837" y="4499"/>
                  </a:cubicBezTo>
                  <a:cubicBezTo>
                    <a:pt x="5837" y="4499"/>
                    <a:pt x="7812" y="2129"/>
                    <a:pt x="6900" y="1977"/>
                  </a:cubicBezTo>
                  <a:cubicBezTo>
                    <a:pt x="6874" y="1972"/>
                    <a:pt x="6847" y="1970"/>
                    <a:pt x="6819" y="1970"/>
                  </a:cubicBezTo>
                  <a:cubicBezTo>
                    <a:pt x="6318" y="1970"/>
                    <a:pt x="5456" y="2604"/>
                    <a:pt x="4719" y="3236"/>
                  </a:cubicBezTo>
                  <a:lnTo>
                    <a:pt x="4719" y="3236"/>
                  </a:lnTo>
                  <a:cubicBezTo>
                    <a:pt x="4727" y="3222"/>
                    <a:pt x="4735" y="3207"/>
                    <a:pt x="4742" y="3192"/>
                  </a:cubicBezTo>
                  <a:cubicBezTo>
                    <a:pt x="5259" y="2189"/>
                    <a:pt x="5168" y="852"/>
                    <a:pt x="5229" y="1"/>
                  </a:cubicBezTo>
                  <a:close/>
                </a:path>
              </a:pathLst>
            </a:custGeom>
            <a:solidFill>
              <a:srgbClr val="FFB8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4472;p81"/>
            <p:cNvSpPr/>
            <p:nvPr/>
          </p:nvSpPr>
          <p:spPr>
            <a:xfrm>
              <a:off x="18797825" y="6490800"/>
              <a:ext cx="81325" cy="62350"/>
            </a:xfrm>
            <a:custGeom>
              <a:avLst/>
              <a:gdLst/>
              <a:ahLst/>
              <a:cxnLst/>
              <a:rect l="l" t="t" r="r" b="b"/>
              <a:pathLst>
                <a:path w="3253" h="2494" extrusionOk="0">
                  <a:moveTo>
                    <a:pt x="3252" y="1"/>
                  </a:moveTo>
                  <a:lnTo>
                    <a:pt x="0" y="2493"/>
                  </a:lnTo>
                  <a:cubicBezTo>
                    <a:pt x="1975" y="1794"/>
                    <a:pt x="3252" y="2"/>
                    <a:pt x="3252" y="1"/>
                  </a:cubicBezTo>
                  <a:close/>
                </a:path>
              </a:pathLst>
            </a:custGeom>
            <a:solidFill>
              <a:srgbClr val="E2A69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4473;p81"/>
            <p:cNvSpPr/>
            <p:nvPr/>
          </p:nvSpPr>
          <p:spPr>
            <a:xfrm>
              <a:off x="18987800" y="6125450"/>
              <a:ext cx="491650" cy="739250"/>
            </a:xfrm>
            <a:custGeom>
              <a:avLst/>
              <a:gdLst/>
              <a:ahLst/>
              <a:cxnLst/>
              <a:rect l="l" t="t" r="r" b="b"/>
              <a:pathLst>
                <a:path w="19666" h="29570" extrusionOk="0">
                  <a:moveTo>
                    <a:pt x="7194" y="0"/>
                  </a:moveTo>
                  <a:cubicBezTo>
                    <a:pt x="3735" y="0"/>
                    <a:pt x="0" y="4159"/>
                    <a:pt x="0" y="4159"/>
                  </a:cubicBezTo>
                  <a:cubicBezTo>
                    <a:pt x="0" y="4159"/>
                    <a:pt x="971" y="6059"/>
                    <a:pt x="4373" y="6059"/>
                  </a:cubicBezTo>
                  <a:cubicBezTo>
                    <a:pt x="5053" y="6059"/>
                    <a:pt x="5831" y="5983"/>
                    <a:pt x="6717" y="5800"/>
                  </a:cubicBezTo>
                  <a:lnTo>
                    <a:pt x="6717" y="5800"/>
                  </a:lnTo>
                  <a:cubicBezTo>
                    <a:pt x="4559" y="8809"/>
                    <a:pt x="1307" y="20603"/>
                    <a:pt x="8511" y="22822"/>
                  </a:cubicBezTo>
                  <a:cubicBezTo>
                    <a:pt x="6657" y="28384"/>
                    <a:pt x="5137" y="29570"/>
                    <a:pt x="5137" y="29570"/>
                  </a:cubicBezTo>
                  <a:cubicBezTo>
                    <a:pt x="5137" y="29570"/>
                    <a:pt x="9149" y="29296"/>
                    <a:pt x="11125" y="28354"/>
                  </a:cubicBezTo>
                  <a:cubicBezTo>
                    <a:pt x="12675" y="26743"/>
                    <a:pt x="16079" y="20420"/>
                    <a:pt x="16079" y="20420"/>
                  </a:cubicBezTo>
                  <a:cubicBezTo>
                    <a:pt x="16079" y="20420"/>
                    <a:pt x="19666" y="19417"/>
                    <a:pt x="18997" y="13673"/>
                  </a:cubicBezTo>
                  <a:cubicBezTo>
                    <a:pt x="18329" y="7928"/>
                    <a:pt x="11946" y="1180"/>
                    <a:pt x="8268" y="147"/>
                  </a:cubicBezTo>
                  <a:cubicBezTo>
                    <a:pt x="7916" y="46"/>
                    <a:pt x="7557" y="0"/>
                    <a:pt x="719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4474;p81"/>
            <p:cNvSpPr/>
            <p:nvPr/>
          </p:nvSpPr>
          <p:spPr>
            <a:xfrm>
              <a:off x="19137475" y="5591100"/>
              <a:ext cx="63100" cy="85125"/>
            </a:xfrm>
            <a:custGeom>
              <a:avLst/>
              <a:gdLst/>
              <a:ahLst/>
              <a:cxnLst/>
              <a:rect l="l" t="t" r="r" b="b"/>
              <a:pathLst>
                <a:path w="2524" h="3405" extrusionOk="0">
                  <a:moveTo>
                    <a:pt x="894" y="0"/>
                  </a:moveTo>
                  <a:cubicBezTo>
                    <a:pt x="890" y="0"/>
                    <a:pt x="886" y="0"/>
                    <a:pt x="882" y="1"/>
                  </a:cubicBezTo>
                  <a:cubicBezTo>
                    <a:pt x="123" y="61"/>
                    <a:pt x="1" y="3405"/>
                    <a:pt x="1" y="3405"/>
                  </a:cubicBezTo>
                  <a:cubicBezTo>
                    <a:pt x="1" y="3405"/>
                    <a:pt x="2524" y="2706"/>
                    <a:pt x="2068" y="2250"/>
                  </a:cubicBezTo>
                  <a:cubicBezTo>
                    <a:pt x="1994" y="2176"/>
                    <a:pt x="1896" y="2145"/>
                    <a:pt x="1784" y="2145"/>
                  </a:cubicBezTo>
                  <a:cubicBezTo>
                    <a:pt x="1197" y="2145"/>
                    <a:pt x="214" y="2979"/>
                    <a:pt x="214" y="2979"/>
                  </a:cubicBezTo>
                  <a:cubicBezTo>
                    <a:pt x="214" y="2979"/>
                    <a:pt x="1658" y="0"/>
                    <a:pt x="894" y="0"/>
                  </a:cubicBezTo>
                  <a:close/>
                </a:path>
              </a:pathLst>
            </a:custGeom>
            <a:solidFill>
              <a:srgbClr val="17171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4475;p81"/>
            <p:cNvSpPr/>
            <p:nvPr/>
          </p:nvSpPr>
          <p:spPr>
            <a:xfrm>
              <a:off x="19142800" y="5670125"/>
              <a:ext cx="202150" cy="256875"/>
            </a:xfrm>
            <a:custGeom>
              <a:avLst/>
              <a:gdLst/>
              <a:ahLst/>
              <a:cxnLst/>
              <a:rect l="l" t="t" r="r" b="b"/>
              <a:pathLst>
                <a:path w="8086" h="10275" extrusionOk="0">
                  <a:moveTo>
                    <a:pt x="1" y="1"/>
                  </a:moveTo>
                  <a:cubicBezTo>
                    <a:pt x="609" y="2706"/>
                    <a:pt x="2432" y="7873"/>
                    <a:pt x="7904" y="10274"/>
                  </a:cubicBezTo>
                  <a:cubicBezTo>
                    <a:pt x="8056" y="8846"/>
                    <a:pt x="8086" y="7508"/>
                    <a:pt x="7964" y="6475"/>
                  </a:cubicBezTo>
                  <a:cubicBezTo>
                    <a:pt x="7600" y="3162"/>
                    <a:pt x="3435" y="609"/>
                    <a:pt x="1" y="1"/>
                  </a:cubicBezTo>
                  <a:close/>
                </a:path>
              </a:pathLst>
            </a:custGeom>
            <a:solidFill>
              <a:srgbClr val="17171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4476;p81"/>
            <p:cNvSpPr/>
            <p:nvPr/>
          </p:nvSpPr>
          <p:spPr>
            <a:xfrm>
              <a:off x="18913325" y="5667225"/>
              <a:ext cx="224175" cy="167075"/>
            </a:xfrm>
            <a:custGeom>
              <a:avLst/>
              <a:gdLst/>
              <a:ahLst/>
              <a:cxnLst/>
              <a:rect l="l" t="t" r="r" b="b"/>
              <a:pathLst>
                <a:path w="8967" h="6683" extrusionOk="0">
                  <a:moveTo>
                    <a:pt x="7732" y="1"/>
                  </a:moveTo>
                  <a:cubicBezTo>
                    <a:pt x="7445" y="1"/>
                    <a:pt x="7167" y="18"/>
                    <a:pt x="6900" y="56"/>
                  </a:cubicBezTo>
                  <a:cubicBezTo>
                    <a:pt x="4012" y="481"/>
                    <a:pt x="3161" y="1819"/>
                    <a:pt x="1520" y="4038"/>
                  </a:cubicBezTo>
                  <a:cubicBezTo>
                    <a:pt x="943" y="4858"/>
                    <a:pt x="426" y="5740"/>
                    <a:pt x="0" y="6682"/>
                  </a:cubicBezTo>
                  <a:cubicBezTo>
                    <a:pt x="2280" y="6469"/>
                    <a:pt x="7022" y="5375"/>
                    <a:pt x="8967" y="86"/>
                  </a:cubicBezTo>
                  <a:cubicBezTo>
                    <a:pt x="8543" y="33"/>
                    <a:pt x="8129" y="1"/>
                    <a:pt x="7732" y="1"/>
                  </a:cubicBezTo>
                  <a:close/>
                </a:path>
              </a:pathLst>
            </a:custGeom>
            <a:solidFill>
              <a:srgbClr val="17171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4477;p81"/>
            <p:cNvSpPr/>
            <p:nvPr/>
          </p:nvSpPr>
          <p:spPr>
            <a:xfrm>
              <a:off x="18841900" y="5669375"/>
              <a:ext cx="442275" cy="605100"/>
            </a:xfrm>
            <a:custGeom>
              <a:avLst/>
              <a:gdLst/>
              <a:ahLst/>
              <a:cxnLst/>
              <a:rect l="l" t="t" r="r" b="b"/>
              <a:pathLst>
                <a:path w="17691" h="24204" extrusionOk="0">
                  <a:moveTo>
                    <a:pt x="11824" y="0"/>
                  </a:moveTo>
                  <a:cubicBezTo>
                    <a:pt x="9879" y="5289"/>
                    <a:pt x="5137" y="6383"/>
                    <a:pt x="2857" y="6596"/>
                  </a:cubicBezTo>
                  <a:cubicBezTo>
                    <a:pt x="2796" y="6687"/>
                    <a:pt x="2766" y="6809"/>
                    <a:pt x="2705" y="6931"/>
                  </a:cubicBezTo>
                  <a:cubicBezTo>
                    <a:pt x="1489" y="9818"/>
                    <a:pt x="0" y="13800"/>
                    <a:pt x="1094" y="16931"/>
                  </a:cubicBezTo>
                  <a:cubicBezTo>
                    <a:pt x="1550" y="18238"/>
                    <a:pt x="2948" y="19423"/>
                    <a:pt x="4742" y="20305"/>
                  </a:cubicBezTo>
                  <a:cubicBezTo>
                    <a:pt x="4681" y="21368"/>
                    <a:pt x="4863" y="23375"/>
                    <a:pt x="7143" y="24043"/>
                  </a:cubicBezTo>
                  <a:cubicBezTo>
                    <a:pt x="7496" y="24156"/>
                    <a:pt x="7836" y="24204"/>
                    <a:pt x="8160" y="24204"/>
                  </a:cubicBezTo>
                  <a:cubicBezTo>
                    <a:pt x="8533" y="24204"/>
                    <a:pt x="8885" y="24141"/>
                    <a:pt x="9210" y="24043"/>
                  </a:cubicBezTo>
                  <a:cubicBezTo>
                    <a:pt x="8116" y="23405"/>
                    <a:pt x="7873" y="21855"/>
                    <a:pt x="9028" y="20700"/>
                  </a:cubicBezTo>
                  <a:lnTo>
                    <a:pt x="9028" y="20700"/>
                  </a:lnTo>
                  <a:cubicBezTo>
                    <a:pt x="9514" y="20775"/>
                    <a:pt x="9973" y="20810"/>
                    <a:pt x="10406" y="20810"/>
                  </a:cubicBezTo>
                  <a:cubicBezTo>
                    <a:pt x="16119" y="20810"/>
                    <a:pt x="17351" y="14622"/>
                    <a:pt x="17690" y="11034"/>
                  </a:cubicBezTo>
                  <a:cubicBezTo>
                    <a:pt x="12553" y="9149"/>
                    <a:pt x="12037" y="2493"/>
                    <a:pt x="12037" y="31"/>
                  </a:cubicBezTo>
                  <a:cubicBezTo>
                    <a:pt x="11946" y="31"/>
                    <a:pt x="11885" y="31"/>
                    <a:pt x="11824" y="0"/>
                  </a:cubicBezTo>
                  <a:close/>
                </a:path>
              </a:pathLst>
            </a:custGeom>
            <a:solidFill>
              <a:srgbClr val="FFB8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4478;p81"/>
            <p:cNvSpPr/>
            <p:nvPr/>
          </p:nvSpPr>
          <p:spPr>
            <a:xfrm>
              <a:off x="19038700" y="5670125"/>
              <a:ext cx="301700" cy="600350"/>
            </a:xfrm>
            <a:custGeom>
              <a:avLst/>
              <a:gdLst/>
              <a:ahLst/>
              <a:cxnLst/>
              <a:rect l="l" t="t" r="r" b="b"/>
              <a:pathLst>
                <a:path w="12068" h="24014" extrusionOk="0">
                  <a:moveTo>
                    <a:pt x="4165" y="1"/>
                  </a:moveTo>
                  <a:cubicBezTo>
                    <a:pt x="4165" y="1"/>
                    <a:pt x="4165" y="31"/>
                    <a:pt x="4165" y="31"/>
                  </a:cubicBezTo>
                  <a:cubicBezTo>
                    <a:pt x="4165" y="31"/>
                    <a:pt x="4165" y="31"/>
                    <a:pt x="4165" y="31"/>
                  </a:cubicBezTo>
                  <a:lnTo>
                    <a:pt x="4165" y="31"/>
                  </a:lnTo>
                  <a:cubicBezTo>
                    <a:pt x="4165" y="21"/>
                    <a:pt x="4165" y="11"/>
                    <a:pt x="4165" y="1"/>
                  </a:cubicBezTo>
                  <a:close/>
                  <a:moveTo>
                    <a:pt x="4165" y="31"/>
                  </a:moveTo>
                  <a:cubicBezTo>
                    <a:pt x="4169" y="2517"/>
                    <a:pt x="4703" y="9127"/>
                    <a:pt x="9818" y="11004"/>
                  </a:cubicBezTo>
                  <a:cubicBezTo>
                    <a:pt x="9479" y="14592"/>
                    <a:pt x="8247" y="20780"/>
                    <a:pt x="2534" y="20780"/>
                  </a:cubicBezTo>
                  <a:cubicBezTo>
                    <a:pt x="2101" y="20780"/>
                    <a:pt x="1642" y="20745"/>
                    <a:pt x="1156" y="20670"/>
                  </a:cubicBezTo>
                  <a:lnTo>
                    <a:pt x="1156" y="20670"/>
                  </a:lnTo>
                  <a:cubicBezTo>
                    <a:pt x="1" y="21825"/>
                    <a:pt x="244" y="23375"/>
                    <a:pt x="1368" y="24013"/>
                  </a:cubicBezTo>
                  <a:cubicBezTo>
                    <a:pt x="2523" y="23648"/>
                    <a:pt x="3466" y="22767"/>
                    <a:pt x="4013" y="22098"/>
                  </a:cubicBezTo>
                  <a:cubicBezTo>
                    <a:pt x="5441" y="22098"/>
                    <a:pt x="6688" y="21855"/>
                    <a:pt x="7508" y="21278"/>
                  </a:cubicBezTo>
                  <a:cubicBezTo>
                    <a:pt x="9970" y="19636"/>
                    <a:pt x="11581" y="14499"/>
                    <a:pt x="12068" y="10274"/>
                  </a:cubicBezTo>
                  <a:cubicBezTo>
                    <a:pt x="6596" y="7873"/>
                    <a:pt x="4773" y="2706"/>
                    <a:pt x="4165" y="31"/>
                  </a:cubicBezTo>
                  <a:close/>
                </a:path>
              </a:pathLst>
            </a:custGeom>
            <a:solidFill>
              <a:srgbClr val="E2A69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4479;p81"/>
            <p:cNvSpPr/>
            <p:nvPr/>
          </p:nvSpPr>
          <p:spPr>
            <a:xfrm>
              <a:off x="19180050" y="5958825"/>
              <a:ext cx="21300" cy="34325"/>
            </a:xfrm>
            <a:custGeom>
              <a:avLst/>
              <a:gdLst/>
              <a:ahLst/>
              <a:cxnLst/>
              <a:rect l="l" t="t" r="r" b="b"/>
              <a:pathLst>
                <a:path w="852" h="1373" extrusionOk="0">
                  <a:moveTo>
                    <a:pt x="484" y="1"/>
                  </a:moveTo>
                  <a:cubicBezTo>
                    <a:pt x="283" y="1"/>
                    <a:pt x="90" y="266"/>
                    <a:pt x="61" y="641"/>
                  </a:cubicBezTo>
                  <a:cubicBezTo>
                    <a:pt x="0" y="1006"/>
                    <a:pt x="152" y="1340"/>
                    <a:pt x="334" y="1371"/>
                  </a:cubicBezTo>
                  <a:cubicBezTo>
                    <a:pt x="344" y="1372"/>
                    <a:pt x="354" y="1373"/>
                    <a:pt x="364" y="1373"/>
                  </a:cubicBezTo>
                  <a:cubicBezTo>
                    <a:pt x="567" y="1373"/>
                    <a:pt x="763" y="1080"/>
                    <a:pt x="821" y="733"/>
                  </a:cubicBezTo>
                  <a:cubicBezTo>
                    <a:pt x="851" y="337"/>
                    <a:pt x="730" y="3"/>
                    <a:pt x="517" y="3"/>
                  </a:cubicBezTo>
                  <a:cubicBezTo>
                    <a:pt x="506" y="1"/>
                    <a:pt x="495" y="1"/>
                    <a:pt x="484" y="1"/>
                  </a:cubicBezTo>
                  <a:close/>
                </a:path>
              </a:pathLst>
            </a:custGeom>
            <a:solidFill>
              <a:srgbClr val="17171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4480;p81"/>
            <p:cNvSpPr/>
            <p:nvPr/>
          </p:nvSpPr>
          <p:spPr>
            <a:xfrm>
              <a:off x="18967275" y="5917800"/>
              <a:ext cx="21300" cy="34325"/>
            </a:xfrm>
            <a:custGeom>
              <a:avLst/>
              <a:gdLst/>
              <a:ahLst/>
              <a:cxnLst/>
              <a:rect l="l" t="t" r="r" b="b"/>
              <a:pathLst>
                <a:path w="852" h="1373" extrusionOk="0">
                  <a:moveTo>
                    <a:pt x="485" y="0"/>
                  </a:moveTo>
                  <a:cubicBezTo>
                    <a:pt x="283" y="0"/>
                    <a:pt x="90" y="266"/>
                    <a:pt x="61" y="641"/>
                  </a:cubicBezTo>
                  <a:cubicBezTo>
                    <a:pt x="0" y="1006"/>
                    <a:pt x="152" y="1340"/>
                    <a:pt x="365" y="1370"/>
                  </a:cubicBezTo>
                  <a:cubicBezTo>
                    <a:pt x="374" y="1372"/>
                    <a:pt x="382" y="1373"/>
                    <a:pt x="391" y="1373"/>
                  </a:cubicBezTo>
                  <a:cubicBezTo>
                    <a:pt x="567" y="1373"/>
                    <a:pt x="763" y="1080"/>
                    <a:pt x="821" y="732"/>
                  </a:cubicBezTo>
                  <a:cubicBezTo>
                    <a:pt x="851" y="337"/>
                    <a:pt x="730" y="33"/>
                    <a:pt x="517" y="3"/>
                  </a:cubicBezTo>
                  <a:cubicBezTo>
                    <a:pt x="506" y="1"/>
                    <a:pt x="495" y="0"/>
                    <a:pt x="485" y="0"/>
                  </a:cubicBezTo>
                  <a:close/>
                </a:path>
              </a:pathLst>
            </a:custGeom>
            <a:solidFill>
              <a:srgbClr val="17171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4481;p81"/>
            <p:cNvSpPr/>
            <p:nvPr/>
          </p:nvSpPr>
          <p:spPr>
            <a:xfrm>
              <a:off x="18883252" y="5954656"/>
              <a:ext cx="109533" cy="109533"/>
            </a:xfrm>
            <a:custGeom>
              <a:avLst/>
              <a:gdLst/>
              <a:ahLst/>
              <a:cxnLst/>
              <a:rect l="l" t="t" r="r" b="b"/>
              <a:pathLst>
                <a:path w="1916" h="1916" extrusionOk="0">
                  <a:moveTo>
                    <a:pt x="943" y="1"/>
                  </a:moveTo>
                  <a:cubicBezTo>
                    <a:pt x="426" y="1"/>
                    <a:pt x="1" y="426"/>
                    <a:pt x="1" y="974"/>
                  </a:cubicBezTo>
                  <a:cubicBezTo>
                    <a:pt x="1" y="1490"/>
                    <a:pt x="426" y="1916"/>
                    <a:pt x="943" y="1916"/>
                  </a:cubicBezTo>
                  <a:cubicBezTo>
                    <a:pt x="1490" y="1916"/>
                    <a:pt x="1916" y="1490"/>
                    <a:pt x="1916" y="974"/>
                  </a:cubicBezTo>
                  <a:cubicBezTo>
                    <a:pt x="1916" y="426"/>
                    <a:pt x="1490" y="1"/>
                    <a:pt x="943" y="1"/>
                  </a:cubicBezTo>
                  <a:close/>
                </a:path>
              </a:pathLst>
            </a:custGeom>
            <a:solidFill>
              <a:srgbClr val="E2A69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4482;p81"/>
            <p:cNvSpPr/>
            <p:nvPr/>
          </p:nvSpPr>
          <p:spPr>
            <a:xfrm>
              <a:off x="19136531" y="6008136"/>
              <a:ext cx="115108" cy="115085"/>
            </a:xfrm>
            <a:custGeom>
              <a:avLst/>
              <a:gdLst/>
              <a:ahLst/>
              <a:cxnLst/>
              <a:rect l="l" t="t" r="r" b="b"/>
              <a:pathLst>
                <a:path w="1916" h="1916" extrusionOk="0">
                  <a:moveTo>
                    <a:pt x="974" y="0"/>
                  </a:moveTo>
                  <a:cubicBezTo>
                    <a:pt x="427" y="0"/>
                    <a:pt x="1" y="426"/>
                    <a:pt x="1" y="942"/>
                  </a:cubicBezTo>
                  <a:cubicBezTo>
                    <a:pt x="1" y="1490"/>
                    <a:pt x="427" y="1915"/>
                    <a:pt x="974" y="1915"/>
                  </a:cubicBezTo>
                  <a:cubicBezTo>
                    <a:pt x="1490" y="1915"/>
                    <a:pt x="1916" y="1490"/>
                    <a:pt x="1916" y="942"/>
                  </a:cubicBezTo>
                  <a:cubicBezTo>
                    <a:pt x="1916" y="426"/>
                    <a:pt x="1490" y="0"/>
                    <a:pt x="974" y="0"/>
                  </a:cubicBezTo>
                  <a:close/>
                </a:path>
              </a:pathLst>
            </a:custGeom>
            <a:solidFill>
              <a:srgbClr val="E2A69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4483;p81"/>
            <p:cNvSpPr/>
            <p:nvPr/>
          </p:nvSpPr>
          <p:spPr>
            <a:xfrm>
              <a:off x="19304675" y="5984575"/>
              <a:ext cx="86900" cy="87150"/>
            </a:xfrm>
            <a:custGeom>
              <a:avLst/>
              <a:gdLst/>
              <a:ahLst/>
              <a:cxnLst/>
              <a:rect l="l" t="t" r="r" b="b"/>
              <a:pathLst>
                <a:path w="3476" h="3486" extrusionOk="0">
                  <a:moveTo>
                    <a:pt x="1476" y="1"/>
                  </a:moveTo>
                  <a:cubicBezTo>
                    <a:pt x="1148" y="1"/>
                    <a:pt x="912" y="37"/>
                    <a:pt x="912" y="37"/>
                  </a:cubicBezTo>
                  <a:cubicBezTo>
                    <a:pt x="912" y="37"/>
                    <a:pt x="395" y="1861"/>
                    <a:pt x="0" y="3259"/>
                  </a:cubicBezTo>
                  <a:cubicBezTo>
                    <a:pt x="325" y="3415"/>
                    <a:pt x="670" y="3486"/>
                    <a:pt x="1011" y="3486"/>
                  </a:cubicBezTo>
                  <a:cubicBezTo>
                    <a:pt x="2269" y="3486"/>
                    <a:pt x="3476" y="2520"/>
                    <a:pt x="3404" y="1253"/>
                  </a:cubicBezTo>
                  <a:cubicBezTo>
                    <a:pt x="3321" y="171"/>
                    <a:pt x="2185" y="1"/>
                    <a:pt x="1476" y="1"/>
                  </a:cubicBezTo>
                  <a:close/>
                </a:path>
              </a:pathLst>
            </a:custGeom>
            <a:solidFill>
              <a:srgbClr val="E2A69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4484;p81"/>
            <p:cNvSpPr/>
            <p:nvPr/>
          </p:nvSpPr>
          <p:spPr>
            <a:xfrm>
              <a:off x="19321950" y="6006750"/>
              <a:ext cx="55775" cy="48050"/>
            </a:xfrm>
            <a:custGeom>
              <a:avLst/>
              <a:gdLst/>
              <a:ahLst/>
              <a:cxnLst/>
              <a:rect l="l" t="t" r="r" b="b"/>
              <a:pathLst>
                <a:path w="2231" h="1922" extrusionOk="0">
                  <a:moveTo>
                    <a:pt x="2075" y="1"/>
                  </a:moveTo>
                  <a:cubicBezTo>
                    <a:pt x="1467" y="1"/>
                    <a:pt x="950" y="305"/>
                    <a:pt x="586" y="761"/>
                  </a:cubicBezTo>
                  <a:cubicBezTo>
                    <a:pt x="342" y="1065"/>
                    <a:pt x="130" y="1430"/>
                    <a:pt x="39" y="1794"/>
                  </a:cubicBezTo>
                  <a:cubicBezTo>
                    <a:pt x="1" y="1869"/>
                    <a:pt x="68" y="1921"/>
                    <a:pt x="139" y="1921"/>
                  </a:cubicBezTo>
                  <a:cubicBezTo>
                    <a:pt x="183" y="1921"/>
                    <a:pt x="228" y="1902"/>
                    <a:pt x="251" y="1855"/>
                  </a:cubicBezTo>
                  <a:cubicBezTo>
                    <a:pt x="342" y="1521"/>
                    <a:pt x="494" y="1217"/>
                    <a:pt x="707" y="943"/>
                  </a:cubicBezTo>
                  <a:cubicBezTo>
                    <a:pt x="867" y="917"/>
                    <a:pt x="1085" y="884"/>
                    <a:pt x="1300" y="884"/>
                  </a:cubicBezTo>
                  <a:cubicBezTo>
                    <a:pt x="1576" y="884"/>
                    <a:pt x="1847" y="938"/>
                    <a:pt x="1984" y="1126"/>
                  </a:cubicBezTo>
                  <a:cubicBezTo>
                    <a:pt x="2011" y="1161"/>
                    <a:pt x="2045" y="1176"/>
                    <a:pt x="2078" y="1176"/>
                  </a:cubicBezTo>
                  <a:cubicBezTo>
                    <a:pt x="2158" y="1176"/>
                    <a:pt x="2231" y="1090"/>
                    <a:pt x="2166" y="1004"/>
                  </a:cubicBezTo>
                  <a:cubicBezTo>
                    <a:pt x="1985" y="755"/>
                    <a:pt x="1653" y="675"/>
                    <a:pt x="1320" y="675"/>
                  </a:cubicBezTo>
                  <a:cubicBezTo>
                    <a:pt x="1205" y="675"/>
                    <a:pt x="1090" y="684"/>
                    <a:pt x="981" y="700"/>
                  </a:cubicBezTo>
                  <a:cubicBezTo>
                    <a:pt x="1285" y="396"/>
                    <a:pt x="1650" y="244"/>
                    <a:pt x="2075" y="214"/>
                  </a:cubicBezTo>
                  <a:cubicBezTo>
                    <a:pt x="2227" y="214"/>
                    <a:pt x="2227" y="1"/>
                    <a:pt x="2075" y="1"/>
                  </a:cubicBezTo>
                  <a:close/>
                </a:path>
              </a:pathLst>
            </a:custGeom>
            <a:solidFill>
              <a:srgbClr val="17171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4485;p81"/>
            <p:cNvSpPr/>
            <p:nvPr/>
          </p:nvSpPr>
          <p:spPr>
            <a:xfrm>
              <a:off x="18787925" y="5893500"/>
              <a:ext cx="94250" cy="91250"/>
            </a:xfrm>
            <a:custGeom>
              <a:avLst/>
              <a:gdLst/>
              <a:ahLst/>
              <a:cxnLst/>
              <a:rect l="l" t="t" r="r" b="b"/>
              <a:pathLst>
                <a:path w="3770" h="3650" extrusionOk="0">
                  <a:moveTo>
                    <a:pt x="2187" y="1"/>
                  </a:moveTo>
                  <a:cubicBezTo>
                    <a:pt x="1917" y="1"/>
                    <a:pt x="1629" y="77"/>
                    <a:pt x="1338" y="276"/>
                  </a:cubicBezTo>
                  <a:cubicBezTo>
                    <a:pt x="1" y="1218"/>
                    <a:pt x="1217" y="3619"/>
                    <a:pt x="3041" y="3649"/>
                  </a:cubicBezTo>
                  <a:cubicBezTo>
                    <a:pt x="3314" y="2342"/>
                    <a:pt x="3770" y="823"/>
                    <a:pt x="3770" y="823"/>
                  </a:cubicBezTo>
                  <a:cubicBezTo>
                    <a:pt x="3770" y="823"/>
                    <a:pt x="3073" y="1"/>
                    <a:pt x="2187" y="1"/>
                  </a:cubicBezTo>
                  <a:close/>
                </a:path>
              </a:pathLst>
            </a:custGeom>
            <a:solidFill>
              <a:srgbClr val="E2A69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4486;p81"/>
            <p:cNvSpPr/>
            <p:nvPr/>
          </p:nvSpPr>
          <p:spPr>
            <a:xfrm>
              <a:off x="18815500" y="5911475"/>
              <a:ext cx="46925" cy="57600"/>
            </a:xfrm>
            <a:custGeom>
              <a:avLst/>
              <a:gdLst/>
              <a:ahLst/>
              <a:cxnLst/>
              <a:rect l="l" t="t" r="r" b="b"/>
              <a:pathLst>
                <a:path w="1877" h="2304" extrusionOk="0">
                  <a:moveTo>
                    <a:pt x="641" y="0"/>
                  </a:moveTo>
                  <a:cubicBezTo>
                    <a:pt x="541" y="0"/>
                    <a:pt x="465" y="143"/>
                    <a:pt x="570" y="195"/>
                  </a:cubicBezTo>
                  <a:cubicBezTo>
                    <a:pt x="904" y="377"/>
                    <a:pt x="1147" y="681"/>
                    <a:pt x="1299" y="985"/>
                  </a:cubicBezTo>
                  <a:cubicBezTo>
                    <a:pt x="1132" y="902"/>
                    <a:pt x="945" y="863"/>
                    <a:pt x="757" y="863"/>
                  </a:cubicBezTo>
                  <a:cubicBezTo>
                    <a:pt x="535" y="863"/>
                    <a:pt x="311" y="917"/>
                    <a:pt x="114" y="1016"/>
                  </a:cubicBezTo>
                  <a:cubicBezTo>
                    <a:pt x="0" y="1044"/>
                    <a:pt x="46" y="1231"/>
                    <a:pt x="151" y="1231"/>
                  </a:cubicBezTo>
                  <a:cubicBezTo>
                    <a:pt x="159" y="1231"/>
                    <a:pt x="167" y="1230"/>
                    <a:pt x="175" y="1228"/>
                  </a:cubicBezTo>
                  <a:cubicBezTo>
                    <a:pt x="358" y="1150"/>
                    <a:pt x="565" y="1099"/>
                    <a:pt x="767" y="1099"/>
                  </a:cubicBezTo>
                  <a:cubicBezTo>
                    <a:pt x="1033" y="1099"/>
                    <a:pt x="1292" y="1186"/>
                    <a:pt x="1482" y="1411"/>
                  </a:cubicBezTo>
                  <a:cubicBezTo>
                    <a:pt x="1573" y="1654"/>
                    <a:pt x="1634" y="1927"/>
                    <a:pt x="1634" y="2201"/>
                  </a:cubicBezTo>
                  <a:cubicBezTo>
                    <a:pt x="1650" y="2265"/>
                    <a:pt x="1716" y="2304"/>
                    <a:pt x="1776" y="2304"/>
                  </a:cubicBezTo>
                  <a:cubicBezTo>
                    <a:pt x="1829" y="2304"/>
                    <a:pt x="1877" y="2273"/>
                    <a:pt x="1877" y="2201"/>
                  </a:cubicBezTo>
                  <a:cubicBezTo>
                    <a:pt x="1816" y="1350"/>
                    <a:pt x="1451" y="438"/>
                    <a:pt x="691" y="13"/>
                  </a:cubicBezTo>
                  <a:cubicBezTo>
                    <a:pt x="674" y="4"/>
                    <a:pt x="657" y="0"/>
                    <a:pt x="641" y="0"/>
                  </a:cubicBezTo>
                  <a:close/>
                </a:path>
              </a:pathLst>
            </a:custGeom>
            <a:solidFill>
              <a:srgbClr val="17171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" name="Google Shape;4487;p81"/>
            <p:cNvSpPr/>
            <p:nvPr/>
          </p:nvSpPr>
          <p:spPr>
            <a:xfrm>
              <a:off x="18987025" y="6016850"/>
              <a:ext cx="149725" cy="85675"/>
            </a:xfrm>
            <a:custGeom>
              <a:avLst/>
              <a:gdLst/>
              <a:ahLst/>
              <a:cxnLst/>
              <a:rect l="l" t="t" r="r" b="b"/>
              <a:pathLst>
                <a:path w="5989" h="3427" extrusionOk="0">
                  <a:moveTo>
                    <a:pt x="1135" y="0"/>
                  </a:moveTo>
                  <a:cubicBezTo>
                    <a:pt x="1081" y="0"/>
                    <a:pt x="1027" y="7"/>
                    <a:pt x="973" y="23"/>
                  </a:cubicBezTo>
                  <a:cubicBezTo>
                    <a:pt x="821" y="53"/>
                    <a:pt x="669" y="144"/>
                    <a:pt x="548" y="326"/>
                  </a:cubicBezTo>
                  <a:cubicBezTo>
                    <a:pt x="1" y="965"/>
                    <a:pt x="274" y="2089"/>
                    <a:pt x="852" y="2606"/>
                  </a:cubicBezTo>
                  <a:cubicBezTo>
                    <a:pt x="1156" y="2849"/>
                    <a:pt x="1490" y="3062"/>
                    <a:pt x="1855" y="3214"/>
                  </a:cubicBezTo>
                  <a:cubicBezTo>
                    <a:pt x="2199" y="2949"/>
                    <a:pt x="2658" y="2777"/>
                    <a:pt x="3112" y="2777"/>
                  </a:cubicBezTo>
                  <a:cubicBezTo>
                    <a:pt x="3180" y="2777"/>
                    <a:pt x="3247" y="2781"/>
                    <a:pt x="3314" y="2788"/>
                  </a:cubicBezTo>
                  <a:cubicBezTo>
                    <a:pt x="3800" y="2849"/>
                    <a:pt x="4256" y="3092"/>
                    <a:pt x="4590" y="3427"/>
                  </a:cubicBezTo>
                  <a:cubicBezTo>
                    <a:pt x="5138" y="3244"/>
                    <a:pt x="5624" y="2880"/>
                    <a:pt x="5806" y="2333"/>
                  </a:cubicBezTo>
                  <a:cubicBezTo>
                    <a:pt x="5989" y="1816"/>
                    <a:pt x="5958" y="934"/>
                    <a:pt x="5350" y="722"/>
                  </a:cubicBezTo>
                  <a:cubicBezTo>
                    <a:pt x="5268" y="686"/>
                    <a:pt x="5182" y="671"/>
                    <a:pt x="5094" y="671"/>
                  </a:cubicBezTo>
                  <a:cubicBezTo>
                    <a:pt x="4728" y="671"/>
                    <a:pt x="4326" y="928"/>
                    <a:pt x="3982" y="1026"/>
                  </a:cubicBezTo>
                  <a:cubicBezTo>
                    <a:pt x="3747" y="1082"/>
                    <a:pt x="3507" y="1121"/>
                    <a:pt x="3275" y="1121"/>
                  </a:cubicBezTo>
                  <a:cubicBezTo>
                    <a:pt x="2879" y="1121"/>
                    <a:pt x="2507" y="1006"/>
                    <a:pt x="2220" y="661"/>
                  </a:cubicBezTo>
                  <a:cubicBezTo>
                    <a:pt x="1901" y="342"/>
                    <a:pt x="1512" y="0"/>
                    <a:pt x="1135" y="0"/>
                  </a:cubicBezTo>
                  <a:close/>
                </a:path>
              </a:pathLst>
            </a:custGeom>
            <a:solidFill>
              <a:srgbClr val="17171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" name="Google Shape;4488;p81"/>
            <p:cNvSpPr/>
            <p:nvPr/>
          </p:nvSpPr>
          <p:spPr>
            <a:xfrm>
              <a:off x="18895850" y="5849475"/>
              <a:ext cx="174025" cy="173275"/>
            </a:xfrm>
            <a:custGeom>
              <a:avLst/>
              <a:gdLst/>
              <a:ahLst/>
              <a:cxnLst/>
              <a:rect l="l" t="t" r="r" b="b"/>
              <a:pathLst>
                <a:path w="6961" h="6931" fill="none" extrusionOk="0">
                  <a:moveTo>
                    <a:pt x="4195" y="395"/>
                  </a:moveTo>
                  <a:cubicBezTo>
                    <a:pt x="5897" y="790"/>
                    <a:pt x="6961" y="2493"/>
                    <a:pt x="6566" y="4195"/>
                  </a:cubicBezTo>
                  <a:cubicBezTo>
                    <a:pt x="6140" y="5866"/>
                    <a:pt x="4468" y="6930"/>
                    <a:pt x="2766" y="6535"/>
                  </a:cubicBezTo>
                  <a:cubicBezTo>
                    <a:pt x="1064" y="6140"/>
                    <a:pt x="0" y="4438"/>
                    <a:pt x="426" y="2736"/>
                  </a:cubicBezTo>
                  <a:cubicBezTo>
                    <a:pt x="821" y="1034"/>
                    <a:pt x="2523" y="0"/>
                    <a:pt x="4195" y="395"/>
                  </a:cubicBezTo>
                  <a:close/>
                </a:path>
              </a:pathLst>
            </a:custGeom>
            <a:noFill/>
            <a:ln w="9125" cap="flat" cmpd="sng">
              <a:solidFill>
                <a:srgbClr val="FFFFFF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" name="Google Shape;4489;p81"/>
            <p:cNvSpPr/>
            <p:nvPr/>
          </p:nvSpPr>
          <p:spPr>
            <a:xfrm>
              <a:off x="19098725" y="5883650"/>
              <a:ext cx="176325" cy="176325"/>
            </a:xfrm>
            <a:custGeom>
              <a:avLst/>
              <a:gdLst/>
              <a:ahLst/>
              <a:cxnLst/>
              <a:rect l="l" t="t" r="r" b="b"/>
              <a:pathLst>
                <a:path w="7053" h="7053" fill="none" extrusionOk="0">
                  <a:moveTo>
                    <a:pt x="5624" y="1156"/>
                  </a:moveTo>
                  <a:cubicBezTo>
                    <a:pt x="6931" y="2311"/>
                    <a:pt x="7053" y="4317"/>
                    <a:pt x="5898" y="5624"/>
                  </a:cubicBezTo>
                  <a:cubicBezTo>
                    <a:pt x="4743" y="6931"/>
                    <a:pt x="2767" y="7053"/>
                    <a:pt x="1460" y="5898"/>
                  </a:cubicBezTo>
                  <a:cubicBezTo>
                    <a:pt x="153" y="4743"/>
                    <a:pt x="1" y="2736"/>
                    <a:pt x="1156" y="1429"/>
                  </a:cubicBezTo>
                  <a:cubicBezTo>
                    <a:pt x="2311" y="122"/>
                    <a:pt x="4317" y="1"/>
                    <a:pt x="5624" y="1156"/>
                  </a:cubicBezTo>
                  <a:close/>
                </a:path>
              </a:pathLst>
            </a:custGeom>
            <a:noFill/>
            <a:ln w="9125" cap="flat" cmpd="sng">
              <a:solidFill>
                <a:srgbClr val="FFFFFF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" name="Google Shape;4490;p81"/>
            <p:cNvSpPr/>
            <p:nvPr/>
          </p:nvSpPr>
          <p:spPr>
            <a:xfrm>
              <a:off x="19033375" y="5931475"/>
              <a:ext cx="61125" cy="81600"/>
            </a:xfrm>
            <a:custGeom>
              <a:avLst/>
              <a:gdLst/>
              <a:ahLst/>
              <a:cxnLst/>
              <a:rect l="l" t="t" r="r" b="b"/>
              <a:pathLst>
                <a:path w="2445" h="3264" extrusionOk="0">
                  <a:moveTo>
                    <a:pt x="1950" y="1"/>
                  </a:moveTo>
                  <a:cubicBezTo>
                    <a:pt x="1906" y="1"/>
                    <a:pt x="1860" y="19"/>
                    <a:pt x="1825" y="64"/>
                  </a:cubicBezTo>
                  <a:cubicBezTo>
                    <a:pt x="1308" y="732"/>
                    <a:pt x="791" y="1431"/>
                    <a:pt x="274" y="2100"/>
                  </a:cubicBezTo>
                  <a:cubicBezTo>
                    <a:pt x="214" y="2191"/>
                    <a:pt x="122" y="2282"/>
                    <a:pt x="62" y="2404"/>
                  </a:cubicBezTo>
                  <a:cubicBezTo>
                    <a:pt x="1" y="2465"/>
                    <a:pt x="62" y="2586"/>
                    <a:pt x="153" y="2586"/>
                  </a:cubicBezTo>
                  <a:lnTo>
                    <a:pt x="2189" y="3255"/>
                  </a:lnTo>
                  <a:cubicBezTo>
                    <a:pt x="2207" y="3261"/>
                    <a:pt x="2224" y="3264"/>
                    <a:pt x="2241" y="3264"/>
                  </a:cubicBezTo>
                  <a:cubicBezTo>
                    <a:pt x="2387" y="3264"/>
                    <a:pt x="2445" y="3036"/>
                    <a:pt x="2280" y="2982"/>
                  </a:cubicBezTo>
                  <a:lnTo>
                    <a:pt x="418" y="2379"/>
                  </a:lnTo>
                  <a:lnTo>
                    <a:pt x="418" y="2379"/>
                  </a:lnTo>
                  <a:cubicBezTo>
                    <a:pt x="897" y="1759"/>
                    <a:pt x="1376" y="1137"/>
                    <a:pt x="1855" y="489"/>
                  </a:cubicBezTo>
                  <a:cubicBezTo>
                    <a:pt x="1916" y="398"/>
                    <a:pt x="1976" y="307"/>
                    <a:pt x="2068" y="216"/>
                  </a:cubicBezTo>
                  <a:cubicBezTo>
                    <a:pt x="2154" y="108"/>
                    <a:pt x="2057" y="1"/>
                    <a:pt x="1950" y="1"/>
                  </a:cubicBezTo>
                  <a:close/>
                </a:path>
              </a:pathLst>
            </a:custGeom>
            <a:solidFill>
              <a:srgbClr val="17171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" name="Google Shape;4491;p81"/>
            <p:cNvSpPr/>
            <p:nvPr/>
          </p:nvSpPr>
          <p:spPr>
            <a:xfrm>
              <a:off x="18948275" y="5842350"/>
              <a:ext cx="50175" cy="34500"/>
            </a:xfrm>
            <a:custGeom>
              <a:avLst/>
              <a:gdLst/>
              <a:ahLst/>
              <a:cxnLst/>
              <a:rect l="l" t="t" r="r" b="b"/>
              <a:pathLst>
                <a:path w="2007" h="1380" extrusionOk="0">
                  <a:moveTo>
                    <a:pt x="1502" y="0"/>
                  </a:moveTo>
                  <a:cubicBezTo>
                    <a:pt x="1446" y="0"/>
                    <a:pt x="1391" y="4"/>
                    <a:pt x="1338" y="12"/>
                  </a:cubicBezTo>
                  <a:cubicBezTo>
                    <a:pt x="1095" y="42"/>
                    <a:pt x="882" y="133"/>
                    <a:pt x="700" y="255"/>
                  </a:cubicBezTo>
                  <a:cubicBezTo>
                    <a:pt x="487" y="407"/>
                    <a:pt x="335" y="559"/>
                    <a:pt x="213" y="741"/>
                  </a:cubicBezTo>
                  <a:cubicBezTo>
                    <a:pt x="92" y="954"/>
                    <a:pt x="0" y="1167"/>
                    <a:pt x="0" y="1379"/>
                  </a:cubicBezTo>
                  <a:cubicBezTo>
                    <a:pt x="304" y="1075"/>
                    <a:pt x="578" y="771"/>
                    <a:pt x="912" y="559"/>
                  </a:cubicBezTo>
                  <a:cubicBezTo>
                    <a:pt x="1064" y="467"/>
                    <a:pt x="1216" y="376"/>
                    <a:pt x="1399" y="285"/>
                  </a:cubicBezTo>
                  <a:cubicBezTo>
                    <a:pt x="1581" y="224"/>
                    <a:pt x="1794" y="163"/>
                    <a:pt x="2007" y="103"/>
                  </a:cubicBezTo>
                  <a:cubicBezTo>
                    <a:pt x="1847" y="34"/>
                    <a:pt x="1670" y="0"/>
                    <a:pt x="1502" y="0"/>
                  </a:cubicBezTo>
                  <a:close/>
                </a:path>
              </a:pathLst>
            </a:custGeom>
            <a:solidFill>
              <a:srgbClr val="17171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4492;p81"/>
            <p:cNvSpPr/>
            <p:nvPr/>
          </p:nvSpPr>
          <p:spPr>
            <a:xfrm>
              <a:off x="19200550" y="5884725"/>
              <a:ext cx="60825" cy="33150"/>
            </a:xfrm>
            <a:custGeom>
              <a:avLst/>
              <a:gdLst/>
              <a:ahLst/>
              <a:cxnLst/>
              <a:rect l="l" t="t" r="r" b="b"/>
              <a:pathLst>
                <a:path w="2433" h="1326" extrusionOk="0">
                  <a:moveTo>
                    <a:pt x="1029" y="0"/>
                  </a:moveTo>
                  <a:cubicBezTo>
                    <a:pt x="931" y="0"/>
                    <a:pt x="830" y="8"/>
                    <a:pt x="730" y="19"/>
                  </a:cubicBezTo>
                  <a:cubicBezTo>
                    <a:pt x="457" y="49"/>
                    <a:pt x="214" y="140"/>
                    <a:pt x="1" y="292"/>
                  </a:cubicBezTo>
                  <a:cubicBezTo>
                    <a:pt x="518" y="292"/>
                    <a:pt x="1004" y="292"/>
                    <a:pt x="1429" y="444"/>
                  </a:cubicBezTo>
                  <a:cubicBezTo>
                    <a:pt x="1642" y="505"/>
                    <a:pt x="1825" y="627"/>
                    <a:pt x="1977" y="748"/>
                  </a:cubicBezTo>
                  <a:cubicBezTo>
                    <a:pt x="2159" y="900"/>
                    <a:pt x="2280" y="1113"/>
                    <a:pt x="2432" y="1326"/>
                  </a:cubicBezTo>
                  <a:cubicBezTo>
                    <a:pt x="2432" y="1052"/>
                    <a:pt x="2372" y="779"/>
                    <a:pt x="2220" y="566"/>
                  </a:cubicBezTo>
                  <a:cubicBezTo>
                    <a:pt x="2037" y="353"/>
                    <a:pt x="1794" y="171"/>
                    <a:pt x="1521" y="79"/>
                  </a:cubicBezTo>
                  <a:cubicBezTo>
                    <a:pt x="1366" y="22"/>
                    <a:pt x="1200" y="0"/>
                    <a:pt x="1029" y="0"/>
                  </a:cubicBezTo>
                  <a:close/>
                </a:path>
              </a:pathLst>
            </a:custGeom>
            <a:solidFill>
              <a:srgbClr val="17171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4493;p81"/>
            <p:cNvSpPr/>
            <p:nvPr/>
          </p:nvSpPr>
          <p:spPr>
            <a:xfrm>
              <a:off x="19150400" y="6260375"/>
              <a:ext cx="206725" cy="171200"/>
            </a:xfrm>
            <a:custGeom>
              <a:avLst/>
              <a:gdLst/>
              <a:ahLst/>
              <a:cxnLst/>
              <a:rect l="l" t="t" r="r" b="b"/>
              <a:pathLst>
                <a:path w="8269" h="6848" extrusionOk="0">
                  <a:moveTo>
                    <a:pt x="5408" y="1"/>
                  </a:moveTo>
                  <a:cubicBezTo>
                    <a:pt x="4023" y="1"/>
                    <a:pt x="3891" y="2075"/>
                    <a:pt x="3891" y="2075"/>
                  </a:cubicBezTo>
                  <a:cubicBezTo>
                    <a:pt x="3891" y="2075"/>
                    <a:pt x="3834" y="948"/>
                    <a:pt x="3267" y="948"/>
                  </a:cubicBezTo>
                  <a:cubicBezTo>
                    <a:pt x="3253" y="948"/>
                    <a:pt x="3238" y="949"/>
                    <a:pt x="3223" y="950"/>
                  </a:cubicBezTo>
                  <a:cubicBezTo>
                    <a:pt x="2645" y="981"/>
                    <a:pt x="2706" y="2987"/>
                    <a:pt x="2706" y="2987"/>
                  </a:cubicBezTo>
                  <a:cubicBezTo>
                    <a:pt x="2706" y="2987"/>
                    <a:pt x="2304" y="2764"/>
                    <a:pt x="1805" y="2764"/>
                  </a:cubicBezTo>
                  <a:cubicBezTo>
                    <a:pt x="1480" y="2764"/>
                    <a:pt x="1114" y="2858"/>
                    <a:pt x="791" y="3169"/>
                  </a:cubicBezTo>
                  <a:cubicBezTo>
                    <a:pt x="1" y="3990"/>
                    <a:pt x="1217" y="6087"/>
                    <a:pt x="1217" y="6087"/>
                  </a:cubicBezTo>
                  <a:lnTo>
                    <a:pt x="7204" y="6847"/>
                  </a:lnTo>
                  <a:cubicBezTo>
                    <a:pt x="7204" y="6847"/>
                    <a:pt x="8268" y="4324"/>
                    <a:pt x="8177" y="3048"/>
                  </a:cubicBezTo>
                  <a:cubicBezTo>
                    <a:pt x="8115" y="2183"/>
                    <a:pt x="7691" y="2043"/>
                    <a:pt x="7424" y="2043"/>
                  </a:cubicBezTo>
                  <a:cubicBezTo>
                    <a:pt x="7296" y="2043"/>
                    <a:pt x="7204" y="2075"/>
                    <a:pt x="7204" y="2075"/>
                  </a:cubicBezTo>
                  <a:cubicBezTo>
                    <a:pt x="7204" y="2075"/>
                    <a:pt x="7448" y="403"/>
                    <a:pt x="5745" y="38"/>
                  </a:cubicBezTo>
                  <a:cubicBezTo>
                    <a:pt x="5625" y="13"/>
                    <a:pt x="5513" y="1"/>
                    <a:pt x="5408" y="1"/>
                  </a:cubicBezTo>
                  <a:close/>
                </a:path>
              </a:pathLst>
            </a:custGeom>
            <a:solidFill>
              <a:srgbClr val="FFD2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4494;p81"/>
            <p:cNvSpPr/>
            <p:nvPr/>
          </p:nvSpPr>
          <p:spPr>
            <a:xfrm>
              <a:off x="19119250" y="6313000"/>
              <a:ext cx="254175" cy="268275"/>
            </a:xfrm>
            <a:custGeom>
              <a:avLst/>
              <a:gdLst/>
              <a:ahLst/>
              <a:cxnLst/>
              <a:rect l="l" t="t" r="r" b="b"/>
              <a:pathLst>
                <a:path w="10167" h="10731" extrusionOk="0">
                  <a:moveTo>
                    <a:pt x="6779" y="0"/>
                  </a:moveTo>
                  <a:cubicBezTo>
                    <a:pt x="5684" y="0"/>
                    <a:pt x="2949" y="4195"/>
                    <a:pt x="2949" y="4195"/>
                  </a:cubicBezTo>
                  <a:cubicBezTo>
                    <a:pt x="2949" y="4195"/>
                    <a:pt x="4690" y="1245"/>
                    <a:pt x="3927" y="1245"/>
                  </a:cubicBezTo>
                  <a:cubicBezTo>
                    <a:pt x="3916" y="1245"/>
                    <a:pt x="3904" y="1245"/>
                    <a:pt x="3891" y="1247"/>
                  </a:cubicBezTo>
                  <a:cubicBezTo>
                    <a:pt x="3010" y="1338"/>
                    <a:pt x="943" y="4195"/>
                    <a:pt x="943" y="4195"/>
                  </a:cubicBezTo>
                  <a:cubicBezTo>
                    <a:pt x="943" y="4195"/>
                    <a:pt x="0" y="8359"/>
                    <a:pt x="1429" y="10730"/>
                  </a:cubicBezTo>
                  <a:lnTo>
                    <a:pt x="4469" y="8542"/>
                  </a:lnTo>
                  <a:cubicBezTo>
                    <a:pt x="4920" y="8704"/>
                    <a:pt x="5339" y="8777"/>
                    <a:pt x="5726" y="8777"/>
                  </a:cubicBezTo>
                  <a:cubicBezTo>
                    <a:pt x="8965" y="8777"/>
                    <a:pt x="10041" y="3687"/>
                    <a:pt x="10122" y="3253"/>
                  </a:cubicBezTo>
                  <a:cubicBezTo>
                    <a:pt x="10166" y="3033"/>
                    <a:pt x="9984" y="2933"/>
                    <a:pt x="9709" y="2933"/>
                  </a:cubicBezTo>
                  <a:cubicBezTo>
                    <a:pt x="9413" y="2933"/>
                    <a:pt x="9010" y="3048"/>
                    <a:pt x="8663" y="3253"/>
                  </a:cubicBezTo>
                  <a:cubicBezTo>
                    <a:pt x="8906" y="821"/>
                    <a:pt x="7873" y="0"/>
                    <a:pt x="6779" y="0"/>
                  </a:cubicBezTo>
                  <a:close/>
                </a:path>
              </a:pathLst>
            </a:custGeom>
            <a:solidFill>
              <a:srgbClr val="FFB8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4495;p81"/>
            <p:cNvSpPr/>
            <p:nvPr/>
          </p:nvSpPr>
          <p:spPr>
            <a:xfrm>
              <a:off x="19130650" y="6417850"/>
              <a:ext cx="274350" cy="242425"/>
            </a:xfrm>
            <a:custGeom>
              <a:avLst/>
              <a:gdLst/>
              <a:ahLst/>
              <a:cxnLst/>
              <a:rect l="l" t="t" r="r" b="b"/>
              <a:pathLst>
                <a:path w="10974" h="9697" extrusionOk="0">
                  <a:moveTo>
                    <a:pt x="487" y="1"/>
                  </a:moveTo>
                  <a:cubicBezTo>
                    <a:pt x="122" y="1460"/>
                    <a:pt x="0" y="2980"/>
                    <a:pt x="183" y="4500"/>
                  </a:cubicBezTo>
                  <a:cubicBezTo>
                    <a:pt x="274" y="5259"/>
                    <a:pt x="456" y="6019"/>
                    <a:pt x="791" y="6718"/>
                  </a:cubicBezTo>
                  <a:cubicBezTo>
                    <a:pt x="1125" y="7417"/>
                    <a:pt x="1581" y="8056"/>
                    <a:pt x="2189" y="8573"/>
                  </a:cubicBezTo>
                  <a:cubicBezTo>
                    <a:pt x="2797" y="9059"/>
                    <a:pt x="3526" y="9363"/>
                    <a:pt x="4286" y="9545"/>
                  </a:cubicBezTo>
                  <a:cubicBezTo>
                    <a:pt x="4806" y="9649"/>
                    <a:pt x="5339" y="9696"/>
                    <a:pt x="5867" y="9696"/>
                  </a:cubicBezTo>
                  <a:cubicBezTo>
                    <a:pt x="6112" y="9696"/>
                    <a:pt x="6356" y="9686"/>
                    <a:pt x="6596" y="9667"/>
                  </a:cubicBezTo>
                  <a:cubicBezTo>
                    <a:pt x="8116" y="9515"/>
                    <a:pt x="9575" y="9089"/>
                    <a:pt x="10973" y="8542"/>
                  </a:cubicBezTo>
                  <a:lnTo>
                    <a:pt x="10973" y="8542"/>
                  </a:lnTo>
                  <a:cubicBezTo>
                    <a:pt x="10609" y="8633"/>
                    <a:pt x="10244" y="8724"/>
                    <a:pt x="9879" y="8816"/>
                  </a:cubicBezTo>
                  <a:cubicBezTo>
                    <a:pt x="9514" y="8907"/>
                    <a:pt x="9150" y="8998"/>
                    <a:pt x="8785" y="9059"/>
                  </a:cubicBezTo>
                  <a:cubicBezTo>
                    <a:pt x="8420" y="9150"/>
                    <a:pt x="8055" y="9211"/>
                    <a:pt x="7691" y="9272"/>
                  </a:cubicBezTo>
                  <a:cubicBezTo>
                    <a:pt x="7295" y="9302"/>
                    <a:pt x="6931" y="9332"/>
                    <a:pt x="6566" y="9363"/>
                  </a:cubicBezTo>
                  <a:cubicBezTo>
                    <a:pt x="5836" y="9363"/>
                    <a:pt x="5076" y="9363"/>
                    <a:pt x="4377" y="9180"/>
                  </a:cubicBezTo>
                  <a:cubicBezTo>
                    <a:pt x="3648" y="9028"/>
                    <a:pt x="2979" y="8724"/>
                    <a:pt x="2432" y="8269"/>
                  </a:cubicBezTo>
                  <a:cubicBezTo>
                    <a:pt x="1855" y="7813"/>
                    <a:pt x="1429" y="7235"/>
                    <a:pt x="1095" y="6566"/>
                  </a:cubicBezTo>
                  <a:cubicBezTo>
                    <a:pt x="791" y="5898"/>
                    <a:pt x="608" y="5199"/>
                    <a:pt x="456" y="4469"/>
                  </a:cubicBezTo>
                  <a:cubicBezTo>
                    <a:pt x="335" y="3740"/>
                    <a:pt x="304" y="2980"/>
                    <a:pt x="304" y="2250"/>
                  </a:cubicBezTo>
                  <a:cubicBezTo>
                    <a:pt x="304" y="1490"/>
                    <a:pt x="365" y="730"/>
                    <a:pt x="487" y="1"/>
                  </a:cubicBezTo>
                  <a:close/>
                </a:path>
              </a:pathLst>
            </a:custGeom>
            <a:solidFill>
              <a:srgbClr val="17171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4496;p81"/>
            <p:cNvSpPr/>
            <p:nvPr/>
          </p:nvSpPr>
          <p:spPr>
            <a:xfrm>
              <a:off x="19288700" y="6313000"/>
              <a:ext cx="25100" cy="79800"/>
            </a:xfrm>
            <a:custGeom>
              <a:avLst/>
              <a:gdLst/>
              <a:ahLst/>
              <a:cxnLst/>
              <a:rect l="l" t="t" r="r" b="b"/>
              <a:pathLst>
                <a:path w="1004" h="3192" extrusionOk="0">
                  <a:moveTo>
                    <a:pt x="1" y="0"/>
                  </a:moveTo>
                  <a:lnTo>
                    <a:pt x="1" y="3192"/>
                  </a:lnTo>
                  <a:cubicBezTo>
                    <a:pt x="1004" y="152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2A69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4497;p81"/>
            <p:cNvSpPr/>
            <p:nvPr/>
          </p:nvSpPr>
          <p:spPr>
            <a:xfrm>
              <a:off x="19033375" y="6086250"/>
              <a:ext cx="68425" cy="20050"/>
            </a:xfrm>
            <a:custGeom>
              <a:avLst/>
              <a:gdLst/>
              <a:ahLst/>
              <a:cxnLst/>
              <a:rect l="l" t="t" r="r" b="b"/>
              <a:pathLst>
                <a:path w="2737" h="802" extrusionOk="0">
                  <a:moveTo>
                    <a:pt x="1258" y="1"/>
                  </a:moveTo>
                  <a:cubicBezTo>
                    <a:pt x="804" y="1"/>
                    <a:pt x="345" y="173"/>
                    <a:pt x="1" y="438"/>
                  </a:cubicBezTo>
                  <a:cubicBezTo>
                    <a:pt x="548" y="676"/>
                    <a:pt x="1169" y="802"/>
                    <a:pt x="1748" y="802"/>
                  </a:cubicBezTo>
                  <a:cubicBezTo>
                    <a:pt x="1910" y="802"/>
                    <a:pt x="2067" y="792"/>
                    <a:pt x="2220" y="772"/>
                  </a:cubicBezTo>
                  <a:cubicBezTo>
                    <a:pt x="2402" y="772"/>
                    <a:pt x="2584" y="712"/>
                    <a:pt x="2736" y="651"/>
                  </a:cubicBezTo>
                  <a:cubicBezTo>
                    <a:pt x="2402" y="286"/>
                    <a:pt x="1946" y="73"/>
                    <a:pt x="1460" y="12"/>
                  </a:cubicBezTo>
                  <a:cubicBezTo>
                    <a:pt x="1393" y="5"/>
                    <a:pt x="1326" y="1"/>
                    <a:pt x="1258" y="1"/>
                  </a:cubicBezTo>
                  <a:close/>
                </a:path>
              </a:pathLst>
            </a:custGeom>
            <a:solidFill>
              <a:srgbClr val="E2A69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" name="Google Shape;4498;p81"/>
            <p:cNvSpPr/>
            <p:nvPr/>
          </p:nvSpPr>
          <p:spPr>
            <a:xfrm>
              <a:off x="19063775" y="5931525"/>
              <a:ext cx="52450" cy="7625"/>
            </a:xfrm>
            <a:custGeom>
              <a:avLst/>
              <a:gdLst/>
              <a:ahLst/>
              <a:cxnLst/>
              <a:rect l="l" t="t" r="r" b="b"/>
              <a:pathLst>
                <a:path w="2098" h="305" fill="none" extrusionOk="0">
                  <a:moveTo>
                    <a:pt x="1" y="1"/>
                  </a:moveTo>
                  <a:lnTo>
                    <a:pt x="2098" y="305"/>
                  </a:lnTo>
                </a:path>
              </a:pathLst>
            </a:custGeom>
            <a:noFill/>
            <a:ln w="9875" cap="flat" cmpd="sng">
              <a:solidFill>
                <a:srgbClr val="FFFFFF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0" name="Google Shape;1444;p54"/>
          <p:cNvSpPr/>
          <p:nvPr/>
        </p:nvSpPr>
        <p:spPr>
          <a:xfrm flipH="1">
            <a:off x="6655085" y="237347"/>
            <a:ext cx="1273779" cy="1016748"/>
          </a:xfrm>
          <a:custGeom>
            <a:avLst/>
            <a:gdLst/>
            <a:ahLst/>
            <a:cxnLst/>
            <a:rect l="l" t="t" r="r" b="b"/>
            <a:pathLst>
              <a:path w="61461" h="49059" extrusionOk="0">
                <a:moveTo>
                  <a:pt x="23010" y="0"/>
                </a:moveTo>
                <a:cubicBezTo>
                  <a:pt x="16201" y="0"/>
                  <a:pt x="10669" y="5502"/>
                  <a:pt x="10669" y="12311"/>
                </a:cubicBezTo>
                <a:cubicBezTo>
                  <a:pt x="10669" y="13374"/>
                  <a:pt x="10821" y="14408"/>
                  <a:pt x="11065" y="15381"/>
                </a:cubicBezTo>
                <a:lnTo>
                  <a:pt x="10669" y="15381"/>
                </a:lnTo>
                <a:cubicBezTo>
                  <a:pt x="4773" y="15381"/>
                  <a:pt x="1" y="20153"/>
                  <a:pt x="1" y="26049"/>
                </a:cubicBezTo>
                <a:cubicBezTo>
                  <a:pt x="1" y="31399"/>
                  <a:pt x="3922" y="35837"/>
                  <a:pt x="9058" y="36627"/>
                </a:cubicBezTo>
                <a:cubicBezTo>
                  <a:pt x="9058" y="36657"/>
                  <a:pt x="9058" y="36718"/>
                  <a:pt x="9058" y="36749"/>
                </a:cubicBezTo>
                <a:cubicBezTo>
                  <a:pt x="9058" y="43557"/>
                  <a:pt x="14560" y="49059"/>
                  <a:pt x="21369" y="49059"/>
                </a:cubicBezTo>
                <a:cubicBezTo>
                  <a:pt x="25503" y="49059"/>
                  <a:pt x="29150" y="47022"/>
                  <a:pt x="31399" y="43892"/>
                </a:cubicBezTo>
                <a:cubicBezTo>
                  <a:pt x="33101" y="46080"/>
                  <a:pt x="35776" y="47478"/>
                  <a:pt x="38755" y="47478"/>
                </a:cubicBezTo>
                <a:cubicBezTo>
                  <a:pt x="43740" y="47478"/>
                  <a:pt x="47813" y="43588"/>
                  <a:pt x="48117" y="38694"/>
                </a:cubicBezTo>
                <a:cubicBezTo>
                  <a:pt x="49302" y="39271"/>
                  <a:pt x="50670" y="39575"/>
                  <a:pt x="52099" y="39575"/>
                </a:cubicBezTo>
                <a:cubicBezTo>
                  <a:pt x="57266" y="39575"/>
                  <a:pt x="61461" y="35381"/>
                  <a:pt x="61461" y="30214"/>
                </a:cubicBezTo>
                <a:cubicBezTo>
                  <a:pt x="61461" y="25593"/>
                  <a:pt x="58087" y="21733"/>
                  <a:pt x="53649" y="21004"/>
                </a:cubicBezTo>
                <a:cubicBezTo>
                  <a:pt x="53892" y="20031"/>
                  <a:pt x="54044" y="18967"/>
                  <a:pt x="54044" y="17903"/>
                </a:cubicBezTo>
                <a:cubicBezTo>
                  <a:pt x="54044" y="11125"/>
                  <a:pt x="48542" y="5593"/>
                  <a:pt x="41734" y="5593"/>
                </a:cubicBezTo>
                <a:cubicBezTo>
                  <a:pt x="39029" y="5593"/>
                  <a:pt x="36536" y="6475"/>
                  <a:pt x="34500" y="7934"/>
                </a:cubicBezTo>
                <a:cubicBezTo>
                  <a:pt x="32737" y="3283"/>
                  <a:pt x="28269" y="0"/>
                  <a:pt x="2301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1" name="Google Shape;1483;p54"/>
          <p:cNvSpPr/>
          <p:nvPr/>
        </p:nvSpPr>
        <p:spPr>
          <a:xfrm>
            <a:off x="720901" y="2138060"/>
            <a:ext cx="692358" cy="552650"/>
          </a:xfrm>
          <a:custGeom>
            <a:avLst/>
            <a:gdLst/>
            <a:ahLst/>
            <a:cxnLst/>
            <a:rect l="l" t="t" r="r" b="b"/>
            <a:pathLst>
              <a:path w="61461" h="49059" extrusionOk="0">
                <a:moveTo>
                  <a:pt x="23010" y="0"/>
                </a:moveTo>
                <a:cubicBezTo>
                  <a:pt x="16201" y="0"/>
                  <a:pt x="10669" y="5502"/>
                  <a:pt x="10669" y="12311"/>
                </a:cubicBezTo>
                <a:cubicBezTo>
                  <a:pt x="10669" y="13374"/>
                  <a:pt x="10821" y="14408"/>
                  <a:pt x="11065" y="15381"/>
                </a:cubicBezTo>
                <a:lnTo>
                  <a:pt x="10669" y="15381"/>
                </a:lnTo>
                <a:cubicBezTo>
                  <a:pt x="4773" y="15381"/>
                  <a:pt x="1" y="20153"/>
                  <a:pt x="1" y="26049"/>
                </a:cubicBezTo>
                <a:cubicBezTo>
                  <a:pt x="1" y="31399"/>
                  <a:pt x="3922" y="35837"/>
                  <a:pt x="9058" y="36627"/>
                </a:cubicBezTo>
                <a:cubicBezTo>
                  <a:pt x="9058" y="36657"/>
                  <a:pt x="9058" y="36718"/>
                  <a:pt x="9058" y="36749"/>
                </a:cubicBezTo>
                <a:cubicBezTo>
                  <a:pt x="9058" y="43557"/>
                  <a:pt x="14560" y="49059"/>
                  <a:pt x="21369" y="49059"/>
                </a:cubicBezTo>
                <a:cubicBezTo>
                  <a:pt x="25503" y="49059"/>
                  <a:pt x="29150" y="47022"/>
                  <a:pt x="31399" y="43892"/>
                </a:cubicBezTo>
                <a:cubicBezTo>
                  <a:pt x="33101" y="46080"/>
                  <a:pt x="35776" y="47478"/>
                  <a:pt x="38755" y="47478"/>
                </a:cubicBezTo>
                <a:cubicBezTo>
                  <a:pt x="43740" y="47478"/>
                  <a:pt x="47813" y="43588"/>
                  <a:pt x="48117" y="38694"/>
                </a:cubicBezTo>
                <a:cubicBezTo>
                  <a:pt x="49302" y="39271"/>
                  <a:pt x="50670" y="39575"/>
                  <a:pt x="52099" y="39575"/>
                </a:cubicBezTo>
                <a:cubicBezTo>
                  <a:pt x="57266" y="39575"/>
                  <a:pt x="61461" y="35381"/>
                  <a:pt x="61461" y="30214"/>
                </a:cubicBezTo>
                <a:cubicBezTo>
                  <a:pt x="61461" y="25593"/>
                  <a:pt x="58087" y="21733"/>
                  <a:pt x="53649" y="21004"/>
                </a:cubicBezTo>
                <a:cubicBezTo>
                  <a:pt x="53892" y="20031"/>
                  <a:pt x="54044" y="18967"/>
                  <a:pt x="54044" y="17903"/>
                </a:cubicBezTo>
                <a:cubicBezTo>
                  <a:pt x="54044" y="11125"/>
                  <a:pt x="48542" y="5593"/>
                  <a:pt x="41734" y="5593"/>
                </a:cubicBezTo>
                <a:cubicBezTo>
                  <a:pt x="39029" y="5593"/>
                  <a:pt x="36536" y="6475"/>
                  <a:pt x="34500" y="7934"/>
                </a:cubicBezTo>
                <a:cubicBezTo>
                  <a:pt x="32737" y="3283"/>
                  <a:pt x="28269" y="0"/>
                  <a:pt x="2301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  <p:sndAc>
          <p:stSnd>
            <p:snd r:embed="rId3" name="chimes.wav"/>
          </p:stSnd>
        </p:sndAc>
      </p:transition>
    </mc:Choice>
    <mc:Fallback xmlns="">
      <p:transition spd="slow">
        <p:circle/>
        <p:sndAc>
          <p:stSnd>
            <p:snd r:embed="rId6" name="chimes.wav"/>
          </p:stSnd>
        </p:sndAc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" name="Google Shape;1423;p53">
            <a:hlinkClick r:id="rId3" action="ppaction://hlinksldjump"/>
          </p:cNvPr>
          <p:cNvSpPr/>
          <p:nvPr/>
        </p:nvSpPr>
        <p:spPr>
          <a:xfrm>
            <a:off x="547400" y="742674"/>
            <a:ext cx="347003" cy="341411"/>
          </a:xfrm>
          <a:custGeom>
            <a:avLst/>
            <a:gdLst/>
            <a:ahLst/>
            <a:cxnLst/>
            <a:rect l="l" t="t" r="r" b="b"/>
            <a:pathLst>
              <a:path w="212885" h="209134" extrusionOk="0">
                <a:moveTo>
                  <a:pt x="106442" y="0"/>
                </a:moveTo>
                <a:cubicBezTo>
                  <a:pt x="101296" y="0"/>
                  <a:pt x="96467" y="2010"/>
                  <a:pt x="92840" y="5637"/>
                </a:cubicBezTo>
                <a:lnTo>
                  <a:pt x="7574" y="90903"/>
                </a:lnTo>
                <a:cubicBezTo>
                  <a:pt x="7525" y="90928"/>
                  <a:pt x="7501" y="90977"/>
                  <a:pt x="7476" y="91001"/>
                </a:cubicBezTo>
                <a:cubicBezTo>
                  <a:pt x="1" y="98501"/>
                  <a:pt x="25" y="110682"/>
                  <a:pt x="7525" y="118181"/>
                </a:cubicBezTo>
                <a:cubicBezTo>
                  <a:pt x="10932" y="121613"/>
                  <a:pt x="15466" y="123598"/>
                  <a:pt x="20294" y="123794"/>
                </a:cubicBezTo>
                <a:cubicBezTo>
                  <a:pt x="20490" y="123818"/>
                  <a:pt x="20686" y="123818"/>
                  <a:pt x="20882" y="123818"/>
                </a:cubicBezTo>
                <a:lnTo>
                  <a:pt x="24289" y="123818"/>
                </a:lnTo>
                <a:lnTo>
                  <a:pt x="24289" y="186610"/>
                </a:lnTo>
                <a:cubicBezTo>
                  <a:pt x="24289" y="199036"/>
                  <a:pt x="34387" y="209133"/>
                  <a:pt x="46813" y="209133"/>
                </a:cubicBezTo>
                <a:lnTo>
                  <a:pt x="80194" y="209133"/>
                </a:lnTo>
                <a:cubicBezTo>
                  <a:pt x="83576" y="209133"/>
                  <a:pt x="86321" y="206388"/>
                  <a:pt x="86321" y="203006"/>
                </a:cubicBezTo>
                <a:lnTo>
                  <a:pt x="86321" y="153793"/>
                </a:lnTo>
                <a:cubicBezTo>
                  <a:pt x="86321" y="148131"/>
                  <a:pt x="90928" y="143523"/>
                  <a:pt x="96614" y="143523"/>
                </a:cubicBezTo>
                <a:lnTo>
                  <a:pt x="116295" y="143523"/>
                </a:lnTo>
                <a:cubicBezTo>
                  <a:pt x="121956" y="143523"/>
                  <a:pt x="126564" y="148131"/>
                  <a:pt x="126564" y="153793"/>
                </a:cubicBezTo>
                <a:lnTo>
                  <a:pt x="126564" y="203006"/>
                </a:lnTo>
                <a:cubicBezTo>
                  <a:pt x="126564" y="206388"/>
                  <a:pt x="129309" y="209133"/>
                  <a:pt x="132691" y="209133"/>
                </a:cubicBezTo>
                <a:lnTo>
                  <a:pt x="166072" y="209133"/>
                </a:lnTo>
                <a:cubicBezTo>
                  <a:pt x="178498" y="209133"/>
                  <a:pt x="188620" y="199036"/>
                  <a:pt x="188620" y="186610"/>
                </a:cubicBezTo>
                <a:lnTo>
                  <a:pt x="188620" y="123818"/>
                </a:lnTo>
                <a:lnTo>
                  <a:pt x="191757" y="123818"/>
                </a:lnTo>
                <a:cubicBezTo>
                  <a:pt x="196904" y="123818"/>
                  <a:pt x="201733" y="121833"/>
                  <a:pt x="205384" y="118181"/>
                </a:cubicBezTo>
                <a:cubicBezTo>
                  <a:pt x="212884" y="110682"/>
                  <a:pt x="212884" y="98476"/>
                  <a:pt x="205384" y="90977"/>
                </a:cubicBezTo>
                <a:lnTo>
                  <a:pt x="205384" y="90952"/>
                </a:lnTo>
                <a:lnTo>
                  <a:pt x="120069" y="5637"/>
                </a:lnTo>
                <a:cubicBezTo>
                  <a:pt x="116417" y="2010"/>
                  <a:pt x="111589" y="0"/>
                  <a:pt x="106442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4" name="Google Shape;1424;p53">
            <a:hlinkClick r:id="rId4" action="ppaction://hlinksldjump"/>
          </p:cNvPr>
          <p:cNvSpPr/>
          <p:nvPr/>
        </p:nvSpPr>
        <p:spPr>
          <a:xfrm>
            <a:off x="8171299" y="782150"/>
            <a:ext cx="503605" cy="262426"/>
          </a:xfrm>
          <a:custGeom>
            <a:avLst/>
            <a:gdLst/>
            <a:ahLst/>
            <a:cxnLst/>
            <a:rect l="l" t="t" r="r" b="b"/>
            <a:pathLst>
              <a:path w="5546" h="2890" extrusionOk="0">
                <a:moveTo>
                  <a:pt x="4193" y="1"/>
                </a:moveTo>
                <a:cubicBezTo>
                  <a:pt x="4132" y="1"/>
                  <a:pt x="4067" y="16"/>
                  <a:pt x="4002" y="42"/>
                </a:cubicBezTo>
                <a:cubicBezTo>
                  <a:pt x="3876" y="74"/>
                  <a:pt x="3781" y="231"/>
                  <a:pt x="3781" y="357"/>
                </a:cubicBezTo>
                <a:lnTo>
                  <a:pt x="3781" y="735"/>
                </a:lnTo>
                <a:lnTo>
                  <a:pt x="662" y="735"/>
                </a:lnTo>
                <a:cubicBezTo>
                  <a:pt x="410" y="735"/>
                  <a:pt x="190" y="672"/>
                  <a:pt x="1" y="546"/>
                </a:cubicBezTo>
                <a:lnTo>
                  <a:pt x="1" y="767"/>
                </a:lnTo>
                <a:cubicBezTo>
                  <a:pt x="1" y="1523"/>
                  <a:pt x="631" y="2153"/>
                  <a:pt x="1355" y="2153"/>
                </a:cubicBezTo>
                <a:lnTo>
                  <a:pt x="3781" y="2153"/>
                </a:lnTo>
                <a:lnTo>
                  <a:pt x="3781" y="2563"/>
                </a:lnTo>
                <a:cubicBezTo>
                  <a:pt x="3781" y="2720"/>
                  <a:pt x="3844" y="2815"/>
                  <a:pt x="4002" y="2878"/>
                </a:cubicBezTo>
                <a:cubicBezTo>
                  <a:pt x="4033" y="2886"/>
                  <a:pt x="4067" y="2890"/>
                  <a:pt x="4101" y="2890"/>
                </a:cubicBezTo>
                <a:cubicBezTo>
                  <a:pt x="4205" y="2890"/>
                  <a:pt x="4317" y="2854"/>
                  <a:pt x="4411" y="2783"/>
                </a:cubicBezTo>
                <a:lnTo>
                  <a:pt x="5420" y="1681"/>
                </a:lnTo>
                <a:cubicBezTo>
                  <a:pt x="5546" y="1555"/>
                  <a:pt x="5546" y="1365"/>
                  <a:pt x="5420" y="1208"/>
                </a:cubicBezTo>
                <a:lnTo>
                  <a:pt x="4411" y="105"/>
                </a:lnTo>
                <a:cubicBezTo>
                  <a:pt x="4356" y="31"/>
                  <a:pt x="4279" y="1"/>
                  <a:pt x="4193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5" name="Google Shape;1425;p53"/>
          <p:cNvSpPr txBox="1">
            <a:spLocks noGrp="1"/>
          </p:cNvSpPr>
          <p:nvPr>
            <p:ph type="title"/>
          </p:nvPr>
        </p:nvSpPr>
        <p:spPr>
          <a:xfrm>
            <a:off x="720900" y="609759"/>
            <a:ext cx="7713600" cy="575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Theo em những đặc điểm nào về mặt sinh học và xã hội chỉ có ở nam?</a:t>
            </a:r>
            <a:endParaRPr dirty="0"/>
          </a:p>
        </p:txBody>
      </p:sp>
      <p:pic>
        <p:nvPicPr>
          <p:cNvPr id="1433" name="Google Shape;1433;p53">
            <a:hlinkClick r:id="rId5" action="ppaction://hlinksldjump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flipH="1">
            <a:off x="8264675" y="4573721"/>
            <a:ext cx="332200" cy="332175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sp>
        <p:nvSpPr>
          <p:cNvPr id="13" name="Google Shape;1444;p54"/>
          <p:cNvSpPr/>
          <p:nvPr/>
        </p:nvSpPr>
        <p:spPr>
          <a:xfrm flipH="1">
            <a:off x="5935362" y="1525096"/>
            <a:ext cx="2864392" cy="1260404"/>
          </a:xfrm>
          <a:custGeom>
            <a:avLst/>
            <a:gdLst/>
            <a:ahLst/>
            <a:cxnLst/>
            <a:rect l="l" t="t" r="r" b="b"/>
            <a:pathLst>
              <a:path w="61461" h="49059" extrusionOk="0">
                <a:moveTo>
                  <a:pt x="23010" y="0"/>
                </a:moveTo>
                <a:cubicBezTo>
                  <a:pt x="16201" y="0"/>
                  <a:pt x="10669" y="5502"/>
                  <a:pt x="10669" y="12311"/>
                </a:cubicBezTo>
                <a:cubicBezTo>
                  <a:pt x="10669" y="13374"/>
                  <a:pt x="10821" y="14408"/>
                  <a:pt x="11065" y="15381"/>
                </a:cubicBezTo>
                <a:lnTo>
                  <a:pt x="10669" y="15381"/>
                </a:lnTo>
                <a:cubicBezTo>
                  <a:pt x="4773" y="15381"/>
                  <a:pt x="1" y="20153"/>
                  <a:pt x="1" y="26049"/>
                </a:cubicBezTo>
                <a:cubicBezTo>
                  <a:pt x="1" y="31399"/>
                  <a:pt x="3922" y="35837"/>
                  <a:pt x="9058" y="36627"/>
                </a:cubicBezTo>
                <a:cubicBezTo>
                  <a:pt x="9058" y="36657"/>
                  <a:pt x="9058" y="36718"/>
                  <a:pt x="9058" y="36749"/>
                </a:cubicBezTo>
                <a:cubicBezTo>
                  <a:pt x="9058" y="43557"/>
                  <a:pt x="14560" y="49059"/>
                  <a:pt x="21369" y="49059"/>
                </a:cubicBezTo>
                <a:cubicBezTo>
                  <a:pt x="25503" y="49059"/>
                  <a:pt x="29150" y="47022"/>
                  <a:pt x="31399" y="43892"/>
                </a:cubicBezTo>
                <a:cubicBezTo>
                  <a:pt x="33101" y="46080"/>
                  <a:pt x="35776" y="47478"/>
                  <a:pt x="38755" y="47478"/>
                </a:cubicBezTo>
                <a:cubicBezTo>
                  <a:pt x="43740" y="47478"/>
                  <a:pt x="47813" y="43588"/>
                  <a:pt x="48117" y="38694"/>
                </a:cubicBezTo>
                <a:cubicBezTo>
                  <a:pt x="49302" y="39271"/>
                  <a:pt x="50670" y="39575"/>
                  <a:pt x="52099" y="39575"/>
                </a:cubicBezTo>
                <a:cubicBezTo>
                  <a:pt x="57266" y="39575"/>
                  <a:pt x="61461" y="35381"/>
                  <a:pt x="61461" y="30214"/>
                </a:cubicBezTo>
                <a:cubicBezTo>
                  <a:pt x="61461" y="25593"/>
                  <a:pt x="58087" y="21733"/>
                  <a:pt x="53649" y="21004"/>
                </a:cubicBezTo>
                <a:cubicBezTo>
                  <a:pt x="53892" y="20031"/>
                  <a:pt x="54044" y="18967"/>
                  <a:pt x="54044" y="17903"/>
                </a:cubicBezTo>
                <a:cubicBezTo>
                  <a:pt x="54044" y="11125"/>
                  <a:pt x="48542" y="5593"/>
                  <a:pt x="41734" y="5593"/>
                </a:cubicBezTo>
                <a:cubicBezTo>
                  <a:pt x="39029" y="5593"/>
                  <a:pt x="36536" y="6475"/>
                  <a:pt x="34500" y="7934"/>
                </a:cubicBezTo>
                <a:cubicBezTo>
                  <a:pt x="32737" y="3283"/>
                  <a:pt x="28269" y="0"/>
                  <a:pt x="2301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" name="Google Shape;1483;p54"/>
          <p:cNvSpPr/>
          <p:nvPr/>
        </p:nvSpPr>
        <p:spPr>
          <a:xfrm>
            <a:off x="333495" y="2509175"/>
            <a:ext cx="692358" cy="552650"/>
          </a:xfrm>
          <a:custGeom>
            <a:avLst/>
            <a:gdLst/>
            <a:ahLst/>
            <a:cxnLst/>
            <a:rect l="l" t="t" r="r" b="b"/>
            <a:pathLst>
              <a:path w="61461" h="49059" extrusionOk="0">
                <a:moveTo>
                  <a:pt x="23010" y="0"/>
                </a:moveTo>
                <a:cubicBezTo>
                  <a:pt x="16201" y="0"/>
                  <a:pt x="10669" y="5502"/>
                  <a:pt x="10669" y="12311"/>
                </a:cubicBezTo>
                <a:cubicBezTo>
                  <a:pt x="10669" y="13374"/>
                  <a:pt x="10821" y="14408"/>
                  <a:pt x="11065" y="15381"/>
                </a:cubicBezTo>
                <a:lnTo>
                  <a:pt x="10669" y="15381"/>
                </a:lnTo>
                <a:cubicBezTo>
                  <a:pt x="4773" y="15381"/>
                  <a:pt x="1" y="20153"/>
                  <a:pt x="1" y="26049"/>
                </a:cubicBezTo>
                <a:cubicBezTo>
                  <a:pt x="1" y="31399"/>
                  <a:pt x="3922" y="35837"/>
                  <a:pt x="9058" y="36627"/>
                </a:cubicBezTo>
                <a:cubicBezTo>
                  <a:pt x="9058" y="36657"/>
                  <a:pt x="9058" y="36718"/>
                  <a:pt x="9058" y="36749"/>
                </a:cubicBezTo>
                <a:cubicBezTo>
                  <a:pt x="9058" y="43557"/>
                  <a:pt x="14560" y="49059"/>
                  <a:pt x="21369" y="49059"/>
                </a:cubicBezTo>
                <a:cubicBezTo>
                  <a:pt x="25503" y="49059"/>
                  <a:pt x="29150" y="47022"/>
                  <a:pt x="31399" y="43892"/>
                </a:cubicBezTo>
                <a:cubicBezTo>
                  <a:pt x="33101" y="46080"/>
                  <a:pt x="35776" y="47478"/>
                  <a:pt x="38755" y="47478"/>
                </a:cubicBezTo>
                <a:cubicBezTo>
                  <a:pt x="43740" y="47478"/>
                  <a:pt x="47813" y="43588"/>
                  <a:pt x="48117" y="38694"/>
                </a:cubicBezTo>
                <a:cubicBezTo>
                  <a:pt x="49302" y="39271"/>
                  <a:pt x="50670" y="39575"/>
                  <a:pt x="52099" y="39575"/>
                </a:cubicBezTo>
                <a:cubicBezTo>
                  <a:pt x="57266" y="39575"/>
                  <a:pt x="61461" y="35381"/>
                  <a:pt x="61461" y="30214"/>
                </a:cubicBezTo>
                <a:cubicBezTo>
                  <a:pt x="61461" y="25593"/>
                  <a:pt x="58087" y="21733"/>
                  <a:pt x="53649" y="21004"/>
                </a:cubicBezTo>
                <a:cubicBezTo>
                  <a:pt x="53892" y="20031"/>
                  <a:pt x="54044" y="18967"/>
                  <a:pt x="54044" y="17903"/>
                </a:cubicBezTo>
                <a:cubicBezTo>
                  <a:pt x="54044" y="11125"/>
                  <a:pt x="48542" y="5593"/>
                  <a:pt x="41734" y="5593"/>
                </a:cubicBezTo>
                <a:cubicBezTo>
                  <a:pt x="39029" y="5593"/>
                  <a:pt x="36536" y="6475"/>
                  <a:pt x="34500" y="7934"/>
                </a:cubicBezTo>
                <a:cubicBezTo>
                  <a:pt x="32737" y="3283"/>
                  <a:pt x="28269" y="0"/>
                  <a:pt x="2301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138426"/>
              </p:ext>
            </p:extLst>
          </p:nvPr>
        </p:nvGraphicFramePr>
        <p:xfrm>
          <a:off x="237190" y="1533194"/>
          <a:ext cx="5666946" cy="3140542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8889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889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889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6862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Nam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/>
                        <a:t>Nữ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/>
                        <a:t>Cả</a:t>
                      </a:r>
                      <a:r>
                        <a:rPr lang="en-US" sz="1600" baseline="0" dirty="0"/>
                        <a:t> </a:t>
                      </a:r>
                      <a:r>
                        <a:rPr lang="en-US" sz="1600" baseline="0" dirty="0" err="1"/>
                        <a:t>nam</a:t>
                      </a:r>
                      <a:r>
                        <a:rPr lang="en-US" sz="1600" baseline="0" dirty="0"/>
                        <a:t> </a:t>
                      </a:r>
                      <a:r>
                        <a:rPr lang="en-US" sz="1600" baseline="0" dirty="0" err="1"/>
                        <a:t>và</a:t>
                      </a:r>
                      <a:r>
                        <a:rPr lang="en-US" sz="1600" baseline="0" dirty="0"/>
                        <a:t> </a:t>
                      </a:r>
                      <a:r>
                        <a:rPr lang="en-US" sz="1600" baseline="0" dirty="0" err="1"/>
                        <a:t>nữ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12246"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ü"/>
                      </a:pPr>
                      <a:r>
                        <a:rPr lang="en-US" sz="1600" dirty="0" err="1"/>
                        <a:t>Có</a:t>
                      </a:r>
                      <a:r>
                        <a:rPr lang="en-US" sz="1600" baseline="0" dirty="0"/>
                        <a:t> </a:t>
                      </a:r>
                      <a:r>
                        <a:rPr lang="en-US" sz="1600" baseline="0" dirty="0" err="1"/>
                        <a:t>râu</a:t>
                      </a:r>
                      <a:endParaRPr lang="en-US" sz="1600" baseline="0" dirty="0"/>
                    </a:p>
                    <a:p>
                      <a:pPr marL="285750" indent="-285750">
                        <a:buFont typeface="Wingdings" panose="05000000000000000000" pitchFamily="2" charset="2"/>
                        <a:buChar char="ü"/>
                      </a:pPr>
                      <a:r>
                        <a:rPr lang="en-US" sz="1600" baseline="0" dirty="0" err="1"/>
                        <a:t>Cơ</a:t>
                      </a:r>
                      <a:r>
                        <a:rPr lang="en-US" sz="1600" baseline="0" dirty="0"/>
                        <a:t> </a:t>
                      </a:r>
                      <a:r>
                        <a:rPr lang="en-US" sz="1600" baseline="0" dirty="0" err="1"/>
                        <a:t>quan</a:t>
                      </a:r>
                      <a:r>
                        <a:rPr lang="en-US" sz="1600" baseline="0" dirty="0"/>
                        <a:t> </a:t>
                      </a:r>
                      <a:r>
                        <a:rPr lang="en-US" sz="1600" baseline="0" dirty="0" err="1"/>
                        <a:t>sinh</a:t>
                      </a:r>
                      <a:r>
                        <a:rPr lang="en-US" sz="1600" baseline="0" dirty="0"/>
                        <a:t> </a:t>
                      </a:r>
                      <a:r>
                        <a:rPr lang="en-US" sz="1600" baseline="0" dirty="0" err="1"/>
                        <a:t>dục</a:t>
                      </a:r>
                      <a:r>
                        <a:rPr lang="en-US" sz="1600" baseline="0" dirty="0"/>
                        <a:t> </a:t>
                      </a:r>
                      <a:r>
                        <a:rPr lang="en-US" sz="1600" baseline="0" dirty="0" err="1"/>
                        <a:t>tạo</a:t>
                      </a:r>
                      <a:r>
                        <a:rPr lang="en-US" sz="1600" baseline="0" dirty="0"/>
                        <a:t> </a:t>
                      </a:r>
                      <a:r>
                        <a:rPr lang="en-US" sz="1600" baseline="0" dirty="0" err="1"/>
                        <a:t>ra</a:t>
                      </a:r>
                      <a:r>
                        <a:rPr lang="en-US" sz="1600" baseline="0" dirty="0"/>
                        <a:t> </a:t>
                      </a:r>
                      <a:r>
                        <a:rPr lang="en-US" sz="1600" baseline="0" dirty="0" err="1"/>
                        <a:t>tinh</a:t>
                      </a:r>
                      <a:r>
                        <a:rPr lang="en-US" sz="1600" baseline="0" dirty="0"/>
                        <a:t> </a:t>
                      </a:r>
                      <a:r>
                        <a:rPr lang="en-US" sz="1600" baseline="0" dirty="0" err="1"/>
                        <a:t>trùng</a:t>
                      </a:r>
                      <a:r>
                        <a:rPr lang="en-US" sz="1600" baseline="0" dirty="0"/>
                        <a:t>.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ü"/>
                      </a:pPr>
                      <a:r>
                        <a:rPr lang="en-US" sz="1600" dirty="0" err="1"/>
                        <a:t>Mang</a:t>
                      </a:r>
                      <a:r>
                        <a:rPr lang="en-US" sz="1600" dirty="0"/>
                        <a:t> </a:t>
                      </a:r>
                      <a:r>
                        <a:rPr lang="en-US" sz="1600" dirty="0" err="1"/>
                        <a:t>thai</a:t>
                      </a:r>
                      <a:endParaRPr lang="en-US" sz="1600" dirty="0"/>
                    </a:p>
                    <a:p>
                      <a:pPr marL="285750" indent="-285750">
                        <a:buFont typeface="Wingdings" panose="05000000000000000000" pitchFamily="2" charset="2"/>
                        <a:buChar char="ü"/>
                      </a:pPr>
                      <a:r>
                        <a:rPr lang="en-US" sz="1600" dirty="0"/>
                        <a:t>Cho con </a:t>
                      </a:r>
                      <a:r>
                        <a:rPr lang="en-US" sz="1600" dirty="0" err="1"/>
                        <a:t>bú</a:t>
                      </a:r>
                      <a:endParaRPr lang="en-US" sz="1600" dirty="0"/>
                    </a:p>
                    <a:p>
                      <a:pPr marL="285750" indent="-285750">
                        <a:buFont typeface="Wingdings" panose="05000000000000000000" pitchFamily="2" charset="2"/>
                        <a:buChar char="ü"/>
                      </a:pPr>
                      <a:r>
                        <a:rPr lang="en-US" sz="1600" dirty="0" err="1"/>
                        <a:t>Cơ</a:t>
                      </a:r>
                      <a:r>
                        <a:rPr lang="en-US" sz="1600" baseline="0" dirty="0"/>
                        <a:t> </a:t>
                      </a:r>
                      <a:r>
                        <a:rPr lang="en-US" sz="1600" baseline="0" dirty="0" err="1"/>
                        <a:t>quan</a:t>
                      </a:r>
                      <a:r>
                        <a:rPr lang="en-US" sz="1600" baseline="0" dirty="0"/>
                        <a:t> </a:t>
                      </a:r>
                      <a:r>
                        <a:rPr lang="en-US" sz="1600" baseline="0" dirty="0" err="1"/>
                        <a:t>sinh</a:t>
                      </a:r>
                      <a:r>
                        <a:rPr lang="en-US" sz="1600" baseline="0" dirty="0"/>
                        <a:t> </a:t>
                      </a:r>
                      <a:r>
                        <a:rPr lang="en-US" sz="1600" baseline="0" dirty="0" err="1"/>
                        <a:t>dục</a:t>
                      </a:r>
                      <a:r>
                        <a:rPr lang="en-US" sz="1600" baseline="0" dirty="0"/>
                        <a:t> </a:t>
                      </a:r>
                      <a:r>
                        <a:rPr lang="en-US" sz="1600" baseline="0" dirty="0" err="1"/>
                        <a:t>tạo</a:t>
                      </a:r>
                      <a:r>
                        <a:rPr lang="en-US" sz="1600" baseline="0" dirty="0"/>
                        <a:t> </a:t>
                      </a:r>
                      <a:r>
                        <a:rPr lang="en-US" sz="1600" baseline="0" dirty="0" err="1"/>
                        <a:t>ra</a:t>
                      </a:r>
                      <a:r>
                        <a:rPr lang="en-US" sz="1600" baseline="0" dirty="0"/>
                        <a:t> </a:t>
                      </a:r>
                      <a:r>
                        <a:rPr lang="en-US" sz="1600" baseline="0" dirty="0" err="1"/>
                        <a:t>trứng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ü"/>
                      </a:pPr>
                      <a:r>
                        <a:rPr lang="en-US" sz="1600" dirty="0" err="1"/>
                        <a:t>Dịu</a:t>
                      </a:r>
                      <a:r>
                        <a:rPr lang="en-US" sz="1600" baseline="0" dirty="0"/>
                        <a:t> </a:t>
                      </a:r>
                      <a:r>
                        <a:rPr lang="en-US" sz="1600" baseline="0" dirty="0" err="1"/>
                        <a:t>dàng</a:t>
                      </a:r>
                      <a:endParaRPr lang="en-US" sz="1600" baseline="0" dirty="0"/>
                    </a:p>
                    <a:p>
                      <a:pPr marL="285750" indent="-285750">
                        <a:buFont typeface="Wingdings" panose="05000000000000000000" pitchFamily="2" charset="2"/>
                        <a:buChar char="ü"/>
                      </a:pPr>
                      <a:r>
                        <a:rPr lang="en-US" sz="1600" baseline="0" dirty="0" err="1"/>
                        <a:t>Mạnh</a:t>
                      </a:r>
                      <a:r>
                        <a:rPr lang="en-US" sz="1600" baseline="0" dirty="0"/>
                        <a:t> </a:t>
                      </a:r>
                      <a:r>
                        <a:rPr lang="en-US" sz="1600" baseline="0" dirty="0" err="1"/>
                        <a:t>mẽ</a:t>
                      </a:r>
                      <a:endParaRPr lang="en-US" sz="1600" baseline="0" dirty="0"/>
                    </a:p>
                    <a:p>
                      <a:pPr marL="285750" indent="-285750">
                        <a:buFont typeface="Wingdings" panose="05000000000000000000" pitchFamily="2" charset="2"/>
                        <a:buChar char="ü"/>
                      </a:pPr>
                      <a:r>
                        <a:rPr lang="en-US" sz="1600" baseline="0" dirty="0" err="1"/>
                        <a:t>Kiên</a:t>
                      </a:r>
                      <a:r>
                        <a:rPr lang="en-US" sz="1600" baseline="0" dirty="0"/>
                        <a:t> </a:t>
                      </a:r>
                      <a:r>
                        <a:rPr lang="en-US" sz="1600" baseline="0" dirty="0" err="1"/>
                        <a:t>nhẫn</a:t>
                      </a:r>
                      <a:endParaRPr lang="en-US" sz="1600" baseline="0" dirty="0"/>
                    </a:p>
                    <a:p>
                      <a:pPr marL="285750" indent="-285750">
                        <a:buFont typeface="Wingdings" panose="05000000000000000000" pitchFamily="2" charset="2"/>
                        <a:buChar char="ü"/>
                      </a:pPr>
                      <a:r>
                        <a:rPr lang="en-US" sz="1600" baseline="0" dirty="0" err="1"/>
                        <a:t>Tự</a:t>
                      </a:r>
                      <a:r>
                        <a:rPr lang="en-US" sz="1600" baseline="0" dirty="0"/>
                        <a:t> tin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ü"/>
                      </a:pPr>
                      <a:r>
                        <a:rPr lang="en-US" sz="1600" baseline="0" dirty="0" err="1"/>
                        <a:t>Chăm</a:t>
                      </a:r>
                      <a:r>
                        <a:rPr lang="en-US" sz="1600" baseline="0" dirty="0"/>
                        <a:t> </a:t>
                      </a:r>
                      <a:r>
                        <a:rPr lang="en-US" sz="1600" baseline="0" dirty="0" err="1"/>
                        <a:t>sóc</a:t>
                      </a:r>
                      <a:r>
                        <a:rPr lang="en-US" sz="1600" baseline="0" dirty="0"/>
                        <a:t> con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ü"/>
                      </a:pPr>
                      <a:r>
                        <a:rPr lang="en-US" sz="1600" baseline="0" dirty="0" err="1"/>
                        <a:t>Trụ</a:t>
                      </a:r>
                      <a:r>
                        <a:rPr lang="en-US" sz="1600" baseline="0" dirty="0"/>
                        <a:t> </a:t>
                      </a:r>
                      <a:r>
                        <a:rPr lang="en-US" sz="1600" baseline="0" dirty="0" err="1"/>
                        <a:t>cột</a:t>
                      </a:r>
                      <a:r>
                        <a:rPr lang="en-US" sz="1600" baseline="0" dirty="0"/>
                        <a:t> </a:t>
                      </a:r>
                      <a:r>
                        <a:rPr lang="en-US" sz="1600" baseline="0" dirty="0" err="1"/>
                        <a:t>gia</a:t>
                      </a:r>
                      <a:r>
                        <a:rPr lang="en-US" sz="1600" baseline="0" dirty="0"/>
                        <a:t> </a:t>
                      </a:r>
                      <a:r>
                        <a:rPr lang="en-US" sz="1600" baseline="0" dirty="0" err="1"/>
                        <a:t>đình</a:t>
                      </a:r>
                      <a:endParaRPr lang="en-US" sz="1600" baseline="0" dirty="0"/>
                    </a:p>
                    <a:p>
                      <a:pPr marL="285750" indent="-285750">
                        <a:buFont typeface="Wingdings" panose="05000000000000000000" pitchFamily="2" charset="2"/>
                        <a:buChar char="ü"/>
                      </a:pPr>
                      <a:r>
                        <a:rPr lang="en-US" sz="1600" baseline="0" dirty="0" err="1"/>
                        <a:t>Đá</a:t>
                      </a:r>
                      <a:r>
                        <a:rPr lang="en-US" sz="1600" baseline="0" dirty="0"/>
                        <a:t> </a:t>
                      </a:r>
                      <a:r>
                        <a:rPr lang="en-US" sz="1600" baseline="0" dirty="0" err="1"/>
                        <a:t>bóng</a:t>
                      </a:r>
                      <a:endParaRPr lang="en-US" sz="1600" baseline="0" dirty="0"/>
                    </a:p>
                    <a:p>
                      <a:pPr marL="285750" indent="-285750">
                        <a:buFont typeface="Wingdings" panose="05000000000000000000" pitchFamily="2" charset="2"/>
                        <a:buChar char="ü"/>
                      </a:pPr>
                      <a:r>
                        <a:rPr lang="en-US" sz="1600" baseline="0" dirty="0" err="1"/>
                        <a:t>Giám</a:t>
                      </a:r>
                      <a:r>
                        <a:rPr lang="en-US" sz="1600" baseline="0" dirty="0"/>
                        <a:t> </a:t>
                      </a:r>
                      <a:r>
                        <a:rPr lang="en-US" sz="1600" baseline="0" dirty="0" err="1"/>
                        <a:t>đốc</a:t>
                      </a:r>
                      <a:endParaRPr lang="en-US" sz="1600" baseline="0" dirty="0"/>
                    </a:p>
                    <a:p>
                      <a:pPr marL="285750" indent="-285750">
                        <a:buFont typeface="Wingdings" panose="05000000000000000000" pitchFamily="2" charset="2"/>
                        <a:buChar char="ü"/>
                      </a:pPr>
                      <a:r>
                        <a:rPr lang="en-US" sz="1600" baseline="0" dirty="0" err="1"/>
                        <a:t>Làm</a:t>
                      </a:r>
                      <a:r>
                        <a:rPr lang="en-US" sz="1600" baseline="0" dirty="0"/>
                        <a:t> </a:t>
                      </a:r>
                      <a:r>
                        <a:rPr lang="en-US" sz="1600" baseline="0" dirty="0" err="1"/>
                        <a:t>bếp</a:t>
                      </a:r>
                      <a:r>
                        <a:rPr lang="en-US" sz="1600" baseline="0" dirty="0"/>
                        <a:t> </a:t>
                      </a:r>
                      <a:r>
                        <a:rPr lang="en-US" sz="1600" baseline="0" dirty="0" err="1"/>
                        <a:t>giỏi</a:t>
                      </a:r>
                      <a:endParaRPr lang="en-US" sz="1600" baseline="0" dirty="0"/>
                    </a:p>
                    <a:p>
                      <a:pPr marL="285750" indent="-285750">
                        <a:buFont typeface="Wingdings" panose="05000000000000000000" pitchFamily="2" charset="2"/>
                        <a:buChar char="ü"/>
                      </a:pPr>
                      <a:r>
                        <a:rPr lang="en-US" sz="1600" baseline="0" dirty="0" err="1"/>
                        <a:t>Thư</a:t>
                      </a:r>
                      <a:r>
                        <a:rPr lang="en-US" sz="1600" baseline="0" dirty="0"/>
                        <a:t> </a:t>
                      </a:r>
                      <a:r>
                        <a:rPr lang="en-US" sz="1600" baseline="0" dirty="0" err="1"/>
                        <a:t>kí</a:t>
                      </a:r>
                      <a:endParaRPr lang="en-US" sz="1600" baseline="0" dirty="0"/>
                    </a:p>
                    <a:p>
                      <a:pPr marL="285750" indent="-285750">
                        <a:buFont typeface="Wingdings" panose="05000000000000000000" pitchFamily="2" charset="2"/>
                        <a:buChar char="ü"/>
                      </a:pPr>
                      <a:r>
                        <a:rPr lang="en-US" sz="1600" baseline="0" dirty="0" err="1"/>
                        <a:t>Nội</a:t>
                      </a:r>
                      <a:r>
                        <a:rPr lang="en-US" sz="1600" baseline="0" dirty="0"/>
                        <a:t> </a:t>
                      </a:r>
                      <a:r>
                        <a:rPr lang="en-US" sz="1600" baseline="0" dirty="0" err="1"/>
                        <a:t>trợ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4" name="Google Shape;1425;p53"/>
          <p:cNvSpPr txBox="1">
            <a:spLocks noGrp="1"/>
          </p:cNvSpPr>
          <p:nvPr>
            <p:ph type="title"/>
          </p:nvPr>
        </p:nvSpPr>
        <p:spPr>
          <a:xfrm>
            <a:off x="720901" y="625679"/>
            <a:ext cx="7713600" cy="575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Theo em những đặc điểm nào về mặt sinh học và xã hội chỉ có ở nữ?</a:t>
            </a:r>
            <a:endParaRPr dirty="0"/>
          </a:p>
        </p:txBody>
      </p:sp>
      <p:sp>
        <p:nvSpPr>
          <p:cNvPr id="25" name="Google Shape;1425;p53"/>
          <p:cNvSpPr txBox="1">
            <a:spLocks noGrp="1"/>
          </p:cNvSpPr>
          <p:nvPr>
            <p:ph type="title"/>
          </p:nvPr>
        </p:nvSpPr>
        <p:spPr>
          <a:xfrm>
            <a:off x="720901" y="625663"/>
            <a:ext cx="7713600" cy="575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Theo em những đặc điểm nào về mặt sinh học và xã hội có ở cả nam và nữ?</a:t>
            </a:r>
            <a:endParaRPr dirty="0"/>
          </a:p>
        </p:txBody>
      </p:sp>
      <p:sp>
        <p:nvSpPr>
          <p:cNvPr id="26" name="Google Shape;1425;p53"/>
          <p:cNvSpPr txBox="1">
            <a:spLocks noGrp="1"/>
          </p:cNvSpPr>
          <p:nvPr>
            <p:ph type="title"/>
          </p:nvPr>
        </p:nvSpPr>
        <p:spPr>
          <a:xfrm>
            <a:off x="717175" y="625679"/>
            <a:ext cx="7713600" cy="575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Em hãy giải thích những đặc điểm còn lại trong bảng?</a:t>
            </a:r>
            <a:endParaRPr dirty="0"/>
          </a:p>
        </p:txBody>
      </p:sp>
      <p:grpSp>
        <p:nvGrpSpPr>
          <p:cNvPr id="27" name="Google Shape;1736;p60"/>
          <p:cNvGrpSpPr/>
          <p:nvPr/>
        </p:nvGrpSpPr>
        <p:grpSpPr>
          <a:xfrm>
            <a:off x="678895" y="3044812"/>
            <a:ext cx="968310" cy="1433810"/>
            <a:chOff x="1577387" y="1419000"/>
            <a:chExt cx="2290258" cy="3226438"/>
          </a:xfrm>
        </p:grpSpPr>
        <p:sp>
          <p:nvSpPr>
            <p:cNvPr id="28" name="Google Shape;1737;p60"/>
            <p:cNvSpPr/>
            <p:nvPr/>
          </p:nvSpPr>
          <p:spPr>
            <a:xfrm rot="-583969">
              <a:off x="2747682" y="4169255"/>
              <a:ext cx="203636" cy="247476"/>
            </a:xfrm>
            <a:custGeom>
              <a:avLst/>
              <a:gdLst/>
              <a:ahLst/>
              <a:cxnLst/>
              <a:rect l="l" t="t" r="r" b="b"/>
              <a:pathLst>
                <a:path w="4803" h="5837" extrusionOk="0">
                  <a:moveTo>
                    <a:pt x="1034" y="1"/>
                  </a:moveTo>
                  <a:cubicBezTo>
                    <a:pt x="1034" y="1"/>
                    <a:pt x="487" y="1399"/>
                    <a:pt x="0" y="3132"/>
                  </a:cubicBezTo>
                  <a:cubicBezTo>
                    <a:pt x="639" y="3223"/>
                    <a:pt x="3131" y="3739"/>
                    <a:pt x="3769" y="5837"/>
                  </a:cubicBezTo>
                  <a:cubicBezTo>
                    <a:pt x="4377" y="4408"/>
                    <a:pt x="4742" y="3101"/>
                    <a:pt x="4803" y="3101"/>
                  </a:cubicBezTo>
                  <a:lnTo>
                    <a:pt x="1034" y="1"/>
                  </a:lnTo>
                  <a:close/>
                </a:path>
              </a:pathLst>
            </a:custGeom>
            <a:solidFill>
              <a:srgbClr val="FFB7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1738;p60"/>
            <p:cNvSpPr/>
            <p:nvPr/>
          </p:nvSpPr>
          <p:spPr>
            <a:xfrm rot="-583969">
              <a:off x="2754178" y="4482584"/>
              <a:ext cx="144407" cy="98363"/>
            </a:xfrm>
            <a:custGeom>
              <a:avLst/>
              <a:gdLst/>
              <a:ahLst/>
              <a:cxnLst/>
              <a:rect l="l" t="t" r="r" b="b"/>
              <a:pathLst>
                <a:path w="3406" h="2320" extrusionOk="0">
                  <a:moveTo>
                    <a:pt x="820" y="0"/>
                  </a:moveTo>
                  <a:cubicBezTo>
                    <a:pt x="479" y="0"/>
                    <a:pt x="216" y="55"/>
                    <a:pt x="31" y="109"/>
                  </a:cubicBezTo>
                  <a:cubicBezTo>
                    <a:pt x="1" y="1264"/>
                    <a:pt x="275" y="2146"/>
                    <a:pt x="1034" y="2298"/>
                  </a:cubicBezTo>
                  <a:cubicBezTo>
                    <a:pt x="1122" y="2312"/>
                    <a:pt x="1208" y="2319"/>
                    <a:pt x="1293" y="2319"/>
                  </a:cubicBezTo>
                  <a:cubicBezTo>
                    <a:pt x="2096" y="2319"/>
                    <a:pt x="2801" y="1691"/>
                    <a:pt x="3405" y="839"/>
                  </a:cubicBezTo>
                  <a:cubicBezTo>
                    <a:pt x="2293" y="175"/>
                    <a:pt x="1431" y="0"/>
                    <a:pt x="82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1739;p60"/>
            <p:cNvSpPr/>
            <p:nvPr/>
          </p:nvSpPr>
          <p:spPr>
            <a:xfrm rot="-583969">
              <a:off x="2742528" y="4393097"/>
              <a:ext cx="174000" cy="123420"/>
            </a:xfrm>
            <a:custGeom>
              <a:avLst/>
              <a:gdLst/>
              <a:ahLst/>
              <a:cxnLst/>
              <a:rect l="l" t="t" r="r" b="b"/>
              <a:pathLst>
                <a:path w="4104" h="2911" extrusionOk="0">
                  <a:moveTo>
                    <a:pt x="903" y="0"/>
                  </a:moveTo>
                  <a:cubicBezTo>
                    <a:pt x="651" y="0"/>
                    <a:pt x="436" y="25"/>
                    <a:pt x="274" y="53"/>
                  </a:cubicBezTo>
                  <a:cubicBezTo>
                    <a:pt x="122" y="813"/>
                    <a:pt x="31" y="1543"/>
                    <a:pt x="0" y="2181"/>
                  </a:cubicBezTo>
                  <a:cubicBezTo>
                    <a:pt x="185" y="2127"/>
                    <a:pt x="448" y="2072"/>
                    <a:pt x="789" y="2072"/>
                  </a:cubicBezTo>
                  <a:cubicBezTo>
                    <a:pt x="1400" y="2072"/>
                    <a:pt x="2262" y="2247"/>
                    <a:pt x="3374" y="2911"/>
                  </a:cubicBezTo>
                  <a:cubicBezTo>
                    <a:pt x="3648" y="2485"/>
                    <a:pt x="3891" y="2060"/>
                    <a:pt x="4104" y="1604"/>
                  </a:cubicBezTo>
                  <a:cubicBezTo>
                    <a:pt x="2983" y="273"/>
                    <a:pt x="1738" y="0"/>
                    <a:pt x="903" y="0"/>
                  </a:cubicBezTo>
                  <a:close/>
                </a:path>
              </a:pathLst>
            </a:custGeom>
            <a:solidFill>
              <a:srgbClr val="FFB7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1740;p60"/>
            <p:cNvSpPr/>
            <p:nvPr/>
          </p:nvSpPr>
          <p:spPr>
            <a:xfrm rot="-583969">
              <a:off x="2741880" y="4306225"/>
              <a:ext cx="180487" cy="152123"/>
            </a:xfrm>
            <a:custGeom>
              <a:avLst/>
              <a:gdLst/>
              <a:ahLst/>
              <a:cxnLst/>
              <a:rect l="l" t="t" r="r" b="b"/>
              <a:pathLst>
                <a:path w="4257" h="3588" extrusionOk="0">
                  <a:moveTo>
                    <a:pt x="487" y="1"/>
                  </a:moveTo>
                  <a:cubicBezTo>
                    <a:pt x="305" y="639"/>
                    <a:pt x="123" y="1368"/>
                    <a:pt x="1" y="2067"/>
                  </a:cubicBezTo>
                  <a:cubicBezTo>
                    <a:pt x="164" y="2039"/>
                    <a:pt x="381" y="2014"/>
                    <a:pt x="636" y="2014"/>
                  </a:cubicBezTo>
                  <a:cubicBezTo>
                    <a:pt x="1471" y="2014"/>
                    <a:pt x="2713" y="2283"/>
                    <a:pt x="3831" y="3587"/>
                  </a:cubicBezTo>
                  <a:cubicBezTo>
                    <a:pt x="3983" y="3314"/>
                    <a:pt x="4135" y="3010"/>
                    <a:pt x="4256" y="2706"/>
                  </a:cubicBezTo>
                  <a:cubicBezTo>
                    <a:pt x="3618" y="608"/>
                    <a:pt x="1126" y="92"/>
                    <a:pt x="48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741;p60"/>
            <p:cNvSpPr/>
            <p:nvPr/>
          </p:nvSpPr>
          <p:spPr>
            <a:xfrm rot="-583969">
              <a:off x="2670068" y="4531244"/>
              <a:ext cx="150851" cy="102179"/>
            </a:xfrm>
            <a:custGeom>
              <a:avLst/>
              <a:gdLst/>
              <a:ahLst/>
              <a:cxnLst/>
              <a:rect l="l" t="t" r="r" b="b"/>
              <a:pathLst>
                <a:path w="3558" h="2410" extrusionOk="0">
                  <a:moveTo>
                    <a:pt x="3557" y="0"/>
                  </a:moveTo>
                  <a:cubicBezTo>
                    <a:pt x="1551" y="31"/>
                    <a:pt x="457" y="943"/>
                    <a:pt x="1" y="1459"/>
                  </a:cubicBezTo>
                  <a:cubicBezTo>
                    <a:pt x="457" y="1885"/>
                    <a:pt x="1004" y="2189"/>
                    <a:pt x="1612" y="2341"/>
                  </a:cubicBezTo>
                  <a:cubicBezTo>
                    <a:pt x="1787" y="2387"/>
                    <a:pt x="1949" y="2410"/>
                    <a:pt x="2098" y="2410"/>
                  </a:cubicBezTo>
                  <a:cubicBezTo>
                    <a:pt x="3111" y="2410"/>
                    <a:pt x="3531" y="1378"/>
                    <a:pt x="3557" y="0"/>
                  </a:cubicBezTo>
                  <a:close/>
                </a:path>
              </a:pathLst>
            </a:custGeom>
            <a:solidFill>
              <a:srgbClr val="FFB7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1742;p60"/>
            <p:cNvSpPr/>
            <p:nvPr/>
          </p:nvSpPr>
          <p:spPr>
            <a:xfrm rot="-583969">
              <a:off x="2617543" y="4454058"/>
              <a:ext cx="193376" cy="143559"/>
            </a:xfrm>
            <a:custGeom>
              <a:avLst/>
              <a:gdLst/>
              <a:ahLst/>
              <a:cxnLst/>
              <a:rect l="l" t="t" r="r" b="b"/>
              <a:pathLst>
                <a:path w="4561" h="3386" extrusionOk="0">
                  <a:moveTo>
                    <a:pt x="3890" y="0"/>
                  </a:moveTo>
                  <a:cubicBezTo>
                    <a:pt x="2060" y="0"/>
                    <a:pt x="585" y="1543"/>
                    <a:pt x="1" y="2321"/>
                  </a:cubicBezTo>
                  <a:cubicBezTo>
                    <a:pt x="305" y="2717"/>
                    <a:pt x="639" y="3081"/>
                    <a:pt x="973" y="3385"/>
                  </a:cubicBezTo>
                  <a:cubicBezTo>
                    <a:pt x="1460" y="2869"/>
                    <a:pt x="2554" y="1987"/>
                    <a:pt x="4560" y="1926"/>
                  </a:cubicBezTo>
                  <a:cubicBezTo>
                    <a:pt x="4560" y="1349"/>
                    <a:pt x="4499" y="710"/>
                    <a:pt x="4408" y="42"/>
                  </a:cubicBezTo>
                  <a:cubicBezTo>
                    <a:pt x="4233" y="13"/>
                    <a:pt x="4060" y="0"/>
                    <a:pt x="389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1743;p60"/>
            <p:cNvSpPr/>
            <p:nvPr/>
          </p:nvSpPr>
          <p:spPr>
            <a:xfrm rot="-583969">
              <a:off x="2485920" y="4239815"/>
              <a:ext cx="266809" cy="250401"/>
            </a:xfrm>
            <a:custGeom>
              <a:avLst/>
              <a:gdLst/>
              <a:ahLst/>
              <a:cxnLst/>
              <a:rect l="l" t="t" r="r" b="b"/>
              <a:pathLst>
                <a:path w="6293" h="5906" extrusionOk="0">
                  <a:moveTo>
                    <a:pt x="3592" y="1"/>
                  </a:moveTo>
                  <a:cubicBezTo>
                    <a:pt x="1801" y="1"/>
                    <a:pt x="0" y="1802"/>
                    <a:pt x="0" y="1802"/>
                  </a:cubicBezTo>
                  <a:cubicBezTo>
                    <a:pt x="0" y="1802"/>
                    <a:pt x="395" y="3869"/>
                    <a:pt x="1368" y="5905"/>
                  </a:cubicBezTo>
                  <a:cubicBezTo>
                    <a:pt x="1945" y="5115"/>
                    <a:pt x="3526" y="3382"/>
                    <a:pt x="6292" y="3261"/>
                  </a:cubicBezTo>
                  <a:cubicBezTo>
                    <a:pt x="5806" y="1680"/>
                    <a:pt x="5046" y="343"/>
                    <a:pt x="4377" y="130"/>
                  </a:cubicBezTo>
                  <a:cubicBezTo>
                    <a:pt x="4119" y="40"/>
                    <a:pt x="3856" y="1"/>
                    <a:pt x="359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744;p60"/>
            <p:cNvSpPr/>
            <p:nvPr/>
          </p:nvSpPr>
          <p:spPr>
            <a:xfrm rot="-583969">
              <a:off x="2561402" y="4369630"/>
              <a:ext cx="232043" cy="188204"/>
            </a:xfrm>
            <a:custGeom>
              <a:avLst/>
              <a:gdLst/>
              <a:ahLst/>
              <a:cxnLst/>
              <a:rect l="l" t="t" r="r" b="b"/>
              <a:pathLst>
                <a:path w="5473" h="4439" extrusionOk="0">
                  <a:moveTo>
                    <a:pt x="4925" y="1"/>
                  </a:moveTo>
                  <a:cubicBezTo>
                    <a:pt x="2159" y="122"/>
                    <a:pt x="578" y="1855"/>
                    <a:pt x="1" y="2645"/>
                  </a:cubicBezTo>
                  <a:cubicBezTo>
                    <a:pt x="305" y="3283"/>
                    <a:pt x="670" y="3891"/>
                    <a:pt x="1065" y="4438"/>
                  </a:cubicBezTo>
                  <a:cubicBezTo>
                    <a:pt x="1649" y="3660"/>
                    <a:pt x="3124" y="2117"/>
                    <a:pt x="4954" y="2117"/>
                  </a:cubicBezTo>
                  <a:cubicBezTo>
                    <a:pt x="5124" y="2117"/>
                    <a:pt x="5297" y="2130"/>
                    <a:pt x="5472" y="2159"/>
                  </a:cubicBezTo>
                  <a:cubicBezTo>
                    <a:pt x="5351" y="1429"/>
                    <a:pt x="5168" y="669"/>
                    <a:pt x="4925" y="1"/>
                  </a:cubicBezTo>
                  <a:close/>
                </a:path>
              </a:pathLst>
            </a:custGeom>
            <a:solidFill>
              <a:srgbClr val="FFB7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745;p60"/>
            <p:cNvSpPr/>
            <p:nvPr/>
          </p:nvSpPr>
          <p:spPr>
            <a:xfrm rot="-583969">
              <a:off x="2567243" y="4030482"/>
              <a:ext cx="12931" cy="7759"/>
            </a:xfrm>
            <a:custGeom>
              <a:avLst/>
              <a:gdLst/>
              <a:ahLst/>
              <a:cxnLst/>
              <a:rect l="l" t="t" r="r" b="b"/>
              <a:pathLst>
                <a:path w="305" h="183" extrusionOk="0">
                  <a:moveTo>
                    <a:pt x="1" y="0"/>
                  </a:moveTo>
                  <a:lnTo>
                    <a:pt x="1" y="0"/>
                  </a:lnTo>
                  <a:cubicBezTo>
                    <a:pt x="92" y="61"/>
                    <a:pt x="213" y="122"/>
                    <a:pt x="304" y="182"/>
                  </a:cubicBezTo>
                  <a:cubicBezTo>
                    <a:pt x="213" y="91"/>
                    <a:pt x="92" y="30"/>
                    <a:pt x="1" y="0"/>
                  </a:cubicBez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746;p60"/>
            <p:cNvSpPr/>
            <p:nvPr/>
          </p:nvSpPr>
          <p:spPr>
            <a:xfrm rot="-583969">
              <a:off x="1637063" y="3515359"/>
              <a:ext cx="2010458" cy="877167"/>
            </a:xfrm>
            <a:custGeom>
              <a:avLst/>
              <a:gdLst/>
              <a:ahLst/>
              <a:cxnLst/>
              <a:rect l="l" t="t" r="r" b="b"/>
              <a:pathLst>
                <a:path w="47419" h="20689" extrusionOk="0">
                  <a:moveTo>
                    <a:pt x="21643" y="11849"/>
                  </a:moveTo>
                  <a:cubicBezTo>
                    <a:pt x="21734" y="11879"/>
                    <a:pt x="21855" y="11940"/>
                    <a:pt x="21946" y="12031"/>
                  </a:cubicBezTo>
                  <a:cubicBezTo>
                    <a:pt x="21855" y="11971"/>
                    <a:pt x="21734" y="11910"/>
                    <a:pt x="21643" y="11849"/>
                  </a:cubicBezTo>
                  <a:close/>
                  <a:moveTo>
                    <a:pt x="13886" y="0"/>
                  </a:moveTo>
                  <a:cubicBezTo>
                    <a:pt x="12068" y="0"/>
                    <a:pt x="9924" y="456"/>
                    <a:pt x="7539" y="1788"/>
                  </a:cubicBezTo>
                  <a:cubicBezTo>
                    <a:pt x="1" y="6013"/>
                    <a:pt x="9636" y="18050"/>
                    <a:pt x="18269" y="20208"/>
                  </a:cubicBezTo>
                  <a:cubicBezTo>
                    <a:pt x="18639" y="20271"/>
                    <a:pt x="18994" y="20300"/>
                    <a:pt x="19333" y="20300"/>
                  </a:cubicBezTo>
                  <a:cubicBezTo>
                    <a:pt x="22078" y="20300"/>
                    <a:pt x="23740" y="18445"/>
                    <a:pt x="23740" y="18445"/>
                  </a:cubicBezTo>
                  <a:cubicBezTo>
                    <a:pt x="23740" y="18445"/>
                    <a:pt x="23466" y="13217"/>
                    <a:pt x="21946" y="12031"/>
                  </a:cubicBezTo>
                  <a:lnTo>
                    <a:pt x="21946" y="12031"/>
                  </a:lnTo>
                  <a:cubicBezTo>
                    <a:pt x="24074" y="13156"/>
                    <a:pt x="27327" y="13612"/>
                    <a:pt x="27327" y="13612"/>
                  </a:cubicBezTo>
                  <a:cubicBezTo>
                    <a:pt x="27327" y="13612"/>
                    <a:pt x="25381" y="15709"/>
                    <a:pt x="24712" y="17047"/>
                  </a:cubicBezTo>
                  <a:cubicBezTo>
                    <a:pt x="25381" y="18050"/>
                    <a:pt x="26293" y="18810"/>
                    <a:pt x="27083" y="19326"/>
                  </a:cubicBezTo>
                  <a:cubicBezTo>
                    <a:pt x="28056" y="19995"/>
                    <a:pt x="28877" y="20299"/>
                    <a:pt x="28877" y="20299"/>
                  </a:cubicBezTo>
                  <a:cubicBezTo>
                    <a:pt x="29637" y="20599"/>
                    <a:pt x="30464" y="20689"/>
                    <a:pt x="31286" y="20689"/>
                  </a:cubicBezTo>
                  <a:cubicBezTo>
                    <a:pt x="31713" y="20689"/>
                    <a:pt x="32139" y="20665"/>
                    <a:pt x="32555" y="20633"/>
                  </a:cubicBezTo>
                  <a:cubicBezTo>
                    <a:pt x="33801" y="20542"/>
                    <a:pt x="35047" y="20390"/>
                    <a:pt x="36232" y="19995"/>
                  </a:cubicBezTo>
                  <a:cubicBezTo>
                    <a:pt x="38877" y="19114"/>
                    <a:pt x="41187" y="17503"/>
                    <a:pt x="43406" y="15861"/>
                  </a:cubicBezTo>
                  <a:cubicBezTo>
                    <a:pt x="44561" y="14980"/>
                    <a:pt x="45594" y="13977"/>
                    <a:pt x="46233" y="12609"/>
                  </a:cubicBezTo>
                  <a:cubicBezTo>
                    <a:pt x="47418" y="10086"/>
                    <a:pt x="46871" y="6712"/>
                    <a:pt x="44804" y="4797"/>
                  </a:cubicBezTo>
                  <a:cubicBezTo>
                    <a:pt x="43862" y="3916"/>
                    <a:pt x="42676" y="3521"/>
                    <a:pt x="41400" y="3460"/>
                  </a:cubicBezTo>
                  <a:cubicBezTo>
                    <a:pt x="41216" y="3449"/>
                    <a:pt x="41031" y="3444"/>
                    <a:pt x="40845" y="3444"/>
                  </a:cubicBezTo>
                  <a:cubicBezTo>
                    <a:pt x="39494" y="3444"/>
                    <a:pt x="38107" y="3720"/>
                    <a:pt x="36932" y="4068"/>
                  </a:cubicBezTo>
                  <a:cubicBezTo>
                    <a:pt x="35206" y="4546"/>
                    <a:pt x="33459" y="4734"/>
                    <a:pt x="31779" y="4734"/>
                  </a:cubicBezTo>
                  <a:cubicBezTo>
                    <a:pt x="25558" y="4734"/>
                    <a:pt x="20244" y="2153"/>
                    <a:pt x="20244" y="2153"/>
                  </a:cubicBezTo>
                  <a:cubicBezTo>
                    <a:pt x="20244" y="2153"/>
                    <a:pt x="17835" y="0"/>
                    <a:pt x="13886" y="0"/>
                  </a:cubicBez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1747;p60"/>
            <p:cNvSpPr/>
            <p:nvPr/>
          </p:nvSpPr>
          <p:spPr>
            <a:xfrm rot="-583969">
              <a:off x="2079409" y="2622500"/>
              <a:ext cx="1272017" cy="1251624"/>
            </a:xfrm>
            <a:custGeom>
              <a:avLst/>
              <a:gdLst/>
              <a:ahLst/>
              <a:cxnLst/>
              <a:rect l="l" t="t" r="r" b="b"/>
              <a:pathLst>
                <a:path w="30002" h="29521" extrusionOk="0">
                  <a:moveTo>
                    <a:pt x="7992" y="1"/>
                  </a:moveTo>
                  <a:cubicBezTo>
                    <a:pt x="7724" y="1"/>
                    <a:pt x="7450" y="31"/>
                    <a:pt x="7174" y="97"/>
                  </a:cubicBezTo>
                  <a:cubicBezTo>
                    <a:pt x="3892" y="887"/>
                    <a:pt x="1" y="5811"/>
                    <a:pt x="1" y="5811"/>
                  </a:cubicBezTo>
                  <a:lnTo>
                    <a:pt x="7630" y="11404"/>
                  </a:lnTo>
                  <a:cubicBezTo>
                    <a:pt x="7630" y="11404"/>
                    <a:pt x="3618" y="19915"/>
                    <a:pt x="3709" y="20979"/>
                  </a:cubicBezTo>
                  <a:cubicBezTo>
                    <a:pt x="3830" y="23761"/>
                    <a:pt x="9155" y="29520"/>
                    <a:pt x="12113" y="29520"/>
                  </a:cubicBezTo>
                  <a:cubicBezTo>
                    <a:pt x="12128" y="29520"/>
                    <a:pt x="12144" y="29520"/>
                    <a:pt x="12159" y="29520"/>
                  </a:cubicBezTo>
                  <a:cubicBezTo>
                    <a:pt x="20032" y="29368"/>
                    <a:pt x="24561" y="24869"/>
                    <a:pt x="24561" y="24869"/>
                  </a:cubicBezTo>
                  <a:lnTo>
                    <a:pt x="27296" y="16723"/>
                  </a:lnTo>
                  <a:lnTo>
                    <a:pt x="29485" y="15933"/>
                  </a:lnTo>
                  <a:cubicBezTo>
                    <a:pt x="29485" y="15933"/>
                    <a:pt x="30001" y="8851"/>
                    <a:pt x="24226" y="7574"/>
                  </a:cubicBezTo>
                  <a:cubicBezTo>
                    <a:pt x="18421" y="6298"/>
                    <a:pt x="13375" y="3653"/>
                    <a:pt x="13375" y="3653"/>
                  </a:cubicBezTo>
                  <a:cubicBezTo>
                    <a:pt x="13375" y="3653"/>
                    <a:pt x="10949" y="1"/>
                    <a:pt x="799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748;p60"/>
            <p:cNvSpPr/>
            <p:nvPr/>
          </p:nvSpPr>
          <p:spPr>
            <a:xfrm rot="-583969">
              <a:off x="2546055" y="2710141"/>
              <a:ext cx="509070" cy="361822"/>
            </a:xfrm>
            <a:custGeom>
              <a:avLst/>
              <a:gdLst/>
              <a:ahLst/>
              <a:cxnLst/>
              <a:rect l="l" t="t" r="r" b="b"/>
              <a:pathLst>
                <a:path w="12007" h="8534" extrusionOk="0">
                  <a:moveTo>
                    <a:pt x="1247" y="1"/>
                  </a:moveTo>
                  <a:cubicBezTo>
                    <a:pt x="1246" y="1"/>
                    <a:pt x="1" y="7448"/>
                    <a:pt x="4286" y="8420"/>
                  </a:cubicBezTo>
                  <a:cubicBezTo>
                    <a:pt x="4627" y="8498"/>
                    <a:pt x="4963" y="8533"/>
                    <a:pt x="5292" y="8533"/>
                  </a:cubicBezTo>
                  <a:cubicBezTo>
                    <a:pt x="9097" y="8533"/>
                    <a:pt x="12007" y="3770"/>
                    <a:pt x="12007" y="3770"/>
                  </a:cubicBezTo>
                  <a:lnTo>
                    <a:pt x="1247" y="1"/>
                  </a:lnTo>
                  <a:close/>
                </a:path>
              </a:pathLst>
            </a:custGeom>
            <a:solidFill>
              <a:srgbClr val="FB89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749;p60"/>
            <p:cNvSpPr/>
            <p:nvPr/>
          </p:nvSpPr>
          <p:spPr>
            <a:xfrm rot="-583969">
              <a:off x="3240068" y="2065997"/>
              <a:ext cx="313192" cy="459210"/>
            </a:xfrm>
            <a:custGeom>
              <a:avLst/>
              <a:gdLst/>
              <a:ahLst/>
              <a:cxnLst/>
              <a:rect l="l" t="t" r="r" b="b"/>
              <a:pathLst>
                <a:path w="7387" h="10831" extrusionOk="0">
                  <a:moveTo>
                    <a:pt x="4074" y="0"/>
                  </a:moveTo>
                  <a:cubicBezTo>
                    <a:pt x="4074" y="0"/>
                    <a:pt x="1" y="10426"/>
                    <a:pt x="1338" y="10821"/>
                  </a:cubicBezTo>
                  <a:cubicBezTo>
                    <a:pt x="1361" y="10828"/>
                    <a:pt x="1384" y="10831"/>
                    <a:pt x="1408" y="10831"/>
                  </a:cubicBezTo>
                  <a:cubicBezTo>
                    <a:pt x="2797" y="10831"/>
                    <a:pt x="7118" y="730"/>
                    <a:pt x="7387" y="730"/>
                  </a:cubicBezTo>
                  <a:lnTo>
                    <a:pt x="4074" y="0"/>
                  </a:ln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750;p60"/>
            <p:cNvSpPr/>
            <p:nvPr/>
          </p:nvSpPr>
          <p:spPr>
            <a:xfrm rot="-583969">
              <a:off x="2707996" y="1707844"/>
              <a:ext cx="765534" cy="1168651"/>
            </a:xfrm>
            <a:custGeom>
              <a:avLst/>
              <a:gdLst/>
              <a:ahLst/>
              <a:cxnLst/>
              <a:rect l="l" t="t" r="r" b="b"/>
              <a:pathLst>
                <a:path w="18056" h="27564" extrusionOk="0">
                  <a:moveTo>
                    <a:pt x="3740" y="1"/>
                  </a:moveTo>
                  <a:cubicBezTo>
                    <a:pt x="3679" y="4074"/>
                    <a:pt x="5168" y="9970"/>
                    <a:pt x="13527" y="12828"/>
                  </a:cubicBezTo>
                  <a:cubicBezTo>
                    <a:pt x="12076" y="20751"/>
                    <a:pt x="9678" y="25652"/>
                    <a:pt x="3418" y="25652"/>
                  </a:cubicBezTo>
                  <a:cubicBezTo>
                    <a:pt x="2858" y="25652"/>
                    <a:pt x="2267" y="25613"/>
                    <a:pt x="1642" y="25533"/>
                  </a:cubicBezTo>
                  <a:cubicBezTo>
                    <a:pt x="974" y="25837"/>
                    <a:pt x="426" y="26141"/>
                    <a:pt x="1" y="26414"/>
                  </a:cubicBezTo>
                  <a:lnTo>
                    <a:pt x="1946" y="27083"/>
                  </a:lnTo>
                  <a:cubicBezTo>
                    <a:pt x="2929" y="27409"/>
                    <a:pt x="3929" y="27563"/>
                    <a:pt x="4914" y="27563"/>
                  </a:cubicBezTo>
                  <a:cubicBezTo>
                    <a:pt x="8889" y="27563"/>
                    <a:pt x="12606" y="25042"/>
                    <a:pt x="13922" y="21095"/>
                  </a:cubicBezTo>
                  <a:lnTo>
                    <a:pt x="16415" y="13648"/>
                  </a:lnTo>
                  <a:cubicBezTo>
                    <a:pt x="18056" y="8694"/>
                    <a:pt x="15351" y="3314"/>
                    <a:pt x="10427" y="1672"/>
                  </a:cubicBezTo>
                  <a:lnTo>
                    <a:pt x="6840" y="487"/>
                  </a:lnTo>
                  <a:cubicBezTo>
                    <a:pt x="5837" y="153"/>
                    <a:pt x="4773" y="1"/>
                    <a:pt x="3740" y="1"/>
                  </a:cubicBezTo>
                  <a:close/>
                </a:path>
              </a:pathLst>
            </a:custGeom>
            <a:solidFill>
              <a:srgbClr val="FB89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751;p60"/>
            <p:cNvSpPr/>
            <p:nvPr/>
          </p:nvSpPr>
          <p:spPr>
            <a:xfrm rot="-583969">
              <a:off x="2316325" y="1757540"/>
              <a:ext cx="965269" cy="1119936"/>
            </a:xfrm>
            <a:custGeom>
              <a:avLst/>
              <a:gdLst/>
              <a:ahLst/>
              <a:cxnLst/>
              <a:rect l="l" t="t" r="r" b="b"/>
              <a:pathLst>
                <a:path w="22767" h="26415" extrusionOk="0">
                  <a:moveTo>
                    <a:pt x="13010" y="1"/>
                  </a:moveTo>
                  <a:lnTo>
                    <a:pt x="13010" y="1"/>
                  </a:lnTo>
                  <a:cubicBezTo>
                    <a:pt x="9089" y="61"/>
                    <a:pt x="5411" y="2554"/>
                    <a:pt x="4134" y="6475"/>
                  </a:cubicBezTo>
                  <a:lnTo>
                    <a:pt x="1642" y="13922"/>
                  </a:lnTo>
                  <a:cubicBezTo>
                    <a:pt x="1" y="18876"/>
                    <a:pt x="2706" y="24256"/>
                    <a:pt x="7630" y="25898"/>
                  </a:cubicBezTo>
                  <a:lnTo>
                    <a:pt x="9241" y="26414"/>
                  </a:lnTo>
                  <a:cubicBezTo>
                    <a:pt x="9697" y="26141"/>
                    <a:pt x="10214" y="25837"/>
                    <a:pt x="10882" y="25533"/>
                  </a:cubicBezTo>
                  <a:cubicBezTo>
                    <a:pt x="11507" y="25613"/>
                    <a:pt x="12098" y="25652"/>
                    <a:pt x="12659" y="25652"/>
                  </a:cubicBezTo>
                  <a:cubicBezTo>
                    <a:pt x="18923" y="25652"/>
                    <a:pt x="21344" y="20751"/>
                    <a:pt x="22767" y="12828"/>
                  </a:cubicBezTo>
                  <a:cubicBezTo>
                    <a:pt x="14408" y="9970"/>
                    <a:pt x="12919" y="4074"/>
                    <a:pt x="13010" y="1"/>
                  </a:cubicBezTo>
                  <a:close/>
                </a:path>
              </a:pathLst>
            </a:custGeom>
            <a:solidFill>
              <a:srgbClr val="FFB8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752;p60"/>
            <p:cNvSpPr/>
            <p:nvPr/>
          </p:nvSpPr>
          <p:spPr>
            <a:xfrm rot="-583969">
              <a:off x="3330773" y="2406368"/>
              <a:ext cx="213685" cy="189221"/>
            </a:xfrm>
            <a:custGeom>
              <a:avLst/>
              <a:gdLst/>
              <a:ahLst/>
              <a:cxnLst/>
              <a:rect l="l" t="t" r="r" b="b"/>
              <a:pathLst>
                <a:path w="5040" h="4463" extrusionOk="0">
                  <a:moveTo>
                    <a:pt x="2533" y="0"/>
                  </a:moveTo>
                  <a:cubicBezTo>
                    <a:pt x="1796" y="0"/>
                    <a:pt x="1155" y="293"/>
                    <a:pt x="1155" y="293"/>
                  </a:cubicBezTo>
                  <a:cubicBezTo>
                    <a:pt x="1155" y="293"/>
                    <a:pt x="760" y="1539"/>
                    <a:pt x="0" y="3758"/>
                  </a:cubicBezTo>
                  <a:cubicBezTo>
                    <a:pt x="779" y="4253"/>
                    <a:pt x="1517" y="4462"/>
                    <a:pt x="2165" y="4462"/>
                  </a:cubicBezTo>
                  <a:cubicBezTo>
                    <a:pt x="3942" y="4462"/>
                    <a:pt x="5039" y="2886"/>
                    <a:pt x="4438" y="1326"/>
                  </a:cubicBezTo>
                  <a:cubicBezTo>
                    <a:pt x="4036" y="270"/>
                    <a:pt x="3241" y="0"/>
                    <a:pt x="2533" y="0"/>
                  </a:cubicBezTo>
                  <a:close/>
                </a:path>
              </a:pathLst>
            </a:custGeom>
            <a:solidFill>
              <a:srgbClr val="FB89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1753;p60"/>
            <p:cNvSpPr/>
            <p:nvPr/>
          </p:nvSpPr>
          <p:spPr>
            <a:xfrm rot="-583969">
              <a:off x="2851123" y="2419108"/>
              <a:ext cx="112184" cy="235731"/>
            </a:xfrm>
            <a:custGeom>
              <a:avLst/>
              <a:gdLst/>
              <a:ahLst/>
              <a:cxnLst/>
              <a:rect l="l" t="t" r="r" b="b"/>
              <a:pathLst>
                <a:path w="2646" h="5560" extrusionOk="0">
                  <a:moveTo>
                    <a:pt x="2457" y="1"/>
                  </a:moveTo>
                  <a:cubicBezTo>
                    <a:pt x="2355" y="1"/>
                    <a:pt x="2250" y="69"/>
                    <a:pt x="2250" y="210"/>
                  </a:cubicBezTo>
                  <a:lnTo>
                    <a:pt x="2250" y="4313"/>
                  </a:lnTo>
                  <a:cubicBezTo>
                    <a:pt x="2250" y="4526"/>
                    <a:pt x="2220" y="4891"/>
                    <a:pt x="2220" y="5165"/>
                  </a:cubicBezTo>
                  <a:cubicBezTo>
                    <a:pt x="2220" y="5185"/>
                    <a:pt x="2119" y="5192"/>
                    <a:pt x="1974" y="5192"/>
                  </a:cubicBezTo>
                  <a:cubicBezTo>
                    <a:pt x="1686" y="5192"/>
                    <a:pt x="1227" y="5165"/>
                    <a:pt x="1065" y="5165"/>
                  </a:cubicBezTo>
                  <a:lnTo>
                    <a:pt x="244" y="5165"/>
                  </a:lnTo>
                  <a:cubicBezTo>
                    <a:pt x="1" y="5165"/>
                    <a:pt x="1" y="5560"/>
                    <a:pt x="244" y="5560"/>
                  </a:cubicBezTo>
                  <a:lnTo>
                    <a:pt x="2463" y="5560"/>
                  </a:lnTo>
                  <a:cubicBezTo>
                    <a:pt x="2554" y="5560"/>
                    <a:pt x="2645" y="5469"/>
                    <a:pt x="2645" y="5347"/>
                  </a:cubicBezTo>
                  <a:lnTo>
                    <a:pt x="2645" y="180"/>
                  </a:lnTo>
                  <a:cubicBezTo>
                    <a:pt x="2645" y="62"/>
                    <a:pt x="2552" y="1"/>
                    <a:pt x="2457" y="1"/>
                  </a:cubicBezTo>
                  <a:close/>
                </a:path>
              </a:pathLst>
            </a:custGeom>
            <a:solidFill>
              <a:srgbClr val="17171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1754;p60"/>
            <p:cNvSpPr/>
            <p:nvPr/>
          </p:nvSpPr>
          <p:spPr>
            <a:xfrm rot="-583969">
              <a:off x="3184217" y="2443848"/>
              <a:ext cx="54184" cy="80513"/>
            </a:xfrm>
            <a:custGeom>
              <a:avLst/>
              <a:gdLst/>
              <a:ahLst/>
              <a:cxnLst/>
              <a:rect l="l" t="t" r="r" b="b"/>
              <a:pathLst>
                <a:path w="1278" h="1899" extrusionOk="0">
                  <a:moveTo>
                    <a:pt x="821" y="0"/>
                  </a:moveTo>
                  <a:cubicBezTo>
                    <a:pt x="561" y="0"/>
                    <a:pt x="263" y="349"/>
                    <a:pt x="122" y="828"/>
                  </a:cubicBezTo>
                  <a:cubicBezTo>
                    <a:pt x="1" y="1344"/>
                    <a:pt x="122" y="1831"/>
                    <a:pt x="396" y="1892"/>
                  </a:cubicBezTo>
                  <a:cubicBezTo>
                    <a:pt x="417" y="1896"/>
                    <a:pt x="439" y="1899"/>
                    <a:pt x="461" y="1899"/>
                  </a:cubicBezTo>
                  <a:cubicBezTo>
                    <a:pt x="720" y="1899"/>
                    <a:pt x="1013" y="1575"/>
                    <a:pt x="1125" y="1071"/>
                  </a:cubicBezTo>
                  <a:cubicBezTo>
                    <a:pt x="1277" y="554"/>
                    <a:pt x="1156" y="98"/>
                    <a:pt x="882" y="7"/>
                  </a:cubicBezTo>
                  <a:cubicBezTo>
                    <a:pt x="862" y="3"/>
                    <a:pt x="842" y="0"/>
                    <a:pt x="821" y="0"/>
                  </a:cubicBezTo>
                  <a:close/>
                </a:path>
              </a:pathLst>
            </a:custGeom>
            <a:solidFill>
              <a:srgbClr val="17171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755;p60"/>
            <p:cNvSpPr/>
            <p:nvPr/>
          </p:nvSpPr>
          <p:spPr>
            <a:xfrm rot="-583969">
              <a:off x="2588592" y="2332975"/>
              <a:ext cx="52870" cy="80513"/>
            </a:xfrm>
            <a:custGeom>
              <a:avLst/>
              <a:gdLst/>
              <a:ahLst/>
              <a:cxnLst/>
              <a:rect l="l" t="t" r="r" b="b"/>
              <a:pathLst>
                <a:path w="1247" h="1899" extrusionOk="0">
                  <a:moveTo>
                    <a:pt x="790" y="1"/>
                  </a:moveTo>
                  <a:cubicBezTo>
                    <a:pt x="530" y="1"/>
                    <a:pt x="234" y="349"/>
                    <a:pt x="122" y="828"/>
                  </a:cubicBezTo>
                  <a:cubicBezTo>
                    <a:pt x="0" y="1345"/>
                    <a:pt x="122" y="1831"/>
                    <a:pt x="395" y="1892"/>
                  </a:cubicBezTo>
                  <a:cubicBezTo>
                    <a:pt x="415" y="1897"/>
                    <a:pt x="436" y="1899"/>
                    <a:pt x="456" y="1899"/>
                  </a:cubicBezTo>
                  <a:cubicBezTo>
                    <a:pt x="717" y="1899"/>
                    <a:pt x="1012" y="1550"/>
                    <a:pt x="1125" y="1071"/>
                  </a:cubicBezTo>
                  <a:cubicBezTo>
                    <a:pt x="1246" y="555"/>
                    <a:pt x="1125" y="99"/>
                    <a:pt x="851" y="8"/>
                  </a:cubicBezTo>
                  <a:cubicBezTo>
                    <a:pt x="831" y="3"/>
                    <a:pt x="811" y="1"/>
                    <a:pt x="790" y="1"/>
                  </a:cubicBezTo>
                  <a:close/>
                </a:path>
              </a:pathLst>
            </a:custGeom>
            <a:solidFill>
              <a:srgbClr val="17171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1756;p60"/>
            <p:cNvSpPr/>
            <p:nvPr/>
          </p:nvSpPr>
          <p:spPr>
            <a:xfrm rot="-583969">
              <a:off x="2506531" y="2440959"/>
              <a:ext cx="190747" cy="192062"/>
            </a:xfrm>
            <a:custGeom>
              <a:avLst/>
              <a:gdLst/>
              <a:ahLst/>
              <a:cxnLst/>
              <a:rect l="l" t="t" r="r" b="b"/>
              <a:pathLst>
                <a:path w="4499" h="4530" extrusionOk="0">
                  <a:moveTo>
                    <a:pt x="2250" y="0"/>
                  </a:moveTo>
                  <a:cubicBezTo>
                    <a:pt x="1004" y="0"/>
                    <a:pt x="0" y="1034"/>
                    <a:pt x="0" y="2280"/>
                  </a:cubicBezTo>
                  <a:cubicBezTo>
                    <a:pt x="0" y="3496"/>
                    <a:pt x="1004" y="4529"/>
                    <a:pt x="2250" y="4529"/>
                  </a:cubicBezTo>
                  <a:cubicBezTo>
                    <a:pt x="3496" y="4529"/>
                    <a:pt x="4499" y="3496"/>
                    <a:pt x="4499" y="2280"/>
                  </a:cubicBezTo>
                  <a:cubicBezTo>
                    <a:pt x="4499" y="1034"/>
                    <a:pt x="3496" y="0"/>
                    <a:pt x="2250" y="0"/>
                  </a:cubicBezTo>
                  <a:close/>
                </a:path>
              </a:pathLst>
            </a:custGeom>
            <a:solidFill>
              <a:srgbClr val="FB89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1757;p60"/>
            <p:cNvSpPr/>
            <p:nvPr/>
          </p:nvSpPr>
          <p:spPr>
            <a:xfrm rot="-583969">
              <a:off x="3070510" y="2569721"/>
              <a:ext cx="183031" cy="184303"/>
            </a:xfrm>
            <a:custGeom>
              <a:avLst/>
              <a:gdLst/>
              <a:ahLst/>
              <a:cxnLst/>
              <a:rect l="l" t="t" r="r" b="b"/>
              <a:pathLst>
                <a:path w="4317" h="4347" extrusionOk="0">
                  <a:moveTo>
                    <a:pt x="2159" y="0"/>
                  </a:moveTo>
                  <a:cubicBezTo>
                    <a:pt x="973" y="0"/>
                    <a:pt x="1" y="973"/>
                    <a:pt x="1" y="2158"/>
                  </a:cubicBezTo>
                  <a:cubicBezTo>
                    <a:pt x="1" y="3374"/>
                    <a:pt x="973" y="4347"/>
                    <a:pt x="2159" y="4347"/>
                  </a:cubicBezTo>
                  <a:cubicBezTo>
                    <a:pt x="3344" y="4347"/>
                    <a:pt x="4317" y="3374"/>
                    <a:pt x="4317" y="2158"/>
                  </a:cubicBezTo>
                  <a:cubicBezTo>
                    <a:pt x="4317" y="973"/>
                    <a:pt x="3344" y="0"/>
                    <a:pt x="2159" y="0"/>
                  </a:cubicBezTo>
                  <a:close/>
                </a:path>
              </a:pathLst>
            </a:custGeom>
            <a:solidFill>
              <a:srgbClr val="FB89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1758;p60"/>
            <p:cNvSpPr/>
            <p:nvPr/>
          </p:nvSpPr>
          <p:spPr>
            <a:xfrm rot="-583969">
              <a:off x="3186620" y="2311862"/>
              <a:ext cx="104426" cy="48206"/>
            </a:xfrm>
            <a:custGeom>
              <a:avLst/>
              <a:gdLst/>
              <a:ahLst/>
              <a:cxnLst/>
              <a:rect l="l" t="t" r="r" b="b"/>
              <a:pathLst>
                <a:path w="2463" h="1137" extrusionOk="0">
                  <a:moveTo>
                    <a:pt x="1255" y="0"/>
                  </a:moveTo>
                  <a:cubicBezTo>
                    <a:pt x="1051" y="0"/>
                    <a:pt x="852" y="34"/>
                    <a:pt x="670" y="103"/>
                  </a:cubicBezTo>
                  <a:cubicBezTo>
                    <a:pt x="426" y="194"/>
                    <a:pt x="183" y="285"/>
                    <a:pt x="1" y="468"/>
                  </a:cubicBezTo>
                  <a:cubicBezTo>
                    <a:pt x="366" y="425"/>
                    <a:pt x="701" y="382"/>
                    <a:pt x="1027" y="382"/>
                  </a:cubicBezTo>
                  <a:cubicBezTo>
                    <a:pt x="1162" y="382"/>
                    <a:pt x="1296" y="389"/>
                    <a:pt x="1430" y="407"/>
                  </a:cubicBezTo>
                  <a:cubicBezTo>
                    <a:pt x="1642" y="437"/>
                    <a:pt x="1825" y="498"/>
                    <a:pt x="2007" y="620"/>
                  </a:cubicBezTo>
                  <a:cubicBezTo>
                    <a:pt x="2189" y="741"/>
                    <a:pt x="2311" y="924"/>
                    <a:pt x="2463" y="1136"/>
                  </a:cubicBezTo>
                  <a:cubicBezTo>
                    <a:pt x="2463" y="893"/>
                    <a:pt x="2402" y="620"/>
                    <a:pt x="2220" y="407"/>
                  </a:cubicBezTo>
                  <a:cubicBezTo>
                    <a:pt x="2007" y="194"/>
                    <a:pt x="1733" y="72"/>
                    <a:pt x="1460" y="12"/>
                  </a:cubicBezTo>
                  <a:cubicBezTo>
                    <a:pt x="1392" y="4"/>
                    <a:pt x="1323" y="0"/>
                    <a:pt x="1255" y="0"/>
                  </a:cubicBezTo>
                  <a:close/>
                </a:path>
              </a:pathLst>
            </a:custGeom>
            <a:solidFill>
              <a:srgbClr val="17171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1759;p60"/>
            <p:cNvSpPr/>
            <p:nvPr/>
          </p:nvSpPr>
          <p:spPr>
            <a:xfrm rot="-583969">
              <a:off x="2540207" y="2235463"/>
              <a:ext cx="157253" cy="53082"/>
            </a:xfrm>
            <a:custGeom>
              <a:avLst/>
              <a:gdLst/>
              <a:ahLst/>
              <a:cxnLst/>
              <a:rect l="l" t="t" r="r" b="b"/>
              <a:pathLst>
                <a:path w="3709" h="1252" extrusionOk="0">
                  <a:moveTo>
                    <a:pt x="2066" y="1"/>
                  </a:moveTo>
                  <a:cubicBezTo>
                    <a:pt x="2025" y="1"/>
                    <a:pt x="1985" y="2"/>
                    <a:pt x="1945" y="5"/>
                  </a:cubicBezTo>
                  <a:cubicBezTo>
                    <a:pt x="1550" y="36"/>
                    <a:pt x="1185" y="157"/>
                    <a:pt x="851" y="340"/>
                  </a:cubicBezTo>
                  <a:cubicBezTo>
                    <a:pt x="517" y="552"/>
                    <a:pt x="243" y="765"/>
                    <a:pt x="0" y="1069"/>
                  </a:cubicBezTo>
                  <a:cubicBezTo>
                    <a:pt x="334" y="887"/>
                    <a:pt x="669" y="735"/>
                    <a:pt x="973" y="613"/>
                  </a:cubicBezTo>
                  <a:cubicBezTo>
                    <a:pt x="1307" y="492"/>
                    <a:pt x="1641" y="400"/>
                    <a:pt x="1976" y="370"/>
                  </a:cubicBezTo>
                  <a:cubicBezTo>
                    <a:pt x="2280" y="370"/>
                    <a:pt x="2614" y="431"/>
                    <a:pt x="2888" y="583"/>
                  </a:cubicBezTo>
                  <a:cubicBezTo>
                    <a:pt x="3192" y="735"/>
                    <a:pt x="3435" y="1008"/>
                    <a:pt x="3708" y="1252"/>
                  </a:cubicBezTo>
                  <a:cubicBezTo>
                    <a:pt x="3587" y="917"/>
                    <a:pt x="3404" y="583"/>
                    <a:pt x="3070" y="340"/>
                  </a:cubicBezTo>
                  <a:cubicBezTo>
                    <a:pt x="2797" y="121"/>
                    <a:pt x="2425" y="1"/>
                    <a:pt x="2066" y="1"/>
                  </a:cubicBezTo>
                  <a:close/>
                </a:path>
              </a:pathLst>
            </a:custGeom>
            <a:solidFill>
              <a:srgbClr val="17171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1760;p60"/>
            <p:cNvSpPr/>
            <p:nvPr/>
          </p:nvSpPr>
          <p:spPr>
            <a:xfrm rot="-583969">
              <a:off x="3368767" y="2453204"/>
              <a:ext cx="113541" cy="90434"/>
            </a:xfrm>
            <a:custGeom>
              <a:avLst/>
              <a:gdLst/>
              <a:ahLst/>
              <a:cxnLst/>
              <a:rect l="l" t="t" r="r" b="b"/>
              <a:pathLst>
                <a:path w="2678" h="2133" extrusionOk="0">
                  <a:moveTo>
                    <a:pt x="2446" y="0"/>
                  </a:moveTo>
                  <a:cubicBezTo>
                    <a:pt x="1434" y="0"/>
                    <a:pt x="572" y="928"/>
                    <a:pt x="63" y="1855"/>
                  </a:cubicBezTo>
                  <a:cubicBezTo>
                    <a:pt x="1" y="2001"/>
                    <a:pt x="95" y="2132"/>
                    <a:pt x="190" y="2132"/>
                  </a:cubicBezTo>
                  <a:cubicBezTo>
                    <a:pt x="234" y="2132"/>
                    <a:pt x="278" y="2104"/>
                    <a:pt x="307" y="2037"/>
                  </a:cubicBezTo>
                  <a:cubicBezTo>
                    <a:pt x="428" y="1855"/>
                    <a:pt x="550" y="1642"/>
                    <a:pt x="702" y="1429"/>
                  </a:cubicBezTo>
                  <a:cubicBezTo>
                    <a:pt x="968" y="1323"/>
                    <a:pt x="1317" y="1206"/>
                    <a:pt x="1647" y="1206"/>
                  </a:cubicBezTo>
                  <a:cubicBezTo>
                    <a:pt x="1881" y="1206"/>
                    <a:pt x="2105" y="1265"/>
                    <a:pt x="2282" y="1429"/>
                  </a:cubicBezTo>
                  <a:cubicBezTo>
                    <a:pt x="2307" y="1449"/>
                    <a:pt x="2331" y="1458"/>
                    <a:pt x="2355" y="1458"/>
                  </a:cubicBezTo>
                  <a:cubicBezTo>
                    <a:pt x="2475" y="1458"/>
                    <a:pt x="2562" y="1227"/>
                    <a:pt x="2434" y="1126"/>
                  </a:cubicBezTo>
                  <a:cubicBezTo>
                    <a:pt x="2218" y="929"/>
                    <a:pt x="1939" y="860"/>
                    <a:pt x="1653" y="860"/>
                  </a:cubicBezTo>
                  <a:cubicBezTo>
                    <a:pt x="1497" y="860"/>
                    <a:pt x="1339" y="881"/>
                    <a:pt x="1188" y="913"/>
                  </a:cubicBezTo>
                  <a:cubicBezTo>
                    <a:pt x="1561" y="597"/>
                    <a:pt x="1961" y="363"/>
                    <a:pt x="2413" y="363"/>
                  </a:cubicBezTo>
                  <a:cubicBezTo>
                    <a:pt x="2440" y="363"/>
                    <a:pt x="2468" y="364"/>
                    <a:pt x="2495" y="366"/>
                  </a:cubicBezTo>
                  <a:cubicBezTo>
                    <a:pt x="2677" y="366"/>
                    <a:pt x="2677" y="31"/>
                    <a:pt x="2495" y="1"/>
                  </a:cubicBezTo>
                  <a:cubicBezTo>
                    <a:pt x="2479" y="0"/>
                    <a:pt x="2463" y="0"/>
                    <a:pt x="2446" y="0"/>
                  </a:cubicBezTo>
                  <a:close/>
                </a:path>
              </a:pathLst>
            </a:custGeom>
            <a:solidFill>
              <a:srgbClr val="17171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1761;p60"/>
            <p:cNvSpPr/>
            <p:nvPr/>
          </p:nvSpPr>
          <p:spPr>
            <a:xfrm rot="-583969">
              <a:off x="2460969" y="2104148"/>
              <a:ext cx="42" cy="42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close/>
                </a:path>
              </a:pathLst>
            </a:custGeom>
            <a:solidFill>
              <a:srgbClr val="17171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1762;p60"/>
            <p:cNvSpPr/>
            <p:nvPr/>
          </p:nvSpPr>
          <p:spPr>
            <a:xfrm rot="-583969">
              <a:off x="2121950" y="1558069"/>
              <a:ext cx="1701803" cy="664161"/>
            </a:xfrm>
            <a:custGeom>
              <a:avLst/>
              <a:gdLst/>
              <a:ahLst/>
              <a:cxnLst/>
              <a:rect l="l" t="t" r="r" b="b"/>
              <a:pathLst>
                <a:path w="40139" h="15665" extrusionOk="0">
                  <a:moveTo>
                    <a:pt x="10420" y="0"/>
                  </a:moveTo>
                  <a:cubicBezTo>
                    <a:pt x="9757" y="0"/>
                    <a:pt x="9135" y="386"/>
                    <a:pt x="8876" y="1044"/>
                  </a:cubicBezTo>
                  <a:cubicBezTo>
                    <a:pt x="7478" y="4601"/>
                    <a:pt x="2827" y="9859"/>
                    <a:pt x="1" y="11865"/>
                  </a:cubicBezTo>
                  <a:cubicBezTo>
                    <a:pt x="1500" y="12970"/>
                    <a:pt x="3050" y="13921"/>
                    <a:pt x="4635" y="13921"/>
                  </a:cubicBezTo>
                  <a:cubicBezTo>
                    <a:pt x="5492" y="13921"/>
                    <a:pt x="6360" y="13642"/>
                    <a:pt x="7235" y="12959"/>
                  </a:cubicBezTo>
                  <a:cubicBezTo>
                    <a:pt x="7903" y="12443"/>
                    <a:pt x="8876" y="11500"/>
                    <a:pt x="9393" y="10862"/>
                  </a:cubicBezTo>
                  <a:cubicBezTo>
                    <a:pt x="9575" y="10649"/>
                    <a:pt x="9758" y="10406"/>
                    <a:pt x="9940" y="10193"/>
                  </a:cubicBezTo>
                  <a:cubicBezTo>
                    <a:pt x="10578" y="9433"/>
                    <a:pt x="11247" y="8674"/>
                    <a:pt x="11490" y="7731"/>
                  </a:cubicBezTo>
                  <a:lnTo>
                    <a:pt x="11490" y="7731"/>
                  </a:lnTo>
                  <a:cubicBezTo>
                    <a:pt x="11488" y="7741"/>
                    <a:pt x="10245" y="12686"/>
                    <a:pt x="11794" y="12899"/>
                  </a:cubicBezTo>
                  <a:cubicBezTo>
                    <a:pt x="11825" y="12904"/>
                    <a:pt x="11855" y="12906"/>
                    <a:pt x="11885" y="12906"/>
                  </a:cubicBezTo>
                  <a:cubicBezTo>
                    <a:pt x="13307" y="12906"/>
                    <a:pt x="13162" y="7309"/>
                    <a:pt x="13162" y="7306"/>
                  </a:cubicBezTo>
                  <a:lnTo>
                    <a:pt x="13162" y="7306"/>
                  </a:lnTo>
                  <a:cubicBezTo>
                    <a:pt x="13162" y="7309"/>
                    <a:pt x="13637" y="12323"/>
                    <a:pt x="14763" y="12323"/>
                  </a:cubicBezTo>
                  <a:cubicBezTo>
                    <a:pt x="14776" y="12323"/>
                    <a:pt x="14790" y="12322"/>
                    <a:pt x="14803" y="12321"/>
                  </a:cubicBezTo>
                  <a:cubicBezTo>
                    <a:pt x="15958" y="12199"/>
                    <a:pt x="14652" y="6853"/>
                    <a:pt x="14651" y="6850"/>
                  </a:cubicBezTo>
                  <a:lnTo>
                    <a:pt x="14651" y="6850"/>
                  </a:lnTo>
                  <a:cubicBezTo>
                    <a:pt x="14652" y="6853"/>
                    <a:pt x="16080" y="11288"/>
                    <a:pt x="16657" y="11288"/>
                  </a:cubicBezTo>
                  <a:cubicBezTo>
                    <a:pt x="17265" y="11288"/>
                    <a:pt x="17995" y="10467"/>
                    <a:pt x="16779" y="6789"/>
                  </a:cubicBezTo>
                  <a:lnTo>
                    <a:pt x="16779" y="6789"/>
                  </a:lnTo>
                  <a:cubicBezTo>
                    <a:pt x="19489" y="13638"/>
                    <a:pt x="27606" y="15665"/>
                    <a:pt x="32487" y="15665"/>
                  </a:cubicBezTo>
                  <a:cubicBezTo>
                    <a:pt x="34560" y="15665"/>
                    <a:pt x="36049" y="15299"/>
                    <a:pt x="36293" y="14783"/>
                  </a:cubicBezTo>
                  <a:cubicBezTo>
                    <a:pt x="37114" y="13051"/>
                    <a:pt x="32676" y="12564"/>
                    <a:pt x="32676" y="12564"/>
                  </a:cubicBezTo>
                  <a:cubicBezTo>
                    <a:pt x="32676" y="12564"/>
                    <a:pt x="39089" y="11227"/>
                    <a:pt x="39211" y="10467"/>
                  </a:cubicBezTo>
                  <a:cubicBezTo>
                    <a:pt x="39293" y="9953"/>
                    <a:pt x="38196" y="9870"/>
                    <a:pt x="37475" y="9870"/>
                  </a:cubicBezTo>
                  <a:cubicBezTo>
                    <a:pt x="37130" y="9870"/>
                    <a:pt x="36871" y="9889"/>
                    <a:pt x="36871" y="9889"/>
                  </a:cubicBezTo>
                  <a:cubicBezTo>
                    <a:pt x="36871" y="9889"/>
                    <a:pt x="40032" y="9585"/>
                    <a:pt x="40093" y="5634"/>
                  </a:cubicBezTo>
                  <a:cubicBezTo>
                    <a:pt x="40138" y="2653"/>
                    <a:pt x="33539" y="2180"/>
                    <a:pt x="27777" y="2180"/>
                  </a:cubicBezTo>
                  <a:cubicBezTo>
                    <a:pt x="25902" y="2180"/>
                    <a:pt x="24116" y="2230"/>
                    <a:pt x="22676" y="2260"/>
                  </a:cubicBezTo>
                  <a:cubicBezTo>
                    <a:pt x="22503" y="2263"/>
                    <a:pt x="22331" y="2265"/>
                    <a:pt x="22160" y="2265"/>
                  </a:cubicBezTo>
                  <a:cubicBezTo>
                    <a:pt x="17532" y="2265"/>
                    <a:pt x="13759" y="1099"/>
                    <a:pt x="11004" y="102"/>
                  </a:cubicBezTo>
                  <a:cubicBezTo>
                    <a:pt x="10811" y="33"/>
                    <a:pt x="10614" y="0"/>
                    <a:pt x="10420" y="0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1763;p60"/>
            <p:cNvSpPr/>
            <p:nvPr/>
          </p:nvSpPr>
          <p:spPr>
            <a:xfrm rot="-583969">
              <a:off x="2456010" y="1459355"/>
              <a:ext cx="89544" cy="202449"/>
            </a:xfrm>
            <a:custGeom>
              <a:avLst/>
              <a:gdLst/>
              <a:ahLst/>
              <a:cxnLst/>
              <a:rect l="l" t="t" r="r" b="b"/>
              <a:pathLst>
                <a:path w="2112" h="4775" extrusionOk="0">
                  <a:moveTo>
                    <a:pt x="1300" y="1"/>
                  </a:moveTo>
                  <a:lnTo>
                    <a:pt x="1300" y="1"/>
                  </a:lnTo>
                  <a:cubicBezTo>
                    <a:pt x="1292" y="1"/>
                    <a:pt x="1285" y="1"/>
                    <a:pt x="1277" y="2"/>
                  </a:cubicBezTo>
                  <a:cubicBezTo>
                    <a:pt x="395" y="124"/>
                    <a:pt x="0" y="3528"/>
                    <a:pt x="1277" y="4774"/>
                  </a:cubicBezTo>
                  <a:cubicBezTo>
                    <a:pt x="1277" y="4774"/>
                    <a:pt x="2112" y="1"/>
                    <a:pt x="1300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1764;p60"/>
            <p:cNvSpPr/>
            <p:nvPr/>
          </p:nvSpPr>
          <p:spPr>
            <a:xfrm rot="-583969">
              <a:off x="2189743" y="2198280"/>
              <a:ext cx="250062" cy="240650"/>
            </a:xfrm>
            <a:custGeom>
              <a:avLst/>
              <a:gdLst/>
              <a:ahLst/>
              <a:cxnLst/>
              <a:rect l="l" t="t" r="r" b="b"/>
              <a:pathLst>
                <a:path w="5898" h="5676" extrusionOk="0">
                  <a:moveTo>
                    <a:pt x="3239" y="0"/>
                  </a:moveTo>
                  <a:cubicBezTo>
                    <a:pt x="2879" y="0"/>
                    <a:pt x="2495" y="68"/>
                    <a:pt x="2098" y="235"/>
                  </a:cubicBezTo>
                  <a:cubicBezTo>
                    <a:pt x="0" y="1086"/>
                    <a:pt x="456" y="5402"/>
                    <a:pt x="4408" y="5676"/>
                  </a:cubicBezTo>
                  <a:cubicBezTo>
                    <a:pt x="4803" y="4429"/>
                    <a:pt x="5897" y="1238"/>
                    <a:pt x="5897" y="1238"/>
                  </a:cubicBezTo>
                  <a:cubicBezTo>
                    <a:pt x="5897" y="1238"/>
                    <a:pt x="4779" y="0"/>
                    <a:pt x="3239" y="0"/>
                  </a:cubicBezTo>
                  <a:close/>
                </a:path>
              </a:pathLst>
            </a:custGeom>
            <a:solidFill>
              <a:srgbClr val="FFB8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1765;p60"/>
            <p:cNvSpPr/>
            <p:nvPr/>
          </p:nvSpPr>
          <p:spPr>
            <a:xfrm rot="-583969">
              <a:off x="2259607" y="2235025"/>
              <a:ext cx="93996" cy="140591"/>
            </a:xfrm>
            <a:custGeom>
              <a:avLst/>
              <a:gdLst/>
              <a:ahLst/>
              <a:cxnLst/>
              <a:rect l="l" t="t" r="r" b="b"/>
              <a:pathLst>
                <a:path w="2217" h="3316" extrusionOk="0">
                  <a:moveTo>
                    <a:pt x="699" y="1"/>
                  </a:moveTo>
                  <a:cubicBezTo>
                    <a:pt x="548" y="1"/>
                    <a:pt x="427" y="231"/>
                    <a:pt x="606" y="333"/>
                  </a:cubicBezTo>
                  <a:cubicBezTo>
                    <a:pt x="1092" y="607"/>
                    <a:pt x="1396" y="1093"/>
                    <a:pt x="1609" y="1610"/>
                  </a:cubicBezTo>
                  <a:cubicBezTo>
                    <a:pt x="1232" y="1262"/>
                    <a:pt x="800" y="969"/>
                    <a:pt x="313" y="969"/>
                  </a:cubicBezTo>
                  <a:cubicBezTo>
                    <a:pt x="289" y="969"/>
                    <a:pt x="265" y="970"/>
                    <a:pt x="241" y="971"/>
                  </a:cubicBezTo>
                  <a:cubicBezTo>
                    <a:pt x="37" y="1001"/>
                    <a:pt x="1" y="1338"/>
                    <a:pt x="213" y="1338"/>
                  </a:cubicBezTo>
                  <a:cubicBezTo>
                    <a:pt x="222" y="1338"/>
                    <a:pt x="231" y="1337"/>
                    <a:pt x="241" y="1336"/>
                  </a:cubicBezTo>
                  <a:cubicBezTo>
                    <a:pt x="257" y="1335"/>
                    <a:pt x="272" y="1335"/>
                    <a:pt x="287" y="1335"/>
                  </a:cubicBezTo>
                  <a:cubicBezTo>
                    <a:pt x="907" y="1335"/>
                    <a:pt x="1465" y="1925"/>
                    <a:pt x="1791" y="2370"/>
                  </a:cubicBezTo>
                  <a:cubicBezTo>
                    <a:pt x="1852" y="2643"/>
                    <a:pt x="1852" y="2886"/>
                    <a:pt x="1852" y="3129"/>
                  </a:cubicBezTo>
                  <a:cubicBezTo>
                    <a:pt x="1868" y="3255"/>
                    <a:pt x="1965" y="3316"/>
                    <a:pt x="2055" y="3316"/>
                  </a:cubicBezTo>
                  <a:cubicBezTo>
                    <a:pt x="2139" y="3316"/>
                    <a:pt x="2217" y="3263"/>
                    <a:pt x="2217" y="3160"/>
                  </a:cubicBezTo>
                  <a:cubicBezTo>
                    <a:pt x="2217" y="2005"/>
                    <a:pt x="1852" y="637"/>
                    <a:pt x="788" y="29"/>
                  </a:cubicBezTo>
                  <a:cubicBezTo>
                    <a:pt x="759" y="9"/>
                    <a:pt x="729" y="1"/>
                    <a:pt x="699" y="1"/>
                  </a:cubicBezTo>
                  <a:close/>
                </a:path>
              </a:pathLst>
            </a:custGeom>
            <a:solidFill>
              <a:srgbClr val="17171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1766;p60"/>
            <p:cNvSpPr/>
            <p:nvPr/>
          </p:nvSpPr>
          <p:spPr>
            <a:xfrm rot="-583969">
              <a:off x="2278670" y="3843223"/>
              <a:ext cx="363433" cy="418890"/>
            </a:xfrm>
            <a:custGeom>
              <a:avLst/>
              <a:gdLst/>
              <a:ahLst/>
              <a:cxnLst/>
              <a:rect l="l" t="t" r="r" b="b"/>
              <a:pathLst>
                <a:path w="8572" h="9880" extrusionOk="0">
                  <a:moveTo>
                    <a:pt x="0" y="1"/>
                  </a:moveTo>
                  <a:cubicBezTo>
                    <a:pt x="274" y="92"/>
                    <a:pt x="547" y="183"/>
                    <a:pt x="821" y="274"/>
                  </a:cubicBezTo>
                  <a:cubicBezTo>
                    <a:pt x="1095" y="366"/>
                    <a:pt x="1398" y="426"/>
                    <a:pt x="1642" y="578"/>
                  </a:cubicBezTo>
                  <a:cubicBezTo>
                    <a:pt x="2189" y="821"/>
                    <a:pt x="2736" y="1004"/>
                    <a:pt x="3222" y="1338"/>
                  </a:cubicBezTo>
                  <a:cubicBezTo>
                    <a:pt x="4225" y="1916"/>
                    <a:pt x="5107" y="2676"/>
                    <a:pt x="5867" y="3557"/>
                  </a:cubicBezTo>
                  <a:cubicBezTo>
                    <a:pt x="6596" y="4439"/>
                    <a:pt x="7204" y="5442"/>
                    <a:pt x="7660" y="6505"/>
                  </a:cubicBezTo>
                  <a:cubicBezTo>
                    <a:pt x="7751" y="6779"/>
                    <a:pt x="7873" y="7053"/>
                    <a:pt x="7964" y="7326"/>
                  </a:cubicBezTo>
                  <a:cubicBezTo>
                    <a:pt x="8055" y="7600"/>
                    <a:pt x="8146" y="7873"/>
                    <a:pt x="8207" y="8147"/>
                  </a:cubicBezTo>
                  <a:cubicBezTo>
                    <a:pt x="8389" y="8694"/>
                    <a:pt x="8511" y="9271"/>
                    <a:pt x="8572" y="9879"/>
                  </a:cubicBezTo>
                  <a:cubicBezTo>
                    <a:pt x="8572" y="8694"/>
                    <a:pt x="8329" y="7508"/>
                    <a:pt x="7934" y="6384"/>
                  </a:cubicBezTo>
                  <a:cubicBezTo>
                    <a:pt x="7538" y="5259"/>
                    <a:pt x="6900" y="4226"/>
                    <a:pt x="6140" y="3314"/>
                  </a:cubicBezTo>
                  <a:lnTo>
                    <a:pt x="5867" y="2980"/>
                  </a:lnTo>
                  <a:cubicBezTo>
                    <a:pt x="5745" y="2858"/>
                    <a:pt x="5623" y="2767"/>
                    <a:pt x="5532" y="2645"/>
                  </a:cubicBezTo>
                  <a:cubicBezTo>
                    <a:pt x="5320" y="2463"/>
                    <a:pt x="5107" y="2220"/>
                    <a:pt x="4864" y="2068"/>
                  </a:cubicBezTo>
                  <a:lnTo>
                    <a:pt x="4134" y="1521"/>
                  </a:lnTo>
                  <a:cubicBezTo>
                    <a:pt x="3891" y="1338"/>
                    <a:pt x="3617" y="1247"/>
                    <a:pt x="3344" y="1095"/>
                  </a:cubicBezTo>
                  <a:cubicBezTo>
                    <a:pt x="2827" y="791"/>
                    <a:pt x="2280" y="609"/>
                    <a:pt x="1702" y="396"/>
                  </a:cubicBezTo>
                  <a:cubicBezTo>
                    <a:pt x="1429" y="274"/>
                    <a:pt x="1155" y="244"/>
                    <a:pt x="851" y="183"/>
                  </a:cubicBezTo>
                  <a:cubicBezTo>
                    <a:pt x="578" y="122"/>
                    <a:pt x="274" y="62"/>
                    <a:pt x="0" y="1"/>
                  </a:cubicBezTo>
                  <a:close/>
                </a:path>
              </a:pathLst>
            </a:custGeom>
            <a:solidFill>
              <a:srgbClr val="14141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1767;p60"/>
            <p:cNvSpPr/>
            <p:nvPr/>
          </p:nvSpPr>
          <p:spPr>
            <a:xfrm rot="-583969">
              <a:off x="2702620" y="3809336"/>
              <a:ext cx="502625" cy="385819"/>
            </a:xfrm>
            <a:custGeom>
              <a:avLst/>
              <a:gdLst/>
              <a:ahLst/>
              <a:cxnLst/>
              <a:rect l="l" t="t" r="r" b="b"/>
              <a:pathLst>
                <a:path w="11855" h="9100" extrusionOk="0">
                  <a:moveTo>
                    <a:pt x="11385" y="0"/>
                  </a:moveTo>
                  <a:cubicBezTo>
                    <a:pt x="10883" y="0"/>
                    <a:pt x="10390" y="40"/>
                    <a:pt x="9879" y="133"/>
                  </a:cubicBezTo>
                  <a:cubicBezTo>
                    <a:pt x="9240" y="254"/>
                    <a:pt x="8602" y="437"/>
                    <a:pt x="7994" y="710"/>
                  </a:cubicBezTo>
                  <a:cubicBezTo>
                    <a:pt x="7386" y="953"/>
                    <a:pt x="6809" y="1257"/>
                    <a:pt x="6231" y="1622"/>
                  </a:cubicBezTo>
                  <a:cubicBezTo>
                    <a:pt x="5684" y="1987"/>
                    <a:pt x="5137" y="2382"/>
                    <a:pt x="4651" y="2808"/>
                  </a:cubicBezTo>
                  <a:cubicBezTo>
                    <a:pt x="3648" y="3659"/>
                    <a:pt x="2766" y="4662"/>
                    <a:pt x="1976" y="5726"/>
                  </a:cubicBezTo>
                  <a:cubicBezTo>
                    <a:pt x="1216" y="6759"/>
                    <a:pt x="517" y="7884"/>
                    <a:pt x="0" y="9099"/>
                  </a:cubicBezTo>
                  <a:cubicBezTo>
                    <a:pt x="334" y="8522"/>
                    <a:pt x="699" y="7975"/>
                    <a:pt x="1064" y="7458"/>
                  </a:cubicBezTo>
                  <a:cubicBezTo>
                    <a:pt x="1429" y="6911"/>
                    <a:pt x="1793" y="6394"/>
                    <a:pt x="2219" y="5878"/>
                  </a:cubicBezTo>
                  <a:cubicBezTo>
                    <a:pt x="3040" y="4874"/>
                    <a:pt x="3921" y="3932"/>
                    <a:pt x="4894" y="3081"/>
                  </a:cubicBezTo>
                  <a:cubicBezTo>
                    <a:pt x="5866" y="2230"/>
                    <a:pt x="6930" y="1501"/>
                    <a:pt x="8116" y="953"/>
                  </a:cubicBezTo>
                  <a:cubicBezTo>
                    <a:pt x="9271" y="406"/>
                    <a:pt x="10547" y="102"/>
                    <a:pt x="11854" y="11"/>
                  </a:cubicBezTo>
                  <a:cubicBezTo>
                    <a:pt x="11697" y="4"/>
                    <a:pt x="11540" y="0"/>
                    <a:pt x="11385" y="0"/>
                  </a:cubicBezTo>
                  <a:close/>
                </a:path>
              </a:pathLst>
            </a:custGeom>
            <a:solidFill>
              <a:srgbClr val="14141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1768;p60"/>
            <p:cNvSpPr/>
            <p:nvPr/>
          </p:nvSpPr>
          <p:spPr>
            <a:xfrm rot="-583969">
              <a:off x="3254003" y="3178074"/>
              <a:ext cx="74790" cy="49012"/>
            </a:xfrm>
            <a:custGeom>
              <a:avLst/>
              <a:gdLst/>
              <a:ahLst/>
              <a:cxnLst/>
              <a:rect l="l" t="t" r="r" b="b"/>
              <a:pathLst>
                <a:path w="1764" h="1156" extrusionOk="0">
                  <a:moveTo>
                    <a:pt x="608" y="0"/>
                  </a:moveTo>
                  <a:cubicBezTo>
                    <a:pt x="608" y="0"/>
                    <a:pt x="0" y="578"/>
                    <a:pt x="31" y="1155"/>
                  </a:cubicBezTo>
                  <a:cubicBezTo>
                    <a:pt x="1247" y="730"/>
                    <a:pt x="1763" y="517"/>
                    <a:pt x="1763" y="517"/>
                  </a:cubicBezTo>
                  <a:lnTo>
                    <a:pt x="608" y="0"/>
                  </a:lnTo>
                  <a:close/>
                </a:path>
              </a:pathLst>
            </a:custGeom>
            <a:solidFill>
              <a:srgbClr val="17171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1769;p60"/>
            <p:cNvSpPr/>
            <p:nvPr/>
          </p:nvSpPr>
          <p:spPr>
            <a:xfrm rot="-583969">
              <a:off x="3356165" y="1595204"/>
              <a:ext cx="301618" cy="102603"/>
            </a:xfrm>
            <a:custGeom>
              <a:avLst/>
              <a:gdLst/>
              <a:ahLst/>
              <a:cxnLst/>
              <a:rect l="l" t="t" r="r" b="b"/>
              <a:pathLst>
                <a:path w="7114" h="2420" extrusionOk="0">
                  <a:moveTo>
                    <a:pt x="2719" y="0"/>
                  </a:moveTo>
                  <a:cubicBezTo>
                    <a:pt x="1929" y="0"/>
                    <a:pt x="1145" y="138"/>
                    <a:pt x="426" y="475"/>
                  </a:cubicBezTo>
                  <a:cubicBezTo>
                    <a:pt x="213" y="596"/>
                    <a:pt x="1" y="748"/>
                    <a:pt x="1" y="991"/>
                  </a:cubicBezTo>
                  <a:cubicBezTo>
                    <a:pt x="1" y="1204"/>
                    <a:pt x="213" y="1356"/>
                    <a:pt x="426" y="1478"/>
                  </a:cubicBezTo>
                  <a:cubicBezTo>
                    <a:pt x="1457" y="2033"/>
                    <a:pt x="2823" y="2419"/>
                    <a:pt x="4138" y="2419"/>
                  </a:cubicBezTo>
                  <a:cubicBezTo>
                    <a:pt x="4840" y="2419"/>
                    <a:pt x="5527" y="2309"/>
                    <a:pt x="6141" y="2055"/>
                  </a:cubicBezTo>
                  <a:cubicBezTo>
                    <a:pt x="6779" y="1812"/>
                    <a:pt x="7113" y="1235"/>
                    <a:pt x="6444" y="718"/>
                  </a:cubicBezTo>
                  <a:cubicBezTo>
                    <a:pt x="5806" y="201"/>
                    <a:pt x="4317" y="110"/>
                    <a:pt x="3557" y="49"/>
                  </a:cubicBezTo>
                  <a:cubicBezTo>
                    <a:pt x="3279" y="17"/>
                    <a:pt x="2999" y="0"/>
                    <a:pt x="2719" y="0"/>
                  </a:cubicBezTo>
                  <a:close/>
                </a:path>
              </a:pathLst>
            </a:custGeom>
            <a:solidFill>
              <a:srgbClr val="C2B9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1770;p60"/>
            <p:cNvSpPr/>
            <p:nvPr/>
          </p:nvSpPr>
          <p:spPr>
            <a:xfrm rot="-583969">
              <a:off x="2351923" y="4171964"/>
              <a:ext cx="358303" cy="232933"/>
            </a:xfrm>
            <a:custGeom>
              <a:avLst/>
              <a:gdLst/>
              <a:ahLst/>
              <a:cxnLst/>
              <a:rect l="l" t="t" r="r" b="b"/>
              <a:pathLst>
                <a:path w="8451" h="5494" extrusionOk="0">
                  <a:moveTo>
                    <a:pt x="7721" y="0"/>
                  </a:moveTo>
                  <a:cubicBezTo>
                    <a:pt x="7144" y="3739"/>
                    <a:pt x="1" y="4286"/>
                    <a:pt x="1" y="4286"/>
                  </a:cubicBezTo>
                  <a:cubicBezTo>
                    <a:pt x="1564" y="5174"/>
                    <a:pt x="2916" y="5494"/>
                    <a:pt x="4052" y="5494"/>
                  </a:cubicBezTo>
                  <a:cubicBezTo>
                    <a:pt x="6958" y="5494"/>
                    <a:pt x="8451" y="3404"/>
                    <a:pt x="8451" y="3404"/>
                  </a:cubicBezTo>
                  <a:cubicBezTo>
                    <a:pt x="8451" y="3404"/>
                    <a:pt x="8359" y="2857"/>
                    <a:pt x="7721" y="0"/>
                  </a:cubicBezTo>
                  <a:close/>
                </a:path>
              </a:pathLst>
            </a:custGeom>
            <a:solidFill>
              <a:srgbClr val="8D949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1771;p60"/>
            <p:cNvSpPr/>
            <p:nvPr/>
          </p:nvSpPr>
          <p:spPr>
            <a:xfrm rot="-583969">
              <a:off x="2730014" y="4077102"/>
              <a:ext cx="340284" cy="275331"/>
            </a:xfrm>
            <a:custGeom>
              <a:avLst/>
              <a:gdLst/>
              <a:ahLst/>
              <a:cxnLst/>
              <a:rect l="l" t="t" r="r" b="b"/>
              <a:pathLst>
                <a:path w="8026" h="6494" extrusionOk="0">
                  <a:moveTo>
                    <a:pt x="1976" y="1"/>
                  </a:moveTo>
                  <a:lnTo>
                    <a:pt x="1" y="2827"/>
                  </a:lnTo>
                  <a:cubicBezTo>
                    <a:pt x="1429" y="5381"/>
                    <a:pt x="4226" y="6110"/>
                    <a:pt x="4226" y="6110"/>
                  </a:cubicBezTo>
                  <a:cubicBezTo>
                    <a:pt x="4226" y="6110"/>
                    <a:pt x="4907" y="6494"/>
                    <a:pt x="6788" y="6494"/>
                  </a:cubicBezTo>
                  <a:cubicBezTo>
                    <a:pt x="7154" y="6494"/>
                    <a:pt x="7565" y="6479"/>
                    <a:pt x="8025" y="6444"/>
                  </a:cubicBezTo>
                  <a:cubicBezTo>
                    <a:pt x="2767" y="3982"/>
                    <a:pt x="1976" y="1"/>
                    <a:pt x="1976" y="1"/>
                  </a:cubicBezTo>
                  <a:close/>
                </a:path>
              </a:pathLst>
            </a:custGeom>
            <a:solidFill>
              <a:srgbClr val="8D949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1772;p60"/>
            <p:cNvSpPr/>
            <p:nvPr/>
          </p:nvSpPr>
          <p:spPr>
            <a:xfrm rot="-583969">
              <a:off x="2353467" y="3032140"/>
              <a:ext cx="109386" cy="159627"/>
            </a:xfrm>
            <a:custGeom>
              <a:avLst/>
              <a:gdLst/>
              <a:ahLst/>
              <a:cxnLst/>
              <a:rect l="l" t="t" r="r" b="b"/>
              <a:pathLst>
                <a:path w="2580" h="3765" extrusionOk="0">
                  <a:moveTo>
                    <a:pt x="2363" y="1"/>
                  </a:moveTo>
                  <a:cubicBezTo>
                    <a:pt x="2320" y="1"/>
                    <a:pt x="2277" y="19"/>
                    <a:pt x="2251" y="64"/>
                  </a:cubicBezTo>
                  <a:cubicBezTo>
                    <a:pt x="1612" y="1067"/>
                    <a:pt x="974" y="2100"/>
                    <a:pt x="336" y="3134"/>
                  </a:cubicBezTo>
                  <a:cubicBezTo>
                    <a:pt x="245" y="3255"/>
                    <a:pt x="153" y="3407"/>
                    <a:pt x="62" y="3559"/>
                  </a:cubicBezTo>
                  <a:cubicBezTo>
                    <a:pt x="1" y="3662"/>
                    <a:pt x="91" y="3764"/>
                    <a:pt x="185" y="3764"/>
                  </a:cubicBezTo>
                  <a:cubicBezTo>
                    <a:pt x="230" y="3764"/>
                    <a:pt x="276" y="3740"/>
                    <a:pt x="305" y="3681"/>
                  </a:cubicBezTo>
                  <a:cubicBezTo>
                    <a:pt x="944" y="2678"/>
                    <a:pt x="1582" y="1645"/>
                    <a:pt x="2220" y="641"/>
                  </a:cubicBezTo>
                  <a:cubicBezTo>
                    <a:pt x="2312" y="489"/>
                    <a:pt x="2403" y="337"/>
                    <a:pt x="2494" y="216"/>
                  </a:cubicBezTo>
                  <a:cubicBezTo>
                    <a:pt x="2580" y="108"/>
                    <a:pt x="2468" y="1"/>
                    <a:pt x="2363" y="1"/>
                  </a:cubicBezTo>
                  <a:close/>
                </a:path>
              </a:pathLst>
            </a:custGeom>
            <a:solidFill>
              <a:srgbClr val="17171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1773;p60"/>
            <p:cNvSpPr/>
            <p:nvPr/>
          </p:nvSpPr>
          <p:spPr>
            <a:xfrm rot="-583969">
              <a:off x="2442565" y="3226179"/>
              <a:ext cx="461415" cy="353131"/>
            </a:xfrm>
            <a:custGeom>
              <a:avLst/>
              <a:gdLst/>
              <a:ahLst/>
              <a:cxnLst/>
              <a:rect l="l" t="t" r="r" b="b"/>
              <a:pathLst>
                <a:path w="10883" h="8329" extrusionOk="0">
                  <a:moveTo>
                    <a:pt x="3526" y="0"/>
                  </a:moveTo>
                  <a:lnTo>
                    <a:pt x="730" y="213"/>
                  </a:lnTo>
                  <a:lnTo>
                    <a:pt x="1" y="2705"/>
                  </a:lnTo>
                  <a:lnTo>
                    <a:pt x="3830" y="5684"/>
                  </a:lnTo>
                  <a:cubicBezTo>
                    <a:pt x="3830" y="5684"/>
                    <a:pt x="4621" y="5715"/>
                    <a:pt x="4955" y="6626"/>
                  </a:cubicBezTo>
                  <a:cubicBezTo>
                    <a:pt x="5806" y="6961"/>
                    <a:pt x="9089" y="8329"/>
                    <a:pt x="9089" y="8329"/>
                  </a:cubicBezTo>
                  <a:lnTo>
                    <a:pt x="10882" y="5775"/>
                  </a:lnTo>
                  <a:lnTo>
                    <a:pt x="10366" y="3982"/>
                  </a:lnTo>
                  <a:cubicBezTo>
                    <a:pt x="10366" y="3982"/>
                    <a:pt x="9818" y="3796"/>
                    <a:pt x="9250" y="3796"/>
                  </a:cubicBezTo>
                  <a:cubicBezTo>
                    <a:pt x="8816" y="3796"/>
                    <a:pt x="8370" y="3904"/>
                    <a:pt x="8147" y="4286"/>
                  </a:cubicBezTo>
                  <a:cubicBezTo>
                    <a:pt x="7387" y="4104"/>
                    <a:pt x="6262" y="3131"/>
                    <a:pt x="6262" y="3131"/>
                  </a:cubicBezTo>
                  <a:cubicBezTo>
                    <a:pt x="6262" y="3131"/>
                    <a:pt x="6596" y="1824"/>
                    <a:pt x="5624" y="1581"/>
                  </a:cubicBezTo>
                  <a:cubicBezTo>
                    <a:pt x="4621" y="1368"/>
                    <a:pt x="3526" y="0"/>
                    <a:pt x="3526" y="0"/>
                  </a:cubicBezTo>
                  <a:close/>
                </a:path>
              </a:pathLst>
            </a:custGeom>
            <a:solidFill>
              <a:srgbClr val="C8CDD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1774;p60"/>
            <p:cNvSpPr/>
            <p:nvPr/>
          </p:nvSpPr>
          <p:spPr>
            <a:xfrm rot="-583969">
              <a:off x="2823169" y="3368568"/>
              <a:ext cx="86364" cy="40490"/>
            </a:xfrm>
            <a:custGeom>
              <a:avLst/>
              <a:gdLst/>
              <a:ahLst/>
              <a:cxnLst/>
              <a:rect l="l" t="t" r="r" b="b"/>
              <a:pathLst>
                <a:path w="2037" h="955" extrusionOk="0">
                  <a:moveTo>
                    <a:pt x="456" y="1"/>
                  </a:moveTo>
                  <a:cubicBezTo>
                    <a:pt x="365" y="1"/>
                    <a:pt x="243" y="1"/>
                    <a:pt x="183" y="62"/>
                  </a:cubicBezTo>
                  <a:cubicBezTo>
                    <a:pt x="91" y="92"/>
                    <a:pt x="0" y="183"/>
                    <a:pt x="31" y="274"/>
                  </a:cubicBezTo>
                  <a:cubicBezTo>
                    <a:pt x="31" y="366"/>
                    <a:pt x="91" y="426"/>
                    <a:pt x="152" y="487"/>
                  </a:cubicBezTo>
                  <a:cubicBezTo>
                    <a:pt x="497" y="779"/>
                    <a:pt x="934" y="955"/>
                    <a:pt x="1403" y="955"/>
                  </a:cubicBezTo>
                  <a:cubicBezTo>
                    <a:pt x="1472" y="955"/>
                    <a:pt x="1541" y="951"/>
                    <a:pt x="1611" y="943"/>
                  </a:cubicBezTo>
                  <a:cubicBezTo>
                    <a:pt x="2037" y="882"/>
                    <a:pt x="1854" y="396"/>
                    <a:pt x="1581" y="214"/>
                  </a:cubicBezTo>
                  <a:cubicBezTo>
                    <a:pt x="1307" y="31"/>
                    <a:pt x="791" y="31"/>
                    <a:pt x="456" y="1"/>
                  </a:cubicBezTo>
                  <a:close/>
                </a:path>
              </a:pathLst>
            </a:custGeom>
            <a:solidFill>
              <a:srgbClr val="17171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1775;p60"/>
            <p:cNvSpPr/>
            <p:nvPr/>
          </p:nvSpPr>
          <p:spPr>
            <a:xfrm rot="-583969">
              <a:off x="2630595" y="3287723"/>
              <a:ext cx="58000" cy="47740"/>
            </a:xfrm>
            <a:custGeom>
              <a:avLst/>
              <a:gdLst/>
              <a:ahLst/>
              <a:cxnLst/>
              <a:rect l="l" t="t" r="r" b="b"/>
              <a:pathLst>
                <a:path w="1368" h="1126" extrusionOk="0">
                  <a:moveTo>
                    <a:pt x="152" y="1"/>
                  </a:moveTo>
                  <a:lnTo>
                    <a:pt x="152" y="1"/>
                  </a:lnTo>
                  <a:cubicBezTo>
                    <a:pt x="0" y="305"/>
                    <a:pt x="547" y="761"/>
                    <a:pt x="760" y="913"/>
                  </a:cubicBezTo>
                  <a:cubicBezTo>
                    <a:pt x="851" y="1004"/>
                    <a:pt x="1034" y="1125"/>
                    <a:pt x="1155" y="1125"/>
                  </a:cubicBezTo>
                  <a:cubicBezTo>
                    <a:pt x="1307" y="1125"/>
                    <a:pt x="1368" y="852"/>
                    <a:pt x="1338" y="700"/>
                  </a:cubicBezTo>
                  <a:cubicBezTo>
                    <a:pt x="1246" y="487"/>
                    <a:pt x="1034" y="335"/>
                    <a:pt x="821" y="274"/>
                  </a:cubicBezTo>
                  <a:cubicBezTo>
                    <a:pt x="608" y="183"/>
                    <a:pt x="395" y="62"/>
                    <a:pt x="152" y="1"/>
                  </a:cubicBezTo>
                  <a:close/>
                </a:path>
              </a:pathLst>
            </a:custGeom>
            <a:solidFill>
              <a:srgbClr val="17171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1776;p60"/>
            <p:cNvSpPr/>
            <p:nvPr/>
          </p:nvSpPr>
          <p:spPr>
            <a:xfrm rot="-583969">
              <a:off x="2763756" y="3484362"/>
              <a:ext cx="110870" cy="74578"/>
            </a:xfrm>
            <a:custGeom>
              <a:avLst/>
              <a:gdLst/>
              <a:ahLst/>
              <a:cxnLst/>
              <a:rect l="l" t="t" r="r" b="b"/>
              <a:pathLst>
                <a:path w="2615" h="1759" extrusionOk="0">
                  <a:moveTo>
                    <a:pt x="729" y="1"/>
                  </a:moveTo>
                  <a:cubicBezTo>
                    <a:pt x="531" y="1"/>
                    <a:pt x="339" y="108"/>
                    <a:pt x="244" y="299"/>
                  </a:cubicBezTo>
                  <a:cubicBezTo>
                    <a:pt x="61" y="694"/>
                    <a:pt x="0" y="846"/>
                    <a:pt x="0" y="846"/>
                  </a:cubicBezTo>
                  <a:lnTo>
                    <a:pt x="1946" y="1758"/>
                  </a:lnTo>
                  <a:lnTo>
                    <a:pt x="2614" y="907"/>
                  </a:lnTo>
                  <a:cubicBezTo>
                    <a:pt x="2614" y="907"/>
                    <a:pt x="1703" y="603"/>
                    <a:pt x="1064" y="117"/>
                  </a:cubicBezTo>
                  <a:cubicBezTo>
                    <a:pt x="963" y="38"/>
                    <a:pt x="845" y="1"/>
                    <a:pt x="729" y="1"/>
                  </a:cubicBezTo>
                  <a:close/>
                </a:path>
              </a:pathLst>
            </a:custGeom>
            <a:solidFill>
              <a:srgbClr val="17171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1777;p60"/>
            <p:cNvSpPr/>
            <p:nvPr/>
          </p:nvSpPr>
          <p:spPr>
            <a:xfrm rot="-583969">
              <a:off x="2455838" y="3317916"/>
              <a:ext cx="91537" cy="112142"/>
            </a:xfrm>
            <a:custGeom>
              <a:avLst/>
              <a:gdLst/>
              <a:ahLst/>
              <a:cxnLst/>
              <a:rect l="l" t="t" r="r" b="b"/>
              <a:pathLst>
                <a:path w="2159" h="2645" extrusionOk="0">
                  <a:moveTo>
                    <a:pt x="639" y="1"/>
                  </a:moveTo>
                  <a:lnTo>
                    <a:pt x="1" y="1247"/>
                  </a:lnTo>
                  <a:lnTo>
                    <a:pt x="1612" y="2645"/>
                  </a:lnTo>
                  <a:cubicBezTo>
                    <a:pt x="1612" y="2645"/>
                    <a:pt x="1703" y="2584"/>
                    <a:pt x="1946" y="2280"/>
                  </a:cubicBezTo>
                  <a:cubicBezTo>
                    <a:pt x="2159" y="2037"/>
                    <a:pt x="2098" y="1672"/>
                    <a:pt x="1855" y="1490"/>
                  </a:cubicBezTo>
                  <a:cubicBezTo>
                    <a:pt x="1186" y="1004"/>
                    <a:pt x="639" y="1"/>
                    <a:pt x="639" y="1"/>
                  </a:cubicBezTo>
                  <a:close/>
                </a:path>
              </a:pathLst>
            </a:custGeom>
            <a:solidFill>
              <a:srgbClr val="17171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1778;p60"/>
            <p:cNvSpPr/>
            <p:nvPr/>
          </p:nvSpPr>
          <p:spPr>
            <a:xfrm rot="-583969">
              <a:off x="2504485" y="3239056"/>
              <a:ext cx="440767" cy="288729"/>
            </a:xfrm>
            <a:custGeom>
              <a:avLst/>
              <a:gdLst/>
              <a:ahLst/>
              <a:cxnLst/>
              <a:rect l="l" t="t" r="r" b="b"/>
              <a:pathLst>
                <a:path w="10396" h="6810" fill="none" extrusionOk="0">
                  <a:moveTo>
                    <a:pt x="730" y="1"/>
                  </a:moveTo>
                  <a:cubicBezTo>
                    <a:pt x="730" y="1"/>
                    <a:pt x="0" y="1429"/>
                    <a:pt x="3405" y="3040"/>
                  </a:cubicBezTo>
                  <a:cubicBezTo>
                    <a:pt x="4256" y="4469"/>
                    <a:pt x="6110" y="4743"/>
                    <a:pt x="6110" y="4743"/>
                  </a:cubicBezTo>
                  <a:cubicBezTo>
                    <a:pt x="6110" y="4743"/>
                    <a:pt x="6748" y="6323"/>
                    <a:pt x="10396" y="6809"/>
                  </a:cubicBezTo>
                </a:path>
              </a:pathLst>
            </a:custGeom>
            <a:noFill/>
            <a:ln w="9875" cap="flat" cmpd="sng">
              <a:solidFill>
                <a:srgbClr val="8D949A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1779;p60"/>
            <p:cNvSpPr/>
            <p:nvPr/>
          </p:nvSpPr>
          <p:spPr>
            <a:xfrm rot="-583969">
              <a:off x="2982604" y="3187203"/>
              <a:ext cx="301618" cy="109683"/>
            </a:xfrm>
            <a:custGeom>
              <a:avLst/>
              <a:gdLst/>
              <a:ahLst/>
              <a:cxnLst/>
              <a:rect l="l" t="t" r="r" b="b"/>
              <a:pathLst>
                <a:path w="7114" h="2587" extrusionOk="0">
                  <a:moveTo>
                    <a:pt x="4770" y="1"/>
                  </a:moveTo>
                  <a:cubicBezTo>
                    <a:pt x="2872" y="1"/>
                    <a:pt x="1348" y="834"/>
                    <a:pt x="426" y="1492"/>
                  </a:cubicBezTo>
                  <a:cubicBezTo>
                    <a:pt x="274" y="1827"/>
                    <a:pt x="122" y="2191"/>
                    <a:pt x="1" y="2586"/>
                  </a:cubicBezTo>
                  <a:cubicBezTo>
                    <a:pt x="2364" y="1365"/>
                    <a:pt x="4186" y="1080"/>
                    <a:pt x="5363" y="1080"/>
                  </a:cubicBezTo>
                  <a:cubicBezTo>
                    <a:pt x="5972" y="1080"/>
                    <a:pt x="6408" y="1156"/>
                    <a:pt x="6657" y="1219"/>
                  </a:cubicBezTo>
                  <a:cubicBezTo>
                    <a:pt x="6749" y="1036"/>
                    <a:pt x="6809" y="854"/>
                    <a:pt x="6931" y="702"/>
                  </a:cubicBezTo>
                  <a:cubicBezTo>
                    <a:pt x="6992" y="611"/>
                    <a:pt x="7053" y="520"/>
                    <a:pt x="7113" y="428"/>
                  </a:cubicBezTo>
                  <a:cubicBezTo>
                    <a:pt x="6286" y="124"/>
                    <a:pt x="5500" y="1"/>
                    <a:pt x="4770" y="1"/>
                  </a:cubicBezTo>
                  <a:close/>
                </a:path>
              </a:pathLst>
            </a:custGeom>
            <a:solidFill>
              <a:srgbClr val="FB89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1780;p60"/>
            <p:cNvSpPr/>
            <p:nvPr/>
          </p:nvSpPr>
          <p:spPr>
            <a:xfrm rot="-583969">
              <a:off x="2622370" y="3263883"/>
              <a:ext cx="697231" cy="433135"/>
            </a:xfrm>
            <a:custGeom>
              <a:avLst/>
              <a:gdLst/>
              <a:ahLst/>
              <a:cxnLst/>
              <a:rect l="l" t="t" r="r" b="b"/>
              <a:pathLst>
                <a:path w="16445" h="10216" extrusionOk="0">
                  <a:moveTo>
                    <a:pt x="14755" y="0"/>
                  </a:moveTo>
                  <a:cubicBezTo>
                    <a:pt x="13578" y="0"/>
                    <a:pt x="11756" y="285"/>
                    <a:pt x="9393" y="1506"/>
                  </a:cubicBezTo>
                  <a:cubicBezTo>
                    <a:pt x="8906" y="2874"/>
                    <a:pt x="8694" y="4242"/>
                    <a:pt x="8694" y="4911"/>
                  </a:cubicBezTo>
                  <a:cubicBezTo>
                    <a:pt x="8694" y="4911"/>
                    <a:pt x="8207" y="3300"/>
                    <a:pt x="7599" y="3087"/>
                  </a:cubicBezTo>
                  <a:cubicBezTo>
                    <a:pt x="6991" y="2844"/>
                    <a:pt x="8025" y="625"/>
                    <a:pt x="7356" y="382"/>
                  </a:cubicBezTo>
                  <a:cubicBezTo>
                    <a:pt x="7311" y="365"/>
                    <a:pt x="7263" y="357"/>
                    <a:pt x="7213" y="357"/>
                  </a:cubicBezTo>
                  <a:cubicBezTo>
                    <a:pt x="6521" y="357"/>
                    <a:pt x="5438" y="1887"/>
                    <a:pt x="6232" y="3786"/>
                  </a:cubicBezTo>
                  <a:cubicBezTo>
                    <a:pt x="5887" y="5381"/>
                    <a:pt x="5419" y="5967"/>
                    <a:pt x="4873" y="5967"/>
                  </a:cubicBezTo>
                  <a:cubicBezTo>
                    <a:pt x="4649" y="5967"/>
                    <a:pt x="4412" y="5869"/>
                    <a:pt x="4165" y="5701"/>
                  </a:cubicBezTo>
                  <a:cubicBezTo>
                    <a:pt x="3618" y="5350"/>
                    <a:pt x="2482" y="4848"/>
                    <a:pt x="1465" y="4848"/>
                  </a:cubicBezTo>
                  <a:cubicBezTo>
                    <a:pt x="899" y="4848"/>
                    <a:pt x="370" y="5003"/>
                    <a:pt x="0" y="5427"/>
                  </a:cubicBezTo>
                  <a:cubicBezTo>
                    <a:pt x="0" y="6081"/>
                    <a:pt x="250" y="6171"/>
                    <a:pt x="602" y="6171"/>
                  </a:cubicBezTo>
                  <a:cubicBezTo>
                    <a:pt x="735" y="6171"/>
                    <a:pt x="882" y="6158"/>
                    <a:pt x="1036" y="6158"/>
                  </a:cubicBezTo>
                  <a:cubicBezTo>
                    <a:pt x="1213" y="6158"/>
                    <a:pt x="1399" y="6175"/>
                    <a:pt x="1581" y="6248"/>
                  </a:cubicBezTo>
                  <a:cubicBezTo>
                    <a:pt x="2371" y="6552"/>
                    <a:pt x="3496" y="7494"/>
                    <a:pt x="3496" y="7494"/>
                  </a:cubicBezTo>
                  <a:cubicBezTo>
                    <a:pt x="3496" y="7494"/>
                    <a:pt x="3496" y="10196"/>
                    <a:pt x="6762" y="10196"/>
                  </a:cubicBezTo>
                  <a:cubicBezTo>
                    <a:pt x="7029" y="10196"/>
                    <a:pt x="7317" y="10178"/>
                    <a:pt x="7630" y="10139"/>
                  </a:cubicBezTo>
                  <a:cubicBezTo>
                    <a:pt x="8314" y="10186"/>
                    <a:pt x="9024" y="10216"/>
                    <a:pt x="9728" y="10216"/>
                  </a:cubicBezTo>
                  <a:cubicBezTo>
                    <a:pt x="12656" y="10216"/>
                    <a:pt x="15487" y="9698"/>
                    <a:pt x="15928" y="7738"/>
                  </a:cubicBezTo>
                  <a:cubicBezTo>
                    <a:pt x="16445" y="5488"/>
                    <a:pt x="15320" y="2023"/>
                    <a:pt x="16049" y="139"/>
                  </a:cubicBezTo>
                  <a:cubicBezTo>
                    <a:pt x="15800" y="76"/>
                    <a:pt x="15364" y="0"/>
                    <a:pt x="14755" y="0"/>
                  </a:cubicBezTo>
                  <a:close/>
                </a:path>
              </a:pathLst>
            </a:custGeom>
            <a:solidFill>
              <a:srgbClr val="FFB8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1781;p60"/>
            <p:cNvSpPr/>
            <p:nvPr/>
          </p:nvSpPr>
          <p:spPr>
            <a:xfrm rot="-583969">
              <a:off x="2989048" y="3409760"/>
              <a:ext cx="198506" cy="37904"/>
            </a:xfrm>
            <a:custGeom>
              <a:avLst/>
              <a:gdLst/>
              <a:ahLst/>
              <a:cxnLst/>
              <a:rect l="l" t="t" r="r" b="b"/>
              <a:pathLst>
                <a:path w="4682" h="894" extrusionOk="0">
                  <a:moveTo>
                    <a:pt x="2634" y="0"/>
                  </a:moveTo>
                  <a:cubicBezTo>
                    <a:pt x="2524" y="0"/>
                    <a:pt x="2416" y="4"/>
                    <a:pt x="2310" y="12"/>
                  </a:cubicBezTo>
                  <a:cubicBezTo>
                    <a:pt x="1885" y="73"/>
                    <a:pt x="1490" y="164"/>
                    <a:pt x="1094" y="316"/>
                  </a:cubicBezTo>
                  <a:cubicBezTo>
                    <a:pt x="699" y="438"/>
                    <a:pt x="335" y="650"/>
                    <a:pt x="0" y="894"/>
                  </a:cubicBezTo>
                  <a:cubicBezTo>
                    <a:pt x="790" y="650"/>
                    <a:pt x="1550" y="468"/>
                    <a:pt x="2341" y="407"/>
                  </a:cubicBezTo>
                  <a:cubicBezTo>
                    <a:pt x="2572" y="372"/>
                    <a:pt x="2793" y="357"/>
                    <a:pt x="3016" y="357"/>
                  </a:cubicBezTo>
                  <a:cubicBezTo>
                    <a:pt x="3174" y="357"/>
                    <a:pt x="3332" y="364"/>
                    <a:pt x="3496" y="377"/>
                  </a:cubicBezTo>
                  <a:cubicBezTo>
                    <a:pt x="3891" y="407"/>
                    <a:pt x="4286" y="468"/>
                    <a:pt x="4681" y="559"/>
                  </a:cubicBezTo>
                  <a:cubicBezTo>
                    <a:pt x="4347" y="346"/>
                    <a:pt x="3952" y="164"/>
                    <a:pt x="3556" y="73"/>
                  </a:cubicBezTo>
                  <a:cubicBezTo>
                    <a:pt x="3245" y="28"/>
                    <a:pt x="2933" y="0"/>
                    <a:pt x="2634" y="0"/>
                  </a:cubicBezTo>
                  <a:close/>
                </a:path>
              </a:pathLst>
            </a:custGeom>
            <a:solidFill>
              <a:srgbClr val="FB89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1782;p60"/>
            <p:cNvSpPr/>
            <p:nvPr/>
          </p:nvSpPr>
          <p:spPr>
            <a:xfrm rot="-583969">
              <a:off x="2785210" y="3601350"/>
              <a:ext cx="85135" cy="32265"/>
            </a:xfrm>
            <a:custGeom>
              <a:avLst/>
              <a:gdLst/>
              <a:ahLst/>
              <a:cxnLst/>
              <a:rect l="l" t="t" r="r" b="b"/>
              <a:pathLst>
                <a:path w="2008" h="761" extrusionOk="0">
                  <a:moveTo>
                    <a:pt x="1" y="0"/>
                  </a:moveTo>
                  <a:lnTo>
                    <a:pt x="1" y="0"/>
                  </a:lnTo>
                  <a:cubicBezTo>
                    <a:pt x="1" y="1"/>
                    <a:pt x="1004" y="639"/>
                    <a:pt x="2007" y="76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B89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1783;p60"/>
            <p:cNvSpPr/>
            <p:nvPr/>
          </p:nvSpPr>
          <p:spPr>
            <a:xfrm rot="-583969">
              <a:off x="2816399" y="3652637"/>
              <a:ext cx="109556" cy="16408"/>
            </a:xfrm>
            <a:custGeom>
              <a:avLst/>
              <a:gdLst/>
              <a:ahLst/>
              <a:cxnLst/>
              <a:rect l="l" t="t" r="r" b="b"/>
              <a:pathLst>
                <a:path w="2584" h="387" extrusionOk="0">
                  <a:moveTo>
                    <a:pt x="0" y="0"/>
                  </a:moveTo>
                  <a:cubicBezTo>
                    <a:pt x="0" y="0"/>
                    <a:pt x="791" y="386"/>
                    <a:pt x="1743" y="386"/>
                  </a:cubicBezTo>
                  <a:cubicBezTo>
                    <a:pt x="2015" y="386"/>
                    <a:pt x="2300" y="355"/>
                    <a:pt x="2584" y="27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B89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1784;p60"/>
            <p:cNvSpPr/>
            <p:nvPr/>
          </p:nvSpPr>
          <p:spPr>
            <a:xfrm rot="-583969">
              <a:off x="2884464" y="3682171"/>
              <a:ext cx="101839" cy="19842"/>
            </a:xfrm>
            <a:custGeom>
              <a:avLst/>
              <a:gdLst/>
              <a:ahLst/>
              <a:cxnLst/>
              <a:rect l="l" t="t" r="r" b="b"/>
              <a:pathLst>
                <a:path w="2402" h="468" extrusionOk="0">
                  <a:moveTo>
                    <a:pt x="2401" y="0"/>
                  </a:moveTo>
                  <a:lnTo>
                    <a:pt x="0" y="365"/>
                  </a:lnTo>
                  <a:cubicBezTo>
                    <a:pt x="0" y="365"/>
                    <a:pt x="324" y="468"/>
                    <a:pt x="795" y="468"/>
                  </a:cubicBezTo>
                  <a:cubicBezTo>
                    <a:pt x="1247" y="468"/>
                    <a:pt x="1835" y="373"/>
                    <a:pt x="2401" y="0"/>
                  </a:cubicBezTo>
                  <a:close/>
                </a:path>
              </a:pathLst>
            </a:custGeom>
            <a:solidFill>
              <a:srgbClr val="FB89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1785;p60"/>
            <p:cNvSpPr/>
            <p:nvPr/>
          </p:nvSpPr>
          <p:spPr>
            <a:xfrm rot="-583969">
              <a:off x="2362472" y="3168174"/>
              <a:ext cx="338970" cy="353724"/>
            </a:xfrm>
            <a:custGeom>
              <a:avLst/>
              <a:gdLst/>
              <a:ahLst/>
              <a:cxnLst/>
              <a:rect l="l" t="t" r="r" b="b"/>
              <a:pathLst>
                <a:path w="7995" h="8343" extrusionOk="0">
                  <a:moveTo>
                    <a:pt x="2516" y="0"/>
                  </a:moveTo>
                  <a:cubicBezTo>
                    <a:pt x="2059" y="0"/>
                    <a:pt x="1642" y="118"/>
                    <a:pt x="1308" y="423"/>
                  </a:cubicBezTo>
                  <a:cubicBezTo>
                    <a:pt x="1" y="1608"/>
                    <a:pt x="92" y="7262"/>
                    <a:pt x="3618" y="8295"/>
                  </a:cubicBezTo>
                  <a:cubicBezTo>
                    <a:pt x="3706" y="8327"/>
                    <a:pt x="3798" y="8342"/>
                    <a:pt x="3890" y="8342"/>
                  </a:cubicBezTo>
                  <a:cubicBezTo>
                    <a:pt x="4149" y="8342"/>
                    <a:pt x="4411" y="8223"/>
                    <a:pt x="4590" y="8022"/>
                  </a:cubicBezTo>
                  <a:cubicBezTo>
                    <a:pt x="4985" y="7566"/>
                    <a:pt x="5137" y="7140"/>
                    <a:pt x="5137" y="7140"/>
                  </a:cubicBezTo>
                  <a:cubicBezTo>
                    <a:pt x="5137" y="7140"/>
                    <a:pt x="2159" y="4678"/>
                    <a:pt x="2736" y="4040"/>
                  </a:cubicBezTo>
                  <a:cubicBezTo>
                    <a:pt x="3226" y="3473"/>
                    <a:pt x="4196" y="2272"/>
                    <a:pt x="5018" y="2272"/>
                  </a:cubicBezTo>
                  <a:cubicBezTo>
                    <a:pt x="5165" y="2272"/>
                    <a:pt x="5307" y="2311"/>
                    <a:pt x="5441" y="2398"/>
                  </a:cubicBezTo>
                  <a:lnTo>
                    <a:pt x="7022" y="4161"/>
                  </a:lnTo>
                  <a:cubicBezTo>
                    <a:pt x="7022" y="4161"/>
                    <a:pt x="7995" y="1547"/>
                    <a:pt x="6688" y="1304"/>
                  </a:cubicBezTo>
                  <a:cubicBezTo>
                    <a:pt x="5723" y="1121"/>
                    <a:pt x="3927" y="0"/>
                    <a:pt x="2516" y="0"/>
                  </a:cubicBezTo>
                  <a:close/>
                </a:path>
              </a:pathLst>
            </a:custGeom>
            <a:solidFill>
              <a:srgbClr val="FFB8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1786;p60"/>
            <p:cNvSpPr/>
            <p:nvPr/>
          </p:nvSpPr>
          <p:spPr>
            <a:xfrm rot="-583969">
              <a:off x="2449223" y="3399734"/>
              <a:ext cx="126345" cy="112184"/>
            </a:xfrm>
            <a:custGeom>
              <a:avLst/>
              <a:gdLst/>
              <a:ahLst/>
              <a:cxnLst/>
              <a:rect l="l" t="t" r="r" b="b"/>
              <a:pathLst>
                <a:path w="2980" h="2646" extrusionOk="0">
                  <a:moveTo>
                    <a:pt x="1" y="1"/>
                  </a:moveTo>
                  <a:lnTo>
                    <a:pt x="1" y="1"/>
                  </a:lnTo>
                  <a:cubicBezTo>
                    <a:pt x="548" y="2189"/>
                    <a:pt x="2979" y="2645"/>
                    <a:pt x="2979" y="2645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FB89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1787;p60"/>
            <p:cNvSpPr/>
            <p:nvPr/>
          </p:nvSpPr>
          <p:spPr>
            <a:xfrm rot="-583969">
              <a:off x="2104123" y="3008112"/>
              <a:ext cx="251334" cy="184345"/>
            </a:xfrm>
            <a:custGeom>
              <a:avLst/>
              <a:gdLst/>
              <a:ahLst/>
              <a:cxnLst/>
              <a:rect l="l" t="t" r="r" b="b"/>
              <a:pathLst>
                <a:path w="5928" h="4348" extrusionOk="0">
                  <a:moveTo>
                    <a:pt x="578" y="1"/>
                  </a:moveTo>
                  <a:cubicBezTo>
                    <a:pt x="608" y="31"/>
                    <a:pt x="304" y="700"/>
                    <a:pt x="0" y="1247"/>
                  </a:cubicBezTo>
                  <a:lnTo>
                    <a:pt x="5472" y="4347"/>
                  </a:lnTo>
                  <a:lnTo>
                    <a:pt x="5927" y="3922"/>
                  </a:lnTo>
                  <a:lnTo>
                    <a:pt x="578" y="1"/>
                  </a:lnTo>
                  <a:close/>
                </a:path>
              </a:pathLst>
            </a:custGeom>
            <a:solidFill>
              <a:srgbClr val="FB89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1788;p60"/>
            <p:cNvSpPr/>
            <p:nvPr/>
          </p:nvSpPr>
          <p:spPr>
            <a:xfrm rot="-583969">
              <a:off x="1945072" y="3071958"/>
              <a:ext cx="471717" cy="439961"/>
            </a:xfrm>
            <a:custGeom>
              <a:avLst/>
              <a:gdLst/>
              <a:ahLst/>
              <a:cxnLst/>
              <a:rect l="l" t="t" r="r" b="b"/>
              <a:pathLst>
                <a:path w="11126" h="10377" extrusionOk="0">
                  <a:moveTo>
                    <a:pt x="4499" y="1"/>
                  </a:moveTo>
                  <a:cubicBezTo>
                    <a:pt x="4317" y="396"/>
                    <a:pt x="4135" y="730"/>
                    <a:pt x="4104" y="791"/>
                  </a:cubicBezTo>
                  <a:cubicBezTo>
                    <a:pt x="3679" y="1460"/>
                    <a:pt x="3223" y="2128"/>
                    <a:pt x="2676" y="2706"/>
                  </a:cubicBezTo>
                  <a:cubicBezTo>
                    <a:pt x="2250" y="3192"/>
                    <a:pt x="1764" y="3618"/>
                    <a:pt x="1399" y="4135"/>
                  </a:cubicBezTo>
                  <a:cubicBezTo>
                    <a:pt x="335" y="5594"/>
                    <a:pt x="1" y="8147"/>
                    <a:pt x="1490" y="9484"/>
                  </a:cubicBezTo>
                  <a:cubicBezTo>
                    <a:pt x="2276" y="10155"/>
                    <a:pt x="3334" y="10377"/>
                    <a:pt x="4410" y="10377"/>
                  </a:cubicBezTo>
                  <a:cubicBezTo>
                    <a:pt x="5332" y="10377"/>
                    <a:pt x="6267" y="10214"/>
                    <a:pt x="7053" y="10031"/>
                  </a:cubicBezTo>
                  <a:cubicBezTo>
                    <a:pt x="7873" y="9879"/>
                    <a:pt x="8664" y="9636"/>
                    <a:pt x="9454" y="9363"/>
                  </a:cubicBezTo>
                  <a:cubicBezTo>
                    <a:pt x="9545" y="9332"/>
                    <a:pt x="10366" y="9089"/>
                    <a:pt x="10396" y="8998"/>
                  </a:cubicBezTo>
                  <a:lnTo>
                    <a:pt x="11126" y="4135"/>
                  </a:lnTo>
                  <a:cubicBezTo>
                    <a:pt x="10700" y="3800"/>
                    <a:pt x="9727" y="3314"/>
                    <a:pt x="9727" y="3314"/>
                  </a:cubicBezTo>
                  <a:lnTo>
                    <a:pt x="9971" y="3071"/>
                  </a:lnTo>
                  <a:lnTo>
                    <a:pt x="4499" y="1"/>
                  </a:lnTo>
                  <a:close/>
                </a:path>
              </a:pathLst>
            </a:custGeom>
            <a:solidFill>
              <a:srgbClr val="FFB8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1789;p60"/>
            <p:cNvSpPr/>
            <p:nvPr/>
          </p:nvSpPr>
          <p:spPr>
            <a:xfrm rot="-583969">
              <a:off x="2095763" y="3181215"/>
              <a:ext cx="308062" cy="71398"/>
            </a:xfrm>
            <a:custGeom>
              <a:avLst/>
              <a:gdLst/>
              <a:ahLst/>
              <a:cxnLst/>
              <a:rect l="l" t="t" r="r" b="b"/>
              <a:pathLst>
                <a:path w="7266" h="1684" extrusionOk="0">
                  <a:moveTo>
                    <a:pt x="4188" y="1"/>
                  </a:moveTo>
                  <a:cubicBezTo>
                    <a:pt x="3989" y="1"/>
                    <a:pt x="3788" y="14"/>
                    <a:pt x="3587" y="42"/>
                  </a:cubicBezTo>
                  <a:cubicBezTo>
                    <a:pt x="2888" y="103"/>
                    <a:pt x="2250" y="346"/>
                    <a:pt x="1642" y="619"/>
                  </a:cubicBezTo>
                  <a:cubicBezTo>
                    <a:pt x="1368" y="741"/>
                    <a:pt x="1064" y="923"/>
                    <a:pt x="791" y="1106"/>
                  </a:cubicBezTo>
                  <a:cubicBezTo>
                    <a:pt x="517" y="1288"/>
                    <a:pt x="244" y="1501"/>
                    <a:pt x="1" y="1683"/>
                  </a:cubicBezTo>
                  <a:cubicBezTo>
                    <a:pt x="305" y="1562"/>
                    <a:pt x="578" y="1410"/>
                    <a:pt x="882" y="1258"/>
                  </a:cubicBezTo>
                  <a:cubicBezTo>
                    <a:pt x="1186" y="1136"/>
                    <a:pt x="1460" y="1014"/>
                    <a:pt x="1764" y="893"/>
                  </a:cubicBezTo>
                  <a:cubicBezTo>
                    <a:pt x="2098" y="802"/>
                    <a:pt x="2371" y="650"/>
                    <a:pt x="2675" y="589"/>
                  </a:cubicBezTo>
                  <a:cubicBezTo>
                    <a:pt x="2858" y="558"/>
                    <a:pt x="3010" y="498"/>
                    <a:pt x="3162" y="467"/>
                  </a:cubicBezTo>
                  <a:lnTo>
                    <a:pt x="3618" y="406"/>
                  </a:lnTo>
                  <a:cubicBezTo>
                    <a:pt x="3830" y="386"/>
                    <a:pt x="4043" y="376"/>
                    <a:pt x="4255" y="376"/>
                  </a:cubicBezTo>
                  <a:cubicBezTo>
                    <a:pt x="4678" y="376"/>
                    <a:pt x="5097" y="417"/>
                    <a:pt x="5502" y="498"/>
                  </a:cubicBezTo>
                  <a:cubicBezTo>
                    <a:pt x="6110" y="650"/>
                    <a:pt x="6718" y="893"/>
                    <a:pt x="7265" y="1288"/>
                  </a:cubicBezTo>
                  <a:cubicBezTo>
                    <a:pt x="6809" y="771"/>
                    <a:pt x="6232" y="437"/>
                    <a:pt x="5563" y="224"/>
                  </a:cubicBezTo>
                  <a:cubicBezTo>
                    <a:pt x="5116" y="75"/>
                    <a:pt x="4654" y="1"/>
                    <a:pt x="4188" y="1"/>
                  </a:cubicBezTo>
                  <a:close/>
                </a:path>
              </a:pathLst>
            </a:custGeom>
            <a:solidFill>
              <a:srgbClr val="FB89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1790;p60"/>
            <p:cNvSpPr/>
            <p:nvPr/>
          </p:nvSpPr>
          <p:spPr>
            <a:xfrm rot="-583969">
              <a:off x="2504790" y="1487362"/>
              <a:ext cx="117145" cy="147078"/>
            </a:xfrm>
            <a:custGeom>
              <a:avLst/>
              <a:gdLst/>
              <a:ahLst/>
              <a:cxnLst/>
              <a:rect l="l" t="t" r="r" b="b"/>
              <a:pathLst>
                <a:path w="2763" h="3469" extrusionOk="0">
                  <a:moveTo>
                    <a:pt x="2081" y="1"/>
                  </a:moveTo>
                  <a:cubicBezTo>
                    <a:pt x="1421" y="1"/>
                    <a:pt x="1" y="1953"/>
                    <a:pt x="179" y="3469"/>
                  </a:cubicBezTo>
                  <a:cubicBezTo>
                    <a:pt x="179" y="3469"/>
                    <a:pt x="2763" y="95"/>
                    <a:pt x="2124" y="4"/>
                  </a:cubicBezTo>
                  <a:cubicBezTo>
                    <a:pt x="2110" y="2"/>
                    <a:pt x="2096" y="1"/>
                    <a:pt x="2081" y="1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2" name="Google Shape;1512;p56"/>
          <p:cNvGrpSpPr/>
          <p:nvPr/>
        </p:nvGrpSpPr>
        <p:grpSpPr>
          <a:xfrm flipH="1">
            <a:off x="2355924" y="3307636"/>
            <a:ext cx="1333684" cy="1225551"/>
            <a:chOff x="1862899" y="1669750"/>
            <a:chExt cx="2709114" cy="4593106"/>
          </a:xfrm>
        </p:grpSpPr>
        <p:sp>
          <p:nvSpPr>
            <p:cNvPr id="83" name="Google Shape;1513;p56"/>
            <p:cNvSpPr/>
            <p:nvPr/>
          </p:nvSpPr>
          <p:spPr>
            <a:xfrm>
              <a:off x="1894306" y="5659175"/>
              <a:ext cx="2598422" cy="603680"/>
            </a:xfrm>
            <a:custGeom>
              <a:avLst/>
              <a:gdLst/>
              <a:ahLst/>
              <a:cxnLst/>
              <a:rect l="l" t="t" r="r" b="b"/>
              <a:pathLst>
                <a:path w="40822" h="9484" extrusionOk="0">
                  <a:moveTo>
                    <a:pt x="20426" y="0"/>
                  </a:moveTo>
                  <a:cubicBezTo>
                    <a:pt x="9149" y="0"/>
                    <a:pt x="0" y="2128"/>
                    <a:pt x="0" y="4742"/>
                  </a:cubicBezTo>
                  <a:cubicBezTo>
                    <a:pt x="0" y="7386"/>
                    <a:pt x="9149" y="9483"/>
                    <a:pt x="20426" y="9483"/>
                  </a:cubicBezTo>
                  <a:cubicBezTo>
                    <a:pt x="31703" y="9483"/>
                    <a:pt x="40821" y="7386"/>
                    <a:pt x="40821" y="4742"/>
                  </a:cubicBezTo>
                  <a:cubicBezTo>
                    <a:pt x="40821" y="2128"/>
                    <a:pt x="31703" y="0"/>
                    <a:pt x="20426" y="0"/>
                  </a:cubicBezTo>
                  <a:close/>
                </a:path>
              </a:pathLst>
            </a:custGeom>
            <a:solidFill>
              <a:srgbClr val="BCBC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1514;p56"/>
            <p:cNvSpPr/>
            <p:nvPr/>
          </p:nvSpPr>
          <p:spPr>
            <a:xfrm>
              <a:off x="2103210" y="3029857"/>
              <a:ext cx="416033" cy="483759"/>
            </a:xfrm>
            <a:custGeom>
              <a:avLst/>
              <a:gdLst/>
              <a:ahLst/>
              <a:cxnLst/>
              <a:rect l="l" t="t" r="r" b="b"/>
              <a:pathLst>
                <a:path w="6536" h="7600" extrusionOk="0">
                  <a:moveTo>
                    <a:pt x="1" y="0"/>
                  </a:moveTo>
                  <a:cubicBezTo>
                    <a:pt x="1946" y="3405"/>
                    <a:pt x="4439" y="6475"/>
                    <a:pt x="6110" y="7599"/>
                  </a:cubicBezTo>
                  <a:lnTo>
                    <a:pt x="6536" y="791"/>
                  </a:lnTo>
                  <a:lnTo>
                    <a:pt x="6536" y="791"/>
                  </a:lnTo>
                  <a:cubicBezTo>
                    <a:pt x="5822" y="974"/>
                    <a:pt x="5108" y="1059"/>
                    <a:pt x="4401" y="1059"/>
                  </a:cubicBezTo>
                  <a:cubicBezTo>
                    <a:pt x="2880" y="1059"/>
                    <a:pt x="1391" y="664"/>
                    <a:pt x="1" y="0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1515;p56"/>
            <p:cNvSpPr/>
            <p:nvPr/>
          </p:nvSpPr>
          <p:spPr>
            <a:xfrm>
              <a:off x="1862899" y="2185683"/>
              <a:ext cx="663705" cy="915132"/>
            </a:xfrm>
            <a:custGeom>
              <a:avLst/>
              <a:gdLst/>
              <a:ahLst/>
              <a:cxnLst/>
              <a:rect l="l" t="t" r="r" b="b"/>
              <a:pathLst>
                <a:path w="10427" h="14377" extrusionOk="0">
                  <a:moveTo>
                    <a:pt x="3233" y="0"/>
                  </a:moveTo>
                  <a:cubicBezTo>
                    <a:pt x="3219" y="0"/>
                    <a:pt x="3206" y="2"/>
                    <a:pt x="3192" y="4"/>
                  </a:cubicBezTo>
                  <a:cubicBezTo>
                    <a:pt x="2585" y="126"/>
                    <a:pt x="3192" y="2375"/>
                    <a:pt x="3192" y="2375"/>
                  </a:cubicBezTo>
                  <a:cubicBezTo>
                    <a:pt x="3192" y="2375"/>
                    <a:pt x="2544" y="146"/>
                    <a:pt x="1953" y="146"/>
                  </a:cubicBezTo>
                  <a:cubicBezTo>
                    <a:pt x="1930" y="146"/>
                    <a:pt x="1908" y="150"/>
                    <a:pt x="1885" y="156"/>
                  </a:cubicBezTo>
                  <a:cubicBezTo>
                    <a:pt x="1338" y="339"/>
                    <a:pt x="1916" y="2466"/>
                    <a:pt x="1977" y="2770"/>
                  </a:cubicBezTo>
                  <a:cubicBezTo>
                    <a:pt x="1917" y="2473"/>
                    <a:pt x="1365" y="670"/>
                    <a:pt x="887" y="670"/>
                  </a:cubicBezTo>
                  <a:cubicBezTo>
                    <a:pt x="875" y="670"/>
                    <a:pt x="863" y="671"/>
                    <a:pt x="852" y="673"/>
                  </a:cubicBezTo>
                  <a:cubicBezTo>
                    <a:pt x="335" y="764"/>
                    <a:pt x="1" y="4503"/>
                    <a:pt x="1855" y="9244"/>
                  </a:cubicBezTo>
                  <a:cubicBezTo>
                    <a:pt x="2372" y="10582"/>
                    <a:pt x="3071" y="11980"/>
                    <a:pt x="3831" y="13317"/>
                  </a:cubicBezTo>
                  <a:cubicBezTo>
                    <a:pt x="5242" y="13981"/>
                    <a:pt x="6724" y="14376"/>
                    <a:pt x="8247" y="14376"/>
                  </a:cubicBezTo>
                  <a:cubicBezTo>
                    <a:pt x="8956" y="14376"/>
                    <a:pt x="9673" y="14291"/>
                    <a:pt x="10396" y="14108"/>
                  </a:cubicBezTo>
                  <a:lnTo>
                    <a:pt x="10427" y="13591"/>
                  </a:lnTo>
                  <a:cubicBezTo>
                    <a:pt x="10427" y="13591"/>
                    <a:pt x="6323" y="8971"/>
                    <a:pt x="5472" y="6934"/>
                  </a:cubicBezTo>
                  <a:cubicBezTo>
                    <a:pt x="4651" y="4898"/>
                    <a:pt x="4591" y="4533"/>
                    <a:pt x="4591" y="4533"/>
                  </a:cubicBezTo>
                  <a:cubicBezTo>
                    <a:pt x="4591" y="4533"/>
                    <a:pt x="5655" y="2162"/>
                    <a:pt x="4955" y="1767"/>
                  </a:cubicBezTo>
                  <a:cubicBezTo>
                    <a:pt x="4847" y="1704"/>
                    <a:pt x="4754" y="1677"/>
                    <a:pt x="4676" y="1677"/>
                  </a:cubicBezTo>
                  <a:cubicBezTo>
                    <a:pt x="4226" y="1677"/>
                    <a:pt x="4226" y="2557"/>
                    <a:pt x="4226" y="2557"/>
                  </a:cubicBezTo>
                  <a:cubicBezTo>
                    <a:pt x="4226" y="2557"/>
                    <a:pt x="3819" y="0"/>
                    <a:pt x="3233" y="0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1516;p56"/>
            <p:cNvSpPr/>
            <p:nvPr/>
          </p:nvSpPr>
          <p:spPr>
            <a:xfrm>
              <a:off x="2933225" y="3040373"/>
              <a:ext cx="323164" cy="134360"/>
            </a:xfrm>
            <a:custGeom>
              <a:avLst/>
              <a:gdLst/>
              <a:ahLst/>
              <a:cxnLst/>
              <a:rect l="l" t="t" r="r" b="b"/>
              <a:pathLst>
                <a:path w="5077" h="2081" extrusionOk="0">
                  <a:moveTo>
                    <a:pt x="915" y="1"/>
                  </a:moveTo>
                  <a:cubicBezTo>
                    <a:pt x="610" y="1"/>
                    <a:pt x="305" y="7"/>
                    <a:pt x="1" y="18"/>
                  </a:cubicBezTo>
                  <a:cubicBezTo>
                    <a:pt x="183" y="961"/>
                    <a:pt x="213" y="1781"/>
                    <a:pt x="213" y="1781"/>
                  </a:cubicBezTo>
                  <a:cubicBezTo>
                    <a:pt x="944" y="1995"/>
                    <a:pt x="1581" y="2080"/>
                    <a:pt x="2132" y="2080"/>
                  </a:cubicBezTo>
                  <a:cubicBezTo>
                    <a:pt x="4236" y="2080"/>
                    <a:pt x="5077" y="839"/>
                    <a:pt x="5077" y="839"/>
                  </a:cubicBezTo>
                  <a:cubicBezTo>
                    <a:pt x="4985" y="717"/>
                    <a:pt x="4894" y="565"/>
                    <a:pt x="4833" y="383"/>
                  </a:cubicBezTo>
                  <a:cubicBezTo>
                    <a:pt x="3527" y="112"/>
                    <a:pt x="2221" y="1"/>
                    <a:pt x="915" y="1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1517;p56"/>
            <p:cNvSpPr/>
            <p:nvPr/>
          </p:nvSpPr>
          <p:spPr>
            <a:xfrm>
              <a:off x="2896500" y="2917639"/>
              <a:ext cx="344424" cy="149011"/>
            </a:xfrm>
            <a:custGeom>
              <a:avLst/>
              <a:gdLst/>
              <a:ahLst/>
              <a:cxnLst/>
              <a:rect l="l" t="t" r="r" b="b"/>
              <a:pathLst>
                <a:path w="5411" h="2341" extrusionOk="0">
                  <a:moveTo>
                    <a:pt x="5319" y="1"/>
                  </a:moveTo>
                  <a:lnTo>
                    <a:pt x="0" y="183"/>
                  </a:lnTo>
                  <a:cubicBezTo>
                    <a:pt x="274" y="730"/>
                    <a:pt x="456" y="1368"/>
                    <a:pt x="578" y="1976"/>
                  </a:cubicBezTo>
                  <a:cubicBezTo>
                    <a:pt x="882" y="1965"/>
                    <a:pt x="1187" y="1959"/>
                    <a:pt x="1492" y="1959"/>
                  </a:cubicBezTo>
                  <a:cubicBezTo>
                    <a:pt x="2798" y="1959"/>
                    <a:pt x="4104" y="2070"/>
                    <a:pt x="5410" y="2341"/>
                  </a:cubicBezTo>
                  <a:cubicBezTo>
                    <a:pt x="5076" y="1368"/>
                    <a:pt x="5319" y="1"/>
                    <a:pt x="5319" y="1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1518;p56"/>
            <p:cNvSpPr/>
            <p:nvPr/>
          </p:nvSpPr>
          <p:spPr>
            <a:xfrm>
              <a:off x="2499823" y="3033739"/>
              <a:ext cx="1298320" cy="489551"/>
            </a:xfrm>
            <a:custGeom>
              <a:avLst/>
              <a:gdLst/>
              <a:ahLst/>
              <a:cxnLst/>
              <a:rect l="l" t="t" r="r" b="b"/>
              <a:pathLst>
                <a:path w="20397" h="7691" extrusionOk="0">
                  <a:moveTo>
                    <a:pt x="396" y="0"/>
                  </a:moveTo>
                  <a:cubicBezTo>
                    <a:pt x="396" y="0"/>
                    <a:pt x="214" y="973"/>
                    <a:pt x="62" y="2250"/>
                  </a:cubicBezTo>
                  <a:cubicBezTo>
                    <a:pt x="31" y="2432"/>
                    <a:pt x="31" y="2645"/>
                    <a:pt x="1" y="2827"/>
                  </a:cubicBezTo>
                  <a:cubicBezTo>
                    <a:pt x="6080" y="5623"/>
                    <a:pt x="12828" y="7326"/>
                    <a:pt x="19454" y="7690"/>
                  </a:cubicBezTo>
                  <a:cubicBezTo>
                    <a:pt x="20032" y="7265"/>
                    <a:pt x="20396" y="6991"/>
                    <a:pt x="20396" y="6991"/>
                  </a:cubicBezTo>
                  <a:cubicBezTo>
                    <a:pt x="20244" y="6687"/>
                    <a:pt x="20062" y="6383"/>
                    <a:pt x="19849" y="6079"/>
                  </a:cubicBezTo>
                  <a:cubicBezTo>
                    <a:pt x="19333" y="5350"/>
                    <a:pt x="18725" y="4529"/>
                    <a:pt x="18086" y="3800"/>
                  </a:cubicBezTo>
                  <a:cubicBezTo>
                    <a:pt x="17661" y="3313"/>
                    <a:pt x="17205" y="2857"/>
                    <a:pt x="16779" y="2462"/>
                  </a:cubicBezTo>
                  <a:cubicBezTo>
                    <a:pt x="16415" y="2158"/>
                    <a:pt x="16050" y="1885"/>
                    <a:pt x="15715" y="1672"/>
                  </a:cubicBezTo>
                  <a:cubicBezTo>
                    <a:pt x="14582" y="1002"/>
                    <a:pt x="13584" y="843"/>
                    <a:pt x="12890" y="843"/>
                  </a:cubicBezTo>
                  <a:cubicBezTo>
                    <a:pt x="12263" y="843"/>
                    <a:pt x="11886" y="973"/>
                    <a:pt x="11886" y="973"/>
                  </a:cubicBezTo>
                  <a:cubicBezTo>
                    <a:pt x="11004" y="1841"/>
                    <a:pt x="9922" y="2078"/>
                    <a:pt x="9003" y="2078"/>
                  </a:cubicBezTo>
                  <a:cubicBezTo>
                    <a:pt x="7895" y="2078"/>
                    <a:pt x="7022" y="1733"/>
                    <a:pt x="7022" y="1733"/>
                  </a:cubicBezTo>
                  <a:lnTo>
                    <a:pt x="4864" y="1550"/>
                  </a:lnTo>
                  <a:cubicBezTo>
                    <a:pt x="4317" y="1155"/>
                    <a:pt x="396" y="0"/>
                    <a:pt x="39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1519;p56"/>
            <p:cNvSpPr/>
            <p:nvPr/>
          </p:nvSpPr>
          <p:spPr>
            <a:xfrm>
              <a:off x="2482446" y="3210208"/>
              <a:ext cx="1257646" cy="726593"/>
            </a:xfrm>
            <a:custGeom>
              <a:avLst/>
              <a:gdLst/>
              <a:ahLst/>
              <a:cxnLst/>
              <a:rect l="l" t="t" r="r" b="b"/>
              <a:pathLst>
                <a:path w="19758" h="11415" extrusionOk="0">
                  <a:moveTo>
                    <a:pt x="274" y="0"/>
                  </a:moveTo>
                  <a:cubicBezTo>
                    <a:pt x="213" y="486"/>
                    <a:pt x="183" y="973"/>
                    <a:pt x="122" y="1489"/>
                  </a:cubicBezTo>
                  <a:cubicBezTo>
                    <a:pt x="92" y="1793"/>
                    <a:pt x="92" y="2128"/>
                    <a:pt x="61" y="2432"/>
                  </a:cubicBezTo>
                  <a:cubicBezTo>
                    <a:pt x="0" y="3678"/>
                    <a:pt x="31" y="4742"/>
                    <a:pt x="304" y="5137"/>
                  </a:cubicBezTo>
                  <a:cubicBezTo>
                    <a:pt x="547" y="5471"/>
                    <a:pt x="851" y="5806"/>
                    <a:pt x="1155" y="6110"/>
                  </a:cubicBezTo>
                  <a:cubicBezTo>
                    <a:pt x="1946" y="6900"/>
                    <a:pt x="2827" y="7538"/>
                    <a:pt x="2827" y="7538"/>
                  </a:cubicBezTo>
                  <a:cubicBezTo>
                    <a:pt x="2827" y="7538"/>
                    <a:pt x="3253" y="10031"/>
                    <a:pt x="3830" y="10942"/>
                  </a:cubicBezTo>
                  <a:cubicBezTo>
                    <a:pt x="4040" y="11264"/>
                    <a:pt x="6141" y="11414"/>
                    <a:pt x="8547" y="11414"/>
                  </a:cubicBezTo>
                  <a:cubicBezTo>
                    <a:pt x="12057" y="11414"/>
                    <a:pt x="16218" y="11094"/>
                    <a:pt x="16110" y="10517"/>
                  </a:cubicBezTo>
                  <a:cubicBezTo>
                    <a:pt x="15988" y="9727"/>
                    <a:pt x="15745" y="8602"/>
                    <a:pt x="15593" y="7842"/>
                  </a:cubicBezTo>
                  <a:cubicBezTo>
                    <a:pt x="15502" y="7417"/>
                    <a:pt x="15441" y="7113"/>
                    <a:pt x="15441" y="7113"/>
                  </a:cubicBezTo>
                  <a:cubicBezTo>
                    <a:pt x="16931" y="6748"/>
                    <a:pt x="18694" y="5623"/>
                    <a:pt x="19758" y="4863"/>
                  </a:cubicBezTo>
                  <a:cubicBezTo>
                    <a:pt x="13131" y="4499"/>
                    <a:pt x="6353" y="2827"/>
                    <a:pt x="27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1520;p56"/>
            <p:cNvSpPr/>
            <p:nvPr/>
          </p:nvSpPr>
          <p:spPr>
            <a:xfrm>
              <a:off x="2213519" y="2588115"/>
              <a:ext cx="417051" cy="586176"/>
            </a:xfrm>
            <a:custGeom>
              <a:avLst/>
              <a:gdLst/>
              <a:ahLst/>
              <a:cxnLst/>
              <a:rect l="l" t="t" r="r" b="b"/>
              <a:pathLst>
                <a:path w="6552" h="9209" extrusionOk="0">
                  <a:moveTo>
                    <a:pt x="3403" y="0"/>
                  </a:moveTo>
                  <a:cubicBezTo>
                    <a:pt x="3352" y="0"/>
                    <a:pt x="3302" y="4"/>
                    <a:pt x="3253" y="10"/>
                  </a:cubicBezTo>
                  <a:cubicBezTo>
                    <a:pt x="3253" y="10"/>
                    <a:pt x="3982" y="2199"/>
                    <a:pt x="4256" y="2746"/>
                  </a:cubicBezTo>
                  <a:cubicBezTo>
                    <a:pt x="4256" y="2746"/>
                    <a:pt x="1520" y="4326"/>
                    <a:pt x="0" y="4600"/>
                  </a:cubicBezTo>
                  <a:cubicBezTo>
                    <a:pt x="0" y="4600"/>
                    <a:pt x="851" y="5877"/>
                    <a:pt x="1551" y="6576"/>
                  </a:cubicBezTo>
                  <a:cubicBezTo>
                    <a:pt x="1551" y="6576"/>
                    <a:pt x="2158" y="6302"/>
                    <a:pt x="2523" y="5846"/>
                  </a:cubicBezTo>
                  <a:cubicBezTo>
                    <a:pt x="2561" y="5802"/>
                    <a:pt x="2589" y="5782"/>
                    <a:pt x="2609" y="5782"/>
                  </a:cubicBezTo>
                  <a:cubicBezTo>
                    <a:pt x="2790" y="5782"/>
                    <a:pt x="2219" y="7518"/>
                    <a:pt x="2219" y="7518"/>
                  </a:cubicBezTo>
                  <a:cubicBezTo>
                    <a:pt x="2219" y="7518"/>
                    <a:pt x="2736" y="8551"/>
                    <a:pt x="3952" y="9038"/>
                  </a:cubicBezTo>
                  <a:cubicBezTo>
                    <a:pt x="4243" y="9162"/>
                    <a:pt x="4499" y="9209"/>
                    <a:pt x="4721" y="9209"/>
                  </a:cubicBezTo>
                  <a:cubicBezTo>
                    <a:pt x="5424" y="9209"/>
                    <a:pt x="5776" y="8734"/>
                    <a:pt x="5776" y="8734"/>
                  </a:cubicBezTo>
                  <a:cubicBezTo>
                    <a:pt x="5776" y="8734"/>
                    <a:pt x="5776" y="5451"/>
                    <a:pt x="6171" y="3840"/>
                  </a:cubicBezTo>
                  <a:cubicBezTo>
                    <a:pt x="6552" y="2287"/>
                    <a:pt x="4758" y="0"/>
                    <a:pt x="3403" y="0"/>
                  </a:cubicBezTo>
                  <a:close/>
                </a:path>
              </a:pathLst>
            </a:custGeom>
            <a:solidFill>
              <a:srgbClr val="3D19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1521;p56"/>
            <p:cNvSpPr/>
            <p:nvPr/>
          </p:nvSpPr>
          <p:spPr>
            <a:xfrm>
              <a:off x="2432162" y="2695177"/>
              <a:ext cx="222529" cy="175172"/>
            </a:xfrm>
            <a:custGeom>
              <a:avLst/>
              <a:gdLst/>
              <a:ahLst/>
              <a:cxnLst/>
              <a:rect l="l" t="t" r="r" b="b"/>
              <a:pathLst>
                <a:path w="3496" h="2752" extrusionOk="0">
                  <a:moveTo>
                    <a:pt x="882" y="0"/>
                  </a:moveTo>
                  <a:cubicBezTo>
                    <a:pt x="881" y="0"/>
                    <a:pt x="0" y="243"/>
                    <a:pt x="1125" y="1611"/>
                  </a:cubicBezTo>
                  <a:cubicBezTo>
                    <a:pt x="1776" y="2408"/>
                    <a:pt x="2417" y="2751"/>
                    <a:pt x="2855" y="2751"/>
                  </a:cubicBezTo>
                  <a:cubicBezTo>
                    <a:pt x="3152" y="2751"/>
                    <a:pt x="3355" y="2593"/>
                    <a:pt x="3404" y="2310"/>
                  </a:cubicBezTo>
                  <a:cubicBezTo>
                    <a:pt x="3496" y="1641"/>
                    <a:pt x="882" y="0"/>
                    <a:pt x="882" y="0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1522;p56"/>
            <p:cNvSpPr/>
            <p:nvPr/>
          </p:nvSpPr>
          <p:spPr>
            <a:xfrm>
              <a:off x="3446768" y="2588115"/>
              <a:ext cx="417115" cy="586176"/>
            </a:xfrm>
            <a:custGeom>
              <a:avLst/>
              <a:gdLst/>
              <a:ahLst/>
              <a:cxnLst/>
              <a:rect l="l" t="t" r="r" b="b"/>
              <a:pathLst>
                <a:path w="6553" h="9209" extrusionOk="0">
                  <a:moveTo>
                    <a:pt x="3150" y="0"/>
                  </a:moveTo>
                  <a:cubicBezTo>
                    <a:pt x="1795" y="0"/>
                    <a:pt x="1" y="2287"/>
                    <a:pt x="352" y="3840"/>
                  </a:cubicBezTo>
                  <a:cubicBezTo>
                    <a:pt x="747" y="5451"/>
                    <a:pt x="778" y="8734"/>
                    <a:pt x="778" y="8734"/>
                  </a:cubicBezTo>
                  <a:cubicBezTo>
                    <a:pt x="778" y="8734"/>
                    <a:pt x="1129" y="9209"/>
                    <a:pt x="1833" y="9209"/>
                  </a:cubicBezTo>
                  <a:cubicBezTo>
                    <a:pt x="2054" y="9209"/>
                    <a:pt x="2310" y="9162"/>
                    <a:pt x="2601" y="9038"/>
                  </a:cubicBezTo>
                  <a:cubicBezTo>
                    <a:pt x="3817" y="8551"/>
                    <a:pt x="4304" y="7518"/>
                    <a:pt x="4304" y="7518"/>
                  </a:cubicBezTo>
                  <a:cubicBezTo>
                    <a:pt x="4304" y="7518"/>
                    <a:pt x="3758" y="5782"/>
                    <a:pt x="3921" y="5782"/>
                  </a:cubicBezTo>
                  <a:cubicBezTo>
                    <a:pt x="3939" y="5782"/>
                    <a:pt x="3964" y="5802"/>
                    <a:pt x="4000" y="5846"/>
                  </a:cubicBezTo>
                  <a:cubicBezTo>
                    <a:pt x="4364" y="6302"/>
                    <a:pt x="5003" y="6576"/>
                    <a:pt x="5003" y="6576"/>
                  </a:cubicBezTo>
                  <a:cubicBezTo>
                    <a:pt x="5702" y="5877"/>
                    <a:pt x="6553" y="4600"/>
                    <a:pt x="6553" y="4600"/>
                  </a:cubicBezTo>
                  <a:cubicBezTo>
                    <a:pt x="5003" y="4326"/>
                    <a:pt x="2267" y="2746"/>
                    <a:pt x="2267" y="2746"/>
                  </a:cubicBezTo>
                  <a:cubicBezTo>
                    <a:pt x="2571" y="2199"/>
                    <a:pt x="3301" y="10"/>
                    <a:pt x="3301" y="10"/>
                  </a:cubicBezTo>
                  <a:cubicBezTo>
                    <a:pt x="3251" y="4"/>
                    <a:pt x="3201" y="0"/>
                    <a:pt x="3150" y="0"/>
                  </a:cubicBezTo>
                  <a:close/>
                </a:path>
              </a:pathLst>
            </a:custGeom>
            <a:solidFill>
              <a:srgbClr val="3D19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1523;p56"/>
            <p:cNvSpPr/>
            <p:nvPr/>
          </p:nvSpPr>
          <p:spPr>
            <a:xfrm>
              <a:off x="3422707" y="2695177"/>
              <a:ext cx="222593" cy="175172"/>
            </a:xfrm>
            <a:custGeom>
              <a:avLst/>
              <a:gdLst/>
              <a:ahLst/>
              <a:cxnLst/>
              <a:rect l="l" t="t" r="r" b="b"/>
              <a:pathLst>
                <a:path w="3497" h="2752" extrusionOk="0">
                  <a:moveTo>
                    <a:pt x="2615" y="0"/>
                  </a:moveTo>
                  <a:cubicBezTo>
                    <a:pt x="2615" y="0"/>
                    <a:pt x="1" y="1641"/>
                    <a:pt x="92" y="2310"/>
                  </a:cubicBezTo>
                  <a:cubicBezTo>
                    <a:pt x="141" y="2593"/>
                    <a:pt x="344" y="2751"/>
                    <a:pt x="641" y="2751"/>
                  </a:cubicBezTo>
                  <a:cubicBezTo>
                    <a:pt x="1079" y="2751"/>
                    <a:pt x="1720" y="2408"/>
                    <a:pt x="2372" y="1611"/>
                  </a:cubicBezTo>
                  <a:cubicBezTo>
                    <a:pt x="3496" y="243"/>
                    <a:pt x="2615" y="0"/>
                    <a:pt x="2615" y="0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1524;p56"/>
            <p:cNvSpPr/>
            <p:nvPr/>
          </p:nvSpPr>
          <p:spPr>
            <a:xfrm>
              <a:off x="2213519" y="2471850"/>
              <a:ext cx="251555" cy="160850"/>
            </a:xfrm>
            <a:custGeom>
              <a:avLst/>
              <a:gdLst/>
              <a:ahLst/>
              <a:cxnLst/>
              <a:rect l="l" t="t" r="r" b="b"/>
              <a:pathLst>
                <a:path w="3952" h="2527" extrusionOk="0">
                  <a:moveTo>
                    <a:pt x="2186" y="1"/>
                  </a:moveTo>
                  <a:cubicBezTo>
                    <a:pt x="1416" y="1"/>
                    <a:pt x="643" y="232"/>
                    <a:pt x="0" y="688"/>
                  </a:cubicBezTo>
                  <a:cubicBezTo>
                    <a:pt x="138" y="1607"/>
                    <a:pt x="901" y="2526"/>
                    <a:pt x="2342" y="2526"/>
                  </a:cubicBezTo>
                  <a:cubicBezTo>
                    <a:pt x="2808" y="2526"/>
                    <a:pt x="3343" y="2430"/>
                    <a:pt x="3952" y="2208"/>
                  </a:cubicBezTo>
                  <a:lnTo>
                    <a:pt x="3952" y="445"/>
                  </a:lnTo>
                  <a:cubicBezTo>
                    <a:pt x="3412" y="148"/>
                    <a:pt x="2800" y="1"/>
                    <a:pt x="2186" y="1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1525;p56"/>
            <p:cNvSpPr/>
            <p:nvPr/>
          </p:nvSpPr>
          <p:spPr>
            <a:xfrm>
              <a:off x="2205753" y="2381337"/>
              <a:ext cx="259320" cy="134370"/>
            </a:xfrm>
            <a:custGeom>
              <a:avLst/>
              <a:gdLst/>
              <a:ahLst/>
              <a:cxnLst/>
              <a:rect l="l" t="t" r="r" b="b"/>
              <a:pathLst>
                <a:path w="4074" h="2111" extrusionOk="0">
                  <a:moveTo>
                    <a:pt x="2123" y="0"/>
                  </a:moveTo>
                  <a:cubicBezTo>
                    <a:pt x="1720" y="0"/>
                    <a:pt x="1286" y="93"/>
                    <a:pt x="852" y="347"/>
                  </a:cubicBezTo>
                  <a:cubicBezTo>
                    <a:pt x="244" y="681"/>
                    <a:pt x="1" y="1411"/>
                    <a:pt x="122" y="2110"/>
                  </a:cubicBezTo>
                  <a:cubicBezTo>
                    <a:pt x="765" y="1654"/>
                    <a:pt x="1529" y="1423"/>
                    <a:pt x="2295" y="1423"/>
                  </a:cubicBezTo>
                  <a:cubicBezTo>
                    <a:pt x="2907" y="1423"/>
                    <a:pt x="3521" y="1570"/>
                    <a:pt x="4074" y="1867"/>
                  </a:cubicBezTo>
                  <a:lnTo>
                    <a:pt x="4074" y="681"/>
                  </a:lnTo>
                  <a:cubicBezTo>
                    <a:pt x="4074" y="681"/>
                    <a:pt x="3214" y="0"/>
                    <a:pt x="2123" y="0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1526;p56"/>
            <p:cNvSpPr/>
            <p:nvPr/>
          </p:nvSpPr>
          <p:spPr>
            <a:xfrm>
              <a:off x="2288946" y="2481817"/>
              <a:ext cx="156776" cy="132652"/>
            </a:xfrm>
            <a:custGeom>
              <a:avLst/>
              <a:gdLst/>
              <a:ahLst/>
              <a:cxnLst/>
              <a:rect l="l" t="t" r="r" b="b"/>
              <a:pathLst>
                <a:path w="2463" h="2084" extrusionOk="0">
                  <a:moveTo>
                    <a:pt x="1049" y="1"/>
                  </a:moveTo>
                  <a:cubicBezTo>
                    <a:pt x="692" y="1"/>
                    <a:pt x="320" y="85"/>
                    <a:pt x="1" y="161"/>
                  </a:cubicBezTo>
                  <a:cubicBezTo>
                    <a:pt x="1" y="161"/>
                    <a:pt x="1" y="191"/>
                    <a:pt x="31" y="191"/>
                  </a:cubicBezTo>
                  <a:cubicBezTo>
                    <a:pt x="60" y="192"/>
                    <a:pt x="90" y="193"/>
                    <a:pt x="120" y="193"/>
                  </a:cubicBezTo>
                  <a:cubicBezTo>
                    <a:pt x="411" y="193"/>
                    <a:pt x="745" y="134"/>
                    <a:pt x="1065" y="134"/>
                  </a:cubicBezTo>
                  <a:cubicBezTo>
                    <a:pt x="1435" y="134"/>
                    <a:pt x="1788" y="213"/>
                    <a:pt x="2037" y="556"/>
                  </a:cubicBezTo>
                  <a:cubicBezTo>
                    <a:pt x="2311" y="951"/>
                    <a:pt x="2280" y="1528"/>
                    <a:pt x="2280" y="2015"/>
                  </a:cubicBezTo>
                  <a:cubicBezTo>
                    <a:pt x="2296" y="2060"/>
                    <a:pt x="2334" y="2083"/>
                    <a:pt x="2368" y="2083"/>
                  </a:cubicBezTo>
                  <a:cubicBezTo>
                    <a:pt x="2402" y="2083"/>
                    <a:pt x="2432" y="2060"/>
                    <a:pt x="2432" y="2015"/>
                  </a:cubicBezTo>
                  <a:cubicBezTo>
                    <a:pt x="2463" y="1468"/>
                    <a:pt x="2432" y="768"/>
                    <a:pt x="2007" y="343"/>
                  </a:cubicBezTo>
                  <a:cubicBezTo>
                    <a:pt x="1749" y="85"/>
                    <a:pt x="1407" y="1"/>
                    <a:pt x="104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1527;p56"/>
            <p:cNvSpPr/>
            <p:nvPr/>
          </p:nvSpPr>
          <p:spPr>
            <a:xfrm>
              <a:off x="2355016" y="2520008"/>
              <a:ext cx="90259" cy="54550"/>
            </a:xfrm>
            <a:custGeom>
              <a:avLst/>
              <a:gdLst/>
              <a:ahLst/>
              <a:cxnLst/>
              <a:rect l="l" t="t" r="r" b="b"/>
              <a:pathLst>
                <a:path w="1418" h="857" extrusionOk="0">
                  <a:moveTo>
                    <a:pt x="481" y="0"/>
                  </a:moveTo>
                  <a:cubicBezTo>
                    <a:pt x="332" y="0"/>
                    <a:pt x="178" y="50"/>
                    <a:pt x="27" y="168"/>
                  </a:cubicBezTo>
                  <a:cubicBezTo>
                    <a:pt x="0" y="195"/>
                    <a:pt x="42" y="266"/>
                    <a:pt x="73" y="266"/>
                  </a:cubicBezTo>
                  <a:cubicBezTo>
                    <a:pt x="78" y="266"/>
                    <a:pt x="83" y="264"/>
                    <a:pt x="87" y="260"/>
                  </a:cubicBezTo>
                  <a:cubicBezTo>
                    <a:pt x="227" y="190"/>
                    <a:pt x="353" y="152"/>
                    <a:pt x="473" y="152"/>
                  </a:cubicBezTo>
                  <a:cubicBezTo>
                    <a:pt x="614" y="152"/>
                    <a:pt x="746" y="205"/>
                    <a:pt x="878" y="320"/>
                  </a:cubicBezTo>
                  <a:cubicBezTo>
                    <a:pt x="1030" y="472"/>
                    <a:pt x="1151" y="655"/>
                    <a:pt x="1273" y="837"/>
                  </a:cubicBezTo>
                  <a:cubicBezTo>
                    <a:pt x="1287" y="851"/>
                    <a:pt x="1302" y="857"/>
                    <a:pt x="1317" y="857"/>
                  </a:cubicBezTo>
                  <a:cubicBezTo>
                    <a:pt x="1369" y="857"/>
                    <a:pt x="1418" y="786"/>
                    <a:pt x="1394" y="716"/>
                  </a:cubicBezTo>
                  <a:cubicBezTo>
                    <a:pt x="1219" y="342"/>
                    <a:pt x="868" y="0"/>
                    <a:pt x="48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1528;p56"/>
            <p:cNvSpPr/>
            <p:nvPr/>
          </p:nvSpPr>
          <p:spPr>
            <a:xfrm>
              <a:off x="3610416" y="2475324"/>
              <a:ext cx="253464" cy="160850"/>
            </a:xfrm>
            <a:custGeom>
              <a:avLst/>
              <a:gdLst/>
              <a:ahLst/>
              <a:cxnLst/>
              <a:rect l="l" t="t" r="r" b="b"/>
              <a:pathLst>
                <a:path w="3982" h="2527" extrusionOk="0">
                  <a:moveTo>
                    <a:pt x="1781" y="1"/>
                  </a:moveTo>
                  <a:cubicBezTo>
                    <a:pt x="1166" y="1"/>
                    <a:pt x="553" y="148"/>
                    <a:pt x="0" y="445"/>
                  </a:cubicBezTo>
                  <a:lnTo>
                    <a:pt x="0" y="2208"/>
                  </a:lnTo>
                  <a:cubicBezTo>
                    <a:pt x="608" y="2430"/>
                    <a:pt x="1146" y="2526"/>
                    <a:pt x="1614" y="2526"/>
                  </a:cubicBezTo>
                  <a:cubicBezTo>
                    <a:pt x="3064" y="2526"/>
                    <a:pt x="3844" y="1607"/>
                    <a:pt x="3982" y="688"/>
                  </a:cubicBezTo>
                  <a:cubicBezTo>
                    <a:pt x="3323" y="232"/>
                    <a:pt x="2551" y="1"/>
                    <a:pt x="1781" y="1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1529;p56"/>
            <p:cNvSpPr/>
            <p:nvPr/>
          </p:nvSpPr>
          <p:spPr>
            <a:xfrm>
              <a:off x="3610416" y="2384812"/>
              <a:ext cx="259320" cy="134370"/>
            </a:xfrm>
            <a:custGeom>
              <a:avLst/>
              <a:gdLst/>
              <a:ahLst/>
              <a:cxnLst/>
              <a:rect l="l" t="t" r="r" b="b"/>
              <a:pathLst>
                <a:path w="4074" h="2111" extrusionOk="0">
                  <a:moveTo>
                    <a:pt x="1963" y="0"/>
                  </a:moveTo>
                  <a:cubicBezTo>
                    <a:pt x="860" y="0"/>
                    <a:pt x="0" y="681"/>
                    <a:pt x="0" y="681"/>
                  </a:cubicBezTo>
                  <a:lnTo>
                    <a:pt x="0" y="1867"/>
                  </a:lnTo>
                  <a:cubicBezTo>
                    <a:pt x="553" y="1570"/>
                    <a:pt x="1166" y="1423"/>
                    <a:pt x="1781" y="1423"/>
                  </a:cubicBezTo>
                  <a:cubicBezTo>
                    <a:pt x="2551" y="1423"/>
                    <a:pt x="3323" y="1654"/>
                    <a:pt x="3982" y="2110"/>
                  </a:cubicBezTo>
                  <a:cubicBezTo>
                    <a:pt x="4073" y="1411"/>
                    <a:pt x="3830" y="681"/>
                    <a:pt x="3252" y="347"/>
                  </a:cubicBezTo>
                  <a:cubicBezTo>
                    <a:pt x="2810" y="93"/>
                    <a:pt x="2370" y="0"/>
                    <a:pt x="1963" y="0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1530;p56"/>
            <p:cNvSpPr/>
            <p:nvPr/>
          </p:nvSpPr>
          <p:spPr>
            <a:xfrm>
              <a:off x="3631675" y="2481817"/>
              <a:ext cx="156776" cy="132652"/>
            </a:xfrm>
            <a:custGeom>
              <a:avLst/>
              <a:gdLst/>
              <a:ahLst/>
              <a:cxnLst/>
              <a:rect l="l" t="t" r="r" b="b"/>
              <a:pathLst>
                <a:path w="2463" h="2084" extrusionOk="0">
                  <a:moveTo>
                    <a:pt x="1383" y="1"/>
                  </a:moveTo>
                  <a:cubicBezTo>
                    <a:pt x="1026" y="1"/>
                    <a:pt x="684" y="85"/>
                    <a:pt x="426" y="343"/>
                  </a:cubicBezTo>
                  <a:cubicBezTo>
                    <a:pt x="0" y="768"/>
                    <a:pt x="0" y="1468"/>
                    <a:pt x="0" y="2015"/>
                  </a:cubicBezTo>
                  <a:cubicBezTo>
                    <a:pt x="0" y="2060"/>
                    <a:pt x="38" y="2083"/>
                    <a:pt x="76" y="2083"/>
                  </a:cubicBezTo>
                  <a:cubicBezTo>
                    <a:pt x="114" y="2083"/>
                    <a:pt x="152" y="2060"/>
                    <a:pt x="152" y="2015"/>
                  </a:cubicBezTo>
                  <a:cubicBezTo>
                    <a:pt x="152" y="1528"/>
                    <a:pt x="122" y="981"/>
                    <a:pt x="426" y="556"/>
                  </a:cubicBezTo>
                  <a:cubicBezTo>
                    <a:pt x="654" y="221"/>
                    <a:pt x="988" y="138"/>
                    <a:pt x="1349" y="138"/>
                  </a:cubicBezTo>
                  <a:cubicBezTo>
                    <a:pt x="1710" y="138"/>
                    <a:pt x="2098" y="221"/>
                    <a:pt x="2432" y="221"/>
                  </a:cubicBezTo>
                  <a:cubicBezTo>
                    <a:pt x="2462" y="191"/>
                    <a:pt x="2462" y="161"/>
                    <a:pt x="2432" y="161"/>
                  </a:cubicBezTo>
                  <a:cubicBezTo>
                    <a:pt x="2113" y="85"/>
                    <a:pt x="1741" y="1"/>
                    <a:pt x="1383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1531;p56"/>
            <p:cNvSpPr/>
            <p:nvPr/>
          </p:nvSpPr>
          <p:spPr>
            <a:xfrm>
              <a:off x="3630211" y="2520008"/>
              <a:ext cx="91914" cy="54614"/>
            </a:xfrm>
            <a:custGeom>
              <a:avLst/>
              <a:gdLst/>
              <a:ahLst/>
              <a:cxnLst/>
              <a:rect l="l" t="t" r="r" b="b"/>
              <a:pathLst>
                <a:path w="1444" h="858" extrusionOk="0">
                  <a:moveTo>
                    <a:pt x="945" y="1"/>
                  </a:moveTo>
                  <a:cubicBezTo>
                    <a:pt x="564" y="1"/>
                    <a:pt x="222" y="349"/>
                    <a:pt x="23" y="746"/>
                  </a:cubicBezTo>
                  <a:cubicBezTo>
                    <a:pt x="0" y="793"/>
                    <a:pt x="48" y="857"/>
                    <a:pt x="100" y="857"/>
                  </a:cubicBezTo>
                  <a:cubicBezTo>
                    <a:pt x="115" y="857"/>
                    <a:pt x="131" y="851"/>
                    <a:pt x="145" y="837"/>
                  </a:cubicBezTo>
                  <a:cubicBezTo>
                    <a:pt x="297" y="655"/>
                    <a:pt x="388" y="472"/>
                    <a:pt x="540" y="320"/>
                  </a:cubicBezTo>
                  <a:cubicBezTo>
                    <a:pt x="667" y="209"/>
                    <a:pt x="803" y="164"/>
                    <a:pt x="942" y="164"/>
                  </a:cubicBezTo>
                  <a:cubicBezTo>
                    <a:pt x="1069" y="164"/>
                    <a:pt x="1200" y="202"/>
                    <a:pt x="1330" y="260"/>
                  </a:cubicBezTo>
                  <a:cubicBezTo>
                    <a:pt x="1339" y="264"/>
                    <a:pt x="1347" y="266"/>
                    <a:pt x="1356" y="266"/>
                  </a:cubicBezTo>
                  <a:cubicBezTo>
                    <a:pt x="1406" y="266"/>
                    <a:pt x="1444" y="195"/>
                    <a:pt x="1391" y="168"/>
                  </a:cubicBezTo>
                  <a:cubicBezTo>
                    <a:pt x="1241" y="51"/>
                    <a:pt x="1090" y="1"/>
                    <a:pt x="94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1532;p56"/>
            <p:cNvSpPr/>
            <p:nvPr/>
          </p:nvSpPr>
          <p:spPr>
            <a:xfrm>
              <a:off x="2438654" y="1808128"/>
              <a:ext cx="1222128" cy="1153702"/>
            </a:xfrm>
            <a:custGeom>
              <a:avLst/>
              <a:gdLst/>
              <a:ahLst/>
              <a:cxnLst/>
              <a:rect l="l" t="t" r="r" b="b"/>
              <a:pathLst>
                <a:path w="19200" h="18125" extrusionOk="0">
                  <a:moveTo>
                    <a:pt x="7226" y="0"/>
                  </a:moveTo>
                  <a:cubicBezTo>
                    <a:pt x="3467" y="0"/>
                    <a:pt x="1" y="1917"/>
                    <a:pt x="172" y="9103"/>
                  </a:cubicBezTo>
                  <a:cubicBezTo>
                    <a:pt x="172" y="9103"/>
                    <a:pt x="80" y="12477"/>
                    <a:pt x="871" y="14179"/>
                  </a:cubicBezTo>
                  <a:cubicBezTo>
                    <a:pt x="1691" y="15851"/>
                    <a:pt x="4427" y="17735"/>
                    <a:pt x="8075" y="18070"/>
                  </a:cubicBezTo>
                  <a:cubicBezTo>
                    <a:pt x="8470" y="18106"/>
                    <a:pt x="8878" y="18124"/>
                    <a:pt x="9295" y="18124"/>
                  </a:cubicBezTo>
                  <a:cubicBezTo>
                    <a:pt x="12725" y="18124"/>
                    <a:pt x="16673" y="16902"/>
                    <a:pt x="17649" y="14544"/>
                  </a:cubicBezTo>
                  <a:cubicBezTo>
                    <a:pt x="18774" y="11930"/>
                    <a:pt x="19199" y="10106"/>
                    <a:pt x="18865" y="7401"/>
                  </a:cubicBezTo>
                  <a:cubicBezTo>
                    <a:pt x="18531" y="4726"/>
                    <a:pt x="18379" y="3541"/>
                    <a:pt x="15886" y="2325"/>
                  </a:cubicBezTo>
                  <a:cubicBezTo>
                    <a:pt x="14669" y="1746"/>
                    <a:pt x="10814" y="0"/>
                    <a:pt x="7226" y="0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1533;p56"/>
            <p:cNvSpPr/>
            <p:nvPr/>
          </p:nvSpPr>
          <p:spPr>
            <a:xfrm>
              <a:off x="2997069" y="2386721"/>
              <a:ext cx="87140" cy="148183"/>
            </a:xfrm>
            <a:custGeom>
              <a:avLst/>
              <a:gdLst/>
              <a:ahLst/>
              <a:cxnLst/>
              <a:rect l="l" t="t" r="r" b="b"/>
              <a:pathLst>
                <a:path w="1369" h="2328" extrusionOk="0">
                  <a:moveTo>
                    <a:pt x="322" y="1"/>
                  </a:moveTo>
                  <a:cubicBezTo>
                    <a:pt x="305" y="1"/>
                    <a:pt x="274" y="22"/>
                    <a:pt x="274" y="44"/>
                  </a:cubicBezTo>
                  <a:cubicBezTo>
                    <a:pt x="183" y="317"/>
                    <a:pt x="153" y="651"/>
                    <a:pt x="92" y="925"/>
                  </a:cubicBezTo>
                  <a:cubicBezTo>
                    <a:pt x="61" y="1138"/>
                    <a:pt x="1" y="1381"/>
                    <a:pt x="92" y="1563"/>
                  </a:cubicBezTo>
                  <a:cubicBezTo>
                    <a:pt x="153" y="1715"/>
                    <a:pt x="305" y="1806"/>
                    <a:pt x="457" y="1806"/>
                  </a:cubicBezTo>
                  <a:cubicBezTo>
                    <a:pt x="548" y="1806"/>
                    <a:pt x="609" y="1746"/>
                    <a:pt x="669" y="1685"/>
                  </a:cubicBezTo>
                  <a:cubicBezTo>
                    <a:pt x="700" y="1685"/>
                    <a:pt x="761" y="1624"/>
                    <a:pt x="791" y="1624"/>
                  </a:cubicBezTo>
                  <a:cubicBezTo>
                    <a:pt x="831" y="1584"/>
                    <a:pt x="865" y="1563"/>
                    <a:pt x="892" y="1563"/>
                  </a:cubicBezTo>
                  <a:cubicBezTo>
                    <a:pt x="946" y="1563"/>
                    <a:pt x="973" y="1644"/>
                    <a:pt x="973" y="1806"/>
                  </a:cubicBezTo>
                  <a:cubicBezTo>
                    <a:pt x="1125" y="1989"/>
                    <a:pt x="1064" y="2110"/>
                    <a:pt x="852" y="2141"/>
                  </a:cubicBezTo>
                  <a:cubicBezTo>
                    <a:pt x="769" y="2196"/>
                    <a:pt x="786" y="2327"/>
                    <a:pt x="882" y="2327"/>
                  </a:cubicBezTo>
                  <a:cubicBezTo>
                    <a:pt x="891" y="2327"/>
                    <a:pt x="902" y="2326"/>
                    <a:pt x="912" y="2323"/>
                  </a:cubicBezTo>
                  <a:cubicBezTo>
                    <a:pt x="1125" y="2232"/>
                    <a:pt x="1368" y="2019"/>
                    <a:pt x="1338" y="1746"/>
                  </a:cubicBezTo>
                  <a:cubicBezTo>
                    <a:pt x="1308" y="1563"/>
                    <a:pt x="1125" y="1381"/>
                    <a:pt x="912" y="1381"/>
                  </a:cubicBezTo>
                  <a:cubicBezTo>
                    <a:pt x="791" y="1411"/>
                    <a:pt x="730" y="1503"/>
                    <a:pt x="578" y="1563"/>
                  </a:cubicBezTo>
                  <a:cubicBezTo>
                    <a:pt x="508" y="1594"/>
                    <a:pt x="449" y="1608"/>
                    <a:pt x="401" y="1608"/>
                  </a:cubicBezTo>
                  <a:cubicBezTo>
                    <a:pt x="118" y="1608"/>
                    <a:pt x="192" y="1133"/>
                    <a:pt x="244" y="925"/>
                  </a:cubicBezTo>
                  <a:cubicBezTo>
                    <a:pt x="274" y="682"/>
                    <a:pt x="457" y="287"/>
                    <a:pt x="335" y="13"/>
                  </a:cubicBezTo>
                  <a:cubicBezTo>
                    <a:pt x="335" y="4"/>
                    <a:pt x="330" y="1"/>
                    <a:pt x="32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1534;p56"/>
            <p:cNvSpPr/>
            <p:nvPr/>
          </p:nvSpPr>
          <p:spPr>
            <a:xfrm>
              <a:off x="2633364" y="2209261"/>
              <a:ext cx="114193" cy="80457"/>
            </a:xfrm>
            <a:custGeom>
              <a:avLst/>
              <a:gdLst/>
              <a:ahLst/>
              <a:cxnLst/>
              <a:rect l="l" t="t" r="r" b="b"/>
              <a:pathLst>
                <a:path w="1794" h="1264" extrusionOk="0">
                  <a:moveTo>
                    <a:pt x="1616" y="1"/>
                  </a:moveTo>
                  <a:cubicBezTo>
                    <a:pt x="982" y="1"/>
                    <a:pt x="116" y="611"/>
                    <a:pt x="0" y="1221"/>
                  </a:cubicBezTo>
                  <a:cubicBezTo>
                    <a:pt x="0" y="1242"/>
                    <a:pt x="15" y="1264"/>
                    <a:pt x="35" y="1264"/>
                  </a:cubicBezTo>
                  <a:cubicBezTo>
                    <a:pt x="43" y="1264"/>
                    <a:pt x="52" y="1260"/>
                    <a:pt x="61" y="1251"/>
                  </a:cubicBezTo>
                  <a:cubicBezTo>
                    <a:pt x="517" y="643"/>
                    <a:pt x="973" y="309"/>
                    <a:pt x="1702" y="157"/>
                  </a:cubicBezTo>
                  <a:cubicBezTo>
                    <a:pt x="1794" y="126"/>
                    <a:pt x="1763" y="5"/>
                    <a:pt x="1702" y="5"/>
                  </a:cubicBezTo>
                  <a:cubicBezTo>
                    <a:pt x="1674" y="2"/>
                    <a:pt x="1645" y="1"/>
                    <a:pt x="1616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1535;p56"/>
            <p:cNvSpPr/>
            <p:nvPr/>
          </p:nvSpPr>
          <p:spPr>
            <a:xfrm>
              <a:off x="3314372" y="2196212"/>
              <a:ext cx="124568" cy="55823"/>
            </a:xfrm>
            <a:custGeom>
              <a:avLst/>
              <a:gdLst/>
              <a:ahLst/>
              <a:cxnLst/>
              <a:rect l="l" t="t" r="r" b="b"/>
              <a:pathLst>
                <a:path w="1957" h="877" extrusionOk="0">
                  <a:moveTo>
                    <a:pt x="347" y="1"/>
                  </a:moveTo>
                  <a:cubicBezTo>
                    <a:pt x="248" y="1"/>
                    <a:pt x="152" y="9"/>
                    <a:pt x="61" y="27"/>
                  </a:cubicBezTo>
                  <a:cubicBezTo>
                    <a:pt x="1" y="27"/>
                    <a:pt x="31" y="88"/>
                    <a:pt x="61" y="119"/>
                  </a:cubicBezTo>
                  <a:cubicBezTo>
                    <a:pt x="669" y="271"/>
                    <a:pt x="1277" y="362"/>
                    <a:pt x="1763" y="848"/>
                  </a:cubicBezTo>
                  <a:cubicBezTo>
                    <a:pt x="1783" y="868"/>
                    <a:pt x="1804" y="876"/>
                    <a:pt x="1825" y="876"/>
                  </a:cubicBezTo>
                  <a:cubicBezTo>
                    <a:pt x="1897" y="876"/>
                    <a:pt x="1956" y="768"/>
                    <a:pt x="1885" y="696"/>
                  </a:cubicBezTo>
                  <a:cubicBezTo>
                    <a:pt x="1575" y="282"/>
                    <a:pt x="912" y="1"/>
                    <a:pt x="347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1536;p56"/>
            <p:cNvSpPr/>
            <p:nvPr/>
          </p:nvSpPr>
          <p:spPr>
            <a:xfrm>
              <a:off x="2615924" y="2569401"/>
              <a:ext cx="226412" cy="212854"/>
            </a:xfrm>
            <a:custGeom>
              <a:avLst/>
              <a:gdLst/>
              <a:ahLst/>
              <a:cxnLst/>
              <a:rect l="l" t="t" r="r" b="b"/>
              <a:pathLst>
                <a:path w="3557" h="3344" extrusionOk="0">
                  <a:moveTo>
                    <a:pt x="1764" y="0"/>
                  </a:moveTo>
                  <a:cubicBezTo>
                    <a:pt x="791" y="0"/>
                    <a:pt x="1" y="760"/>
                    <a:pt x="1" y="1672"/>
                  </a:cubicBezTo>
                  <a:cubicBezTo>
                    <a:pt x="1" y="2584"/>
                    <a:pt x="791" y="3344"/>
                    <a:pt x="1764" y="3344"/>
                  </a:cubicBezTo>
                  <a:cubicBezTo>
                    <a:pt x="2767" y="3344"/>
                    <a:pt x="3557" y="2614"/>
                    <a:pt x="3557" y="1672"/>
                  </a:cubicBezTo>
                  <a:cubicBezTo>
                    <a:pt x="3557" y="760"/>
                    <a:pt x="2767" y="0"/>
                    <a:pt x="1764" y="0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1537;p56"/>
            <p:cNvSpPr/>
            <p:nvPr/>
          </p:nvSpPr>
          <p:spPr>
            <a:xfrm>
              <a:off x="3236972" y="2569401"/>
              <a:ext cx="228385" cy="212854"/>
            </a:xfrm>
            <a:custGeom>
              <a:avLst/>
              <a:gdLst/>
              <a:ahLst/>
              <a:cxnLst/>
              <a:rect l="l" t="t" r="r" b="b"/>
              <a:pathLst>
                <a:path w="3588" h="3344" extrusionOk="0">
                  <a:moveTo>
                    <a:pt x="1794" y="0"/>
                  </a:moveTo>
                  <a:cubicBezTo>
                    <a:pt x="791" y="0"/>
                    <a:pt x="1" y="760"/>
                    <a:pt x="1" y="1672"/>
                  </a:cubicBezTo>
                  <a:cubicBezTo>
                    <a:pt x="1" y="2584"/>
                    <a:pt x="791" y="3344"/>
                    <a:pt x="1794" y="3344"/>
                  </a:cubicBezTo>
                  <a:cubicBezTo>
                    <a:pt x="2767" y="3344"/>
                    <a:pt x="3587" y="2614"/>
                    <a:pt x="3587" y="1672"/>
                  </a:cubicBezTo>
                  <a:cubicBezTo>
                    <a:pt x="3587" y="760"/>
                    <a:pt x="2767" y="0"/>
                    <a:pt x="1794" y="0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1538;p56"/>
            <p:cNvSpPr/>
            <p:nvPr/>
          </p:nvSpPr>
          <p:spPr>
            <a:xfrm>
              <a:off x="3206037" y="2354068"/>
              <a:ext cx="170334" cy="132652"/>
            </a:xfrm>
            <a:custGeom>
              <a:avLst/>
              <a:gdLst/>
              <a:ahLst/>
              <a:cxnLst/>
              <a:rect l="l" t="t" r="r" b="b"/>
              <a:pathLst>
                <a:path w="2676" h="2084" extrusionOk="0">
                  <a:moveTo>
                    <a:pt x="1451" y="1"/>
                  </a:moveTo>
                  <a:cubicBezTo>
                    <a:pt x="1405" y="1"/>
                    <a:pt x="1357" y="4"/>
                    <a:pt x="1307" y="9"/>
                  </a:cubicBezTo>
                  <a:cubicBezTo>
                    <a:pt x="395" y="101"/>
                    <a:pt x="0" y="1256"/>
                    <a:pt x="31" y="2016"/>
                  </a:cubicBezTo>
                  <a:cubicBezTo>
                    <a:pt x="31" y="2061"/>
                    <a:pt x="54" y="2084"/>
                    <a:pt x="76" y="2084"/>
                  </a:cubicBezTo>
                  <a:cubicBezTo>
                    <a:pt x="99" y="2084"/>
                    <a:pt x="122" y="2061"/>
                    <a:pt x="122" y="2016"/>
                  </a:cubicBezTo>
                  <a:cubicBezTo>
                    <a:pt x="213" y="1377"/>
                    <a:pt x="487" y="222"/>
                    <a:pt x="1307" y="161"/>
                  </a:cubicBezTo>
                  <a:cubicBezTo>
                    <a:pt x="1345" y="158"/>
                    <a:pt x="1382" y="156"/>
                    <a:pt x="1417" y="156"/>
                  </a:cubicBezTo>
                  <a:cubicBezTo>
                    <a:pt x="2339" y="156"/>
                    <a:pt x="2317" y="1281"/>
                    <a:pt x="2493" y="1955"/>
                  </a:cubicBezTo>
                  <a:cubicBezTo>
                    <a:pt x="2506" y="1993"/>
                    <a:pt x="2540" y="2010"/>
                    <a:pt x="2575" y="2010"/>
                  </a:cubicBezTo>
                  <a:cubicBezTo>
                    <a:pt x="2624" y="2010"/>
                    <a:pt x="2675" y="1977"/>
                    <a:pt x="2675" y="1924"/>
                  </a:cubicBezTo>
                  <a:cubicBezTo>
                    <a:pt x="2588" y="1142"/>
                    <a:pt x="2391" y="1"/>
                    <a:pt x="145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1539;p56"/>
            <p:cNvSpPr/>
            <p:nvPr/>
          </p:nvSpPr>
          <p:spPr>
            <a:xfrm>
              <a:off x="2720440" y="2354068"/>
              <a:ext cx="168361" cy="132652"/>
            </a:xfrm>
            <a:custGeom>
              <a:avLst/>
              <a:gdLst/>
              <a:ahLst/>
              <a:cxnLst/>
              <a:rect l="l" t="t" r="r" b="b"/>
              <a:pathLst>
                <a:path w="2645" h="2084" extrusionOk="0">
                  <a:moveTo>
                    <a:pt x="1220" y="1"/>
                  </a:moveTo>
                  <a:cubicBezTo>
                    <a:pt x="254" y="1"/>
                    <a:pt x="58" y="1142"/>
                    <a:pt x="0" y="1924"/>
                  </a:cubicBezTo>
                  <a:cubicBezTo>
                    <a:pt x="0" y="1977"/>
                    <a:pt x="51" y="2010"/>
                    <a:pt x="100" y="2010"/>
                  </a:cubicBezTo>
                  <a:cubicBezTo>
                    <a:pt x="136" y="2010"/>
                    <a:pt x="170" y="1993"/>
                    <a:pt x="182" y="1955"/>
                  </a:cubicBezTo>
                  <a:cubicBezTo>
                    <a:pt x="358" y="1281"/>
                    <a:pt x="308" y="156"/>
                    <a:pt x="1255" y="156"/>
                  </a:cubicBezTo>
                  <a:cubicBezTo>
                    <a:pt x="1291" y="156"/>
                    <a:pt x="1329" y="158"/>
                    <a:pt x="1368" y="161"/>
                  </a:cubicBezTo>
                  <a:cubicBezTo>
                    <a:pt x="2189" y="222"/>
                    <a:pt x="2462" y="1347"/>
                    <a:pt x="2523" y="2016"/>
                  </a:cubicBezTo>
                  <a:cubicBezTo>
                    <a:pt x="2538" y="2061"/>
                    <a:pt x="2568" y="2084"/>
                    <a:pt x="2595" y="2084"/>
                  </a:cubicBezTo>
                  <a:cubicBezTo>
                    <a:pt x="2622" y="2084"/>
                    <a:pt x="2644" y="2061"/>
                    <a:pt x="2644" y="2016"/>
                  </a:cubicBezTo>
                  <a:cubicBezTo>
                    <a:pt x="2644" y="1256"/>
                    <a:pt x="2280" y="101"/>
                    <a:pt x="1368" y="9"/>
                  </a:cubicBezTo>
                  <a:cubicBezTo>
                    <a:pt x="1317" y="4"/>
                    <a:pt x="1267" y="1"/>
                    <a:pt x="122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1540;p56"/>
            <p:cNvSpPr/>
            <p:nvPr/>
          </p:nvSpPr>
          <p:spPr>
            <a:xfrm>
              <a:off x="2954486" y="2585823"/>
              <a:ext cx="106491" cy="78420"/>
            </a:xfrm>
            <a:custGeom>
              <a:avLst/>
              <a:gdLst/>
              <a:ahLst/>
              <a:cxnLst/>
              <a:rect l="l" t="t" r="r" b="b"/>
              <a:pathLst>
                <a:path w="1673" h="1232" extrusionOk="0">
                  <a:moveTo>
                    <a:pt x="179" y="1"/>
                  </a:moveTo>
                  <a:cubicBezTo>
                    <a:pt x="160" y="1"/>
                    <a:pt x="138" y="16"/>
                    <a:pt x="122" y="46"/>
                  </a:cubicBezTo>
                  <a:cubicBezTo>
                    <a:pt x="1" y="806"/>
                    <a:pt x="974" y="1141"/>
                    <a:pt x="1551" y="1232"/>
                  </a:cubicBezTo>
                  <a:cubicBezTo>
                    <a:pt x="1642" y="1232"/>
                    <a:pt x="1673" y="1110"/>
                    <a:pt x="1612" y="1080"/>
                  </a:cubicBezTo>
                  <a:cubicBezTo>
                    <a:pt x="1308" y="989"/>
                    <a:pt x="1004" y="928"/>
                    <a:pt x="730" y="776"/>
                  </a:cubicBezTo>
                  <a:cubicBezTo>
                    <a:pt x="426" y="624"/>
                    <a:pt x="305" y="381"/>
                    <a:pt x="214" y="46"/>
                  </a:cubicBezTo>
                  <a:cubicBezTo>
                    <a:pt x="214" y="16"/>
                    <a:pt x="198" y="1"/>
                    <a:pt x="17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1541;p56"/>
            <p:cNvSpPr/>
            <p:nvPr/>
          </p:nvSpPr>
          <p:spPr>
            <a:xfrm>
              <a:off x="3136403" y="4424781"/>
              <a:ext cx="5856" cy="64"/>
            </a:xfrm>
            <a:custGeom>
              <a:avLst/>
              <a:gdLst/>
              <a:ahLst/>
              <a:cxnLst/>
              <a:rect l="l" t="t" r="r" b="b"/>
              <a:pathLst>
                <a:path w="92" h="1" extrusionOk="0">
                  <a:moveTo>
                    <a:pt x="0" y="1"/>
                  </a:moveTo>
                  <a:lnTo>
                    <a:pt x="91" y="1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1542;p56"/>
            <p:cNvSpPr/>
            <p:nvPr/>
          </p:nvSpPr>
          <p:spPr>
            <a:xfrm>
              <a:off x="2737817" y="5059387"/>
              <a:ext cx="398656" cy="170843"/>
            </a:xfrm>
            <a:custGeom>
              <a:avLst/>
              <a:gdLst/>
              <a:ahLst/>
              <a:cxnLst/>
              <a:rect l="l" t="t" r="r" b="b"/>
              <a:pathLst>
                <a:path w="6263" h="2684" extrusionOk="0">
                  <a:moveTo>
                    <a:pt x="6262" y="0"/>
                  </a:moveTo>
                  <a:lnTo>
                    <a:pt x="6262" y="0"/>
                  </a:lnTo>
                  <a:cubicBezTo>
                    <a:pt x="4226" y="1034"/>
                    <a:pt x="2189" y="1946"/>
                    <a:pt x="1" y="2189"/>
                  </a:cubicBezTo>
                  <a:cubicBezTo>
                    <a:pt x="1" y="2250"/>
                    <a:pt x="1" y="2280"/>
                    <a:pt x="1" y="2341"/>
                  </a:cubicBezTo>
                  <a:cubicBezTo>
                    <a:pt x="1382" y="2547"/>
                    <a:pt x="2791" y="2683"/>
                    <a:pt x="4199" y="2683"/>
                  </a:cubicBezTo>
                  <a:cubicBezTo>
                    <a:pt x="4868" y="2683"/>
                    <a:pt x="5536" y="2653"/>
                    <a:pt x="6201" y="2584"/>
                  </a:cubicBezTo>
                  <a:lnTo>
                    <a:pt x="6262" y="0"/>
                  </a:ln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543;p56"/>
            <p:cNvSpPr/>
            <p:nvPr/>
          </p:nvSpPr>
          <p:spPr>
            <a:xfrm>
              <a:off x="2737817" y="5204512"/>
              <a:ext cx="396682" cy="664087"/>
            </a:xfrm>
            <a:custGeom>
              <a:avLst/>
              <a:gdLst/>
              <a:ahLst/>
              <a:cxnLst/>
              <a:rect l="l" t="t" r="r" b="b"/>
              <a:pathLst>
                <a:path w="6232" h="10433" extrusionOk="0">
                  <a:moveTo>
                    <a:pt x="1" y="0"/>
                  </a:moveTo>
                  <a:lnTo>
                    <a:pt x="1" y="0"/>
                  </a:lnTo>
                  <a:cubicBezTo>
                    <a:pt x="183" y="4286"/>
                    <a:pt x="517" y="9666"/>
                    <a:pt x="669" y="10091"/>
                  </a:cubicBezTo>
                  <a:cubicBezTo>
                    <a:pt x="669" y="10091"/>
                    <a:pt x="1793" y="10433"/>
                    <a:pt x="3164" y="10433"/>
                  </a:cubicBezTo>
                  <a:cubicBezTo>
                    <a:pt x="4071" y="10433"/>
                    <a:pt x="5087" y="10284"/>
                    <a:pt x="5958" y="9787"/>
                  </a:cubicBezTo>
                  <a:lnTo>
                    <a:pt x="6232" y="304"/>
                  </a:lnTo>
                  <a:lnTo>
                    <a:pt x="6232" y="304"/>
                  </a:lnTo>
                  <a:cubicBezTo>
                    <a:pt x="5659" y="364"/>
                    <a:pt x="5077" y="390"/>
                    <a:pt x="4491" y="390"/>
                  </a:cubicBezTo>
                  <a:cubicBezTo>
                    <a:pt x="2992" y="390"/>
                    <a:pt x="1465" y="219"/>
                    <a:pt x="1" y="0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544;p56"/>
            <p:cNvSpPr/>
            <p:nvPr/>
          </p:nvSpPr>
          <p:spPr>
            <a:xfrm>
              <a:off x="2745582" y="5287705"/>
              <a:ext cx="387007" cy="40738"/>
            </a:xfrm>
            <a:custGeom>
              <a:avLst/>
              <a:gdLst/>
              <a:ahLst/>
              <a:cxnLst/>
              <a:rect l="l" t="t" r="r" b="b"/>
              <a:pathLst>
                <a:path w="6080" h="640" extrusionOk="0">
                  <a:moveTo>
                    <a:pt x="61" y="0"/>
                  </a:moveTo>
                  <a:cubicBezTo>
                    <a:pt x="31" y="0"/>
                    <a:pt x="0" y="61"/>
                    <a:pt x="31" y="61"/>
                  </a:cubicBezTo>
                  <a:cubicBezTo>
                    <a:pt x="968" y="458"/>
                    <a:pt x="2047" y="639"/>
                    <a:pt x="3128" y="639"/>
                  </a:cubicBezTo>
                  <a:cubicBezTo>
                    <a:pt x="4115" y="639"/>
                    <a:pt x="5103" y="488"/>
                    <a:pt x="5988" y="213"/>
                  </a:cubicBezTo>
                  <a:cubicBezTo>
                    <a:pt x="6079" y="182"/>
                    <a:pt x="6049" y="61"/>
                    <a:pt x="5958" y="61"/>
                  </a:cubicBezTo>
                  <a:cubicBezTo>
                    <a:pt x="4955" y="285"/>
                    <a:pt x="3996" y="407"/>
                    <a:pt x="3042" y="407"/>
                  </a:cubicBezTo>
                  <a:cubicBezTo>
                    <a:pt x="2058" y="407"/>
                    <a:pt x="1079" y="278"/>
                    <a:pt x="61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1545;p56"/>
            <p:cNvSpPr/>
            <p:nvPr/>
          </p:nvSpPr>
          <p:spPr>
            <a:xfrm>
              <a:off x="2757167" y="5210750"/>
              <a:ext cx="15531" cy="83257"/>
            </a:xfrm>
            <a:custGeom>
              <a:avLst/>
              <a:gdLst/>
              <a:ahLst/>
              <a:cxnLst/>
              <a:rect l="l" t="t" r="r" b="b"/>
              <a:pathLst>
                <a:path w="244" h="1308" extrusionOk="0">
                  <a:moveTo>
                    <a:pt x="122" y="1"/>
                  </a:moveTo>
                  <a:cubicBezTo>
                    <a:pt x="107" y="1"/>
                    <a:pt x="92" y="8"/>
                    <a:pt x="92" y="24"/>
                  </a:cubicBezTo>
                  <a:cubicBezTo>
                    <a:pt x="31" y="145"/>
                    <a:pt x="31" y="328"/>
                    <a:pt x="31" y="480"/>
                  </a:cubicBezTo>
                  <a:cubicBezTo>
                    <a:pt x="31" y="723"/>
                    <a:pt x="1" y="1027"/>
                    <a:pt x="61" y="1240"/>
                  </a:cubicBezTo>
                  <a:cubicBezTo>
                    <a:pt x="61" y="1285"/>
                    <a:pt x="92" y="1308"/>
                    <a:pt x="126" y="1308"/>
                  </a:cubicBezTo>
                  <a:cubicBezTo>
                    <a:pt x="160" y="1308"/>
                    <a:pt x="198" y="1285"/>
                    <a:pt x="213" y="1240"/>
                  </a:cubicBezTo>
                  <a:cubicBezTo>
                    <a:pt x="244" y="996"/>
                    <a:pt x="213" y="723"/>
                    <a:pt x="183" y="480"/>
                  </a:cubicBezTo>
                  <a:cubicBezTo>
                    <a:pt x="183" y="328"/>
                    <a:pt x="213" y="145"/>
                    <a:pt x="153" y="24"/>
                  </a:cubicBezTo>
                  <a:cubicBezTo>
                    <a:pt x="153" y="8"/>
                    <a:pt x="137" y="1"/>
                    <a:pt x="122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1546;p56"/>
            <p:cNvSpPr/>
            <p:nvPr/>
          </p:nvSpPr>
          <p:spPr>
            <a:xfrm>
              <a:off x="2817126" y="5219980"/>
              <a:ext cx="11712" cy="90005"/>
            </a:xfrm>
            <a:custGeom>
              <a:avLst/>
              <a:gdLst/>
              <a:ahLst/>
              <a:cxnLst/>
              <a:rect l="l" t="t" r="r" b="b"/>
              <a:pathLst>
                <a:path w="184" h="1414" extrusionOk="0">
                  <a:moveTo>
                    <a:pt x="92" y="0"/>
                  </a:moveTo>
                  <a:cubicBezTo>
                    <a:pt x="46" y="0"/>
                    <a:pt x="1" y="31"/>
                    <a:pt x="1" y="91"/>
                  </a:cubicBezTo>
                  <a:cubicBezTo>
                    <a:pt x="1" y="517"/>
                    <a:pt x="31" y="943"/>
                    <a:pt x="31" y="1368"/>
                  </a:cubicBezTo>
                  <a:cubicBezTo>
                    <a:pt x="31" y="1398"/>
                    <a:pt x="62" y="1414"/>
                    <a:pt x="92" y="1414"/>
                  </a:cubicBezTo>
                  <a:cubicBezTo>
                    <a:pt x="122" y="1414"/>
                    <a:pt x="153" y="1398"/>
                    <a:pt x="153" y="1368"/>
                  </a:cubicBezTo>
                  <a:cubicBezTo>
                    <a:pt x="183" y="943"/>
                    <a:pt x="183" y="517"/>
                    <a:pt x="183" y="91"/>
                  </a:cubicBezTo>
                  <a:cubicBezTo>
                    <a:pt x="183" y="31"/>
                    <a:pt x="138" y="0"/>
                    <a:pt x="92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547;p56"/>
            <p:cNvSpPr/>
            <p:nvPr/>
          </p:nvSpPr>
          <p:spPr>
            <a:xfrm>
              <a:off x="2877150" y="5225263"/>
              <a:ext cx="15531" cy="91978"/>
            </a:xfrm>
            <a:custGeom>
              <a:avLst/>
              <a:gdLst/>
              <a:ahLst/>
              <a:cxnLst/>
              <a:rect l="l" t="t" r="r" b="b"/>
              <a:pathLst>
                <a:path w="244" h="1445" extrusionOk="0">
                  <a:moveTo>
                    <a:pt x="125" y="1"/>
                  </a:moveTo>
                  <a:cubicBezTo>
                    <a:pt x="91" y="1"/>
                    <a:pt x="61" y="24"/>
                    <a:pt x="61" y="69"/>
                  </a:cubicBezTo>
                  <a:cubicBezTo>
                    <a:pt x="0" y="495"/>
                    <a:pt x="30" y="951"/>
                    <a:pt x="61" y="1376"/>
                  </a:cubicBezTo>
                  <a:cubicBezTo>
                    <a:pt x="61" y="1422"/>
                    <a:pt x="91" y="1445"/>
                    <a:pt x="122" y="1445"/>
                  </a:cubicBezTo>
                  <a:cubicBezTo>
                    <a:pt x="152" y="1445"/>
                    <a:pt x="182" y="1422"/>
                    <a:pt x="182" y="1376"/>
                  </a:cubicBezTo>
                  <a:cubicBezTo>
                    <a:pt x="213" y="981"/>
                    <a:pt x="243" y="495"/>
                    <a:pt x="213" y="69"/>
                  </a:cubicBezTo>
                  <a:cubicBezTo>
                    <a:pt x="198" y="24"/>
                    <a:pt x="160" y="1"/>
                    <a:pt x="125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548;p56"/>
            <p:cNvSpPr/>
            <p:nvPr/>
          </p:nvSpPr>
          <p:spPr>
            <a:xfrm>
              <a:off x="2940992" y="5228191"/>
              <a:ext cx="19414" cy="93315"/>
            </a:xfrm>
            <a:custGeom>
              <a:avLst/>
              <a:gdLst/>
              <a:ahLst/>
              <a:cxnLst/>
              <a:rect l="l" t="t" r="r" b="b"/>
              <a:pathLst>
                <a:path w="305" h="1466" extrusionOk="0">
                  <a:moveTo>
                    <a:pt x="167" y="0"/>
                  </a:moveTo>
                  <a:cubicBezTo>
                    <a:pt x="114" y="0"/>
                    <a:pt x="61" y="38"/>
                    <a:pt x="61" y="114"/>
                  </a:cubicBezTo>
                  <a:cubicBezTo>
                    <a:pt x="61" y="540"/>
                    <a:pt x="0" y="996"/>
                    <a:pt x="61" y="1452"/>
                  </a:cubicBezTo>
                  <a:cubicBezTo>
                    <a:pt x="71" y="1462"/>
                    <a:pt x="85" y="1465"/>
                    <a:pt x="98" y="1465"/>
                  </a:cubicBezTo>
                  <a:cubicBezTo>
                    <a:pt x="125" y="1465"/>
                    <a:pt x="152" y="1452"/>
                    <a:pt x="152" y="1452"/>
                  </a:cubicBezTo>
                  <a:cubicBezTo>
                    <a:pt x="304" y="1057"/>
                    <a:pt x="304" y="510"/>
                    <a:pt x="274" y="114"/>
                  </a:cubicBezTo>
                  <a:cubicBezTo>
                    <a:pt x="274" y="38"/>
                    <a:pt x="221" y="0"/>
                    <a:pt x="167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1549;p56"/>
            <p:cNvSpPr/>
            <p:nvPr/>
          </p:nvSpPr>
          <p:spPr>
            <a:xfrm>
              <a:off x="3012537" y="5231564"/>
              <a:ext cx="15531" cy="85358"/>
            </a:xfrm>
            <a:custGeom>
              <a:avLst/>
              <a:gdLst/>
              <a:ahLst/>
              <a:cxnLst/>
              <a:rect l="l" t="t" r="r" b="b"/>
              <a:pathLst>
                <a:path w="244" h="1341" extrusionOk="0">
                  <a:moveTo>
                    <a:pt x="92" y="1"/>
                  </a:moveTo>
                  <a:cubicBezTo>
                    <a:pt x="46" y="1"/>
                    <a:pt x="1" y="31"/>
                    <a:pt x="1" y="92"/>
                  </a:cubicBezTo>
                  <a:cubicBezTo>
                    <a:pt x="1" y="487"/>
                    <a:pt x="31" y="882"/>
                    <a:pt x="92" y="1277"/>
                  </a:cubicBezTo>
                  <a:cubicBezTo>
                    <a:pt x="92" y="1315"/>
                    <a:pt x="127" y="1341"/>
                    <a:pt x="161" y="1341"/>
                  </a:cubicBezTo>
                  <a:cubicBezTo>
                    <a:pt x="181" y="1341"/>
                    <a:pt x="202" y="1331"/>
                    <a:pt x="214" y="1308"/>
                  </a:cubicBezTo>
                  <a:cubicBezTo>
                    <a:pt x="244" y="913"/>
                    <a:pt x="214" y="487"/>
                    <a:pt x="183" y="92"/>
                  </a:cubicBezTo>
                  <a:cubicBezTo>
                    <a:pt x="183" y="31"/>
                    <a:pt x="138" y="1"/>
                    <a:pt x="92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1550;p56"/>
            <p:cNvSpPr/>
            <p:nvPr/>
          </p:nvSpPr>
          <p:spPr>
            <a:xfrm>
              <a:off x="3066704" y="5228763"/>
              <a:ext cx="23297" cy="77338"/>
            </a:xfrm>
            <a:custGeom>
              <a:avLst/>
              <a:gdLst/>
              <a:ahLst/>
              <a:cxnLst/>
              <a:rect l="l" t="t" r="r" b="b"/>
              <a:pathLst>
                <a:path w="366" h="1215" extrusionOk="0">
                  <a:moveTo>
                    <a:pt x="214" y="1"/>
                  </a:moveTo>
                  <a:cubicBezTo>
                    <a:pt x="187" y="1"/>
                    <a:pt x="163" y="14"/>
                    <a:pt x="153" y="45"/>
                  </a:cubicBezTo>
                  <a:cubicBezTo>
                    <a:pt x="1" y="409"/>
                    <a:pt x="183" y="805"/>
                    <a:pt x="153" y="1169"/>
                  </a:cubicBezTo>
                  <a:cubicBezTo>
                    <a:pt x="153" y="1200"/>
                    <a:pt x="176" y="1215"/>
                    <a:pt x="198" y="1215"/>
                  </a:cubicBezTo>
                  <a:cubicBezTo>
                    <a:pt x="221" y="1215"/>
                    <a:pt x="244" y="1200"/>
                    <a:pt x="244" y="1169"/>
                  </a:cubicBezTo>
                  <a:cubicBezTo>
                    <a:pt x="366" y="835"/>
                    <a:pt x="244" y="470"/>
                    <a:pt x="335" y="136"/>
                  </a:cubicBezTo>
                  <a:cubicBezTo>
                    <a:pt x="335" y="55"/>
                    <a:pt x="268" y="1"/>
                    <a:pt x="214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1551;p56"/>
            <p:cNvSpPr/>
            <p:nvPr/>
          </p:nvSpPr>
          <p:spPr>
            <a:xfrm>
              <a:off x="2732024" y="5198656"/>
              <a:ext cx="408267" cy="38764"/>
            </a:xfrm>
            <a:custGeom>
              <a:avLst/>
              <a:gdLst/>
              <a:ahLst/>
              <a:cxnLst/>
              <a:rect l="l" t="t" r="r" b="b"/>
              <a:pathLst>
                <a:path w="6414" h="609" extrusionOk="0">
                  <a:moveTo>
                    <a:pt x="122" y="1"/>
                  </a:moveTo>
                  <a:cubicBezTo>
                    <a:pt x="31" y="1"/>
                    <a:pt x="0" y="92"/>
                    <a:pt x="92" y="123"/>
                  </a:cubicBezTo>
                  <a:cubicBezTo>
                    <a:pt x="1244" y="495"/>
                    <a:pt x="2469" y="609"/>
                    <a:pt x="3694" y="609"/>
                  </a:cubicBezTo>
                  <a:cubicBezTo>
                    <a:pt x="4569" y="609"/>
                    <a:pt x="5444" y="551"/>
                    <a:pt x="6292" y="487"/>
                  </a:cubicBezTo>
                  <a:cubicBezTo>
                    <a:pt x="6406" y="487"/>
                    <a:pt x="6413" y="302"/>
                    <a:pt x="6315" y="302"/>
                  </a:cubicBezTo>
                  <a:cubicBezTo>
                    <a:pt x="6308" y="302"/>
                    <a:pt x="6300" y="303"/>
                    <a:pt x="6292" y="305"/>
                  </a:cubicBezTo>
                  <a:cubicBezTo>
                    <a:pt x="5609" y="344"/>
                    <a:pt x="4936" y="368"/>
                    <a:pt x="4267" y="368"/>
                  </a:cubicBezTo>
                  <a:cubicBezTo>
                    <a:pt x="2882" y="368"/>
                    <a:pt x="1516" y="267"/>
                    <a:pt x="122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1552;p56"/>
            <p:cNvSpPr/>
            <p:nvPr/>
          </p:nvSpPr>
          <p:spPr>
            <a:xfrm>
              <a:off x="2722349" y="4854301"/>
              <a:ext cx="419916" cy="344424"/>
            </a:xfrm>
            <a:custGeom>
              <a:avLst/>
              <a:gdLst/>
              <a:ahLst/>
              <a:cxnLst/>
              <a:rect l="l" t="t" r="r" b="b"/>
              <a:pathLst>
                <a:path w="6597" h="5411" extrusionOk="0">
                  <a:moveTo>
                    <a:pt x="6596" y="1"/>
                  </a:moveTo>
                  <a:lnTo>
                    <a:pt x="0" y="122"/>
                  </a:lnTo>
                  <a:cubicBezTo>
                    <a:pt x="0" y="122"/>
                    <a:pt x="92" y="2493"/>
                    <a:pt x="244" y="5411"/>
                  </a:cubicBezTo>
                  <a:cubicBezTo>
                    <a:pt x="2432" y="5168"/>
                    <a:pt x="4469" y="4256"/>
                    <a:pt x="6505" y="3222"/>
                  </a:cubicBezTo>
                  <a:lnTo>
                    <a:pt x="6596" y="1"/>
                  </a:ln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1553;p56"/>
            <p:cNvSpPr/>
            <p:nvPr/>
          </p:nvSpPr>
          <p:spPr>
            <a:xfrm>
              <a:off x="2536614" y="5952163"/>
              <a:ext cx="583693" cy="104199"/>
            </a:xfrm>
            <a:custGeom>
              <a:avLst/>
              <a:gdLst/>
              <a:ahLst/>
              <a:cxnLst/>
              <a:rect l="l" t="t" r="r" b="b"/>
              <a:pathLst>
                <a:path w="9170" h="1637" extrusionOk="0">
                  <a:moveTo>
                    <a:pt x="6828" y="0"/>
                  </a:moveTo>
                  <a:cubicBezTo>
                    <a:pt x="4144" y="0"/>
                    <a:pt x="92" y="230"/>
                    <a:pt x="92" y="230"/>
                  </a:cubicBezTo>
                  <a:cubicBezTo>
                    <a:pt x="92" y="230"/>
                    <a:pt x="0" y="990"/>
                    <a:pt x="1186" y="1263"/>
                  </a:cubicBezTo>
                  <a:cubicBezTo>
                    <a:pt x="2007" y="1458"/>
                    <a:pt x="3350" y="1637"/>
                    <a:pt x="4713" y="1637"/>
                  </a:cubicBezTo>
                  <a:cubicBezTo>
                    <a:pt x="5268" y="1637"/>
                    <a:pt x="5826" y="1607"/>
                    <a:pt x="6353" y="1537"/>
                  </a:cubicBezTo>
                  <a:cubicBezTo>
                    <a:pt x="8177" y="1263"/>
                    <a:pt x="9028" y="1081"/>
                    <a:pt x="9028" y="1081"/>
                  </a:cubicBezTo>
                  <a:cubicBezTo>
                    <a:pt x="9028" y="1081"/>
                    <a:pt x="9089" y="747"/>
                    <a:pt x="9150" y="230"/>
                  </a:cubicBezTo>
                  <a:cubicBezTo>
                    <a:pt x="9170" y="58"/>
                    <a:pt x="8170" y="0"/>
                    <a:pt x="6828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1554;p56"/>
            <p:cNvSpPr/>
            <p:nvPr/>
          </p:nvSpPr>
          <p:spPr>
            <a:xfrm>
              <a:off x="2534704" y="5877755"/>
              <a:ext cx="218646" cy="152893"/>
            </a:xfrm>
            <a:custGeom>
              <a:avLst/>
              <a:gdLst/>
              <a:ahLst/>
              <a:cxnLst/>
              <a:rect l="l" t="t" r="r" b="b"/>
              <a:pathLst>
                <a:path w="3435" h="2402" extrusionOk="0">
                  <a:moveTo>
                    <a:pt x="2158" y="1"/>
                  </a:moveTo>
                  <a:cubicBezTo>
                    <a:pt x="1246" y="335"/>
                    <a:pt x="243" y="821"/>
                    <a:pt x="122" y="1399"/>
                  </a:cubicBezTo>
                  <a:cubicBezTo>
                    <a:pt x="0" y="1946"/>
                    <a:pt x="1520" y="2311"/>
                    <a:pt x="3435" y="2402"/>
                  </a:cubicBezTo>
                  <a:cubicBezTo>
                    <a:pt x="3192" y="1521"/>
                    <a:pt x="2796" y="730"/>
                    <a:pt x="2158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1555;p56"/>
            <p:cNvSpPr/>
            <p:nvPr/>
          </p:nvSpPr>
          <p:spPr>
            <a:xfrm>
              <a:off x="2673974" y="5827470"/>
              <a:ext cx="458616" cy="204834"/>
            </a:xfrm>
            <a:custGeom>
              <a:avLst/>
              <a:gdLst/>
              <a:ahLst/>
              <a:cxnLst/>
              <a:rect l="l" t="t" r="r" b="b"/>
              <a:pathLst>
                <a:path w="7205" h="3218" extrusionOk="0">
                  <a:moveTo>
                    <a:pt x="6931" y="0"/>
                  </a:moveTo>
                  <a:cubicBezTo>
                    <a:pt x="6931" y="0"/>
                    <a:pt x="5667" y="591"/>
                    <a:pt x="3828" y="591"/>
                  </a:cubicBezTo>
                  <a:cubicBezTo>
                    <a:pt x="3164" y="591"/>
                    <a:pt x="2424" y="514"/>
                    <a:pt x="1642" y="304"/>
                  </a:cubicBezTo>
                  <a:cubicBezTo>
                    <a:pt x="1642" y="304"/>
                    <a:pt x="852" y="487"/>
                    <a:pt x="1" y="791"/>
                  </a:cubicBezTo>
                  <a:cubicBezTo>
                    <a:pt x="608" y="1520"/>
                    <a:pt x="1004" y="2311"/>
                    <a:pt x="1247" y="3192"/>
                  </a:cubicBezTo>
                  <a:cubicBezTo>
                    <a:pt x="1603" y="3209"/>
                    <a:pt x="1973" y="3217"/>
                    <a:pt x="2348" y="3217"/>
                  </a:cubicBezTo>
                  <a:cubicBezTo>
                    <a:pt x="4018" y="3217"/>
                    <a:pt x="5789" y="3048"/>
                    <a:pt x="6931" y="2675"/>
                  </a:cubicBezTo>
                  <a:cubicBezTo>
                    <a:pt x="6931" y="2675"/>
                    <a:pt x="7204" y="1125"/>
                    <a:pt x="6931" y="0"/>
                  </a:cubicBezTo>
                  <a:close/>
                </a:path>
              </a:pathLst>
            </a:custGeom>
            <a:solidFill>
              <a:srgbClr val="73D8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1556;p56"/>
            <p:cNvSpPr/>
            <p:nvPr/>
          </p:nvSpPr>
          <p:spPr>
            <a:xfrm>
              <a:off x="2653987" y="5750070"/>
              <a:ext cx="118585" cy="127305"/>
            </a:xfrm>
            <a:custGeom>
              <a:avLst/>
              <a:gdLst/>
              <a:ahLst/>
              <a:cxnLst/>
              <a:rect l="l" t="t" r="r" b="b"/>
              <a:pathLst>
                <a:path w="1863" h="2000" extrusionOk="0">
                  <a:moveTo>
                    <a:pt x="1156" y="184"/>
                  </a:moveTo>
                  <a:cubicBezTo>
                    <a:pt x="1183" y="184"/>
                    <a:pt x="1216" y="193"/>
                    <a:pt x="1257" y="213"/>
                  </a:cubicBezTo>
                  <a:cubicBezTo>
                    <a:pt x="1500" y="335"/>
                    <a:pt x="1470" y="882"/>
                    <a:pt x="1500" y="1095"/>
                  </a:cubicBezTo>
                  <a:cubicBezTo>
                    <a:pt x="1500" y="1229"/>
                    <a:pt x="1500" y="1357"/>
                    <a:pt x="1496" y="1484"/>
                  </a:cubicBezTo>
                  <a:lnTo>
                    <a:pt x="1496" y="1484"/>
                  </a:lnTo>
                  <a:cubicBezTo>
                    <a:pt x="1421" y="1362"/>
                    <a:pt x="1350" y="1237"/>
                    <a:pt x="1287" y="1095"/>
                  </a:cubicBezTo>
                  <a:cubicBezTo>
                    <a:pt x="1232" y="1012"/>
                    <a:pt x="904" y="184"/>
                    <a:pt x="1156" y="184"/>
                  </a:cubicBezTo>
                  <a:close/>
                  <a:moveTo>
                    <a:pt x="611" y="961"/>
                  </a:moveTo>
                  <a:cubicBezTo>
                    <a:pt x="632" y="961"/>
                    <a:pt x="655" y="965"/>
                    <a:pt x="679" y="973"/>
                  </a:cubicBezTo>
                  <a:cubicBezTo>
                    <a:pt x="801" y="1004"/>
                    <a:pt x="922" y="1156"/>
                    <a:pt x="1014" y="1247"/>
                  </a:cubicBezTo>
                  <a:cubicBezTo>
                    <a:pt x="1098" y="1320"/>
                    <a:pt x="1174" y="1407"/>
                    <a:pt x="1243" y="1501"/>
                  </a:cubicBezTo>
                  <a:lnTo>
                    <a:pt x="1243" y="1501"/>
                  </a:lnTo>
                  <a:cubicBezTo>
                    <a:pt x="1299" y="1602"/>
                    <a:pt x="1352" y="1694"/>
                    <a:pt x="1397" y="1770"/>
                  </a:cubicBezTo>
                  <a:lnTo>
                    <a:pt x="1397" y="1770"/>
                  </a:lnTo>
                  <a:cubicBezTo>
                    <a:pt x="1057" y="1680"/>
                    <a:pt x="701" y="1545"/>
                    <a:pt x="527" y="1247"/>
                  </a:cubicBezTo>
                  <a:cubicBezTo>
                    <a:pt x="422" y="1115"/>
                    <a:pt x="476" y="961"/>
                    <a:pt x="611" y="961"/>
                  </a:cubicBezTo>
                  <a:close/>
                  <a:moveTo>
                    <a:pt x="1187" y="0"/>
                  </a:moveTo>
                  <a:cubicBezTo>
                    <a:pt x="1180" y="0"/>
                    <a:pt x="1173" y="0"/>
                    <a:pt x="1166" y="1"/>
                  </a:cubicBezTo>
                  <a:cubicBezTo>
                    <a:pt x="718" y="16"/>
                    <a:pt x="772" y="447"/>
                    <a:pt x="953" y="903"/>
                  </a:cubicBezTo>
                  <a:lnTo>
                    <a:pt x="953" y="903"/>
                  </a:lnTo>
                  <a:cubicBezTo>
                    <a:pt x="914" y="873"/>
                    <a:pt x="873" y="846"/>
                    <a:pt x="831" y="821"/>
                  </a:cubicBezTo>
                  <a:cubicBezTo>
                    <a:pt x="749" y="780"/>
                    <a:pt x="643" y="752"/>
                    <a:pt x="543" y="752"/>
                  </a:cubicBezTo>
                  <a:cubicBezTo>
                    <a:pt x="419" y="752"/>
                    <a:pt x="304" y="795"/>
                    <a:pt x="254" y="913"/>
                  </a:cubicBezTo>
                  <a:cubicBezTo>
                    <a:pt x="0" y="1561"/>
                    <a:pt x="975" y="1869"/>
                    <a:pt x="1481" y="1935"/>
                  </a:cubicBezTo>
                  <a:lnTo>
                    <a:pt x="1481" y="1935"/>
                  </a:lnTo>
                  <a:cubicBezTo>
                    <a:pt x="1504" y="1978"/>
                    <a:pt x="1555" y="1999"/>
                    <a:pt x="1606" y="1999"/>
                  </a:cubicBezTo>
                  <a:cubicBezTo>
                    <a:pt x="1675" y="1999"/>
                    <a:pt x="1743" y="1961"/>
                    <a:pt x="1743" y="1885"/>
                  </a:cubicBezTo>
                  <a:cubicBezTo>
                    <a:pt x="1743" y="1464"/>
                    <a:pt x="1862" y="0"/>
                    <a:pt x="1187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1557;p56"/>
            <p:cNvSpPr/>
            <p:nvPr/>
          </p:nvSpPr>
          <p:spPr>
            <a:xfrm>
              <a:off x="3325957" y="4991661"/>
              <a:ext cx="406358" cy="242452"/>
            </a:xfrm>
            <a:custGeom>
              <a:avLst/>
              <a:gdLst/>
              <a:ahLst/>
              <a:cxnLst/>
              <a:rect l="l" t="t" r="r" b="b"/>
              <a:pathLst>
                <a:path w="6384" h="3809" extrusionOk="0">
                  <a:moveTo>
                    <a:pt x="5898" y="1"/>
                  </a:moveTo>
                  <a:cubicBezTo>
                    <a:pt x="4165" y="1338"/>
                    <a:pt x="2129" y="2432"/>
                    <a:pt x="1" y="3131"/>
                  </a:cubicBezTo>
                  <a:lnTo>
                    <a:pt x="122" y="3709"/>
                  </a:lnTo>
                  <a:cubicBezTo>
                    <a:pt x="807" y="3777"/>
                    <a:pt x="1489" y="3808"/>
                    <a:pt x="2167" y="3808"/>
                  </a:cubicBezTo>
                  <a:cubicBezTo>
                    <a:pt x="3594" y="3808"/>
                    <a:pt x="5003" y="3672"/>
                    <a:pt x="6384" y="3466"/>
                  </a:cubicBezTo>
                  <a:cubicBezTo>
                    <a:pt x="6384" y="3405"/>
                    <a:pt x="6354" y="3375"/>
                    <a:pt x="6354" y="3314"/>
                  </a:cubicBezTo>
                  <a:cubicBezTo>
                    <a:pt x="6171" y="2037"/>
                    <a:pt x="6019" y="882"/>
                    <a:pt x="5898" y="1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1558;p56"/>
            <p:cNvSpPr/>
            <p:nvPr/>
          </p:nvSpPr>
          <p:spPr>
            <a:xfrm>
              <a:off x="3256322" y="4863976"/>
              <a:ext cx="445058" cy="327047"/>
            </a:xfrm>
            <a:custGeom>
              <a:avLst/>
              <a:gdLst/>
              <a:ahLst/>
              <a:cxnLst/>
              <a:rect l="l" t="t" r="r" b="b"/>
              <a:pathLst>
                <a:path w="6992" h="5138" extrusionOk="0">
                  <a:moveTo>
                    <a:pt x="1" y="0"/>
                  </a:moveTo>
                  <a:lnTo>
                    <a:pt x="669" y="3162"/>
                  </a:lnTo>
                  <a:lnTo>
                    <a:pt x="1095" y="5137"/>
                  </a:lnTo>
                  <a:cubicBezTo>
                    <a:pt x="3223" y="4438"/>
                    <a:pt x="5259" y="3344"/>
                    <a:pt x="6992" y="2007"/>
                  </a:cubicBezTo>
                  <a:cubicBezTo>
                    <a:pt x="6840" y="852"/>
                    <a:pt x="6718" y="122"/>
                    <a:pt x="6718" y="122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1559;p56"/>
            <p:cNvSpPr/>
            <p:nvPr/>
          </p:nvSpPr>
          <p:spPr>
            <a:xfrm>
              <a:off x="3331813" y="5208331"/>
              <a:ext cx="477903" cy="654921"/>
            </a:xfrm>
            <a:custGeom>
              <a:avLst/>
              <a:gdLst/>
              <a:ahLst/>
              <a:cxnLst/>
              <a:rect l="l" t="t" r="r" b="b"/>
              <a:pathLst>
                <a:path w="7508" h="10289" extrusionOk="0">
                  <a:moveTo>
                    <a:pt x="6292" y="1"/>
                  </a:moveTo>
                  <a:cubicBezTo>
                    <a:pt x="4828" y="219"/>
                    <a:pt x="3316" y="391"/>
                    <a:pt x="1792" y="391"/>
                  </a:cubicBezTo>
                  <a:cubicBezTo>
                    <a:pt x="1196" y="391"/>
                    <a:pt x="598" y="365"/>
                    <a:pt x="0" y="305"/>
                  </a:cubicBezTo>
                  <a:lnTo>
                    <a:pt x="0" y="305"/>
                  </a:lnTo>
                  <a:lnTo>
                    <a:pt x="2006" y="9667"/>
                  </a:lnTo>
                  <a:cubicBezTo>
                    <a:pt x="2972" y="10143"/>
                    <a:pt x="4012" y="10288"/>
                    <a:pt x="4920" y="10288"/>
                  </a:cubicBezTo>
                  <a:cubicBezTo>
                    <a:pt x="6327" y="10288"/>
                    <a:pt x="7417" y="9940"/>
                    <a:pt x="7417" y="9940"/>
                  </a:cubicBezTo>
                  <a:cubicBezTo>
                    <a:pt x="7508" y="9515"/>
                    <a:pt x="6870" y="4226"/>
                    <a:pt x="6292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1560;p56"/>
            <p:cNvSpPr/>
            <p:nvPr/>
          </p:nvSpPr>
          <p:spPr>
            <a:xfrm>
              <a:off x="3347789" y="5289614"/>
              <a:ext cx="392290" cy="41883"/>
            </a:xfrm>
            <a:custGeom>
              <a:avLst/>
              <a:gdLst/>
              <a:ahLst/>
              <a:cxnLst/>
              <a:rect l="l" t="t" r="r" b="b"/>
              <a:pathLst>
                <a:path w="6163" h="658" extrusionOk="0">
                  <a:moveTo>
                    <a:pt x="6071" y="1"/>
                  </a:moveTo>
                  <a:cubicBezTo>
                    <a:pt x="5068" y="289"/>
                    <a:pt x="4088" y="411"/>
                    <a:pt x="3104" y="411"/>
                  </a:cubicBezTo>
                  <a:cubicBezTo>
                    <a:pt x="2120" y="411"/>
                    <a:pt x="1132" y="289"/>
                    <a:pt x="114" y="92"/>
                  </a:cubicBezTo>
                  <a:cubicBezTo>
                    <a:pt x="106" y="89"/>
                    <a:pt x="98" y="88"/>
                    <a:pt x="91" y="88"/>
                  </a:cubicBezTo>
                  <a:cubicBezTo>
                    <a:pt x="18" y="88"/>
                    <a:pt x="0" y="216"/>
                    <a:pt x="83" y="244"/>
                  </a:cubicBezTo>
                  <a:cubicBezTo>
                    <a:pt x="1000" y="499"/>
                    <a:pt x="2042" y="658"/>
                    <a:pt x="3079" y="658"/>
                  </a:cubicBezTo>
                  <a:cubicBezTo>
                    <a:pt x="4140" y="658"/>
                    <a:pt x="5195" y="491"/>
                    <a:pt x="6102" y="92"/>
                  </a:cubicBezTo>
                  <a:cubicBezTo>
                    <a:pt x="6163" y="61"/>
                    <a:pt x="6132" y="1"/>
                    <a:pt x="6071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1561;p56"/>
            <p:cNvSpPr/>
            <p:nvPr/>
          </p:nvSpPr>
          <p:spPr>
            <a:xfrm>
              <a:off x="3701310" y="5214187"/>
              <a:ext cx="23297" cy="81793"/>
            </a:xfrm>
            <a:custGeom>
              <a:avLst/>
              <a:gdLst/>
              <a:ahLst/>
              <a:cxnLst/>
              <a:rect l="l" t="t" r="r" b="b"/>
              <a:pathLst>
                <a:path w="366" h="1285" extrusionOk="0">
                  <a:moveTo>
                    <a:pt x="92" y="0"/>
                  </a:moveTo>
                  <a:cubicBezTo>
                    <a:pt x="61" y="0"/>
                    <a:pt x="31" y="0"/>
                    <a:pt x="31" y="30"/>
                  </a:cubicBezTo>
                  <a:cubicBezTo>
                    <a:pt x="1" y="152"/>
                    <a:pt x="31" y="304"/>
                    <a:pt x="61" y="456"/>
                  </a:cubicBezTo>
                  <a:cubicBezTo>
                    <a:pt x="92" y="699"/>
                    <a:pt x="92" y="1003"/>
                    <a:pt x="183" y="1216"/>
                  </a:cubicBezTo>
                  <a:cubicBezTo>
                    <a:pt x="198" y="1262"/>
                    <a:pt x="236" y="1284"/>
                    <a:pt x="270" y="1284"/>
                  </a:cubicBezTo>
                  <a:cubicBezTo>
                    <a:pt x="305" y="1284"/>
                    <a:pt x="335" y="1262"/>
                    <a:pt x="335" y="1216"/>
                  </a:cubicBezTo>
                  <a:cubicBezTo>
                    <a:pt x="365" y="973"/>
                    <a:pt x="274" y="699"/>
                    <a:pt x="213" y="456"/>
                  </a:cubicBezTo>
                  <a:cubicBezTo>
                    <a:pt x="183" y="334"/>
                    <a:pt x="183" y="152"/>
                    <a:pt x="92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1562;p56"/>
            <p:cNvSpPr/>
            <p:nvPr/>
          </p:nvSpPr>
          <p:spPr>
            <a:xfrm>
              <a:off x="3640141" y="5223480"/>
              <a:ext cx="27562" cy="89050"/>
            </a:xfrm>
            <a:custGeom>
              <a:avLst/>
              <a:gdLst/>
              <a:ahLst/>
              <a:cxnLst/>
              <a:rect l="l" t="t" r="r" b="b"/>
              <a:pathLst>
                <a:path w="433" h="1399" extrusionOk="0">
                  <a:moveTo>
                    <a:pt x="134" y="1"/>
                  </a:moveTo>
                  <a:cubicBezTo>
                    <a:pt x="75" y="1"/>
                    <a:pt x="1" y="53"/>
                    <a:pt x="19" y="128"/>
                  </a:cubicBezTo>
                  <a:cubicBezTo>
                    <a:pt x="141" y="523"/>
                    <a:pt x="171" y="948"/>
                    <a:pt x="293" y="1343"/>
                  </a:cubicBezTo>
                  <a:cubicBezTo>
                    <a:pt x="306" y="1382"/>
                    <a:pt x="334" y="1399"/>
                    <a:pt x="361" y="1399"/>
                  </a:cubicBezTo>
                  <a:cubicBezTo>
                    <a:pt x="399" y="1399"/>
                    <a:pt x="432" y="1366"/>
                    <a:pt x="415" y="1313"/>
                  </a:cubicBezTo>
                  <a:cubicBezTo>
                    <a:pt x="354" y="918"/>
                    <a:pt x="293" y="492"/>
                    <a:pt x="202" y="67"/>
                  </a:cubicBezTo>
                  <a:cubicBezTo>
                    <a:pt x="202" y="20"/>
                    <a:pt x="171" y="1"/>
                    <a:pt x="134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1563;p56"/>
            <p:cNvSpPr/>
            <p:nvPr/>
          </p:nvSpPr>
          <p:spPr>
            <a:xfrm>
              <a:off x="3581391" y="5228891"/>
              <a:ext cx="24315" cy="90578"/>
            </a:xfrm>
            <a:custGeom>
              <a:avLst/>
              <a:gdLst/>
              <a:ahLst/>
              <a:cxnLst/>
              <a:rect l="l" t="t" r="r" b="b"/>
              <a:pathLst>
                <a:path w="382" h="1423" extrusionOk="0">
                  <a:moveTo>
                    <a:pt x="75" y="0"/>
                  </a:moveTo>
                  <a:cubicBezTo>
                    <a:pt x="37" y="0"/>
                    <a:pt x="0" y="23"/>
                    <a:pt x="0" y="73"/>
                  </a:cubicBezTo>
                  <a:cubicBezTo>
                    <a:pt x="31" y="499"/>
                    <a:pt x="152" y="955"/>
                    <a:pt x="243" y="1380"/>
                  </a:cubicBezTo>
                  <a:cubicBezTo>
                    <a:pt x="257" y="1407"/>
                    <a:pt x="289" y="1422"/>
                    <a:pt x="317" y="1422"/>
                  </a:cubicBezTo>
                  <a:cubicBezTo>
                    <a:pt x="352" y="1422"/>
                    <a:pt x="382" y="1400"/>
                    <a:pt x="365" y="1350"/>
                  </a:cubicBezTo>
                  <a:cubicBezTo>
                    <a:pt x="334" y="924"/>
                    <a:pt x="274" y="468"/>
                    <a:pt x="152" y="43"/>
                  </a:cubicBezTo>
                  <a:cubicBezTo>
                    <a:pt x="138" y="15"/>
                    <a:pt x="106" y="0"/>
                    <a:pt x="75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1564;p56"/>
            <p:cNvSpPr/>
            <p:nvPr/>
          </p:nvSpPr>
          <p:spPr>
            <a:xfrm>
              <a:off x="3511692" y="5231246"/>
              <a:ext cx="29089" cy="92614"/>
            </a:xfrm>
            <a:custGeom>
              <a:avLst/>
              <a:gdLst/>
              <a:ahLst/>
              <a:cxnLst/>
              <a:rect l="l" t="t" r="r" b="b"/>
              <a:pathLst>
                <a:path w="457" h="1455" extrusionOk="0">
                  <a:moveTo>
                    <a:pt x="131" y="0"/>
                  </a:moveTo>
                  <a:cubicBezTo>
                    <a:pt x="71" y="0"/>
                    <a:pt x="1" y="52"/>
                    <a:pt x="1" y="127"/>
                  </a:cubicBezTo>
                  <a:cubicBezTo>
                    <a:pt x="92" y="553"/>
                    <a:pt x="153" y="1069"/>
                    <a:pt x="396" y="1434"/>
                  </a:cubicBezTo>
                  <a:cubicBezTo>
                    <a:pt x="396" y="1447"/>
                    <a:pt x="406" y="1454"/>
                    <a:pt x="419" y="1454"/>
                  </a:cubicBezTo>
                  <a:cubicBezTo>
                    <a:pt x="436" y="1454"/>
                    <a:pt x="457" y="1439"/>
                    <a:pt x="457" y="1404"/>
                  </a:cubicBezTo>
                  <a:cubicBezTo>
                    <a:pt x="457" y="978"/>
                    <a:pt x="274" y="522"/>
                    <a:pt x="214" y="66"/>
                  </a:cubicBezTo>
                  <a:cubicBezTo>
                    <a:pt x="202" y="20"/>
                    <a:pt x="168" y="0"/>
                    <a:pt x="131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1565;p56"/>
            <p:cNvSpPr/>
            <p:nvPr/>
          </p:nvSpPr>
          <p:spPr>
            <a:xfrm>
              <a:off x="3445940" y="5235956"/>
              <a:ext cx="21324" cy="83703"/>
            </a:xfrm>
            <a:custGeom>
              <a:avLst/>
              <a:gdLst/>
              <a:ahLst/>
              <a:cxnLst/>
              <a:rect l="l" t="t" r="r" b="b"/>
              <a:pathLst>
                <a:path w="335" h="1315" extrusionOk="0">
                  <a:moveTo>
                    <a:pt x="107" y="0"/>
                  </a:moveTo>
                  <a:cubicBezTo>
                    <a:pt x="56" y="0"/>
                    <a:pt x="0" y="40"/>
                    <a:pt x="0" y="114"/>
                  </a:cubicBezTo>
                  <a:cubicBezTo>
                    <a:pt x="61" y="509"/>
                    <a:pt x="92" y="904"/>
                    <a:pt x="213" y="1269"/>
                  </a:cubicBezTo>
                  <a:cubicBezTo>
                    <a:pt x="228" y="1299"/>
                    <a:pt x="259" y="1315"/>
                    <a:pt x="285" y="1315"/>
                  </a:cubicBezTo>
                  <a:cubicBezTo>
                    <a:pt x="312" y="1315"/>
                    <a:pt x="335" y="1299"/>
                    <a:pt x="335" y="1269"/>
                  </a:cubicBezTo>
                  <a:cubicBezTo>
                    <a:pt x="304" y="874"/>
                    <a:pt x="274" y="448"/>
                    <a:pt x="183" y="53"/>
                  </a:cubicBezTo>
                  <a:cubicBezTo>
                    <a:pt x="171" y="17"/>
                    <a:pt x="140" y="0"/>
                    <a:pt x="107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1566;p56"/>
            <p:cNvSpPr/>
            <p:nvPr/>
          </p:nvSpPr>
          <p:spPr>
            <a:xfrm>
              <a:off x="3380697" y="5233028"/>
              <a:ext cx="26607" cy="76192"/>
            </a:xfrm>
            <a:custGeom>
              <a:avLst/>
              <a:gdLst/>
              <a:ahLst/>
              <a:cxnLst/>
              <a:rect l="l" t="t" r="r" b="b"/>
              <a:pathLst>
                <a:path w="418" h="1197" extrusionOk="0">
                  <a:moveTo>
                    <a:pt x="121" y="1"/>
                  </a:moveTo>
                  <a:cubicBezTo>
                    <a:pt x="55" y="1"/>
                    <a:pt x="1" y="65"/>
                    <a:pt x="22" y="130"/>
                  </a:cubicBezTo>
                  <a:cubicBezTo>
                    <a:pt x="174" y="464"/>
                    <a:pt x="144" y="829"/>
                    <a:pt x="296" y="1163"/>
                  </a:cubicBezTo>
                  <a:cubicBezTo>
                    <a:pt x="308" y="1186"/>
                    <a:pt x="324" y="1196"/>
                    <a:pt x="339" y="1196"/>
                  </a:cubicBezTo>
                  <a:cubicBezTo>
                    <a:pt x="364" y="1196"/>
                    <a:pt x="387" y="1170"/>
                    <a:pt x="387" y="1133"/>
                  </a:cubicBezTo>
                  <a:cubicBezTo>
                    <a:pt x="296" y="798"/>
                    <a:pt x="418" y="342"/>
                    <a:pt x="205" y="38"/>
                  </a:cubicBezTo>
                  <a:cubicBezTo>
                    <a:pt x="178" y="12"/>
                    <a:pt x="149" y="1"/>
                    <a:pt x="121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1567;p56"/>
            <p:cNvSpPr/>
            <p:nvPr/>
          </p:nvSpPr>
          <p:spPr>
            <a:xfrm>
              <a:off x="3326021" y="5202539"/>
              <a:ext cx="410177" cy="39337"/>
            </a:xfrm>
            <a:custGeom>
              <a:avLst/>
              <a:gdLst/>
              <a:ahLst/>
              <a:cxnLst/>
              <a:rect l="l" t="t" r="r" b="b"/>
              <a:pathLst>
                <a:path w="6444" h="618" extrusionOk="0">
                  <a:moveTo>
                    <a:pt x="6322" y="1"/>
                  </a:moveTo>
                  <a:cubicBezTo>
                    <a:pt x="4975" y="278"/>
                    <a:pt x="3641" y="375"/>
                    <a:pt x="2295" y="375"/>
                  </a:cubicBezTo>
                  <a:cubicBezTo>
                    <a:pt x="1575" y="375"/>
                    <a:pt x="852" y="347"/>
                    <a:pt x="121" y="305"/>
                  </a:cubicBezTo>
                  <a:cubicBezTo>
                    <a:pt x="113" y="303"/>
                    <a:pt x="106" y="302"/>
                    <a:pt x="99" y="302"/>
                  </a:cubicBezTo>
                  <a:cubicBezTo>
                    <a:pt x="0" y="302"/>
                    <a:pt x="8" y="487"/>
                    <a:pt x="121" y="487"/>
                  </a:cubicBezTo>
                  <a:cubicBezTo>
                    <a:pt x="1011" y="552"/>
                    <a:pt x="1923" y="618"/>
                    <a:pt x="2831" y="618"/>
                  </a:cubicBezTo>
                  <a:cubicBezTo>
                    <a:pt x="4033" y="618"/>
                    <a:pt x="5227" y="503"/>
                    <a:pt x="6353" y="122"/>
                  </a:cubicBezTo>
                  <a:cubicBezTo>
                    <a:pt x="6444" y="92"/>
                    <a:pt x="6413" y="1"/>
                    <a:pt x="6322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1568;p56"/>
            <p:cNvSpPr/>
            <p:nvPr/>
          </p:nvSpPr>
          <p:spPr>
            <a:xfrm>
              <a:off x="3481394" y="5945289"/>
              <a:ext cx="601134" cy="101398"/>
            </a:xfrm>
            <a:custGeom>
              <a:avLst/>
              <a:gdLst/>
              <a:ahLst/>
              <a:cxnLst/>
              <a:rect l="l" t="t" r="r" b="b"/>
              <a:pathLst>
                <a:path w="9444" h="1593" extrusionOk="0">
                  <a:moveTo>
                    <a:pt x="2364" y="0"/>
                  </a:moveTo>
                  <a:cubicBezTo>
                    <a:pt x="1004" y="0"/>
                    <a:pt x="1" y="54"/>
                    <a:pt x="51" y="216"/>
                  </a:cubicBezTo>
                  <a:cubicBezTo>
                    <a:pt x="173" y="733"/>
                    <a:pt x="325" y="1067"/>
                    <a:pt x="325" y="1067"/>
                  </a:cubicBezTo>
                  <a:cubicBezTo>
                    <a:pt x="325" y="1067"/>
                    <a:pt x="1206" y="1250"/>
                    <a:pt x="3091" y="1493"/>
                  </a:cubicBezTo>
                  <a:cubicBezTo>
                    <a:pt x="3645" y="1563"/>
                    <a:pt x="4221" y="1593"/>
                    <a:pt x="4789" y="1593"/>
                  </a:cubicBezTo>
                  <a:cubicBezTo>
                    <a:pt x="6183" y="1593"/>
                    <a:pt x="7520" y="1414"/>
                    <a:pt x="8319" y="1219"/>
                  </a:cubicBezTo>
                  <a:cubicBezTo>
                    <a:pt x="9444" y="946"/>
                    <a:pt x="9231" y="216"/>
                    <a:pt x="9231" y="216"/>
                  </a:cubicBezTo>
                  <a:cubicBezTo>
                    <a:pt x="9231" y="216"/>
                    <a:pt x="5084" y="0"/>
                    <a:pt x="2364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1569;p56"/>
            <p:cNvSpPr/>
            <p:nvPr/>
          </p:nvSpPr>
          <p:spPr>
            <a:xfrm>
              <a:off x="3865786" y="5870053"/>
              <a:ext cx="216737" cy="150984"/>
            </a:xfrm>
            <a:custGeom>
              <a:avLst/>
              <a:gdLst/>
              <a:ahLst/>
              <a:cxnLst/>
              <a:rect l="l" t="t" r="r" b="b"/>
              <a:pathLst>
                <a:path w="3405" h="2372" extrusionOk="0">
                  <a:moveTo>
                    <a:pt x="851" y="0"/>
                  </a:moveTo>
                  <a:cubicBezTo>
                    <a:pt x="365" y="730"/>
                    <a:pt x="91" y="1520"/>
                    <a:pt x="0" y="2371"/>
                  </a:cubicBezTo>
                  <a:cubicBezTo>
                    <a:pt x="1915" y="2280"/>
                    <a:pt x="3405" y="1946"/>
                    <a:pt x="3192" y="1398"/>
                  </a:cubicBezTo>
                  <a:cubicBezTo>
                    <a:pt x="2949" y="821"/>
                    <a:pt x="1854" y="335"/>
                    <a:pt x="851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1570;p56"/>
            <p:cNvSpPr/>
            <p:nvPr/>
          </p:nvSpPr>
          <p:spPr>
            <a:xfrm>
              <a:off x="3457525" y="5823587"/>
              <a:ext cx="462499" cy="199041"/>
            </a:xfrm>
            <a:custGeom>
              <a:avLst/>
              <a:gdLst/>
              <a:ahLst/>
              <a:cxnLst/>
              <a:rect l="l" t="t" r="r" b="b"/>
              <a:pathLst>
                <a:path w="7266" h="3127" extrusionOk="0">
                  <a:moveTo>
                    <a:pt x="92" y="1"/>
                  </a:moveTo>
                  <a:lnTo>
                    <a:pt x="92" y="1"/>
                  </a:lnTo>
                  <a:cubicBezTo>
                    <a:pt x="1" y="1095"/>
                    <a:pt x="578" y="2615"/>
                    <a:pt x="578" y="2615"/>
                  </a:cubicBezTo>
                  <a:cubicBezTo>
                    <a:pt x="1792" y="2961"/>
                    <a:pt x="3610" y="3126"/>
                    <a:pt x="5294" y="3126"/>
                  </a:cubicBezTo>
                  <a:cubicBezTo>
                    <a:pt x="5677" y="3126"/>
                    <a:pt x="6054" y="3118"/>
                    <a:pt x="6414" y="3101"/>
                  </a:cubicBezTo>
                  <a:cubicBezTo>
                    <a:pt x="6505" y="2250"/>
                    <a:pt x="6779" y="1460"/>
                    <a:pt x="7265" y="730"/>
                  </a:cubicBezTo>
                  <a:cubicBezTo>
                    <a:pt x="6323" y="426"/>
                    <a:pt x="5472" y="244"/>
                    <a:pt x="5472" y="244"/>
                  </a:cubicBezTo>
                  <a:cubicBezTo>
                    <a:pt x="4699" y="462"/>
                    <a:pt x="3941" y="542"/>
                    <a:pt x="3251" y="542"/>
                  </a:cubicBezTo>
                  <a:cubicBezTo>
                    <a:pt x="1444" y="542"/>
                    <a:pt x="92" y="1"/>
                    <a:pt x="92" y="1"/>
                  </a:cubicBezTo>
                  <a:close/>
                </a:path>
              </a:pathLst>
            </a:custGeom>
            <a:solidFill>
              <a:srgbClr val="73D8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1571;p56"/>
            <p:cNvSpPr/>
            <p:nvPr/>
          </p:nvSpPr>
          <p:spPr>
            <a:xfrm>
              <a:off x="3794687" y="5744277"/>
              <a:ext cx="138571" cy="127241"/>
            </a:xfrm>
            <a:custGeom>
              <a:avLst/>
              <a:gdLst/>
              <a:ahLst/>
              <a:cxnLst/>
              <a:rect l="l" t="t" r="r" b="b"/>
              <a:pathLst>
                <a:path w="2177" h="1999" extrusionOk="0">
                  <a:moveTo>
                    <a:pt x="769" y="206"/>
                  </a:moveTo>
                  <a:cubicBezTo>
                    <a:pt x="1013" y="206"/>
                    <a:pt x="840" y="1013"/>
                    <a:pt x="813" y="1095"/>
                  </a:cubicBezTo>
                  <a:cubicBezTo>
                    <a:pt x="765" y="1224"/>
                    <a:pt x="717" y="1353"/>
                    <a:pt x="664" y="1482"/>
                  </a:cubicBezTo>
                  <a:lnTo>
                    <a:pt x="664" y="1482"/>
                  </a:lnTo>
                  <a:cubicBezTo>
                    <a:pt x="638" y="1355"/>
                    <a:pt x="615" y="1229"/>
                    <a:pt x="601" y="1095"/>
                  </a:cubicBezTo>
                  <a:cubicBezTo>
                    <a:pt x="570" y="882"/>
                    <a:pt x="449" y="365"/>
                    <a:pt x="661" y="244"/>
                  </a:cubicBezTo>
                  <a:cubicBezTo>
                    <a:pt x="704" y="217"/>
                    <a:pt x="739" y="206"/>
                    <a:pt x="769" y="206"/>
                  </a:cubicBezTo>
                  <a:close/>
                  <a:moveTo>
                    <a:pt x="1461" y="961"/>
                  </a:moveTo>
                  <a:cubicBezTo>
                    <a:pt x="1602" y="961"/>
                    <a:pt x="1682" y="1115"/>
                    <a:pt x="1604" y="1247"/>
                  </a:cubicBezTo>
                  <a:cubicBezTo>
                    <a:pt x="1478" y="1549"/>
                    <a:pt x="1122" y="1684"/>
                    <a:pt x="796" y="1774"/>
                  </a:cubicBezTo>
                  <a:lnTo>
                    <a:pt x="796" y="1774"/>
                  </a:lnTo>
                  <a:cubicBezTo>
                    <a:pt x="885" y="1591"/>
                    <a:pt x="967" y="1391"/>
                    <a:pt x="1087" y="1247"/>
                  </a:cubicBezTo>
                  <a:cubicBezTo>
                    <a:pt x="1178" y="1156"/>
                    <a:pt x="1269" y="1004"/>
                    <a:pt x="1391" y="973"/>
                  </a:cubicBezTo>
                  <a:cubicBezTo>
                    <a:pt x="1416" y="965"/>
                    <a:pt x="1439" y="961"/>
                    <a:pt x="1461" y="961"/>
                  </a:cubicBezTo>
                  <a:close/>
                  <a:moveTo>
                    <a:pt x="700" y="0"/>
                  </a:moveTo>
                  <a:cubicBezTo>
                    <a:pt x="1" y="0"/>
                    <a:pt x="389" y="1464"/>
                    <a:pt x="479" y="1885"/>
                  </a:cubicBezTo>
                  <a:cubicBezTo>
                    <a:pt x="509" y="1961"/>
                    <a:pt x="585" y="1999"/>
                    <a:pt x="650" y="1999"/>
                  </a:cubicBezTo>
                  <a:cubicBezTo>
                    <a:pt x="707" y="1999"/>
                    <a:pt x="756" y="1969"/>
                    <a:pt x="755" y="1909"/>
                  </a:cubicBezTo>
                  <a:lnTo>
                    <a:pt x="755" y="1909"/>
                  </a:lnTo>
                  <a:cubicBezTo>
                    <a:pt x="1261" y="1863"/>
                    <a:pt x="2177" y="1554"/>
                    <a:pt x="1786" y="912"/>
                  </a:cubicBezTo>
                  <a:cubicBezTo>
                    <a:pt x="1719" y="795"/>
                    <a:pt x="1596" y="752"/>
                    <a:pt x="1474" y="752"/>
                  </a:cubicBezTo>
                  <a:cubicBezTo>
                    <a:pt x="1375" y="752"/>
                    <a:pt x="1277" y="780"/>
                    <a:pt x="1208" y="821"/>
                  </a:cubicBezTo>
                  <a:cubicBezTo>
                    <a:pt x="1172" y="848"/>
                    <a:pt x="1137" y="876"/>
                    <a:pt x="1103" y="906"/>
                  </a:cubicBezTo>
                  <a:lnTo>
                    <a:pt x="1103" y="906"/>
                  </a:lnTo>
                  <a:cubicBezTo>
                    <a:pt x="1210" y="459"/>
                    <a:pt x="1188" y="32"/>
                    <a:pt x="722" y="0"/>
                  </a:cubicBezTo>
                  <a:cubicBezTo>
                    <a:pt x="715" y="0"/>
                    <a:pt x="708" y="0"/>
                    <a:pt x="700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1572;p56"/>
            <p:cNvSpPr/>
            <p:nvPr/>
          </p:nvSpPr>
          <p:spPr>
            <a:xfrm>
              <a:off x="2639157" y="3087907"/>
              <a:ext cx="1062233" cy="1801302"/>
            </a:xfrm>
            <a:custGeom>
              <a:avLst/>
              <a:gdLst/>
              <a:ahLst/>
              <a:cxnLst/>
              <a:rect l="l" t="t" r="r" b="b"/>
              <a:pathLst>
                <a:path w="16688" h="28299" extrusionOk="0">
                  <a:moveTo>
                    <a:pt x="9697" y="0"/>
                  </a:moveTo>
                  <a:lnTo>
                    <a:pt x="9697" y="5593"/>
                  </a:lnTo>
                  <a:lnTo>
                    <a:pt x="5137" y="5532"/>
                  </a:lnTo>
                  <a:lnTo>
                    <a:pt x="4347" y="821"/>
                  </a:lnTo>
                  <a:lnTo>
                    <a:pt x="2675" y="699"/>
                  </a:lnTo>
                  <a:lnTo>
                    <a:pt x="2675" y="699"/>
                  </a:lnTo>
                  <a:cubicBezTo>
                    <a:pt x="2675" y="700"/>
                    <a:pt x="4043" y="9514"/>
                    <a:pt x="274" y="11946"/>
                  </a:cubicBezTo>
                  <a:cubicBezTo>
                    <a:pt x="274" y="11946"/>
                    <a:pt x="152" y="14165"/>
                    <a:pt x="0" y="16961"/>
                  </a:cubicBezTo>
                  <a:cubicBezTo>
                    <a:pt x="4256" y="21156"/>
                    <a:pt x="8937" y="25107"/>
                    <a:pt x="13982" y="28299"/>
                  </a:cubicBezTo>
                  <a:cubicBezTo>
                    <a:pt x="14773" y="28177"/>
                    <a:pt x="15563" y="28025"/>
                    <a:pt x="16323" y="27843"/>
                  </a:cubicBezTo>
                  <a:cubicBezTo>
                    <a:pt x="16444" y="27812"/>
                    <a:pt x="16566" y="27782"/>
                    <a:pt x="16688" y="27752"/>
                  </a:cubicBezTo>
                  <a:cubicBezTo>
                    <a:pt x="15016" y="16779"/>
                    <a:pt x="14560" y="15137"/>
                    <a:pt x="14134" y="11581"/>
                  </a:cubicBezTo>
                  <a:cubicBezTo>
                    <a:pt x="14134" y="11581"/>
                    <a:pt x="12037" y="8724"/>
                    <a:pt x="11764" y="5897"/>
                  </a:cubicBezTo>
                  <a:cubicBezTo>
                    <a:pt x="11490" y="3070"/>
                    <a:pt x="11490" y="0"/>
                    <a:pt x="11490" y="0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1573;p56"/>
            <p:cNvSpPr/>
            <p:nvPr/>
          </p:nvSpPr>
          <p:spPr>
            <a:xfrm>
              <a:off x="2608222" y="4167501"/>
              <a:ext cx="920988" cy="747217"/>
            </a:xfrm>
            <a:custGeom>
              <a:avLst/>
              <a:gdLst/>
              <a:ahLst/>
              <a:cxnLst/>
              <a:rect l="l" t="t" r="r" b="b"/>
              <a:pathLst>
                <a:path w="14469" h="11739" extrusionOk="0">
                  <a:moveTo>
                    <a:pt x="486" y="0"/>
                  </a:moveTo>
                  <a:cubicBezTo>
                    <a:pt x="274" y="4225"/>
                    <a:pt x="0" y="9757"/>
                    <a:pt x="182" y="10942"/>
                  </a:cubicBezTo>
                  <a:cubicBezTo>
                    <a:pt x="182" y="10942"/>
                    <a:pt x="4227" y="11738"/>
                    <a:pt x="9109" y="11738"/>
                  </a:cubicBezTo>
                  <a:cubicBezTo>
                    <a:pt x="10838" y="11738"/>
                    <a:pt x="12672" y="11638"/>
                    <a:pt x="14468" y="11368"/>
                  </a:cubicBezTo>
                  <a:cubicBezTo>
                    <a:pt x="9423" y="8146"/>
                    <a:pt x="4742" y="4195"/>
                    <a:pt x="486" y="0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1574;p56"/>
            <p:cNvSpPr/>
            <p:nvPr/>
          </p:nvSpPr>
          <p:spPr>
            <a:xfrm>
              <a:off x="2952577" y="3571595"/>
              <a:ext cx="338631" cy="317435"/>
            </a:xfrm>
            <a:custGeom>
              <a:avLst/>
              <a:gdLst/>
              <a:ahLst/>
              <a:cxnLst/>
              <a:rect l="l" t="t" r="r" b="b"/>
              <a:pathLst>
                <a:path w="5320" h="4987" extrusionOk="0">
                  <a:moveTo>
                    <a:pt x="1" y="0"/>
                  </a:moveTo>
                  <a:lnTo>
                    <a:pt x="1" y="3009"/>
                  </a:lnTo>
                  <a:cubicBezTo>
                    <a:pt x="1" y="3009"/>
                    <a:pt x="2214" y="4986"/>
                    <a:pt x="3151" y="4986"/>
                  </a:cubicBezTo>
                  <a:cubicBezTo>
                    <a:pt x="3165" y="4986"/>
                    <a:pt x="3179" y="4986"/>
                    <a:pt x="3192" y="4985"/>
                  </a:cubicBezTo>
                  <a:cubicBezTo>
                    <a:pt x="3922" y="4924"/>
                    <a:pt x="5320" y="3101"/>
                    <a:pt x="5320" y="3101"/>
                  </a:cubicBezTo>
                  <a:lnTo>
                    <a:pt x="5320" y="0"/>
                  </a:ln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1575;p56"/>
            <p:cNvSpPr/>
            <p:nvPr/>
          </p:nvSpPr>
          <p:spPr>
            <a:xfrm>
              <a:off x="2344270" y="1816785"/>
              <a:ext cx="319281" cy="600752"/>
            </a:xfrm>
            <a:custGeom>
              <a:avLst/>
              <a:gdLst/>
              <a:ahLst/>
              <a:cxnLst/>
              <a:rect l="l" t="t" r="r" b="b"/>
              <a:pathLst>
                <a:path w="5016" h="9438" extrusionOk="0">
                  <a:moveTo>
                    <a:pt x="5016" y="0"/>
                  </a:moveTo>
                  <a:cubicBezTo>
                    <a:pt x="3101" y="700"/>
                    <a:pt x="1551" y="2128"/>
                    <a:pt x="973" y="3557"/>
                  </a:cubicBezTo>
                  <a:cubicBezTo>
                    <a:pt x="1" y="6049"/>
                    <a:pt x="365" y="8937"/>
                    <a:pt x="365" y="8937"/>
                  </a:cubicBezTo>
                  <a:cubicBezTo>
                    <a:pt x="669" y="8998"/>
                    <a:pt x="1612" y="9332"/>
                    <a:pt x="1764" y="9423"/>
                  </a:cubicBezTo>
                  <a:cubicBezTo>
                    <a:pt x="1779" y="9433"/>
                    <a:pt x="1792" y="9437"/>
                    <a:pt x="1802" y="9437"/>
                  </a:cubicBezTo>
                  <a:cubicBezTo>
                    <a:pt x="1952" y="9437"/>
                    <a:pt x="1570" y="8445"/>
                    <a:pt x="1855" y="8359"/>
                  </a:cubicBezTo>
                  <a:cubicBezTo>
                    <a:pt x="2432" y="8207"/>
                    <a:pt x="3040" y="8055"/>
                    <a:pt x="3648" y="7964"/>
                  </a:cubicBezTo>
                  <a:cubicBezTo>
                    <a:pt x="3435" y="5654"/>
                    <a:pt x="3831" y="3374"/>
                    <a:pt x="4621" y="1277"/>
                  </a:cubicBezTo>
                  <a:cubicBezTo>
                    <a:pt x="4742" y="852"/>
                    <a:pt x="4894" y="426"/>
                    <a:pt x="5016" y="0"/>
                  </a:cubicBezTo>
                  <a:close/>
                </a:path>
              </a:pathLst>
            </a:custGeom>
            <a:solidFill>
              <a:srgbClr val="3D19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1576;p56"/>
            <p:cNvSpPr/>
            <p:nvPr/>
          </p:nvSpPr>
          <p:spPr>
            <a:xfrm>
              <a:off x="2559438" y="1793552"/>
              <a:ext cx="191594" cy="530225"/>
            </a:xfrm>
            <a:custGeom>
              <a:avLst/>
              <a:gdLst/>
              <a:ahLst/>
              <a:cxnLst/>
              <a:rect l="l" t="t" r="r" b="b"/>
              <a:pathLst>
                <a:path w="3010" h="8330" extrusionOk="0">
                  <a:moveTo>
                    <a:pt x="3010" y="1"/>
                  </a:moveTo>
                  <a:lnTo>
                    <a:pt x="3010" y="1"/>
                  </a:lnTo>
                  <a:cubicBezTo>
                    <a:pt x="2523" y="62"/>
                    <a:pt x="2037" y="183"/>
                    <a:pt x="1581" y="365"/>
                  </a:cubicBezTo>
                  <a:cubicBezTo>
                    <a:pt x="1459" y="791"/>
                    <a:pt x="1307" y="1217"/>
                    <a:pt x="1186" y="1642"/>
                  </a:cubicBezTo>
                  <a:cubicBezTo>
                    <a:pt x="396" y="3739"/>
                    <a:pt x="0" y="6019"/>
                    <a:pt x="213" y="8329"/>
                  </a:cubicBezTo>
                  <a:cubicBezTo>
                    <a:pt x="1064" y="8177"/>
                    <a:pt x="1946" y="8086"/>
                    <a:pt x="2766" y="8025"/>
                  </a:cubicBezTo>
                  <a:cubicBezTo>
                    <a:pt x="2310" y="5350"/>
                    <a:pt x="2432" y="2645"/>
                    <a:pt x="3010" y="1"/>
                  </a:cubicBezTo>
                  <a:close/>
                </a:path>
              </a:pathLst>
            </a:custGeom>
            <a:solidFill>
              <a:srgbClr val="5829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1577;p56"/>
            <p:cNvSpPr/>
            <p:nvPr/>
          </p:nvSpPr>
          <p:spPr>
            <a:xfrm>
              <a:off x="2702999" y="1669750"/>
              <a:ext cx="760393" cy="679172"/>
            </a:xfrm>
            <a:custGeom>
              <a:avLst/>
              <a:gdLst/>
              <a:ahLst/>
              <a:cxnLst/>
              <a:rect l="l" t="t" r="r" b="b"/>
              <a:pathLst>
                <a:path w="11946" h="10670" extrusionOk="0">
                  <a:moveTo>
                    <a:pt x="6140" y="0"/>
                  </a:moveTo>
                  <a:cubicBezTo>
                    <a:pt x="5289" y="0"/>
                    <a:pt x="4833" y="2189"/>
                    <a:pt x="4833" y="2189"/>
                  </a:cubicBezTo>
                  <a:cubicBezTo>
                    <a:pt x="4833" y="2189"/>
                    <a:pt x="4570" y="611"/>
                    <a:pt x="3800" y="611"/>
                  </a:cubicBezTo>
                  <a:cubicBezTo>
                    <a:pt x="3742" y="611"/>
                    <a:pt x="3681" y="620"/>
                    <a:pt x="3618" y="639"/>
                  </a:cubicBezTo>
                  <a:cubicBezTo>
                    <a:pt x="2675" y="943"/>
                    <a:pt x="3922" y="2219"/>
                    <a:pt x="3922" y="2219"/>
                  </a:cubicBezTo>
                  <a:cubicBezTo>
                    <a:pt x="3232" y="1963"/>
                    <a:pt x="2530" y="1847"/>
                    <a:pt x="1831" y="1847"/>
                  </a:cubicBezTo>
                  <a:cubicBezTo>
                    <a:pt x="1452" y="1847"/>
                    <a:pt x="1074" y="1882"/>
                    <a:pt x="700" y="1946"/>
                  </a:cubicBezTo>
                  <a:cubicBezTo>
                    <a:pt x="122" y="4590"/>
                    <a:pt x="0" y="7295"/>
                    <a:pt x="456" y="9970"/>
                  </a:cubicBezTo>
                  <a:cubicBezTo>
                    <a:pt x="1193" y="9928"/>
                    <a:pt x="1905" y="9912"/>
                    <a:pt x="2565" y="9912"/>
                  </a:cubicBezTo>
                  <a:cubicBezTo>
                    <a:pt x="4765" y="9912"/>
                    <a:pt x="6384" y="10092"/>
                    <a:pt x="6384" y="10092"/>
                  </a:cubicBezTo>
                  <a:cubicBezTo>
                    <a:pt x="6384" y="10092"/>
                    <a:pt x="6309" y="7499"/>
                    <a:pt x="6562" y="7499"/>
                  </a:cubicBezTo>
                  <a:cubicBezTo>
                    <a:pt x="6590" y="7499"/>
                    <a:pt x="6621" y="7530"/>
                    <a:pt x="6657" y="7599"/>
                  </a:cubicBezTo>
                  <a:cubicBezTo>
                    <a:pt x="7022" y="8298"/>
                    <a:pt x="7174" y="10183"/>
                    <a:pt x="7174" y="10183"/>
                  </a:cubicBezTo>
                  <a:lnTo>
                    <a:pt x="9666" y="10244"/>
                  </a:lnTo>
                  <a:cubicBezTo>
                    <a:pt x="9818" y="9666"/>
                    <a:pt x="9666" y="6809"/>
                    <a:pt x="9666" y="6809"/>
                  </a:cubicBezTo>
                  <a:lnTo>
                    <a:pt x="9666" y="6809"/>
                  </a:lnTo>
                  <a:cubicBezTo>
                    <a:pt x="10244" y="7751"/>
                    <a:pt x="10730" y="10426"/>
                    <a:pt x="10730" y="10426"/>
                  </a:cubicBezTo>
                  <a:cubicBezTo>
                    <a:pt x="11065" y="10487"/>
                    <a:pt x="11490" y="10578"/>
                    <a:pt x="11946" y="10669"/>
                  </a:cubicBezTo>
                  <a:cubicBezTo>
                    <a:pt x="11429" y="7660"/>
                    <a:pt x="10001" y="4651"/>
                    <a:pt x="8450" y="1885"/>
                  </a:cubicBezTo>
                  <a:cubicBezTo>
                    <a:pt x="6840" y="1885"/>
                    <a:pt x="5532" y="2189"/>
                    <a:pt x="5532" y="2189"/>
                  </a:cubicBezTo>
                  <a:cubicBezTo>
                    <a:pt x="5532" y="2189"/>
                    <a:pt x="6991" y="0"/>
                    <a:pt x="6140" y="0"/>
                  </a:cubicBezTo>
                  <a:close/>
                </a:path>
              </a:pathLst>
            </a:custGeom>
            <a:solidFill>
              <a:srgbClr val="3D19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1578;p56"/>
            <p:cNvSpPr/>
            <p:nvPr/>
          </p:nvSpPr>
          <p:spPr>
            <a:xfrm>
              <a:off x="3216698" y="1789665"/>
              <a:ext cx="407176" cy="586303"/>
            </a:xfrm>
            <a:custGeom>
              <a:avLst/>
              <a:gdLst/>
              <a:ahLst/>
              <a:cxnLst/>
              <a:rect l="l" t="t" r="r" b="b"/>
              <a:pathLst>
                <a:path w="5746" h="9211" extrusionOk="0">
                  <a:moveTo>
                    <a:pt x="0" y="1"/>
                  </a:moveTo>
                  <a:cubicBezTo>
                    <a:pt x="1551" y="2767"/>
                    <a:pt x="3010" y="5776"/>
                    <a:pt x="3496" y="8785"/>
                  </a:cubicBezTo>
                  <a:cubicBezTo>
                    <a:pt x="4256" y="8937"/>
                    <a:pt x="5077" y="9089"/>
                    <a:pt x="5745" y="9211"/>
                  </a:cubicBezTo>
                  <a:cubicBezTo>
                    <a:pt x="5563" y="6050"/>
                    <a:pt x="4469" y="2889"/>
                    <a:pt x="2615" y="305"/>
                  </a:cubicBezTo>
                  <a:cubicBezTo>
                    <a:pt x="1733" y="92"/>
                    <a:pt x="821" y="1"/>
                    <a:pt x="0" y="1"/>
                  </a:cubicBezTo>
                  <a:close/>
                </a:path>
              </a:pathLst>
            </a:custGeom>
            <a:solidFill>
              <a:srgbClr val="5829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1579;p56"/>
            <p:cNvSpPr/>
            <p:nvPr/>
          </p:nvSpPr>
          <p:spPr>
            <a:xfrm>
              <a:off x="3385994" y="1809013"/>
              <a:ext cx="319277" cy="598079"/>
            </a:xfrm>
            <a:custGeom>
              <a:avLst/>
              <a:gdLst/>
              <a:ahLst/>
              <a:cxnLst/>
              <a:rect l="l" t="t" r="r" b="b"/>
              <a:pathLst>
                <a:path w="4682" h="9396" extrusionOk="0">
                  <a:moveTo>
                    <a:pt x="1" y="1"/>
                  </a:moveTo>
                  <a:cubicBezTo>
                    <a:pt x="1855" y="2585"/>
                    <a:pt x="2949" y="5746"/>
                    <a:pt x="3131" y="8907"/>
                  </a:cubicBezTo>
                  <a:cubicBezTo>
                    <a:pt x="3314" y="8937"/>
                    <a:pt x="3466" y="8937"/>
                    <a:pt x="3618" y="8968"/>
                  </a:cubicBezTo>
                  <a:cubicBezTo>
                    <a:pt x="4043" y="9028"/>
                    <a:pt x="3526" y="9332"/>
                    <a:pt x="3739" y="9393"/>
                  </a:cubicBezTo>
                  <a:cubicBezTo>
                    <a:pt x="3749" y="9395"/>
                    <a:pt x="3760" y="9395"/>
                    <a:pt x="3772" y="9395"/>
                  </a:cubicBezTo>
                  <a:cubicBezTo>
                    <a:pt x="4006" y="9395"/>
                    <a:pt x="4529" y="9120"/>
                    <a:pt x="4529" y="9120"/>
                  </a:cubicBezTo>
                  <a:cubicBezTo>
                    <a:pt x="4529" y="9120"/>
                    <a:pt x="4681" y="6901"/>
                    <a:pt x="3192" y="2676"/>
                  </a:cubicBezTo>
                  <a:cubicBezTo>
                    <a:pt x="2675" y="1156"/>
                    <a:pt x="1399" y="366"/>
                    <a:pt x="1" y="1"/>
                  </a:cubicBezTo>
                  <a:close/>
                </a:path>
              </a:pathLst>
            </a:custGeom>
            <a:solidFill>
              <a:srgbClr val="3D192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1580;p56"/>
            <p:cNvSpPr/>
            <p:nvPr/>
          </p:nvSpPr>
          <p:spPr>
            <a:xfrm>
              <a:off x="3678077" y="4412559"/>
              <a:ext cx="418006" cy="145764"/>
            </a:xfrm>
            <a:custGeom>
              <a:avLst/>
              <a:gdLst/>
              <a:ahLst/>
              <a:cxnLst/>
              <a:rect l="l" t="t" r="r" b="b"/>
              <a:pathLst>
                <a:path w="6567" h="2290" extrusionOk="0">
                  <a:moveTo>
                    <a:pt x="3323" y="0"/>
                  </a:moveTo>
                  <a:cubicBezTo>
                    <a:pt x="3221" y="0"/>
                    <a:pt x="3117" y="3"/>
                    <a:pt x="3010" y="10"/>
                  </a:cubicBezTo>
                  <a:cubicBezTo>
                    <a:pt x="609" y="193"/>
                    <a:pt x="1" y="2290"/>
                    <a:pt x="1" y="2290"/>
                  </a:cubicBezTo>
                  <a:lnTo>
                    <a:pt x="670" y="2138"/>
                  </a:lnTo>
                  <a:cubicBezTo>
                    <a:pt x="670" y="2138"/>
                    <a:pt x="1186" y="1135"/>
                    <a:pt x="2858" y="922"/>
                  </a:cubicBezTo>
                  <a:cubicBezTo>
                    <a:pt x="3109" y="890"/>
                    <a:pt x="3338" y="876"/>
                    <a:pt x="3547" y="876"/>
                  </a:cubicBezTo>
                  <a:cubicBezTo>
                    <a:pt x="4902" y="876"/>
                    <a:pt x="5381" y="1469"/>
                    <a:pt x="5381" y="1469"/>
                  </a:cubicBezTo>
                  <a:lnTo>
                    <a:pt x="6566" y="1469"/>
                  </a:lnTo>
                  <a:cubicBezTo>
                    <a:pt x="6566" y="1469"/>
                    <a:pt x="5485" y="0"/>
                    <a:pt x="3323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1581;p56"/>
            <p:cNvSpPr/>
            <p:nvPr/>
          </p:nvSpPr>
          <p:spPr>
            <a:xfrm>
              <a:off x="3465290" y="3513545"/>
              <a:ext cx="524369" cy="1124167"/>
            </a:xfrm>
            <a:custGeom>
              <a:avLst/>
              <a:gdLst/>
              <a:ahLst/>
              <a:cxnLst/>
              <a:rect l="l" t="t" r="r" b="b"/>
              <a:pathLst>
                <a:path w="8238" h="17661" extrusionOk="0">
                  <a:moveTo>
                    <a:pt x="4317" y="0"/>
                  </a:moveTo>
                  <a:cubicBezTo>
                    <a:pt x="2979" y="1155"/>
                    <a:pt x="1733" y="1186"/>
                    <a:pt x="0" y="2402"/>
                  </a:cubicBezTo>
                  <a:cubicBezTo>
                    <a:pt x="882" y="4317"/>
                    <a:pt x="2493" y="7782"/>
                    <a:pt x="2493" y="7782"/>
                  </a:cubicBezTo>
                  <a:lnTo>
                    <a:pt x="4317" y="13952"/>
                  </a:lnTo>
                  <a:cubicBezTo>
                    <a:pt x="4317" y="13952"/>
                    <a:pt x="3222" y="15472"/>
                    <a:pt x="3739" y="15654"/>
                  </a:cubicBezTo>
                  <a:cubicBezTo>
                    <a:pt x="3817" y="15677"/>
                    <a:pt x="3898" y="15687"/>
                    <a:pt x="3978" y="15687"/>
                  </a:cubicBezTo>
                  <a:cubicBezTo>
                    <a:pt x="4426" y="15687"/>
                    <a:pt x="4864" y="15381"/>
                    <a:pt x="4864" y="15381"/>
                  </a:cubicBezTo>
                  <a:cubicBezTo>
                    <a:pt x="4864" y="15381"/>
                    <a:pt x="4864" y="17447"/>
                    <a:pt x="5441" y="17630"/>
                  </a:cubicBezTo>
                  <a:cubicBezTo>
                    <a:pt x="5466" y="17636"/>
                    <a:pt x="5489" y="17639"/>
                    <a:pt x="5512" y="17639"/>
                  </a:cubicBezTo>
                  <a:cubicBezTo>
                    <a:pt x="6011" y="17639"/>
                    <a:pt x="5928" y="16080"/>
                    <a:pt x="5928" y="16080"/>
                  </a:cubicBezTo>
                  <a:lnTo>
                    <a:pt x="5928" y="16080"/>
                  </a:lnTo>
                  <a:cubicBezTo>
                    <a:pt x="5928" y="16080"/>
                    <a:pt x="6107" y="17661"/>
                    <a:pt x="6583" y="17661"/>
                  </a:cubicBezTo>
                  <a:cubicBezTo>
                    <a:pt x="6587" y="17661"/>
                    <a:pt x="6592" y="17660"/>
                    <a:pt x="6596" y="17660"/>
                  </a:cubicBezTo>
                  <a:cubicBezTo>
                    <a:pt x="7083" y="17630"/>
                    <a:pt x="6900" y="15958"/>
                    <a:pt x="6900" y="15958"/>
                  </a:cubicBezTo>
                  <a:lnTo>
                    <a:pt x="6900" y="15958"/>
                  </a:lnTo>
                  <a:cubicBezTo>
                    <a:pt x="6900" y="15958"/>
                    <a:pt x="7330" y="17273"/>
                    <a:pt x="7729" y="17273"/>
                  </a:cubicBezTo>
                  <a:cubicBezTo>
                    <a:pt x="7767" y="17273"/>
                    <a:pt x="7805" y="17261"/>
                    <a:pt x="7842" y="17235"/>
                  </a:cubicBezTo>
                  <a:cubicBezTo>
                    <a:pt x="8238" y="16961"/>
                    <a:pt x="7721" y="15016"/>
                    <a:pt x="7721" y="15016"/>
                  </a:cubicBezTo>
                  <a:cubicBezTo>
                    <a:pt x="7721" y="15016"/>
                    <a:pt x="5228" y="3222"/>
                    <a:pt x="5228" y="3192"/>
                  </a:cubicBezTo>
                  <a:cubicBezTo>
                    <a:pt x="4955" y="1976"/>
                    <a:pt x="4651" y="943"/>
                    <a:pt x="4317" y="0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1582;p56"/>
            <p:cNvSpPr/>
            <p:nvPr/>
          </p:nvSpPr>
          <p:spPr>
            <a:xfrm>
              <a:off x="3471083" y="4465136"/>
              <a:ext cx="1040973" cy="1299657"/>
            </a:xfrm>
            <a:custGeom>
              <a:avLst/>
              <a:gdLst/>
              <a:ahLst/>
              <a:cxnLst/>
              <a:rect l="l" t="t" r="r" b="b"/>
              <a:pathLst>
                <a:path w="16354" h="20418" extrusionOk="0">
                  <a:moveTo>
                    <a:pt x="9271" y="1"/>
                  </a:moveTo>
                  <a:cubicBezTo>
                    <a:pt x="8416" y="1"/>
                    <a:pt x="7344" y="114"/>
                    <a:pt x="5989" y="370"/>
                  </a:cubicBezTo>
                  <a:cubicBezTo>
                    <a:pt x="5989" y="370"/>
                    <a:pt x="1" y="1464"/>
                    <a:pt x="639" y="5081"/>
                  </a:cubicBezTo>
                  <a:cubicBezTo>
                    <a:pt x="1277" y="8698"/>
                    <a:pt x="1612" y="17027"/>
                    <a:pt x="3800" y="19914"/>
                  </a:cubicBezTo>
                  <a:cubicBezTo>
                    <a:pt x="4069" y="20273"/>
                    <a:pt x="4835" y="20418"/>
                    <a:pt x="5844" y="20418"/>
                  </a:cubicBezTo>
                  <a:cubicBezTo>
                    <a:pt x="8253" y="20418"/>
                    <a:pt x="12053" y="19596"/>
                    <a:pt x="13831" y="18911"/>
                  </a:cubicBezTo>
                  <a:cubicBezTo>
                    <a:pt x="16353" y="17938"/>
                    <a:pt x="16232" y="15507"/>
                    <a:pt x="15776" y="13045"/>
                  </a:cubicBezTo>
                  <a:cubicBezTo>
                    <a:pt x="15290" y="10583"/>
                    <a:pt x="14013" y="4777"/>
                    <a:pt x="12949" y="2193"/>
                  </a:cubicBezTo>
                  <a:cubicBezTo>
                    <a:pt x="12428" y="970"/>
                    <a:pt x="11772" y="1"/>
                    <a:pt x="9271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1583;p56"/>
            <p:cNvSpPr/>
            <p:nvPr/>
          </p:nvSpPr>
          <p:spPr>
            <a:xfrm>
              <a:off x="3513665" y="4460107"/>
              <a:ext cx="1040973" cy="1299211"/>
            </a:xfrm>
            <a:custGeom>
              <a:avLst/>
              <a:gdLst/>
              <a:ahLst/>
              <a:cxnLst/>
              <a:rect l="l" t="t" r="r" b="b"/>
              <a:pathLst>
                <a:path w="16354" h="20411" extrusionOk="0">
                  <a:moveTo>
                    <a:pt x="9314" y="1"/>
                  </a:moveTo>
                  <a:cubicBezTo>
                    <a:pt x="8453" y="1"/>
                    <a:pt x="7369" y="120"/>
                    <a:pt x="5988" y="388"/>
                  </a:cubicBezTo>
                  <a:cubicBezTo>
                    <a:pt x="5988" y="388"/>
                    <a:pt x="0" y="1452"/>
                    <a:pt x="639" y="5069"/>
                  </a:cubicBezTo>
                  <a:cubicBezTo>
                    <a:pt x="1277" y="8686"/>
                    <a:pt x="1611" y="17014"/>
                    <a:pt x="3800" y="19902"/>
                  </a:cubicBezTo>
                  <a:cubicBezTo>
                    <a:pt x="4072" y="20265"/>
                    <a:pt x="4847" y="20411"/>
                    <a:pt x="5870" y="20411"/>
                  </a:cubicBezTo>
                  <a:cubicBezTo>
                    <a:pt x="8273" y="20411"/>
                    <a:pt x="12039" y="19603"/>
                    <a:pt x="13830" y="18899"/>
                  </a:cubicBezTo>
                  <a:cubicBezTo>
                    <a:pt x="16353" y="17926"/>
                    <a:pt x="16232" y="15495"/>
                    <a:pt x="15745" y="13033"/>
                  </a:cubicBezTo>
                  <a:cubicBezTo>
                    <a:pt x="15259" y="10570"/>
                    <a:pt x="14013" y="4765"/>
                    <a:pt x="12918" y="2181"/>
                  </a:cubicBezTo>
                  <a:cubicBezTo>
                    <a:pt x="12401" y="966"/>
                    <a:pt x="11767" y="1"/>
                    <a:pt x="9314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1584;p56"/>
            <p:cNvSpPr/>
            <p:nvPr/>
          </p:nvSpPr>
          <p:spPr>
            <a:xfrm>
              <a:off x="3668402" y="5074154"/>
              <a:ext cx="812715" cy="235196"/>
            </a:xfrm>
            <a:custGeom>
              <a:avLst/>
              <a:gdLst/>
              <a:ahLst/>
              <a:cxnLst/>
              <a:rect l="l" t="t" r="r" b="b"/>
              <a:pathLst>
                <a:path w="12768" h="3695" extrusionOk="0">
                  <a:moveTo>
                    <a:pt x="9729" y="1"/>
                  </a:moveTo>
                  <a:cubicBezTo>
                    <a:pt x="8689" y="1"/>
                    <a:pt x="7199" y="151"/>
                    <a:pt x="5016" y="498"/>
                  </a:cubicBezTo>
                  <a:cubicBezTo>
                    <a:pt x="5016" y="498"/>
                    <a:pt x="487" y="1531"/>
                    <a:pt x="1" y="3325"/>
                  </a:cubicBezTo>
                  <a:cubicBezTo>
                    <a:pt x="1327" y="3577"/>
                    <a:pt x="2660" y="3694"/>
                    <a:pt x="3987" y="3694"/>
                  </a:cubicBezTo>
                  <a:cubicBezTo>
                    <a:pt x="6979" y="3694"/>
                    <a:pt x="9946" y="3098"/>
                    <a:pt x="12767" y="2109"/>
                  </a:cubicBezTo>
                  <a:cubicBezTo>
                    <a:pt x="12585" y="1592"/>
                    <a:pt x="12372" y="1136"/>
                    <a:pt x="12159" y="802"/>
                  </a:cubicBezTo>
                  <a:cubicBezTo>
                    <a:pt x="11799" y="316"/>
                    <a:pt x="11237" y="1"/>
                    <a:pt x="9729" y="1"/>
                  </a:cubicBezTo>
                  <a:close/>
                </a:path>
              </a:pathLst>
            </a:custGeom>
            <a:solidFill>
              <a:srgbClr val="FFCC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1585;p56"/>
            <p:cNvSpPr/>
            <p:nvPr/>
          </p:nvSpPr>
          <p:spPr>
            <a:xfrm>
              <a:off x="3662610" y="5208331"/>
              <a:ext cx="833975" cy="181601"/>
            </a:xfrm>
            <a:custGeom>
              <a:avLst/>
              <a:gdLst/>
              <a:ahLst/>
              <a:cxnLst/>
              <a:rect l="l" t="t" r="r" b="b"/>
              <a:pathLst>
                <a:path w="13102" h="2853" extrusionOk="0">
                  <a:moveTo>
                    <a:pt x="12858" y="1"/>
                  </a:moveTo>
                  <a:cubicBezTo>
                    <a:pt x="10037" y="990"/>
                    <a:pt x="7070" y="1586"/>
                    <a:pt x="4078" y="1586"/>
                  </a:cubicBezTo>
                  <a:cubicBezTo>
                    <a:pt x="2751" y="1586"/>
                    <a:pt x="1418" y="1469"/>
                    <a:pt x="92" y="1217"/>
                  </a:cubicBezTo>
                  <a:cubicBezTo>
                    <a:pt x="62" y="1308"/>
                    <a:pt x="62" y="1399"/>
                    <a:pt x="62" y="1460"/>
                  </a:cubicBezTo>
                  <a:cubicBezTo>
                    <a:pt x="31" y="1825"/>
                    <a:pt x="1" y="2281"/>
                    <a:pt x="1" y="2767"/>
                  </a:cubicBezTo>
                  <a:cubicBezTo>
                    <a:pt x="731" y="2823"/>
                    <a:pt x="1471" y="2852"/>
                    <a:pt x="2216" y="2852"/>
                  </a:cubicBezTo>
                  <a:cubicBezTo>
                    <a:pt x="5876" y="2852"/>
                    <a:pt x="9667" y="2160"/>
                    <a:pt x="13101" y="670"/>
                  </a:cubicBezTo>
                  <a:cubicBezTo>
                    <a:pt x="13010" y="426"/>
                    <a:pt x="12949" y="214"/>
                    <a:pt x="12858" y="1"/>
                  </a:cubicBezTo>
                  <a:close/>
                </a:path>
              </a:pathLst>
            </a:custGeom>
            <a:solidFill>
              <a:srgbClr val="FCB31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1586;p56"/>
            <p:cNvSpPr/>
            <p:nvPr/>
          </p:nvSpPr>
          <p:spPr>
            <a:xfrm>
              <a:off x="3662610" y="5250914"/>
              <a:ext cx="909403" cy="380833"/>
            </a:xfrm>
            <a:custGeom>
              <a:avLst/>
              <a:gdLst/>
              <a:ahLst/>
              <a:cxnLst/>
              <a:rect l="l" t="t" r="r" b="b"/>
              <a:pathLst>
                <a:path w="14287" h="5983" extrusionOk="0">
                  <a:moveTo>
                    <a:pt x="13101" y="1"/>
                  </a:moveTo>
                  <a:cubicBezTo>
                    <a:pt x="9667" y="1491"/>
                    <a:pt x="5876" y="2183"/>
                    <a:pt x="2216" y="2183"/>
                  </a:cubicBezTo>
                  <a:cubicBezTo>
                    <a:pt x="1471" y="2183"/>
                    <a:pt x="731" y="2154"/>
                    <a:pt x="1" y="2098"/>
                  </a:cubicBezTo>
                  <a:cubicBezTo>
                    <a:pt x="1" y="2280"/>
                    <a:pt x="1" y="2493"/>
                    <a:pt x="1" y="2675"/>
                  </a:cubicBezTo>
                  <a:cubicBezTo>
                    <a:pt x="3056" y="5081"/>
                    <a:pt x="6931" y="5983"/>
                    <a:pt x="10810" y="5983"/>
                  </a:cubicBezTo>
                  <a:cubicBezTo>
                    <a:pt x="11832" y="5983"/>
                    <a:pt x="12854" y="5920"/>
                    <a:pt x="13861" y="5806"/>
                  </a:cubicBezTo>
                  <a:cubicBezTo>
                    <a:pt x="14287" y="5198"/>
                    <a:pt x="14226" y="4499"/>
                    <a:pt x="14044" y="3770"/>
                  </a:cubicBezTo>
                  <a:cubicBezTo>
                    <a:pt x="13831" y="2979"/>
                    <a:pt x="13527" y="1368"/>
                    <a:pt x="13101" y="1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1587;p56"/>
            <p:cNvSpPr/>
            <p:nvPr/>
          </p:nvSpPr>
          <p:spPr>
            <a:xfrm>
              <a:off x="3662610" y="5423092"/>
              <a:ext cx="880378" cy="355054"/>
            </a:xfrm>
            <a:custGeom>
              <a:avLst/>
              <a:gdLst/>
              <a:ahLst/>
              <a:cxnLst/>
              <a:rect l="l" t="t" r="r" b="b"/>
              <a:pathLst>
                <a:path w="13831" h="5578" extrusionOk="0">
                  <a:moveTo>
                    <a:pt x="1" y="1"/>
                  </a:moveTo>
                  <a:cubicBezTo>
                    <a:pt x="1" y="1977"/>
                    <a:pt x="274" y="4408"/>
                    <a:pt x="1764" y="5411"/>
                  </a:cubicBezTo>
                  <a:cubicBezTo>
                    <a:pt x="1929" y="5527"/>
                    <a:pt x="2327" y="5577"/>
                    <a:pt x="2879" y="5577"/>
                  </a:cubicBezTo>
                  <a:cubicBezTo>
                    <a:pt x="5074" y="5577"/>
                    <a:pt x="9700" y="4790"/>
                    <a:pt x="11764" y="4256"/>
                  </a:cubicBezTo>
                  <a:cubicBezTo>
                    <a:pt x="12858" y="3983"/>
                    <a:pt x="13496" y="3587"/>
                    <a:pt x="13831" y="3101"/>
                  </a:cubicBezTo>
                  <a:lnTo>
                    <a:pt x="13831" y="3101"/>
                  </a:lnTo>
                  <a:cubicBezTo>
                    <a:pt x="12813" y="3217"/>
                    <a:pt x="11778" y="3281"/>
                    <a:pt x="10743" y="3281"/>
                  </a:cubicBezTo>
                  <a:cubicBezTo>
                    <a:pt x="6896" y="3281"/>
                    <a:pt x="3043" y="2396"/>
                    <a:pt x="1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1588;p56"/>
            <p:cNvSpPr/>
            <p:nvPr/>
          </p:nvSpPr>
          <p:spPr>
            <a:xfrm>
              <a:off x="3858020" y="4693645"/>
              <a:ext cx="238060" cy="233732"/>
            </a:xfrm>
            <a:custGeom>
              <a:avLst/>
              <a:gdLst/>
              <a:ahLst/>
              <a:cxnLst/>
              <a:rect l="l" t="t" r="r" b="b"/>
              <a:pathLst>
                <a:path w="3740" h="3672" extrusionOk="0">
                  <a:moveTo>
                    <a:pt x="2201" y="1003"/>
                  </a:moveTo>
                  <a:cubicBezTo>
                    <a:pt x="2293" y="1003"/>
                    <a:pt x="2435" y="1327"/>
                    <a:pt x="2493" y="1734"/>
                  </a:cubicBezTo>
                  <a:cubicBezTo>
                    <a:pt x="2554" y="2160"/>
                    <a:pt x="2493" y="2525"/>
                    <a:pt x="2372" y="2555"/>
                  </a:cubicBezTo>
                  <a:cubicBezTo>
                    <a:pt x="2280" y="2555"/>
                    <a:pt x="2128" y="2221"/>
                    <a:pt x="2068" y="1795"/>
                  </a:cubicBezTo>
                  <a:cubicBezTo>
                    <a:pt x="2037" y="1369"/>
                    <a:pt x="2068" y="1005"/>
                    <a:pt x="2189" y="1005"/>
                  </a:cubicBezTo>
                  <a:cubicBezTo>
                    <a:pt x="2193" y="1003"/>
                    <a:pt x="2197" y="1003"/>
                    <a:pt x="2201" y="1003"/>
                  </a:cubicBezTo>
                  <a:close/>
                  <a:moveTo>
                    <a:pt x="1277" y="1248"/>
                  </a:moveTo>
                  <a:cubicBezTo>
                    <a:pt x="1369" y="1248"/>
                    <a:pt x="1520" y="1582"/>
                    <a:pt x="1581" y="2008"/>
                  </a:cubicBezTo>
                  <a:cubicBezTo>
                    <a:pt x="1642" y="2433"/>
                    <a:pt x="1581" y="2798"/>
                    <a:pt x="1460" y="2798"/>
                  </a:cubicBezTo>
                  <a:cubicBezTo>
                    <a:pt x="1455" y="2799"/>
                    <a:pt x="1449" y="2800"/>
                    <a:pt x="1444" y="2800"/>
                  </a:cubicBezTo>
                  <a:cubicBezTo>
                    <a:pt x="1328" y="2800"/>
                    <a:pt x="1214" y="2476"/>
                    <a:pt x="1156" y="2069"/>
                  </a:cubicBezTo>
                  <a:cubicBezTo>
                    <a:pt x="1095" y="1643"/>
                    <a:pt x="1156" y="1278"/>
                    <a:pt x="1277" y="1248"/>
                  </a:cubicBezTo>
                  <a:close/>
                  <a:moveTo>
                    <a:pt x="1588" y="0"/>
                  </a:moveTo>
                  <a:cubicBezTo>
                    <a:pt x="1512" y="0"/>
                    <a:pt x="1427" y="34"/>
                    <a:pt x="1369" y="93"/>
                  </a:cubicBezTo>
                  <a:lnTo>
                    <a:pt x="61" y="2008"/>
                  </a:lnTo>
                  <a:cubicBezTo>
                    <a:pt x="1" y="2129"/>
                    <a:pt x="31" y="2251"/>
                    <a:pt x="122" y="2342"/>
                  </a:cubicBezTo>
                  <a:lnTo>
                    <a:pt x="2037" y="3619"/>
                  </a:lnTo>
                  <a:cubicBezTo>
                    <a:pt x="2073" y="3655"/>
                    <a:pt x="2119" y="3672"/>
                    <a:pt x="2164" y="3672"/>
                  </a:cubicBezTo>
                  <a:cubicBezTo>
                    <a:pt x="2234" y="3672"/>
                    <a:pt x="2304" y="3632"/>
                    <a:pt x="2341" y="3558"/>
                  </a:cubicBezTo>
                  <a:lnTo>
                    <a:pt x="3648" y="1643"/>
                  </a:lnTo>
                  <a:cubicBezTo>
                    <a:pt x="3739" y="1552"/>
                    <a:pt x="3709" y="1400"/>
                    <a:pt x="3587" y="1309"/>
                  </a:cubicBezTo>
                  <a:lnTo>
                    <a:pt x="1703" y="32"/>
                  </a:lnTo>
                  <a:cubicBezTo>
                    <a:pt x="1671" y="11"/>
                    <a:pt x="1631" y="0"/>
                    <a:pt x="1588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1589;p56"/>
            <p:cNvSpPr/>
            <p:nvPr/>
          </p:nvSpPr>
          <p:spPr>
            <a:xfrm>
              <a:off x="3863813" y="4683970"/>
              <a:ext cx="238060" cy="233732"/>
            </a:xfrm>
            <a:custGeom>
              <a:avLst/>
              <a:gdLst/>
              <a:ahLst/>
              <a:cxnLst/>
              <a:rect l="l" t="t" r="r" b="b"/>
              <a:pathLst>
                <a:path w="3740" h="3672" extrusionOk="0">
                  <a:moveTo>
                    <a:pt x="2205" y="1003"/>
                  </a:moveTo>
                  <a:cubicBezTo>
                    <a:pt x="2321" y="1003"/>
                    <a:pt x="2435" y="1327"/>
                    <a:pt x="2493" y="1734"/>
                  </a:cubicBezTo>
                  <a:cubicBezTo>
                    <a:pt x="2554" y="2190"/>
                    <a:pt x="2493" y="2525"/>
                    <a:pt x="2372" y="2555"/>
                  </a:cubicBezTo>
                  <a:cubicBezTo>
                    <a:pt x="2281" y="2555"/>
                    <a:pt x="2129" y="2221"/>
                    <a:pt x="2068" y="1795"/>
                  </a:cubicBezTo>
                  <a:cubicBezTo>
                    <a:pt x="2037" y="1370"/>
                    <a:pt x="2068" y="1005"/>
                    <a:pt x="2189" y="1005"/>
                  </a:cubicBezTo>
                  <a:cubicBezTo>
                    <a:pt x="2195" y="1003"/>
                    <a:pt x="2200" y="1003"/>
                    <a:pt x="2205" y="1003"/>
                  </a:cubicBezTo>
                  <a:close/>
                  <a:moveTo>
                    <a:pt x="1293" y="1276"/>
                  </a:moveTo>
                  <a:cubicBezTo>
                    <a:pt x="1409" y="1276"/>
                    <a:pt x="1523" y="1600"/>
                    <a:pt x="1581" y="2008"/>
                  </a:cubicBezTo>
                  <a:cubicBezTo>
                    <a:pt x="1642" y="2433"/>
                    <a:pt x="1581" y="2798"/>
                    <a:pt x="1490" y="2828"/>
                  </a:cubicBezTo>
                  <a:cubicBezTo>
                    <a:pt x="1369" y="2828"/>
                    <a:pt x="1217" y="2494"/>
                    <a:pt x="1186" y="2069"/>
                  </a:cubicBezTo>
                  <a:cubicBezTo>
                    <a:pt x="1126" y="1643"/>
                    <a:pt x="1156" y="1278"/>
                    <a:pt x="1278" y="1278"/>
                  </a:cubicBezTo>
                  <a:cubicBezTo>
                    <a:pt x="1283" y="1277"/>
                    <a:pt x="1288" y="1276"/>
                    <a:pt x="1293" y="1276"/>
                  </a:cubicBezTo>
                  <a:close/>
                  <a:moveTo>
                    <a:pt x="1590" y="0"/>
                  </a:moveTo>
                  <a:cubicBezTo>
                    <a:pt x="1516" y="0"/>
                    <a:pt x="1438" y="34"/>
                    <a:pt x="1399" y="93"/>
                  </a:cubicBezTo>
                  <a:lnTo>
                    <a:pt x="62" y="2008"/>
                  </a:lnTo>
                  <a:cubicBezTo>
                    <a:pt x="1" y="2129"/>
                    <a:pt x="31" y="2251"/>
                    <a:pt x="153" y="2342"/>
                  </a:cubicBezTo>
                  <a:lnTo>
                    <a:pt x="2037" y="3619"/>
                  </a:lnTo>
                  <a:cubicBezTo>
                    <a:pt x="2073" y="3655"/>
                    <a:pt x="2119" y="3672"/>
                    <a:pt x="2164" y="3672"/>
                  </a:cubicBezTo>
                  <a:cubicBezTo>
                    <a:pt x="2234" y="3672"/>
                    <a:pt x="2305" y="3632"/>
                    <a:pt x="2341" y="3558"/>
                  </a:cubicBezTo>
                  <a:lnTo>
                    <a:pt x="3648" y="1643"/>
                  </a:lnTo>
                  <a:cubicBezTo>
                    <a:pt x="3740" y="1552"/>
                    <a:pt x="3709" y="1400"/>
                    <a:pt x="3588" y="1309"/>
                  </a:cubicBezTo>
                  <a:lnTo>
                    <a:pt x="1703" y="32"/>
                  </a:lnTo>
                  <a:cubicBezTo>
                    <a:pt x="1671" y="11"/>
                    <a:pt x="1631" y="0"/>
                    <a:pt x="1590" y="0"/>
                  </a:cubicBezTo>
                  <a:close/>
                </a:path>
              </a:pathLst>
            </a:custGeom>
            <a:solidFill>
              <a:srgbClr val="FFCC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1590;p56"/>
            <p:cNvSpPr/>
            <p:nvPr/>
          </p:nvSpPr>
          <p:spPr>
            <a:xfrm>
              <a:off x="2956460" y="3608004"/>
              <a:ext cx="332839" cy="25525"/>
            </a:xfrm>
            <a:custGeom>
              <a:avLst/>
              <a:gdLst/>
              <a:ahLst/>
              <a:cxnLst/>
              <a:rect l="l" t="t" r="r" b="b"/>
              <a:pathLst>
                <a:path w="5229" h="401" extrusionOk="0">
                  <a:moveTo>
                    <a:pt x="1428" y="0"/>
                  </a:moveTo>
                  <a:cubicBezTo>
                    <a:pt x="978" y="0"/>
                    <a:pt x="531" y="12"/>
                    <a:pt x="91" y="36"/>
                  </a:cubicBezTo>
                  <a:cubicBezTo>
                    <a:pt x="0" y="36"/>
                    <a:pt x="0" y="158"/>
                    <a:pt x="61" y="158"/>
                  </a:cubicBezTo>
                  <a:cubicBezTo>
                    <a:pt x="1763" y="158"/>
                    <a:pt x="3435" y="310"/>
                    <a:pt x="5107" y="401"/>
                  </a:cubicBezTo>
                  <a:cubicBezTo>
                    <a:pt x="5198" y="401"/>
                    <a:pt x="5228" y="219"/>
                    <a:pt x="5137" y="219"/>
                  </a:cubicBezTo>
                  <a:cubicBezTo>
                    <a:pt x="3913" y="85"/>
                    <a:pt x="2657" y="0"/>
                    <a:pt x="1428" y="0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1591;p56"/>
            <p:cNvSpPr/>
            <p:nvPr/>
          </p:nvSpPr>
          <p:spPr>
            <a:xfrm>
              <a:off x="2817126" y="3440027"/>
              <a:ext cx="149074" cy="7702"/>
            </a:xfrm>
            <a:custGeom>
              <a:avLst/>
              <a:gdLst/>
              <a:ahLst/>
              <a:cxnLst/>
              <a:rect l="l" t="t" r="r" b="b"/>
              <a:pathLst>
                <a:path w="2342" h="121" extrusionOk="0">
                  <a:moveTo>
                    <a:pt x="2341" y="0"/>
                  </a:moveTo>
                  <a:lnTo>
                    <a:pt x="1" y="61"/>
                  </a:lnTo>
                  <a:cubicBezTo>
                    <a:pt x="106" y="105"/>
                    <a:pt x="311" y="121"/>
                    <a:pt x="559" y="121"/>
                  </a:cubicBezTo>
                  <a:cubicBezTo>
                    <a:pt x="1176" y="121"/>
                    <a:pt x="2060" y="22"/>
                    <a:pt x="2341" y="0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1592;p56"/>
            <p:cNvSpPr/>
            <p:nvPr/>
          </p:nvSpPr>
          <p:spPr>
            <a:xfrm>
              <a:off x="2811334" y="3432325"/>
              <a:ext cx="158749" cy="24188"/>
            </a:xfrm>
            <a:custGeom>
              <a:avLst/>
              <a:gdLst/>
              <a:ahLst/>
              <a:cxnLst/>
              <a:rect l="l" t="t" r="r" b="b"/>
              <a:pathLst>
                <a:path w="2494" h="380" extrusionOk="0">
                  <a:moveTo>
                    <a:pt x="2164" y="0"/>
                  </a:moveTo>
                  <a:cubicBezTo>
                    <a:pt x="1891" y="0"/>
                    <a:pt x="1562" y="91"/>
                    <a:pt x="1368" y="91"/>
                  </a:cubicBezTo>
                  <a:cubicBezTo>
                    <a:pt x="1068" y="112"/>
                    <a:pt x="767" y="134"/>
                    <a:pt x="466" y="134"/>
                  </a:cubicBezTo>
                  <a:cubicBezTo>
                    <a:pt x="341" y="134"/>
                    <a:pt x="216" y="130"/>
                    <a:pt x="92" y="121"/>
                  </a:cubicBezTo>
                  <a:cubicBezTo>
                    <a:pt x="31" y="121"/>
                    <a:pt x="1" y="213"/>
                    <a:pt x="61" y="243"/>
                  </a:cubicBezTo>
                  <a:cubicBezTo>
                    <a:pt x="213" y="349"/>
                    <a:pt x="426" y="380"/>
                    <a:pt x="643" y="380"/>
                  </a:cubicBezTo>
                  <a:cubicBezTo>
                    <a:pt x="859" y="380"/>
                    <a:pt x="1080" y="349"/>
                    <a:pt x="1247" y="334"/>
                  </a:cubicBezTo>
                  <a:cubicBezTo>
                    <a:pt x="1551" y="304"/>
                    <a:pt x="2189" y="365"/>
                    <a:pt x="2463" y="182"/>
                  </a:cubicBezTo>
                  <a:cubicBezTo>
                    <a:pt x="2493" y="152"/>
                    <a:pt x="2493" y="91"/>
                    <a:pt x="2463" y="61"/>
                  </a:cubicBezTo>
                  <a:cubicBezTo>
                    <a:pt x="2382" y="16"/>
                    <a:pt x="2278" y="0"/>
                    <a:pt x="2164" y="0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1593;p56"/>
            <p:cNvSpPr/>
            <p:nvPr/>
          </p:nvSpPr>
          <p:spPr>
            <a:xfrm>
              <a:off x="3244738" y="3440027"/>
              <a:ext cx="149011" cy="7702"/>
            </a:xfrm>
            <a:custGeom>
              <a:avLst/>
              <a:gdLst/>
              <a:ahLst/>
              <a:cxnLst/>
              <a:rect l="l" t="t" r="r" b="b"/>
              <a:pathLst>
                <a:path w="2341" h="121" extrusionOk="0">
                  <a:moveTo>
                    <a:pt x="2341" y="0"/>
                  </a:moveTo>
                  <a:lnTo>
                    <a:pt x="0" y="61"/>
                  </a:lnTo>
                  <a:cubicBezTo>
                    <a:pt x="105" y="105"/>
                    <a:pt x="310" y="121"/>
                    <a:pt x="559" y="121"/>
                  </a:cubicBezTo>
                  <a:cubicBezTo>
                    <a:pt x="1175" y="121"/>
                    <a:pt x="2059" y="22"/>
                    <a:pt x="2341" y="0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1594;p56"/>
            <p:cNvSpPr/>
            <p:nvPr/>
          </p:nvSpPr>
          <p:spPr>
            <a:xfrm>
              <a:off x="3240855" y="3432325"/>
              <a:ext cx="158686" cy="24188"/>
            </a:xfrm>
            <a:custGeom>
              <a:avLst/>
              <a:gdLst/>
              <a:ahLst/>
              <a:cxnLst/>
              <a:rect l="l" t="t" r="r" b="b"/>
              <a:pathLst>
                <a:path w="2493" h="380" extrusionOk="0">
                  <a:moveTo>
                    <a:pt x="2139" y="0"/>
                  </a:moveTo>
                  <a:cubicBezTo>
                    <a:pt x="1873" y="0"/>
                    <a:pt x="1552" y="91"/>
                    <a:pt x="1338" y="91"/>
                  </a:cubicBezTo>
                  <a:cubicBezTo>
                    <a:pt x="1037" y="112"/>
                    <a:pt x="736" y="134"/>
                    <a:pt x="435" y="134"/>
                  </a:cubicBezTo>
                  <a:cubicBezTo>
                    <a:pt x="311" y="134"/>
                    <a:pt x="186" y="130"/>
                    <a:pt x="61" y="121"/>
                  </a:cubicBezTo>
                  <a:cubicBezTo>
                    <a:pt x="0" y="121"/>
                    <a:pt x="0" y="213"/>
                    <a:pt x="31" y="243"/>
                  </a:cubicBezTo>
                  <a:cubicBezTo>
                    <a:pt x="183" y="349"/>
                    <a:pt x="396" y="380"/>
                    <a:pt x="612" y="380"/>
                  </a:cubicBezTo>
                  <a:cubicBezTo>
                    <a:pt x="829" y="380"/>
                    <a:pt x="1049" y="349"/>
                    <a:pt x="1216" y="334"/>
                  </a:cubicBezTo>
                  <a:cubicBezTo>
                    <a:pt x="1551" y="304"/>
                    <a:pt x="2189" y="365"/>
                    <a:pt x="2432" y="182"/>
                  </a:cubicBezTo>
                  <a:cubicBezTo>
                    <a:pt x="2493" y="152"/>
                    <a:pt x="2493" y="91"/>
                    <a:pt x="2432" y="61"/>
                  </a:cubicBezTo>
                  <a:cubicBezTo>
                    <a:pt x="2352" y="16"/>
                    <a:pt x="2250" y="0"/>
                    <a:pt x="2139" y="0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1595;p56"/>
            <p:cNvSpPr/>
            <p:nvPr/>
          </p:nvSpPr>
          <p:spPr>
            <a:xfrm>
              <a:off x="2851944" y="3476754"/>
              <a:ext cx="81348" cy="77465"/>
            </a:xfrm>
            <a:custGeom>
              <a:avLst/>
              <a:gdLst/>
              <a:ahLst/>
              <a:cxnLst/>
              <a:rect l="l" t="t" r="r" b="b"/>
              <a:pathLst>
                <a:path w="1278" h="1217" extrusionOk="0">
                  <a:moveTo>
                    <a:pt x="639" y="1"/>
                  </a:moveTo>
                  <a:cubicBezTo>
                    <a:pt x="274" y="1"/>
                    <a:pt x="1" y="274"/>
                    <a:pt x="1" y="609"/>
                  </a:cubicBezTo>
                  <a:cubicBezTo>
                    <a:pt x="1" y="943"/>
                    <a:pt x="274" y="1217"/>
                    <a:pt x="639" y="1217"/>
                  </a:cubicBezTo>
                  <a:cubicBezTo>
                    <a:pt x="974" y="1217"/>
                    <a:pt x="1278" y="943"/>
                    <a:pt x="1278" y="609"/>
                  </a:cubicBezTo>
                  <a:cubicBezTo>
                    <a:pt x="1278" y="274"/>
                    <a:pt x="974" y="1"/>
                    <a:pt x="639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1596;p56"/>
            <p:cNvSpPr/>
            <p:nvPr/>
          </p:nvSpPr>
          <p:spPr>
            <a:xfrm>
              <a:off x="3279555" y="3476754"/>
              <a:ext cx="81284" cy="77465"/>
            </a:xfrm>
            <a:custGeom>
              <a:avLst/>
              <a:gdLst/>
              <a:ahLst/>
              <a:cxnLst/>
              <a:rect l="l" t="t" r="r" b="b"/>
              <a:pathLst>
                <a:path w="1277" h="1217" extrusionOk="0">
                  <a:moveTo>
                    <a:pt x="639" y="1"/>
                  </a:moveTo>
                  <a:cubicBezTo>
                    <a:pt x="274" y="1"/>
                    <a:pt x="0" y="274"/>
                    <a:pt x="0" y="609"/>
                  </a:cubicBezTo>
                  <a:cubicBezTo>
                    <a:pt x="0" y="943"/>
                    <a:pt x="274" y="1217"/>
                    <a:pt x="639" y="1217"/>
                  </a:cubicBezTo>
                  <a:cubicBezTo>
                    <a:pt x="973" y="1217"/>
                    <a:pt x="1277" y="943"/>
                    <a:pt x="1277" y="609"/>
                  </a:cubicBezTo>
                  <a:cubicBezTo>
                    <a:pt x="1277" y="274"/>
                    <a:pt x="973" y="1"/>
                    <a:pt x="639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6411737" y="1647466"/>
            <a:ext cx="191164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Theo </a:t>
            </a:r>
            <a:r>
              <a:rPr lang="en-US" sz="2000" dirty="0" err="1"/>
              <a:t>em</a:t>
            </a:r>
            <a:r>
              <a:rPr lang="en-US" sz="2000" dirty="0"/>
              <a:t> con </a:t>
            </a:r>
            <a:r>
              <a:rPr lang="en-US" sz="2000" dirty="0" err="1"/>
              <a:t>trai</a:t>
            </a:r>
            <a:r>
              <a:rPr lang="en-US" sz="2000" dirty="0"/>
              <a:t> </a:t>
            </a:r>
            <a:r>
              <a:rPr lang="en-US" sz="2000" dirty="0" err="1"/>
              <a:t>có</a:t>
            </a:r>
            <a:r>
              <a:rPr lang="en-US" sz="2000" dirty="0"/>
              <a:t> </a:t>
            </a:r>
            <a:r>
              <a:rPr lang="en-US" sz="2000" dirty="0" err="1"/>
              <a:t>dịu</a:t>
            </a:r>
            <a:r>
              <a:rPr lang="en-US" sz="2000" dirty="0"/>
              <a:t> </a:t>
            </a:r>
            <a:r>
              <a:rPr lang="en-US" sz="2000" dirty="0" err="1"/>
              <a:t>dàng</a:t>
            </a:r>
            <a:r>
              <a:rPr lang="en-US" sz="2000" dirty="0"/>
              <a:t> </a:t>
            </a:r>
            <a:r>
              <a:rPr lang="en-US" sz="2000" dirty="0" err="1"/>
              <a:t>không</a:t>
            </a:r>
            <a:r>
              <a:rPr lang="en-US" sz="2000" dirty="0"/>
              <a:t>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032181" y="2839630"/>
            <a:ext cx="290456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dirty="0">
                <a:sym typeface="Wingdings"/>
              </a:rPr>
              <a:t> </a:t>
            </a:r>
            <a:r>
              <a:rPr lang="en-US" sz="2000" dirty="0"/>
              <a:t>Con </a:t>
            </a:r>
            <a:r>
              <a:rPr lang="en-US" sz="2000" dirty="0" err="1"/>
              <a:t>trai</a:t>
            </a:r>
            <a:r>
              <a:rPr lang="en-US" sz="2000" dirty="0"/>
              <a:t> </a:t>
            </a:r>
            <a:r>
              <a:rPr lang="en-US" sz="2000" dirty="0" err="1"/>
              <a:t>cũng</a:t>
            </a:r>
            <a:r>
              <a:rPr lang="en-US" sz="2000" dirty="0"/>
              <a:t> </a:t>
            </a:r>
            <a:r>
              <a:rPr lang="en-US" sz="2000" dirty="0" err="1"/>
              <a:t>thể</a:t>
            </a:r>
            <a:r>
              <a:rPr lang="en-US" sz="2000" dirty="0"/>
              <a:t> </a:t>
            </a:r>
            <a:r>
              <a:rPr lang="en-US" sz="2000" dirty="0" err="1"/>
              <a:t>hiện</a:t>
            </a:r>
            <a:r>
              <a:rPr lang="en-US" sz="2000" dirty="0"/>
              <a:t> </a:t>
            </a:r>
            <a:r>
              <a:rPr lang="en-US" sz="2000" dirty="0" err="1"/>
              <a:t>tính</a:t>
            </a:r>
            <a:r>
              <a:rPr lang="en-US" sz="2000" dirty="0"/>
              <a:t> </a:t>
            </a:r>
            <a:r>
              <a:rPr lang="en-US" sz="2000" dirty="0" err="1"/>
              <a:t>dịu</a:t>
            </a:r>
            <a:r>
              <a:rPr lang="en-US" sz="2000" dirty="0"/>
              <a:t> </a:t>
            </a:r>
            <a:r>
              <a:rPr lang="en-US" sz="2000" dirty="0" err="1"/>
              <a:t>dàng</a:t>
            </a:r>
            <a:r>
              <a:rPr lang="en-US" sz="2000" dirty="0"/>
              <a:t> </a:t>
            </a:r>
            <a:r>
              <a:rPr lang="en-US" sz="2000" dirty="0" err="1"/>
              <a:t>khi</a:t>
            </a:r>
            <a:r>
              <a:rPr lang="en-US" sz="2000" dirty="0"/>
              <a:t> </a:t>
            </a:r>
            <a:r>
              <a:rPr lang="en-US" sz="2000" dirty="0" err="1"/>
              <a:t>động</a:t>
            </a:r>
            <a:r>
              <a:rPr lang="en-US" sz="2000" dirty="0"/>
              <a:t> </a:t>
            </a:r>
            <a:r>
              <a:rPr lang="en-US" sz="2000" dirty="0" err="1"/>
              <a:t>viên</a:t>
            </a:r>
            <a:r>
              <a:rPr lang="en-US" sz="2000" dirty="0"/>
              <a:t>, an </a:t>
            </a:r>
            <a:r>
              <a:rPr lang="en-US" sz="2000" dirty="0" err="1"/>
              <a:t>ủi</a:t>
            </a:r>
            <a:r>
              <a:rPr lang="en-US" sz="2000" dirty="0"/>
              <a:t>, </a:t>
            </a:r>
            <a:r>
              <a:rPr lang="en-US" sz="2000" dirty="0" err="1"/>
              <a:t>giúp</a:t>
            </a:r>
            <a:r>
              <a:rPr lang="en-US" sz="2000" dirty="0"/>
              <a:t> </a:t>
            </a:r>
            <a:r>
              <a:rPr lang="en-US" sz="2000" dirty="0" err="1"/>
              <a:t>đỡ</a:t>
            </a:r>
            <a:r>
              <a:rPr lang="en-US" sz="2000" dirty="0"/>
              <a:t> </a:t>
            </a:r>
            <a:r>
              <a:rPr lang="en-US" sz="2000" dirty="0" err="1"/>
              <a:t>các</a:t>
            </a:r>
            <a:r>
              <a:rPr lang="en-US" sz="2000" dirty="0"/>
              <a:t> </a:t>
            </a:r>
            <a:r>
              <a:rPr lang="en-US" sz="2000" dirty="0" err="1"/>
              <a:t>bạn</a:t>
            </a:r>
            <a:r>
              <a:rPr lang="en-US" sz="2000" dirty="0"/>
              <a:t> </a:t>
            </a:r>
            <a:r>
              <a:rPr lang="en-US" sz="2000" dirty="0" err="1"/>
              <a:t>nữ</a:t>
            </a:r>
            <a:r>
              <a:rPr lang="en-US" sz="2000" dirty="0"/>
              <a:t>. </a:t>
            </a:r>
            <a:r>
              <a:rPr lang="en-US" sz="2000" dirty="0" err="1"/>
              <a:t>Vì</a:t>
            </a:r>
            <a:r>
              <a:rPr lang="en-US" sz="2000" dirty="0"/>
              <a:t> </a:t>
            </a:r>
            <a:r>
              <a:rPr lang="en-US" sz="2000" dirty="0" err="1"/>
              <a:t>thế</a:t>
            </a:r>
            <a:r>
              <a:rPr lang="en-US" sz="2000" dirty="0"/>
              <a:t>, </a:t>
            </a:r>
            <a:r>
              <a:rPr lang="en-US" sz="2000" dirty="0" err="1"/>
              <a:t>đây</a:t>
            </a:r>
            <a:r>
              <a:rPr lang="en-US" sz="2000" dirty="0"/>
              <a:t> </a:t>
            </a:r>
            <a:r>
              <a:rPr lang="en-US" sz="2000" dirty="0" err="1"/>
              <a:t>không</a:t>
            </a:r>
            <a:r>
              <a:rPr lang="en-US" sz="2000" dirty="0"/>
              <a:t> </a:t>
            </a:r>
            <a:r>
              <a:rPr lang="en-US" sz="2000" dirty="0" err="1"/>
              <a:t>chỉ</a:t>
            </a:r>
            <a:r>
              <a:rPr lang="en-US" sz="2000" dirty="0"/>
              <a:t> </a:t>
            </a:r>
            <a:r>
              <a:rPr lang="en-US" sz="2000" dirty="0" err="1"/>
              <a:t>là</a:t>
            </a:r>
            <a:r>
              <a:rPr lang="en-US" sz="2000" dirty="0"/>
              <a:t> </a:t>
            </a:r>
            <a:r>
              <a:rPr lang="en-US" sz="2000" dirty="0" err="1"/>
              <a:t>đặc</a:t>
            </a:r>
            <a:r>
              <a:rPr lang="en-US" sz="2000" dirty="0"/>
              <a:t> </a:t>
            </a:r>
            <a:r>
              <a:rPr lang="en-US" sz="2000" dirty="0" err="1"/>
              <a:t>điểm</a:t>
            </a:r>
            <a:r>
              <a:rPr lang="en-US" sz="2000" dirty="0"/>
              <a:t> </a:t>
            </a:r>
            <a:r>
              <a:rPr lang="en-US" sz="2000" dirty="0" err="1"/>
              <a:t>riêng</a:t>
            </a:r>
            <a:r>
              <a:rPr lang="en-US" sz="2000" dirty="0"/>
              <a:t> </a:t>
            </a:r>
            <a:r>
              <a:rPr lang="en-US" sz="2000" dirty="0" err="1"/>
              <a:t>của</a:t>
            </a:r>
            <a:r>
              <a:rPr lang="en-US" sz="2000" dirty="0"/>
              <a:t> con </a:t>
            </a:r>
            <a:r>
              <a:rPr lang="en-US" sz="2000" dirty="0" err="1"/>
              <a:t>gái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5" grpId="0"/>
      <p:bldP spid="13" grpId="0" animBg="1"/>
      <p:bldP spid="24" grpId="0"/>
      <p:bldP spid="24" grpId="1"/>
      <p:bldP spid="25" grpId="0"/>
      <p:bldP spid="25" grpId="1"/>
      <p:bldP spid="26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2" name="Google Shape;1922;p62">
            <a:hlinkClick r:id="rId3" action="ppaction://hlinksldjump"/>
          </p:cNvPr>
          <p:cNvSpPr/>
          <p:nvPr/>
        </p:nvSpPr>
        <p:spPr>
          <a:xfrm>
            <a:off x="547400" y="742674"/>
            <a:ext cx="347003" cy="341411"/>
          </a:xfrm>
          <a:custGeom>
            <a:avLst/>
            <a:gdLst/>
            <a:ahLst/>
            <a:cxnLst/>
            <a:rect l="l" t="t" r="r" b="b"/>
            <a:pathLst>
              <a:path w="212885" h="209134" extrusionOk="0">
                <a:moveTo>
                  <a:pt x="106442" y="0"/>
                </a:moveTo>
                <a:cubicBezTo>
                  <a:pt x="101296" y="0"/>
                  <a:pt x="96467" y="2010"/>
                  <a:pt x="92840" y="5637"/>
                </a:cubicBezTo>
                <a:lnTo>
                  <a:pt x="7574" y="90903"/>
                </a:lnTo>
                <a:cubicBezTo>
                  <a:pt x="7525" y="90928"/>
                  <a:pt x="7501" y="90977"/>
                  <a:pt x="7476" y="91001"/>
                </a:cubicBezTo>
                <a:cubicBezTo>
                  <a:pt x="1" y="98501"/>
                  <a:pt x="25" y="110682"/>
                  <a:pt x="7525" y="118181"/>
                </a:cubicBezTo>
                <a:cubicBezTo>
                  <a:pt x="10932" y="121613"/>
                  <a:pt x="15466" y="123598"/>
                  <a:pt x="20294" y="123794"/>
                </a:cubicBezTo>
                <a:cubicBezTo>
                  <a:pt x="20490" y="123818"/>
                  <a:pt x="20686" y="123818"/>
                  <a:pt x="20882" y="123818"/>
                </a:cubicBezTo>
                <a:lnTo>
                  <a:pt x="24289" y="123818"/>
                </a:lnTo>
                <a:lnTo>
                  <a:pt x="24289" y="186610"/>
                </a:lnTo>
                <a:cubicBezTo>
                  <a:pt x="24289" y="199036"/>
                  <a:pt x="34387" y="209133"/>
                  <a:pt x="46813" y="209133"/>
                </a:cubicBezTo>
                <a:lnTo>
                  <a:pt x="80194" y="209133"/>
                </a:lnTo>
                <a:cubicBezTo>
                  <a:pt x="83576" y="209133"/>
                  <a:pt x="86321" y="206388"/>
                  <a:pt x="86321" y="203006"/>
                </a:cubicBezTo>
                <a:lnTo>
                  <a:pt x="86321" y="153793"/>
                </a:lnTo>
                <a:cubicBezTo>
                  <a:pt x="86321" y="148131"/>
                  <a:pt x="90928" y="143523"/>
                  <a:pt x="96614" y="143523"/>
                </a:cubicBezTo>
                <a:lnTo>
                  <a:pt x="116295" y="143523"/>
                </a:lnTo>
                <a:cubicBezTo>
                  <a:pt x="121956" y="143523"/>
                  <a:pt x="126564" y="148131"/>
                  <a:pt x="126564" y="153793"/>
                </a:cubicBezTo>
                <a:lnTo>
                  <a:pt x="126564" y="203006"/>
                </a:lnTo>
                <a:cubicBezTo>
                  <a:pt x="126564" y="206388"/>
                  <a:pt x="129309" y="209133"/>
                  <a:pt x="132691" y="209133"/>
                </a:cubicBezTo>
                <a:lnTo>
                  <a:pt x="166072" y="209133"/>
                </a:lnTo>
                <a:cubicBezTo>
                  <a:pt x="178498" y="209133"/>
                  <a:pt x="188620" y="199036"/>
                  <a:pt x="188620" y="186610"/>
                </a:cubicBezTo>
                <a:lnTo>
                  <a:pt x="188620" y="123818"/>
                </a:lnTo>
                <a:lnTo>
                  <a:pt x="191757" y="123818"/>
                </a:lnTo>
                <a:cubicBezTo>
                  <a:pt x="196904" y="123818"/>
                  <a:pt x="201733" y="121833"/>
                  <a:pt x="205384" y="118181"/>
                </a:cubicBezTo>
                <a:cubicBezTo>
                  <a:pt x="212884" y="110682"/>
                  <a:pt x="212884" y="98476"/>
                  <a:pt x="205384" y="90977"/>
                </a:cubicBezTo>
                <a:lnTo>
                  <a:pt x="205384" y="90952"/>
                </a:lnTo>
                <a:lnTo>
                  <a:pt x="120069" y="5637"/>
                </a:lnTo>
                <a:cubicBezTo>
                  <a:pt x="116417" y="2010"/>
                  <a:pt x="111589" y="0"/>
                  <a:pt x="106442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23" name="Google Shape;1923;p62">
            <a:hlinkClick r:id="rId4" action="ppaction://hlinksldjump"/>
          </p:cNvPr>
          <p:cNvSpPr/>
          <p:nvPr/>
        </p:nvSpPr>
        <p:spPr>
          <a:xfrm>
            <a:off x="8171299" y="782150"/>
            <a:ext cx="503605" cy="262426"/>
          </a:xfrm>
          <a:custGeom>
            <a:avLst/>
            <a:gdLst/>
            <a:ahLst/>
            <a:cxnLst/>
            <a:rect l="l" t="t" r="r" b="b"/>
            <a:pathLst>
              <a:path w="5546" h="2890" extrusionOk="0">
                <a:moveTo>
                  <a:pt x="4193" y="1"/>
                </a:moveTo>
                <a:cubicBezTo>
                  <a:pt x="4132" y="1"/>
                  <a:pt x="4067" y="16"/>
                  <a:pt x="4002" y="42"/>
                </a:cubicBezTo>
                <a:cubicBezTo>
                  <a:pt x="3876" y="74"/>
                  <a:pt x="3781" y="231"/>
                  <a:pt x="3781" y="357"/>
                </a:cubicBezTo>
                <a:lnTo>
                  <a:pt x="3781" y="735"/>
                </a:lnTo>
                <a:lnTo>
                  <a:pt x="662" y="735"/>
                </a:lnTo>
                <a:cubicBezTo>
                  <a:pt x="410" y="735"/>
                  <a:pt x="190" y="672"/>
                  <a:pt x="1" y="546"/>
                </a:cubicBezTo>
                <a:lnTo>
                  <a:pt x="1" y="767"/>
                </a:lnTo>
                <a:cubicBezTo>
                  <a:pt x="1" y="1523"/>
                  <a:pt x="631" y="2153"/>
                  <a:pt x="1355" y="2153"/>
                </a:cubicBezTo>
                <a:lnTo>
                  <a:pt x="3781" y="2153"/>
                </a:lnTo>
                <a:lnTo>
                  <a:pt x="3781" y="2563"/>
                </a:lnTo>
                <a:cubicBezTo>
                  <a:pt x="3781" y="2720"/>
                  <a:pt x="3844" y="2815"/>
                  <a:pt x="4002" y="2878"/>
                </a:cubicBezTo>
                <a:cubicBezTo>
                  <a:pt x="4033" y="2886"/>
                  <a:pt x="4067" y="2890"/>
                  <a:pt x="4101" y="2890"/>
                </a:cubicBezTo>
                <a:cubicBezTo>
                  <a:pt x="4205" y="2890"/>
                  <a:pt x="4317" y="2854"/>
                  <a:pt x="4411" y="2783"/>
                </a:cubicBezTo>
                <a:lnTo>
                  <a:pt x="5420" y="1681"/>
                </a:lnTo>
                <a:cubicBezTo>
                  <a:pt x="5546" y="1555"/>
                  <a:pt x="5546" y="1365"/>
                  <a:pt x="5420" y="1208"/>
                </a:cubicBezTo>
                <a:lnTo>
                  <a:pt x="4411" y="105"/>
                </a:lnTo>
                <a:cubicBezTo>
                  <a:pt x="4356" y="31"/>
                  <a:pt x="4279" y="1"/>
                  <a:pt x="4193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924" name="Google Shape;1924;p62"/>
          <p:cNvGrpSpPr/>
          <p:nvPr/>
        </p:nvGrpSpPr>
        <p:grpSpPr>
          <a:xfrm>
            <a:off x="194651" y="1712790"/>
            <a:ext cx="4650339" cy="3208248"/>
            <a:chOff x="2252050" y="2014325"/>
            <a:chExt cx="4650339" cy="3208248"/>
          </a:xfrm>
        </p:grpSpPr>
        <p:sp>
          <p:nvSpPr>
            <p:cNvPr id="1925" name="Google Shape;1925;p62"/>
            <p:cNvSpPr/>
            <p:nvPr/>
          </p:nvSpPr>
          <p:spPr>
            <a:xfrm>
              <a:off x="4485139" y="3315600"/>
              <a:ext cx="292378" cy="154557"/>
            </a:xfrm>
            <a:custGeom>
              <a:avLst/>
              <a:gdLst/>
              <a:ahLst/>
              <a:cxnLst/>
              <a:rect l="l" t="t" r="r" b="b"/>
              <a:pathLst>
                <a:path w="6901" h="3648" extrusionOk="0">
                  <a:moveTo>
                    <a:pt x="0" y="0"/>
                  </a:moveTo>
                  <a:lnTo>
                    <a:pt x="2280" y="1003"/>
                  </a:lnTo>
                  <a:lnTo>
                    <a:pt x="6779" y="3648"/>
                  </a:lnTo>
                  <a:lnTo>
                    <a:pt x="6900" y="3070"/>
                  </a:lnTo>
                  <a:lnTo>
                    <a:pt x="2584" y="6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47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6" name="Google Shape;1926;p62"/>
            <p:cNvSpPr/>
            <p:nvPr/>
          </p:nvSpPr>
          <p:spPr>
            <a:xfrm>
              <a:off x="4969372" y="4115313"/>
              <a:ext cx="1933017" cy="504893"/>
            </a:xfrm>
            <a:custGeom>
              <a:avLst/>
              <a:gdLst/>
              <a:ahLst/>
              <a:cxnLst/>
              <a:rect l="l" t="t" r="r" b="b"/>
              <a:pathLst>
                <a:path w="45625" h="11917" extrusionOk="0">
                  <a:moveTo>
                    <a:pt x="41315" y="0"/>
                  </a:moveTo>
                  <a:cubicBezTo>
                    <a:pt x="41303" y="0"/>
                    <a:pt x="41290" y="0"/>
                    <a:pt x="41278" y="1"/>
                  </a:cubicBezTo>
                  <a:cubicBezTo>
                    <a:pt x="39910" y="31"/>
                    <a:pt x="40305" y="3132"/>
                    <a:pt x="40579" y="4682"/>
                  </a:cubicBezTo>
                  <a:cubicBezTo>
                    <a:pt x="36414" y="3679"/>
                    <a:pt x="30001" y="3041"/>
                    <a:pt x="22827" y="3041"/>
                  </a:cubicBezTo>
                  <a:cubicBezTo>
                    <a:pt x="17478" y="3041"/>
                    <a:pt x="12554" y="3375"/>
                    <a:pt x="8663" y="3983"/>
                  </a:cubicBezTo>
                  <a:lnTo>
                    <a:pt x="8663" y="3952"/>
                  </a:lnTo>
                  <a:cubicBezTo>
                    <a:pt x="8663" y="3952"/>
                    <a:pt x="9453" y="609"/>
                    <a:pt x="8663" y="578"/>
                  </a:cubicBezTo>
                  <a:cubicBezTo>
                    <a:pt x="8655" y="578"/>
                    <a:pt x="8648" y="577"/>
                    <a:pt x="8641" y="577"/>
                  </a:cubicBezTo>
                  <a:cubicBezTo>
                    <a:pt x="7998" y="577"/>
                    <a:pt x="8177" y="3172"/>
                    <a:pt x="8237" y="4044"/>
                  </a:cubicBezTo>
                  <a:cubicBezTo>
                    <a:pt x="8207" y="4074"/>
                    <a:pt x="8177" y="4074"/>
                    <a:pt x="8146" y="4074"/>
                  </a:cubicBezTo>
                  <a:cubicBezTo>
                    <a:pt x="7929" y="3532"/>
                    <a:pt x="7423" y="2410"/>
                    <a:pt x="6971" y="2410"/>
                  </a:cubicBezTo>
                  <a:cubicBezTo>
                    <a:pt x="6916" y="2410"/>
                    <a:pt x="6862" y="2427"/>
                    <a:pt x="6809" y="2463"/>
                  </a:cubicBezTo>
                  <a:cubicBezTo>
                    <a:pt x="6414" y="2706"/>
                    <a:pt x="6930" y="3588"/>
                    <a:pt x="7356" y="4196"/>
                  </a:cubicBezTo>
                  <a:cubicBezTo>
                    <a:pt x="2857" y="5016"/>
                    <a:pt x="0" y="6171"/>
                    <a:pt x="0" y="7478"/>
                  </a:cubicBezTo>
                  <a:cubicBezTo>
                    <a:pt x="0" y="9910"/>
                    <a:pt x="10213" y="11916"/>
                    <a:pt x="22827" y="11916"/>
                  </a:cubicBezTo>
                  <a:cubicBezTo>
                    <a:pt x="35411" y="11916"/>
                    <a:pt x="45624" y="9910"/>
                    <a:pt x="45624" y="7478"/>
                  </a:cubicBezTo>
                  <a:cubicBezTo>
                    <a:pt x="45624" y="6658"/>
                    <a:pt x="44500" y="5898"/>
                    <a:pt x="42554" y="5229"/>
                  </a:cubicBezTo>
                  <a:cubicBezTo>
                    <a:pt x="42980" y="4712"/>
                    <a:pt x="43041" y="3922"/>
                    <a:pt x="42706" y="3831"/>
                  </a:cubicBezTo>
                  <a:cubicBezTo>
                    <a:pt x="42683" y="3825"/>
                    <a:pt x="42658" y="3823"/>
                    <a:pt x="42634" y="3823"/>
                  </a:cubicBezTo>
                  <a:cubicBezTo>
                    <a:pt x="42253" y="3823"/>
                    <a:pt x="41807" y="4468"/>
                    <a:pt x="41521" y="4925"/>
                  </a:cubicBezTo>
                  <a:cubicBezTo>
                    <a:pt x="41490" y="4925"/>
                    <a:pt x="41460" y="4895"/>
                    <a:pt x="41430" y="4895"/>
                  </a:cubicBezTo>
                  <a:cubicBezTo>
                    <a:pt x="41821" y="3598"/>
                    <a:pt x="42781" y="0"/>
                    <a:pt x="4131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7" name="Google Shape;1927;p62"/>
            <p:cNvSpPr/>
            <p:nvPr/>
          </p:nvSpPr>
          <p:spPr>
            <a:xfrm>
              <a:off x="6456813" y="3361825"/>
              <a:ext cx="212515" cy="799898"/>
            </a:xfrm>
            <a:custGeom>
              <a:avLst/>
              <a:gdLst/>
              <a:ahLst/>
              <a:cxnLst/>
              <a:rect l="l" t="t" r="r" b="b"/>
              <a:pathLst>
                <a:path w="5016" h="18880" extrusionOk="0">
                  <a:moveTo>
                    <a:pt x="2652" y="1"/>
                  </a:moveTo>
                  <a:cubicBezTo>
                    <a:pt x="506" y="1"/>
                    <a:pt x="0" y="18879"/>
                    <a:pt x="0" y="18879"/>
                  </a:cubicBezTo>
                  <a:cubicBezTo>
                    <a:pt x="0" y="18879"/>
                    <a:pt x="2128" y="18575"/>
                    <a:pt x="3192" y="17572"/>
                  </a:cubicBezTo>
                  <a:cubicBezTo>
                    <a:pt x="3617" y="17147"/>
                    <a:pt x="4347" y="15171"/>
                    <a:pt x="4590" y="12344"/>
                  </a:cubicBezTo>
                  <a:cubicBezTo>
                    <a:pt x="5016" y="7572"/>
                    <a:pt x="4468" y="1159"/>
                    <a:pt x="2918" y="95"/>
                  </a:cubicBezTo>
                  <a:cubicBezTo>
                    <a:pt x="2827" y="31"/>
                    <a:pt x="2738" y="1"/>
                    <a:pt x="265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8" name="Google Shape;1928;p62"/>
            <p:cNvSpPr/>
            <p:nvPr/>
          </p:nvSpPr>
          <p:spPr>
            <a:xfrm>
              <a:off x="5315779" y="4639458"/>
              <a:ext cx="376096" cy="252468"/>
            </a:xfrm>
            <a:custGeom>
              <a:avLst/>
              <a:gdLst/>
              <a:ahLst/>
              <a:cxnLst/>
              <a:rect l="l" t="t" r="r" b="b"/>
              <a:pathLst>
                <a:path w="8877" h="5959" extrusionOk="0">
                  <a:moveTo>
                    <a:pt x="6414" y="1"/>
                  </a:moveTo>
                  <a:cubicBezTo>
                    <a:pt x="6414" y="1"/>
                    <a:pt x="2827" y="1885"/>
                    <a:pt x="1" y="3132"/>
                  </a:cubicBezTo>
                  <a:cubicBezTo>
                    <a:pt x="274" y="3861"/>
                    <a:pt x="517" y="4864"/>
                    <a:pt x="426" y="5958"/>
                  </a:cubicBezTo>
                  <a:lnTo>
                    <a:pt x="8147" y="5807"/>
                  </a:lnTo>
                  <a:lnTo>
                    <a:pt x="8876" y="518"/>
                  </a:lnTo>
                  <a:lnTo>
                    <a:pt x="6414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9" name="Google Shape;1929;p62"/>
            <p:cNvSpPr/>
            <p:nvPr/>
          </p:nvSpPr>
          <p:spPr>
            <a:xfrm>
              <a:off x="4916502" y="2162998"/>
              <a:ext cx="1411473" cy="1357370"/>
            </a:xfrm>
            <a:custGeom>
              <a:avLst/>
              <a:gdLst/>
              <a:ahLst/>
              <a:cxnLst/>
              <a:rect l="l" t="t" r="r" b="b"/>
              <a:pathLst>
                <a:path w="33315" h="32038" extrusionOk="0">
                  <a:moveTo>
                    <a:pt x="22372" y="0"/>
                  </a:moveTo>
                  <a:cubicBezTo>
                    <a:pt x="22372" y="1"/>
                    <a:pt x="22377" y="10"/>
                    <a:pt x="22387" y="27"/>
                  </a:cubicBezTo>
                  <a:lnTo>
                    <a:pt x="22387" y="27"/>
                  </a:lnTo>
                  <a:cubicBezTo>
                    <a:pt x="22382" y="18"/>
                    <a:pt x="22377" y="9"/>
                    <a:pt x="22372" y="0"/>
                  </a:cubicBezTo>
                  <a:close/>
                  <a:moveTo>
                    <a:pt x="22387" y="27"/>
                  </a:moveTo>
                  <a:cubicBezTo>
                    <a:pt x="22893" y="1015"/>
                    <a:pt x="19753" y="3320"/>
                    <a:pt x="19241" y="4012"/>
                  </a:cubicBezTo>
                  <a:cubicBezTo>
                    <a:pt x="18056" y="5563"/>
                    <a:pt x="17296" y="7386"/>
                    <a:pt x="16141" y="8937"/>
                  </a:cubicBezTo>
                  <a:cubicBezTo>
                    <a:pt x="13952" y="11763"/>
                    <a:pt x="10974" y="12584"/>
                    <a:pt x="7691" y="13465"/>
                  </a:cubicBezTo>
                  <a:cubicBezTo>
                    <a:pt x="6171" y="13861"/>
                    <a:pt x="4560" y="14286"/>
                    <a:pt x="3253" y="15168"/>
                  </a:cubicBezTo>
                  <a:cubicBezTo>
                    <a:pt x="1217" y="16535"/>
                    <a:pt x="1" y="19514"/>
                    <a:pt x="183" y="21915"/>
                  </a:cubicBezTo>
                  <a:cubicBezTo>
                    <a:pt x="305" y="23466"/>
                    <a:pt x="1156" y="24985"/>
                    <a:pt x="2554" y="25624"/>
                  </a:cubicBezTo>
                  <a:cubicBezTo>
                    <a:pt x="3071" y="25867"/>
                    <a:pt x="3618" y="25988"/>
                    <a:pt x="4135" y="26201"/>
                  </a:cubicBezTo>
                  <a:cubicBezTo>
                    <a:pt x="4073" y="27976"/>
                    <a:pt x="5149" y="28478"/>
                    <a:pt x="6313" y="28478"/>
                  </a:cubicBezTo>
                  <a:cubicBezTo>
                    <a:pt x="6883" y="28478"/>
                    <a:pt x="7475" y="28357"/>
                    <a:pt x="7964" y="28207"/>
                  </a:cubicBezTo>
                  <a:cubicBezTo>
                    <a:pt x="9408" y="27726"/>
                    <a:pt x="11743" y="24895"/>
                    <a:pt x="11823" y="24305"/>
                  </a:cubicBezTo>
                  <a:lnTo>
                    <a:pt x="11823" y="24305"/>
                  </a:lnTo>
                  <a:cubicBezTo>
                    <a:pt x="11294" y="29854"/>
                    <a:pt x="18542" y="32037"/>
                    <a:pt x="18542" y="32037"/>
                  </a:cubicBezTo>
                  <a:lnTo>
                    <a:pt x="31825" y="23131"/>
                  </a:lnTo>
                  <a:lnTo>
                    <a:pt x="33314" y="15320"/>
                  </a:lnTo>
                  <a:lnTo>
                    <a:pt x="26688" y="6930"/>
                  </a:lnTo>
                  <a:cubicBezTo>
                    <a:pt x="26688" y="6931"/>
                    <a:pt x="26688" y="6931"/>
                    <a:pt x="26688" y="6931"/>
                  </a:cubicBezTo>
                  <a:cubicBezTo>
                    <a:pt x="26670" y="6931"/>
                    <a:pt x="22660" y="492"/>
                    <a:pt x="22387" y="2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0" name="Google Shape;1930;p62"/>
            <p:cNvSpPr/>
            <p:nvPr/>
          </p:nvSpPr>
          <p:spPr>
            <a:xfrm>
              <a:off x="5587532" y="3109391"/>
              <a:ext cx="1128119" cy="1159217"/>
            </a:xfrm>
            <a:custGeom>
              <a:avLst/>
              <a:gdLst/>
              <a:ahLst/>
              <a:cxnLst/>
              <a:rect l="l" t="t" r="r" b="b"/>
              <a:pathLst>
                <a:path w="26627" h="27361" extrusionOk="0">
                  <a:moveTo>
                    <a:pt x="12890" y="0"/>
                  </a:moveTo>
                  <a:cubicBezTo>
                    <a:pt x="11007" y="0"/>
                    <a:pt x="6565" y="401"/>
                    <a:pt x="4164" y="3955"/>
                  </a:cubicBezTo>
                  <a:cubicBezTo>
                    <a:pt x="1064" y="8545"/>
                    <a:pt x="0" y="14655"/>
                    <a:pt x="0" y="14655"/>
                  </a:cubicBezTo>
                  <a:lnTo>
                    <a:pt x="942" y="18333"/>
                  </a:lnTo>
                  <a:cubicBezTo>
                    <a:pt x="942" y="18333"/>
                    <a:pt x="2734" y="20290"/>
                    <a:pt x="4243" y="20290"/>
                  </a:cubicBezTo>
                  <a:cubicBezTo>
                    <a:pt x="4671" y="20290"/>
                    <a:pt x="5075" y="20133"/>
                    <a:pt x="5411" y="19731"/>
                  </a:cubicBezTo>
                  <a:cubicBezTo>
                    <a:pt x="5411" y="19731"/>
                    <a:pt x="5927" y="20095"/>
                    <a:pt x="7265" y="21281"/>
                  </a:cubicBezTo>
                  <a:cubicBezTo>
                    <a:pt x="7659" y="21629"/>
                    <a:pt x="8117" y="21751"/>
                    <a:pt x="8564" y="21751"/>
                  </a:cubicBezTo>
                  <a:cubicBezTo>
                    <a:pt x="9599" y="21751"/>
                    <a:pt x="10578" y="21099"/>
                    <a:pt x="10578" y="21099"/>
                  </a:cubicBezTo>
                  <a:cubicBezTo>
                    <a:pt x="10578" y="21099"/>
                    <a:pt x="13557" y="22162"/>
                    <a:pt x="15259" y="24320"/>
                  </a:cubicBezTo>
                  <a:cubicBezTo>
                    <a:pt x="16931" y="26448"/>
                    <a:pt x="20943" y="27360"/>
                    <a:pt x="20943" y="27360"/>
                  </a:cubicBezTo>
                  <a:cubicBezTo>
                    <a:pt x="20943" y="27360"/>
                    <a:pt x="22827" y="24716"/>
                    <a:pt x="23952" y="21099"/>
                  </a:cubicBezTo>
                  <a:cubicBezTo>
                    <a:pt x="25928" y="14928"/>
                    <a:pt x="26627" y="5718"/>
                    <a:pt x="18633" y="642"/>
                  </a:cubicBezTo>
                  <a:cubicBezTo>
                    <a:pt x="15719" y="60"/>
                    <a:pt x="14072" y="34"/>
                    <a:pt x="13807" y="34"/>
                  </a:cubicBezTo>
                  <a:cubicBezTo>
                    <a:pt x="13782" y="34"/>
                    <a:pt x="13769" y="34"/>
                    <a:pt x="13769" y="34"/>
                  </a:cubicBezTo>
                  <a:cubicBezTo>
                    <a:pt x="13769" y="34"/>
                    <a:pt x="13438" y="0"/>
                    <a:pt x="1289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1" name="Google Shape;1931;p62"/>
            <p:cNvSpPr/>
            <p:nvPr/>
          </p:nvSpPr>
          <p:spPr>
            <a:xfrm>
              <a:off x="5770330" y="2231254"/>
              <a:ext cx="704444" cy="1031860"/>
            </a:xfrm>
            <a:custGeom>
              <a:avLst/>
              <a:gdLst/>
              <a:ahLst/>
              <a:cxnLst/>
              <a:rect l="l" t="t" r="r" b="b"/>
              <a:pathLst>
                <a:path w="16627" h="24355" extrusionOk="0">
                  <a:moveTo>
                    <a:pt x="1216" y="0"/>
                  </a:moveTo>
                  <a:cubicBezTo>
                    <a:pt x="304" y="1763"/>
                    <a:pt x="0" y="3830"/>
                    <a:pt x="517" y="5897"/>
                  </a:cubicBezTo>
                  <a:lnTo>
                    <a:pt x="1338" y="9119"/>
                  </a:lnTo>
                  <a:lnTo>
                    <a:pt x="92" y="12858"/>
                  </a:lnTo>
                  <a:lnTo>
                    <a:pt x="2432" y="12858"/>
                  </a:lnTo>
                  <a:cubicBezTo>
                    <a:pt x="3770" y="15776"/>
                    <a:pt x="6718" y="17660"/>
                    <a:pt x="9879" y="17690"/>
                  </a:cubicBezTo>
                  <a:lnTo>
                    <a:pt x="9879" y="21186"/>
                  </a:lnTo>
                  <a:lnTo>
                    <a:pt x="9454" y="21125"/>
                  </a:lnTo>
                  <a:lnTo>
                    <a:pt x="9454" y="21125"/>
                  </a:lnTo>
                  <a:cubicBezTo>
                    <a:pt x="10040" y="22406"/>
                    <a:pt x="11278" y="24354"/>
                    <a:pt x="13488" y="24354"/>
                  </a:cubicBezTo>
                  <a:cubicBezTo>
                    <a:pt x="14372" y="24354"/>
                    <a:pt x="15411" y="24043"/>
                    <a:pt x="16627" y="23253"/>
                  </a:cubicBezTo>
                  <a:cubicBezTo>
                    <a:pt x="8450" y="20183"/>
                    <a:pt x="11581" y="10821"/>
                    <a:pt x="12128" y="5623"/>
                  </a:cubicBezTo>
                  <a:cubicBezTo>
                    <a:pt x="6201" y="5411"/>
                    <a:pt x="3010" y="2341"/>
                    <a:pt x="1490" y="274"/>
                  </a:cubicBezTo>
                  <a:cubicBezTo>
                    <a:pt x="1399" y="183"/>
                    <a:pt x="1307" y="91"/>
                    <a:pt x="1216" y="0"/>
                  </a:cubicBezTo>
                  <a:close/>
                </a:path>
              </a:pathLst>
            </a:custGeom>
            <a:solidFill>
              <a:srgbClr val="FFB8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2" name="Google Shape;1932;p62"/>
            <p:cNvSpPr/>
            <p:nvPr/>
          </p:nvSpPr>
          <p:spPr>
            <a:xfrm>
              <a:off x="5828279" y="2242821"/>
              <a:ext cx="853875" cy="973605"/>
            </a:xfrm>
            <a:custGeom>
              <a:avLst/>
              <a:gdLst/>
              <a:ahLst/>
              <a:cxnLst/>
              <a:rect l="l" t="t" r="r" b="b"/>
              <a:pathLst>
                <a:path w="20154" h="22980" extrusionOk="0">
                  <a:moveTo>
                    <a:pt x="1" y="1"/>
                  </a:moveTo>
                  <a:cubicBezTo>
                    <a:pt x="1521" y="2068"/>
                    <a:pt x="4712" y="5138"/>
                    <a:pt x="10639" y="5350"/>
                  </a:cubicBezTo>
                  <a:cubicBezTo>
                    <a:pt x="10092" y="10548"/>
                    <a:pt x="6961" y="19910"/>
                    <a:pt x="15138" y="22980"/>
                  </a:cubicBezTo>
                  <a:cubicBezTo>
                    <a:pt x="15351" y="22858"/>
                    <a:pt x="15563" y="22706"/>
                    <a:pt x="15776" y="22554"/>
                  </a:cubicBezTo>
                  <a:lnTo>
                    <a:pt x="14986" y="21734"/>
                  </a:lnTo>
                  <a:lnTo>
                    <a:pt x="14986" y="15806"/>
                  </a:lnTo>
                  <a:cubicBezTo>
                    <a:pt x="18329" y="14074"/>
                    <a:pt x="20153" y="10183"/>
                    <a:pt x="19181" y="6414"/>
                  </a:cubicBezTo>
                  <a:lnTo>
                    <a:pt x="18329" y="3010"/>
                  </a:lnTo>
                  <a:cubicBezTo>
                    <a:pt x="15694" y="3750"/>
                    <a:pt x="13349" y="4055"/>
                    <a:pt x="11274" y="4055"/>
                  </a:cubicBezTo>
                  <a:cubicBezTo>
                    <a:pt x="5761" y="4055"/>
                    <a:pt x="2143" y="1900"/>
                    <a:pt x="1" y="1"/>
                  </a:cubicBezTo>
                  <a:close/>
                </a:path>
              </a:pathLst>
            </a:custGeom>
            <a:solidFill>
              <a:srgbClr val="FB89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3" name="Google Shape;1933;p62"/>
            <p:cNvSpPr/>
            <p:nvPr/>
          </p:nvSpPr>
          <p:spPr>
            <a:xfrm>
              <a:off x="5973815" y="2502669"/>
              <a:ext cx="47706" cy="71516"/>
            </a:xfrm>
            <a:custGeom>
              <a:avLst/>
              <a:gdLst/>
              <a:ahLst/>
              <a:cxnLst/>
              <a:rect l="l" t="t" r="r" b="b"/>
              <a:pathLst>
                <a:path w="1126" h="1688" extrusionOk="0">
                  <a:moveTo>
                    <a:pt x="394" y="1"/>
                  </a:moveTo>
                  <a:cubicBezTo>
                    <a:pt x="374" y="1"/>
                    <a:pt x="354" y="3"/>
                    <a:pt x="335" y="8"/>
                  </a:cubicBezTo>
                  <a:cubicBezTo>
                    <a:pt x="92" y="99"/>
                    <a:pt x="1" y="524"/>
                    <a:pt x="122" y="950"/>
                  </a:cubicBezTo>
                  <a:cubicBezTo>
                    <a:pt x="233" y="1395"/>
                    <a:pt x="497" y="1687"/>
                    <a:pt x="728" y="1687"/>
                  </a:cubicBezTo>
                  <a:cubicBezTo>
                    <a:pt x="749" y="1687"/>
                    <a:pt x="770" y="1685"/>
                    <a:pt x="791" y="1679"/>
                  </a:cubicBezTo>
                  <a:cubicBezTo>
                    <a:pt x="1034" y="1619"/>
                    <a:pt x="1125" y="1193"/>
                    <a:pt x="1004" y="737"/>
                  </a:cubicBezTo>
                  <a:cubicBezTo>
                    <a:pt x="892" y="317"/>
                    <a:pt x="625" y="1"/>
                    <a:pt x="39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4" name="Google Shape;1934;p62"/>
            <p:cNvSpPr/>
            <p:nvPr/>
          </p:nvSpPr>
          <p:spPr>
            <a:xfrm>
              <a:off x="5953624" y="2576970"/>
              <a:ext cx="267105" cy="240994"/>
            </a:xfrm>
            <a:custGeom>
              <a:avLst/>
              <a:gdLst/>
              <a:ahLst/>
              <a:cxnLst/>
              <a:rect l="l" t="t" r="r" b="b"/>
              <a:pathLst>
                <a:path w="4257" h="3841" extrusionOk="0">
                  <a:moveTo>
                    <a:pt x="2141" y="1"/>
                  </a:moveTo>
                  <a:cubicBezTo>
                    <a:pt x="1977" y="1"/>
                    <a:pt x="1809" y="22"/>
                    <a:pt x="1642" y="66"/>
                  </a:cubicBezTo>
                  <a:cubicBezTo>
                    <a:pt x="609" y="340"/>
                    <a:pt x="1" y="1404"/>
                    <a:pt x="274" y="2407"/>
                  </a:cubicBezTo>
                  <a:cubicBezTo>
                    <a:pt x="504" y="3273"/>
                    <a:pt x="1266" y="3840"/>
                    <a:pt x="2116" y="3840"/>
                  </a:cubicBezTo>
                  <a:cubicBezTo>
                    <a:pt x="2280" y="3840"/>
                    <a:pt x="2447" y="3819"/>
                    <a:pt x="2615" y="3775"/>
                  </a:cubicBezTo>
                  <a:cubicBezTo>
                    <a:pt x="3648" y="3501"/>
                    <a:pt x="4256" y="2468"/>
                    <a:pt x="3983" y="1434"/>
                  </a:cubicBezTo>
                  <a:cubicBezTo>
                    <a:pt x="3753" y="568"/>
                    <a:pt x="2990" y="1"/>
                    <a:pt x="2141" y="1"/>
                  </a:cubicBezTo>
                  <a:close/>
                </a:path>
              </a:pathLst>
            </a:custGeom>
            <a:solidFill>
              <a:srgbClr val="FB89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5" name="Google Shape;1935;p62"/>
            <p:cNvSpPr/>
            <p:nvPr/>
          </p:nvSpPr>
          <p:spPr>
            <a:xfrm>
              <a:off x="5879799" y="2729003"/>
              <a:ext cx="108207" cy="137186"/>
            </a:xfrm>
            <a:custGeom>
              <a:avLst/>
              <a:gdLst/>
              <a:ahLst/>
              <a:cxnLst/>
              <a:rect l="l" t="t" r="r" b="b"/>
              <a:pathLst>
                <a:path w="2554" h="3238" extrusionOk="0">
                  <a:moveTo>
                    <a:pt x="2387" y="0"/>
                  </a:moveTo>
                  <a:cubicBezTo>
                    <a:pt x="2318" y="0"/>
                    <a:pt x="2250" y="46"/>
                    <a:pt x="2250" y="137"/>
                  </a:cubicBezTo>
                  <a:cubicBezTo>
                    <a:pt x="2280" y="806"/>
                    <a:pt x="2250" y="1565"/>
                    <a:pt x="1885" y="2143"/>
                  </a:cubicBezTo>
                  <a:cubicBezTo>
                    <a:pt x="1672" y="2508"/>
                    <a:pt x="1308" y="2751"/>
                    <a:pt x="882" y="2872"/>
                  </a:cubicBezTo>
                  <a:cubicBezTo>
                    <a:pt x="669" y="2933"/>
                    <a:pt x="426" y="2933"/>
                    <a:pt x="183" y="2933"/>
                  </a:cubicBezTo>
                  <a:cubicBezTo>
                    <a:pt x="1" y="2964"/>
                    <a:pt x="1" y="3237"/>
                    <a:pt x="183" y="3237"/>
                  </a:cubicBezTo>
                  <a:cubicBezTo>
                    <a:pt x="669" y="3207"/>
                    <a:pt x="1125" y="3146"/>
                    <a:pt x="1551" y="2903"/>
                  </a:cubicBezTo>
                  <a:cubicBezTo>
                    <a:pt x="2007" y="2629"/>
                    <a:pt x="2311" y="2113"/>
                    <a:pt x="2432" y="1565"/>
                  </a:cubicBezTo>
                  <a:cubicBezTo>
                    <a:pt x="2554" y="1110"/>
                    <a:pt x="2554" y="623"/>
                    <a:pt x="2524" y="137"/>
                  </a:cubicBezTo>
                  <a:cubicBezTo>
                    <a:pt x="2524" y="46"/>
                    <a:pt x="2455" y="0"/>
                    <a:pt x="238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6" name="Google Shape;1936;p62"/>
            <p:cNvSpPr/>
            <p:nvPr/>
          </p:nvSpPr>
          <p:spPr>
            <a:xfrm>
              <a:off x="5816712" y="2014325"/>
              <a:ext cx="788163" cy="400373"/>
            </a:xfrm>
            <a:custGeom>
              <a:avLst/>
              <a:gdLst/>
              <a:ahLst/>
              <a:cxnLst/>
              <a:rect l="l" t="t" r="r" b="b"/>
              <a:pathLst>
                <a:path w="18603" h="9450" extrusionOk="0">
                  <a:moveTo>
                    <a:pt x="10002" y="0"/>
                  </a:moveTo>
                  <a:cubicBezTo>
                    <a:pt x="9329" y="0"/>
                    <a:pt x="8645" y="83"/>
                    <a:pt x="7964" y="257"/>
                  </a:cubicBezTo>
                  <a:lnTo>
                    <a:pt x="5259" y="956"/>
                  </a:lnTo>
                  <a:cubicBezTo>
                    <a:pt x="2888" y="1564"/>
                    <a:pt x="1064" y="3145"/>
                    <a:pt x="0" y="5151"/>
                  </a:cubicBezTo>
                  <a:cubicBezTo>
                    <a:pt x="2078" y="7095"/>
                    <a:pt x="5783" y="9449"/>
                    <a:pt x="11548" y="9449"/>
                  </a:cubicBezTo>
                  <a:cubicBezTo>
                    <a:pt x="13625" y="9449"/>
                    <a:pt x="15970" y="9144"/>
                    <a:pt x="18602" y="8403"/>
                  </a:cubicBezTo>
                  <a:lnTo>
                    <a:pt x="18025" y="6214"/>
                  </a:lnTo>
                  <a:cubicBezTo>
                    <a:pt x="17074" y="2488"/>
                    <a:pt x="13689" y="0"/>
                    <a:pt x="1000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7" name="Google Shape;1937;p62"/>
            <p:cNvSpPr/>
            <p:nvPr/>
          </p:nvSpPr>
          <p:spPr>
            <a:xfrm>
              <a:off x="5669904" y="2014876"/>
              <a:ext cx="209931" cy="217684"/>
            </a:xfrm>
            <a:custGeom>
              <a:avLst/>
              <a:gdLst/>
              <a:ahLst/>
              <a:cxnLst/>
              <a:rect l="l" t="t" r="r" b="b"/>
              <a:pathLst>
                <a:path w="4955" h="5138" extrusionOk="0">
                  <a:moveTo>
                    <a:pt x="3747" y="0"/>
                  </a:moveTo>
                  <a:cubicBezTo>
                    <a:pt x="2686" y="0"/>
                    <a:pt x="3465" y="4256"/>
                    <a:pt x="3465" y="4256"/>
                  </a:cubicBezTo>
                  <a:cubicBezTo>
                    <a:pt x="3465" y="4256"/>
                    <a:pt x="2109" y="488"/>
                    <a:pt x="1177" y="488"/>
                  </a:cubicBezTo>
                  <a:cubicBezTo>
                    <a:pt x="1084" y="488"/>
                    <a:pt x="995" y="526"/>
                    <a:pt x="912" y="609"/>
                  </a:cubicBezTo>
                  <a:cubicBezTo>
                    <a:pt x="0" y="1521"/>
                    <a:pt x="3465" y="5138"/>
                    <a:pt x="3465" y="5138"/>
                  </a:cubicBezTo>
                  <a:cubicBezTo>
                    <a:pt x="4955" y="4864"/>
                    <a:pt x="4833" y="31"/>
                    <a:pt x="3769" y="1"/>
                  </a:cubicBezTo>
                  <a:cubicBezTo>
                    <a:pt x="3762" y="0"/>
                    <a:pt x="3754" y="0"/>
                    <a:pt x="374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8" name="Google Shape;1938;p62"/>
            <p:cNvSpPr/>
            <p:nvPr/>
          </p:nvSpPr>
          <p:spPr>
            <a:xfrm>
              <a:off x="6078163" y="3109561"/>
              <a:ext cx="404440" cy="221709"/>
            </a:xfrm>
            <a:custGeom>
              <a:avLst/>
              <a:gdLst/>
              <a:ahLst/>
              <a:cxnLst/>
              <a:rect l="l" t="t" r="r" b="b"/>
              <a:pathLst>
                <a:path w="9546" h="5233" extrusionOk="0">
                  <a:moveTo>
                    <a:pt x="2463" y="0"/>
                  </a:moveTo>
                  <a:lnTo>
                    <a:pt x="1" y="61"/>
                  </a:lnTo>
                  <a:cubicBezTo>
                    <a:pt x="214" y="1763"/>
                    <a:pt x="1278" y="4620"/>
                    <a:pt x="3405" y="5137"/>
                  </a:cubicBezTo>
                  <a:cubicBezTo>
                    <a:pt x="3664" y="5203"/>
                    <a:pt x="3933" y="5233"/>
                    <a:pt x="4206" y="5233"/>
                  </a:cubicBezTo>
                  <a:cubicBezTo>
                    <a:pt x="6082" y="5233"/>
                    <a:pt x="8219" y="3808"/>
                    <a:pt x="9545" y="2614"/>
                  </a:cubicBezTo>
                  <a:lnTo>
                    <a:pt x="7782" y="1003"/>
                  </a:lnTo>
                  <a:cubicBezTo>
                    <a:pt x="6704" y="1809"/>
                    <a:pt x="5823" y="2114"/>
                    <a:pt x="5105" y="2114"/>
                  </a:cubicBezTo>
                  <a:cubicBezTo>
                    <a:pt x="3656" y="2114"/>
                    <a:pt x="2869" y="874"/>
                    <a:pt x="2463" y="0"/>
                  </a:cubicBezTo>
                  <a:close/>
                </a:path>
              </a:pathLst>
            </a:custGeom>
            <a:solidFill>
              <a:srgbClr val="62CF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9" name="Google Shape;1939;p62"/>
            <p:cNvSpPr/>
            <p:nvPr/>
          </p:nvSpPr>
          <p:spPr>
            <a:xfrm>
              <a:off x="5272012" y="3816062"/>
              <a:ext cx="659365" cy="902301"/>
            </a:xfrm>
            <a:custGeom>
              <a:avLst/>
              <a:gdLst/>
              <a:ahLst/>
              <a:cxnLst/>
              <a:rect l="l" t="t" r="r" b="b"/>
              <a:pathLst>
                <a:path w="15563" h="21297" extrusionOk="0">
                  <a:moveTo>
                    <a:pt x="7241" y="1"/>
                  </a:moveTo>
                  <a:cubicBezTo>
                    <a:pt x="6442" y="1"/>
                    <a:pt x="5641" y="166"/>
                    <a:pt x="4864" y="559"/>
                  </a:cubicBezTo>
                  <a:cubicBezTo>
                    <a:pt x="0" y="3021"/>
                    <a:pt x="6748" y="19952"/>
                    <a:pt x="6748" y="19952"/>
                  </a:cubicBezTo>
                  <a:cubicBezTo>
                    <a:pt x="6748" y="19952"/>
                    <a:pt x="9083" y="21297"/>
                    <a:pt x="10274" y="21297"/>
                  </a:cubicBezTo>
                  <a:cubicBezTo>
                    <a:pt x="10387" y="21297"/>
                    <a:pt x="10489" y="21285"/>
                    <a:pt x="10578" y="21259"/>
                  </a:cubicBezTo>
                  <a:cubicBezTo>
                    <a:pt x="11611" y="20924"/>
                    <a:pt x="12645" y="16456"/>
                    <a:pt x="12645" y="16456"/>
                  </a:cubicBezTo>
                  <a:lnTo>
                    <a:pt x="15563" y="4572"/>
                  </a:lnTo>
                  <a:cubicBezTo>
                    <a:pt x="15563" y="4572"/>
                    <a:pt x="11443" y="1"/>
                    <a:pt x="7241" y="1"/>
                  </a:cubicBezTo>
                  <a:close/>
                </a:path>
              </a:pathLst>
            </a:custGeom>
            <a:solidFill>
              <a:srgbClr val="6584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0" name="Google Shape;1940;p62"/>
            <p:cNvSpPr/>
            <p:nvPr/>
          </p:nvSpPr>
          <p:spPr>
            <a:xfrm>
              <a:off x="5658754" y="4036676"/>
              <a:ext cx="212854" cy="465831"/>
            </a:xfrm>
            <a:custGeom>
              <a:avLst/>
              <a:gdLst/>
              <a:ahLst/>
              <a:cxnLst/>
              <a:rect l="l" t="t" r="r" b="b"/>
              <a:pathLst>
                <a:path w="5024" h="10995" extrusionOk="0">
                  <a:moveTo>
                    <a:pt x="211" y="0"/>
                  </a:moveTo>
                  <a:cubicBezTo>
                    <a:pt x="73" y="0"/>
                    <a:pt x="1" y="248"/>
                    <a:pt x="173" y="276"/>
                  </a:cubicBezTo>
                  <a:cubicBezTo>
                    <a:pt x="872" y="489"/>
                    <a:pt x="1389" y="1127"/>
                    <a:pt x="1784" y="1705"/>
                  </a:cubicBezTo>
                  <a:cubicBezTo>
                    <a:pt x="2331" y="2556"/>
                    <a:pt x="2696" y="3468"/>
                    <a:pt x="3061" y="4380"/>
                  </a:cubicBezTo>
                  <a:cubicBezTo>
                    <a:pt x="3669" y="6112"/>
                    <a:pt x="4155" y="7875"/>
                    <a:pt x="4520" y="9699"/>
                  </a:cubicBezTo>
                  <a:cubicBezTo>
                    <a:pt x="4611" y="10094"/>
                    <a:pt x="4672" y="10489"/>
                    <a:pt x="4733" y="10884"/>
                  </a:cubicBezTo>
                  <a:cubicBezTo>
                    <a:pt x="4745" y="10961"/>
                    <a:pt x="4801" y="10995"/>
                    <a:pt x="4859" y="10995"/>
                  </a:cubicBezTo>
                  <a:cubicBezTo>
                    <a:pt x="4939" y="10995"/>
                    <a:pt x="5024" y="10930"/>
                    <a:pt x="5006" y="10824"/>
                  </a:cubicBezTo>
                  <a:cubicBezTo>
                    <a:pt x="4824" y="9638"/>
                    <a:pt x="4550" y="8453"/>
                    <a:pt x="4246" y="7267"/>
                  </a:cubicBezTo>
                  <a:cubicBezTo>
                    <a:pt x="3730" y="5322"/>
                    <a:pt x="3152" y="3286"/>
                    <a:pt x="2027" y="1583"/>
                  </a:cubicBezTo>
                  <a:cubicBezTo>
                    <a:pt x="1602" y="915"/>
                    <a:pt x="1024" y="246"/>
                    <a:pt x="234" y="3"/>
                  </a:cubicBezTo>
                  <a:cubicBezTo>
                    <a:pt x="226" y="1"/>
                    <a:pt x="218" y="0"/>
                    <a:pt x="211" y="0"/>
                  </a:cubicBezTo>
                  <a:close/>
                </a:path>
              </a:pathLst>
            </a:custGeom>
            <a:solidFill>
              <a:srgbClr val="4063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1" name="Google Shape;1941;p62"/>
            <p:cNvSpPr/>
            <p:nvPr/>
          </p:nvSpPr>
          <p:spPr>
            <a:xfrm>
              <a:off x="4357651" y="3315600"/>
              <a:ext cx="408253" cy="225395"/>
            </a:xfrm>
            <a:custGeom>
              <a:avLst/>
              <a:gdLst/>
              <a:ahLst/>
              <a:cxnLst/>
              <a:rect l="l" t="t" r="r" b="b"/>
              <a:pathLst>
                <a:path w="9636" h="5320" extrusionOk="0">
                  <a:moveTo>
                    <a:pt x="0" y="0"/>
                  </a:moveTo>
                  <a:lnTo>
                    <a:pt x="2280" y="1003"/>
                  </a:lnTo>
                  <a:lnTo>
                    <a:pt x="9636" y="5320"/>
                  </a:lnTo>
                  <a:lnTo>
                    <a:pt x="8450" y="3465"/>
                  </a:lnTo>
                  <a:lnTo>
                    <a:pt x="2493" y="4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B67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2" name="Google Shape;1942;p62"/>
            <p:cNvSpPr/>
            <p:nvPr/>
          </p:nvSpPr>
          <p:spPr>
            <a:xfrm>
              <a:off x="5863604" y="2025370"/>
              <a:ext cx="1008813" cy="1252850"/>
            </a:xfrm>
            <a:custGeom>
              <a:avLst/>
              <a:gdLst/>
              <a:ahLst/>
              <a:cxnLst/>
              <a:rect l="l" t="t" r="r" b="b"/>
              <a:pathLst>
                <a:path w="23811" h="28469" extrusionOk="0">
                  <a:moveTo>
                    <a:pt x="9591" y="0"/>
                  </a:moveTo>
                  <a:cubicBezTo>
                    <a:pt x="0" y="0"/>
                    <a:pt x="15520" y="8689"/>
                    <a:pt x="15520" y="8689"/>
                  </a:cubicBezTo>
                  <a:cubicBezTo>
                    <a:pt x="15520" y="8689"/>
                    <a:pt x="4213" y="21030"/>
                    <a:pt x="14942" y="27777"/>
                  </a:cubicBezTo>
                  <a:cubicBezTo>
                    <a:pt x="15694" y="28251"/>
                    <a:pt x="16371" y="28468"/>
                    <a:pt x="16974" y="28468"/>
                  </a:cubicBezTo>
                  <a:cubicBezTo>
                    <a:pt x="23811" y="28468"/>
                    <a:pt x="21179" y="529"/>
                    <a:pt x="10565" y="26"/>
                  </a:cubicBezTo>
                  <a:cubicBezTo>
                    <a:pt x="10215" y="9"/>
                    <a:pt x="9891" y="0"/>
                    <a:pt x="959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3" name="Google Shape;1943;p62"/>
            <p:cNvSpPr/>
            <p:nvPr/>
          </p:nvSpPr>
          <p:spPr>
            <a:xfrm>
              <a:off x="5349250" y="4966588"/>
              <a:ext cx="507436" cy="255984"/>
            </a:xfrm>
            <a:custGeom>
              <a:avLst/>
              <a:gdLst/>
              <a:ahLst/>
              <a:cxnLst/>
              <a:rect l="l" t="t" r="r" b="b"/>
              <a:pathLst>
                <a:path w="11977" h="6042" extrusionOk="0">
                  <a:moveTo>
                    <a:pt x="11977" y="0"/>
                  </a:moveTo>
                  <a:lnTo>
                    <a:pt x="11977" y="0"/>
                  </a:lnTo>
                  <a:cubicBezTo>
                    <a:pt x="9697" y="61"/>
                    <a:pt x="7782" y="2493"/>
                    <a:pt x="5047" y="3982"/>
                  </a:cubicBezTo>
                  <a:cubicBezTo>
                    <a:pt x="4357" y="4353"/>
                    <a:pt x="3685" y="4497"/>
                    <a:pt x="3057" y="4497"/>
                  </a:cubicBezTo>
                  <a:cubicBezTo>
                    <a:pt x="1831" y="4497"/>
                    <a:pt x="776" y="3948"/>
                    <a:pt x="92" y="3466"/>
                  </a:cubicBezTo>
                  <a:cubicBezTo>
                    <a:pt x="1" y="3891"/>
                    <a:pt x="1" y="4286"/>
                    <a:pt x="92" y="4681"/>
                  </a:cubicBezTo>
                  <a:cubicBezTo>
                    <a:pt x="1082" y="5654"/>
                    <a:pt x="2390" y="6041"/>
                    <a:pt x="3505" y="6041"/>
                  </a:cubicBezTo>
                  <a:cubicBezTo>
                    <a:pt x="4341" y="6041"/>
                    <a:pt x="5068" y="5823"/>
                    <a:pt x="5472" y="5472"/>
                  </a:cubicBezTo>
                  <a:cubicBezTo>
                    <a:pt x="6414" y="4621"/>
                    <a:pt x="10123" y="1611"/>
                    <a:pt x="11825" y="1429"/>
                  </a:cubicBezTo>
                  <a:cubicBezTo>
                    <a:pt x="11886" y="943"/>
                    <a:pt x="11947" y="456"/>
                    <a:pt x="11977" y="0"/>
                  </a:cubicBezTo>
                  <a:close/>
                </a:path>
              </a:pathLst>
            </a:custGeom>
            <a:solidFill>
              <a:srgbClr val="CBD0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4" name="Google Shape;1944;p62"/>
            <p:cNvSpPr/>
            <p:nvPr/>
          </p:nvSpPr>
          <p:spPr>
            <a:xfrm>
              <a:off x="5353148" y="4996204"/>
              <a:ext cx="234419" cy="160912"/>
            </a:xfrm>
            <a:custGeom>
              <a:avLst/>
              <a:gdLst/>
              <a:ahLst/>
              <a:cxnLst/>
              <a:rect l="l" t="t" r="r" b="b"/>
              <a:pathLst>
                <a:path w="5533" h="3798" extrusionOk="0">
                  <a:moveTo>
                    <a:pt x="2189" y="1"/>
                  </a:moveTo>
                  <a:cubicBezTo>
                    <a:pt x="1034" y="700"/>
                    <a:pt x="243" y="1703"/>
                    <a:pt x="0" y="2767"/>
                  </a:cubicBezTo>
                  <a:cubicBezTo>
                    <a:pt x="684" y="3249"/>
                    <a:pt x="1739" y="3798"/>
                    <a:pt x="2965" y="3798"/>
                  </a:cubicBezTo>
                  <a:cubicBezTo>
                    <a:pt x="3593" y="3798"/>
                    <a:pt x="4265" y="3654"/>
                    <a:pt x="4955" y="3283"/>
                  </a:cubicBezTo>
                  <a:cubicBezTo>
                    <a:pt x="5137" y="3162"/>
                    <a:pt x="5319" y="3070"/>
                    <a:pt x="5532" y="2949"/>
                  </a:cubicBezTo>
                  <a:cubicBezTo>
                    <a:pt x="5015" y="1095"/>
                    <a:pt x="3283" y="335"/>
                    <a:pt x="2189" y="1"/>
                  </a:cubicBezTo>
                  <a:close/>
                </a:path>
              </a:pathLst>
            </a:custGeom>
            <a:solidFill>
              <a:srgbClr val="DEE4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5" name="Google Shape;1945;p62"/>
            <p:cNvSpPr/>
            <p:nvPr/>
          </p:nvSpPr>
          <p:spPr>
            <a:xfrm>
              <a:off x="5131644" y="4885452"/>
              <a:ext cx="529297" cy="61857"/>
            </a:xfrm>
            <a:custGeom>
              <a:avLst/>
              <a:gdLst/>
              <a:ahLst/>
              <a:cxnLst/>
              <a:rect l="l" t="t" r="r" b="b"/>
              <a:pathLst>
                <a:path w="12493" h="1460" extrusionOk="0">
                  <a:moveTo>
                    <a:pt x="12493" y="1"/>
                  </a:moveTo>
                  <a:lnTo>
                    <a:pt x="4772" y="152"/>
                  </a:lnTo>
                  <a:lnTo>
                    <a:pt x="152" y="244"/>
                  </a:lnTo>
                  <a:cubicBezTo>
                    <a:pt x="0" y="912"/>
                    <a:pt x="152" y="1459"/>
                    <a:pt x="152" y="1459"/>
                  </a:cubicBezTo>
                  <a:lnTo>
                    <a:pt x="12310" y="1459"/>
                  </a:lnTo>
                  <a:lnTo>
                    <a:pt x="12493" y="1"/>
                  </a:lnTo>
                  <a:close/>
                </a:path>
              </a:pathLst>
            </a:custGeom>
            <a:solidFill>
              <a:srgbClr val="CBD0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6" name="Google Shape;1946;p62"/>
            <p:cNvSpPr/>
            <p:nvPr/>
          </p:nvSpPr>
          <p:spPr>
            <a:xfrm>
              <a:off x="5138084" y="4772115"/>
              <a:ext cx="199636" cy="123671"/>
            </a:xfrm>
            <a:custGeom>
              <a:avLst/>
              <a:gdLst/>
              <a:ahLst/>
              <a:cxnLst/>
              <a:rect l="l" t="t" r="r" b="b"/>
              <a:pathLst>
                <a:path w="4712" h="2919" extrusionOk="0">
                  <a:moveTo>
                    <a:pt x="4195" y="1"/>
                  </a:moveTo>
                  <a:cubicBezTo>
                    <a:pt x="3344" y="396"/>
                    <a:pt x="2523" y="761"/>
                    <a:pt x="1915" y="943"/>
                  </a:cubicBezTo>
                  <a:cubicBezTo>
                    <a:pt x="638" y="1399"/>
                    <a:pt x="152" y="2220"/>
                    <a:pt x="0" y="2919"/>
                  </a:cubicBezTo>
                  <a:lnTo>
                    <a:pt x="4620" y="2827"/>
                  </a:lnTo>
                  <a:cubicBezTo>
                    <a:pt x="4711" y="1733"/>
                    <a:pt x="4468" y="700"/>
                    <a:pt x="4195" y="1"/>
                  </a:cubicBezTo>
                  <a:close/>
                </a:path>
              </a:pathLst>
            </a:custGeom>
            <a:solidFill>
              <a:srgbClr val="DEE4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7" name="Google Shape;1947;p62"/>
            <p:cNvSpPr/>
            <p:nvPr/>
          </p:nvSpPr>
          <p:spPr>
            <a:xfrm>
              <a:off x="6289336" y="2373401"/>
              <a:ext cx="330297" cy="223912"/>
            </a:xfrm>
            <a:custGeom>
              <a:avLst/>
              <a:gdLst/>
              <a:ahLst/>
              <a:cxnLst/>
              <a:rect l="l" t="t" r="r" b="b"/>
              <a:pathLst>
                <a:path w="7796" h="5285" extrusionOk="0">
                  <a:moveTo>
                    <a:pt x="4245" y="0"/>
                  </a:moveTo>
                  <a:cubicBezTo>
                    <a:pt x="2436" y="0"/>
                    <a:pt x="1216" y="2481"/>
                    <a:pt x="1216" y="2481"/>
                  </a:cubicBezTo>
                  <a:cubicBezTo>
                    <a:pt x="1216" y="2481"/>
                    <a:pt x="1" y="4791"/>
                    <a:pt x="2554" y="5247"/>
                  </a:cubicBezTo>
                  <a:cubicBezTo>
                    <a:pt x="2697" y="5273"/>
                    <a:pt x="2840" y="5285"/>
                    <a:pt x="2984" y="5285"/>
                  </a:cubicBezTo>
                  <a:cubicBezTo>
                    <a:pt x="5407" y="5285"/>
                    <a:pt x="7796" y="1819"/>
                    <a:pt x="5472" y="384"/>
                  </a:cubicBezTo>
                  <a:cubicBezTo>
                    <a:pt x="5040" y="112"/>
                    <a:pt x="4629" y="0"/>
                    <a:pt x="4245" y="0"/>
                  </a:cubicBezTo>
                  <a:close/>
                </a:path>
              </a:pathLst>
            </a:custGeom>
            <a:solidFill>
              <a:srgbClr val="FB89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8" name="Google Shape;1948;p62"/>
            <p:cNvSpPr/>
            <p:nvPr/>
          </p:nvSpPr>
          <p:spPr>
            <a:xfrm>
              <a:off x="6384623" y="2406110"/>
              <a:ext cx="153328" cy="156336"/>
            </a:xfrm>
            <a:custGeom>
              <a:avLst/>
              <a:gdLst/>
              <a:ahLst/>
              <a:cxnLst/>
              <a:rect l="l" t="t" r="r" b="b"/>
              <a:pathLst>
                <a:path w="3619" h="3690" extrusionOk="0">
                  <a:moveTo>
                    <a:pt x="2306" y="1"/>
                  </a:moveTo>
                  <a:cubicBezTo>
                    <a:pt x="2288" y="1"/>
                    <a:pt x="2270" y="3"/>
                    <a:pt x="2250" y="7"/>
                  </a:cubicBezTo>
                  <a:cubicBezTo>
                    <a:pt x="578" y="341"/>
                    <a:pt x="1" y="2013"/>
                    <a:pt x="244" y="3533"/>
                  </a:cubicBezTo>
                  <a:cubicBezTo>
                    <a:pt x="268" y="3643"/>
                    <a:pt x="347" y="3689"/>
                    <a:pt x="428" y="3689"/>
                  </a:cubicBezTo>
                  <a:cubicBezTo>
                    <a:pt x="549" y="3689"/>
                    <a:pt x="675" y="3587"/>
                    <a:pt x="639" y="3442"/>
                  </a:cubicBezTo>
                  <a:cubicBezTo>
                    <a:pt x="578" y="3107"/>
                    <a:pt x="578" y="2803"/>
                    <a:pt x="609" y="2469"/>
                  </a:cubicBezTo>
                  <a:lnTo>
                    <a:pt x="639" y="2469"/>
                  </a:lnTo>
                  <a:cubicBezTo>
                    <a:pt x="1145" y="2110"/>
                    <a:pt x="1784" y="1840"/>
                    <a:pt x="2411" y="1840"/>
                  </a:cubicBezTo>
                  <a:cubicBezTo>
                    <a:pt x="2688" y="1840"/>
                    <a:pt x="2962" y="1892"/>
                    <a:pt x="3223" y="2013"/>
                  </a:cubicBezTo>
                  <a:cubicBezTo>
                    <a:pt x="3257" y="2030"/>
                    <a:pt x="3290" y="2038"/>
                    <a:pt x="3321" y="2038"/>
                  </a:cubicBezTo>
                  <a:cubicBezTo>
                    <a:pt x="3509" y="2038"/>
                    <a:pt x="3618" y="1757"/>
                    <a:pt x="3436" y="1679"/>
                  </a:cubicBezTo>
                  <a:cubicBezTo>
                    <a:pt x="3094" y="1514"/>
                    <a:pt x="2734" y="1440"/>
                    <a:pt x="2374" y="1440"/>
                  </a:cubicBezTo>
                  <a:cubicBezTo>
                    <a:pt x="1804" y="1440"/>
                    <a:pt x="1233" y="1624"/>
                    <a:pt x="730" y="1922"/>
                  </a:cubicBezTo>
                  <a:cubicBezTo>
                    <a:pt x="943" y="1162"/>
                    <a:pt x="1490" y="554"/>
                    <a:pt x="2372" y="402"/>
                  </a:cubicBezTo>
                  <a:cubicBezTo>
                    <a:pt x="2598" y="346"/>
                    <a:pt x="2535" y="1"/>
                    <a:pt x="2306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9" name="Google Shape;1949;p62"/>
            <p:cNvSpPr/>
            <p:nvPr/>
          </p:nvSpPr>
          <p:spPr>
            <a:xfrm>
              <a:off x="5444580" y="4773429"/>
              <a:ext cx="421133" cy="347710"/>
            </a:xfrm>
            <a:custGeom>
              <a:avLst/>
              <a:gdLst/>
              <a:ahLst/>
              <a:cxnLst/>
              <a:rect l="l" t="t" r="r" b="b"/>
              <a:pathLst>
                <a:path w="9940" h="8207" extrusionOk="0">
                  <a:moveTo>
                    <a:pt x="5502" y="0"/>
                  </a:moveTo>
                  <a:cubicBezTo>
                    <a:pt x="5502" y="0"/>
                    <a:pt x="2341" y="4134"/>
                    <a:pt x="487" y="5015"/>
                  </a:cubicBezTo>
                  <a:cubicBezTo>
                    <a:pt x="335" y="5076"/>
                    <a:pt x="183" y="5167"/>
                    <a:pt x="0" y="5259"/>
                  </a:cubicBezTo>
                  <a:cubicBezTo>
                    <a:pt x="1125" y="5593"/>
                    <a:pt x="2857" y="6353"/>
                    <a:pt x="3374" y="8207"/>
                  </a:cubicBezTo>
                  <a:cubicBezTo>
                    <a:pt x="5806" y="6718"/>
                    <a:pt x="7599" y="4620"/>
                    <a:pt x="9727" y="4559"/>
                  </a:cubicBezTo>
                  <a:cubicBezTo>
                    <a:pt x="9940" y="2584"/>
                    <a:pt x="9940" y="1155"/>
                    <a:pt x="9940" y="1155"/>
                  </a:cubicBezTo>
                  <a:lnTo>
                    <a:pt x="550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0" name="Google Shape;1950;p62"/>
            <p:cNvSpPr/>
            <p:nvPr/>
          </p:nvSpPr>
          <p:spPr>
            <a:xfrm>
              <a:off x="4674443" y="3441436"/>
              <a:ext cx="168750" cy="155192"/>
            </a:xfrm>
            <a:custGeom>
              <a:avLst/>
              <a:gdLst/>
              <a:ahLst/>
              <a:cxnLst/>
              <a:rect l="l" t="t" r="r" b="b"/>
              <a:pathLst>
                <a:path w="3983" h="3663" extrusionOk="0">
                  <a:moveTo>
                    <a:pt x="2227" y="1"/>
                  </a:moveTo>
                  <a:cubicBezTo>
                    <a:pt x="2153" y="1"/>
                    <a:pt x="2079" y="3"/>
                    <a:pt x="2007" y="9"/>
                  </a:cubicBezTo>
                  <a:cubicBezTo>
                    <a:pt x="1460" y="70"/>
                    <a:pt x="882" y="252"/>
                    <a:pt x="487" y="617"/>
                  </a:cubicBezTo>
                  <a:cubicBezTo>
                    <a:pt x="1" y="1134"/>
                    <a:pt x="213" y="1772"/>
                    <a:pt x="305" y="2380"/>
                  </a:cubicBezTo>
                  <a:cubicBezTo>
                    <a:pt x="365" y="2623"/>
                    <a:pt x="396" y="2866"/>
                    <a:pt x="517" y="3049"/>
                  </a:cubicBezTo>
                  <a:cubicBezTo>
                    <a:pt x="639" y="3292"/>
                    <a:pt x="852" y="3474"/>
                    <a:pt x="1095" y="3596"/>
                  </a:cubicBezTo>
                  <a:cubicBezTo>
                    <a:pt x="1311" y="3639"/>
                    <a:pt x="1537" y="3662"/>
                    <a:pt x="1764" y="3662"/>
                  </a:cubicBezTo>
                  <a:cubicBezTo>
                    <a:pt x="2652" y="3662"/>
                    <a:pt x="3546" y="3306"/>
                    <a:pt x="3861" y="2410"/>
                  </a:cubicBezTo>
                  <a:cubicBezTo>
                    <a:pt x="3952" y="2198"/>
                    <a:pt x="3982" y="1954"/>
                    <a:pt x="3982" y="1711"/>
                  </a:cubicBezTo>
                  <a:cubicBezTo>
                    <a:pt x="3982" y="1103"/>
                    <a:pt x="3709" y="465"/>
                    <a:pt x="3223" y="100"/>
                  </a:cubicBezTo>
                  <a:cubicBezTo>
                    <a:pt x="2900" y="51"/>
                    <a:pt x="2557" y="1"/>
                    <a:pt x="2227" y="1"/>
                  </a:cubicBezTo>
                  <a:close/>
                </a:path>
              </a:pathLst>
            </a:custGeom>
            <a:solidFill>
              <a:srgbClr val="DEE4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1" name="Google Shape;1951;p62"/>
            <p:cNvSpPr/>
            <p:nvPr/>
          </p:nvSpPr>
          <p:spPr>
            <a:xfrm>
              <a:off x="5481865" y="4945658"/>
              <a:ext cx="145659" cy="84438"/>
            </a:xfrm>
            <a:custGeom>
              <a:avLst/>
              <a:gdLst/>
              <a:ahLst/>
              <a:cxnLst/>
              <a:rect l="l" t="t" r="r" b="b"/>
              <a:pathLst>
                <a:path w="3438" h="1993" extrusionOk="0">
                  <a:moveTo>
                    <a:pt x="915" y="0"/>
                  </a:moveTo>
                  <a:cubicBezTo>
                    <a:pt x="736" y="0"/>
                    <a:pt x="553" y="31"/>
                    <a:pt x="366" y="99"/>
                  </a:cubicBezTo>
                  <a:cubicBezTo>
                    <a:pt x="275" y="130"/>
                    <a:pt x="215" y="160"/>
                    <a:pt x="123" y="221"/>
                  </a:cubicBezTo>
                  <a:cubicBezTo>
                    <a:pt x="0" y="319"/>
                    <a:pt x="76" y="497"/>
                    <a:pt x="190" y="497"/>
                  </a:cubicBezTo>
                  <a:cubicBezTo>
                    <a:pt x="217" y="497"/>
                    <a:pt x="246" y="487"/>
                    <a:pt x="275" y="464"/>
                  </a:cubicBezTo>
                  <a:lnTo>
                    <a:pt x="306" y="464"/>
                  </a:lnTo>
                  <a:cubicBezTo>
                    <a:pt x="336" y="434"/>
                    <a:pt x="336" y="434"/>
                    <a:pt x="366" y="434"/>
                  </a:cubicBezTo>
                  <a:cubicBezTo>
                    <a:pt x="366" y="403"/>
                    <a:pt x="427" y="403"/>
                    <a:pt x="397" y="403"/>
                  </a:cubicBezTo>
                  <a:cubicBezTo>
                    <a:pt x="518" y="373"/>
                    <a:pt x="640" y="312"/>
                    <a:pt x="762" y="312"/>
                  </a:cubicBezTo>
                  <a:cubicBezTo>
                    <a:pt x="795" y="310"/>
                    <a:pt x="827" y="309"/>
                    <a:pt x="860" y="309"/>
                  </a:cubicBezTo>
                  <a:cubicBezTo>
                    <a:pt x="1336" y="309"/>
                    <a:pt x="1760" y="514"/>
                    <a:pt x="2129" y="798"/>
                  </a:cubicBezTo>
                  <a:cubicBezTo>
                    <a:pt x="2525" y="1102"/>
                    <a:pt x="2829" y="1528"/>
                    <a:pt x="3102" y="1923"/>
                  </a:cubicBezTo>
                  <a:cubicBezTo>
                    <a:pt x="3142" y="1972"/>
                    <a:pt x="3194" y="1993"/>
                    <a:pt x="3243" y="1993"/>
                  </a:cubicBezTo>
                  <a:cubicBezTo>
                    <a:pt x="3346" y="1993"/>
                    <a:pt x="3437" y="1904"/>
                    <a:pt x="3376" y="1801"/>
                  </a:cubicBezTo>
                  <a:cubicBezTo>
                    <a:pt x="2833" y="1000"/>
                    <a:pt x="1938" y="0"/>
                    <a:pt x="9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2" name="Google Shape;1952;p62"/>
            <p:cNvSpPr/>
            <p:nvPr/>
          </p:nvSpPr>
          <p:spPr>
            <a:xfrm>
              <a:off x="5546265" y="4888969"/>
              <a:ext cx="145617" cy="84481"/>
            </a:xfrm>
            <a:custGeom>
              <a:avLst/>
              <a:gdLst/>
              <a:ahLst/>
              <a:cxnLst/>
              <a:rect l="l" t="t" r="r" b="b"/>
              <a:pathLst>
                <a:path w="3437" h="1994" extrusionOk="0">
                  <a:moveTo>
                    <a:pt x="915" y="1"/>
                  </a:moveTo>
                  <a:cubicBezTo>
                    <a:pt x="736" y="1"/>
                    <a:pt x="552" y="32"/>
                    <a:pt x="366" y="100"/>
                  </a:cubicBezTo>
                  <a:cubicBezTo>
                    <a:pt x="275" y="130"/>
                    <a:pt x="214" y="161"/>
                    <a:pt x="123" y="221"/>
                  </a:cubicBezTo>
                  <a:cubicBezTo>
                    <a:pt x="0" y="320"/>
                    <a:pt x="76" y="498"/>
                    <a:pt x="190" y="498"/>
                  </a:cubicBezTo>
                  <a:cubicBezTo>
                    <a:pt x="217" y="498"/>
                    <a:pt x="246" y="488"/>
                    <a:pt x="275" y="465"/>
                  </a:cubicBezTo>
                  <a:lnTo>
                    <a:pt x="305" y="465"/>
                  </a:lnTo>
                  <a:cubicBezTo>
                    <a:pt x="336" y="434"/>
                    <a:pt x="336" y="434"/>
                    <a:pt x="366" y="434"/>
                  </a:cubicBezTo>
                  <a:cubicBezTo>
                    <a:pt x="366" y="404"/>
                    <a:pt x="427" y="404"/>
                    <a:pt x="397" y="404"/>
                  </a:cubicBezTo>
                  <a:cubicBezTo>
                    <a:pt x="518" y="343"/>
                    <a:pt x="640" y="313"/>
                    <a:pt x="761" y="313"/>
                  </a:cubicBezTo>
                  <a:cubicBezTo>
                    <a:pt x="815" y="306"/>
                    <a:pt x="869" y="303"/>
                    <a:pt x="921" y="303"/>
                  </a:cubicBezTo>
                  <a:cubicBezTo>
                    <a:pt x="1373" y="303"/>
                    <a:pt x="1775" y="527"/>
                    <a:pt x="2129" y="799"/>
                  </a:cubicBezTo>
                  <a:cubicBezTo>
                    <a:pt x="2524" y="1103"/>
                    <a:pt x="2828" y="1528"/>
                    <a:pt x="3102" y="1924"/>
                  </a:cubicBezTo>
                  <a:cubicBezTo>
                    <a:pt x="3141" y="1973"/>
                    <a:pt x="3194" y="1993"/>
                    <a:pt x="3243" y="1993"/>
                  </a:cubicBezTo>
                  <a:cubicBezTo>
                    <a:pt x="3346" y="1993"/>
                    <a:pt x="3437" y="1905"/>
                    <a:pt x="3375" y="1802"/>
                  </a:cubicBezTo>
                  <a:cubicBezTo>
                    <a:pt x="2832" y="1000"/>
                    <a:pt x="1938" y="1"/>
                    <a:pt x="91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3" name="Google Shape;1953;p62"/>
            <p:cNvSpPr/>
            <p:nvPr/>
          </p:nvSpPr>
          <p:spPr>
            <a:xfrm>
              <a:off x="5618292" y="4816857"/>
              <a:ext cx="145321" cy="84481"/>
            </a:xfrm>
            <a:custGeom>
              <a:avLst/>
              <a:gdLst/>
              <a:ahLst/>
              <a:cxnLst/>
              <a:rect l="l" t="t" r="r" b="b"/>
              <a:pathLst>
                <a:path w="3430" h="1994" extrusionOk="0">
                  <a:moveTo>
                    <a:pt x="917" y="1"/>
                  </a:moveTo>
                  <a:cubicBezTo>
                    <a:pt x="738" y="1"/>
                    <a:pt x="555" y="32"/>
                    <a:pt x="368" y="100"/>
                  </a:cubicBezTo>
                  <a:cubicBezTo>
                    <a:pt x="277" y="130"/>
                    <a:pt x="186" y="161"/>
                    <a:pt x="125" y="221"/>
                  </a:cubicBezTo>
                  <a:cubicBezTo>
                    <a:pt x="0" y="296"/>
                    <a:pt x="81" y="495"/>
                    <a:pt x="198" y="495"/>
                  </a:cubicBezTo>
                  <a:cubicBezTo>
                    <a:pt x="224" y="495"/>
                    <a:pt x="250" y="486"/>
                    <a:pt x="277" y="464"/>
                  </a:cubicBezTo>
                  <a:cubicBezTo>
                    <a:pt x="277" y="464"/>
                    <a:pt x="308" y="464"/>
                    <a:pt x="308" y="434"/>
                  </a:cubicBezTo>
                  <a:lnTo>
                    <a:pt x="368" y="434"/>
                  </a:lnTo>
                  <a:cubicBezTo>
                    <a:pt x="368" y="404"/>
                    <a:pt x="399" y="404"/>
                    <a:pt x="399" y="404"/>
                  </a:cubicBezTo>
                  <a:cubicBezTo>
                    <a:pt x="520" y="343"/>
                    <a:pt x="642" y="312"/>
                    <a:pt x="764" y="312"/>
                  </a:cubicBezTo>
                  <a:cubicBezTo>
                    <a:pt x="823" y="306"/>
                    <a:pt x="881" y="302"/>
                    <a:pt x="939" y="302"/>
                  </a:cubicBezTo>
                  <a:cubicBezTo>
                    <a:pt x="1384" y="302"/>
                    <a:pt x="1782" y="503"/>
                    <a:pt x="2131" y="799"/>
                  </a:cubicBezTo>
                  <a:cubicBezTo>
                    <a:pt x="2527" y="1103"/>
                    <a:pt x="2830" y="1498"/>
                    <a:pt x="3104" y="1923"/>
                  </a:cubicBezTo>
                  <a:cubicBezTo>
                    <a:pt x="3144" y="1973"/>
                    <a:pt x="3196" y="1993"/>
                    <a:pt x="3244" y="1993"/>
                  </a:cubicBezTo>
                  <a:cubicBezTo>
                    <a:pt x="3345" y="1993"/>
                    <a:pt x="3429" y="1905"/>
                    <a:pt x="3347" y="1802"/>
                  </a:cubicBezTo>
                  <a:cubicBezTo>
                    <a:pt x="2830" y="1000"/>
                    <a:pt x="1939" y="1"/>
                    <a:pt x="91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4" name="Google Shape;1954;p62"/>
            <p:cNvSpPr/>
            <p:nvPr/>
          </p:nvSpPr>
          <p:spPr>
            <a:xfrm>
              <a:off x="5341454" y="4742923"/>
              <a:ext cx="73550" cy="108461"/>
            </a:xfrm>
            <a:custGeom>
              <a:avLst/>
              <a:gdLst/>
              <a:ahLst/>
              <a:cxnLst/>
              <a:rect l="l" t="t" r="r" b="b"/>
              <a:pathLst>
                <a:path w="1736" h="2560" extrusionOk="0">
                  <a:moveTo>
                    <a:pt x="207" y="1"/>
                  </a:moveTo>
                  <a:cubicBezTo>
                    <a:pt x="85" y="1"/>
                    <a:pt x="0" y="187"/>
                    <a:pt x="155" y="264"/>
                  </a:cubicBezTo>
                  <a:cubicBezTo>
                    <a:pt x="641" y="477"/>
                    <a:pt x="1036" y="963"/>
                    <a:pt x="1249" y="1480"/>
                  </a:cubicBezTo>
                  <a:cubicBezTo>
                    <a:pt x="1370" y="1754"/>
                    <a:pt x="1431" y="2088"/>
                    <a:pt x="1462" y="2422"/>
                  </a:cubicBezTo>
                  <a:cubicBezTo>
                    <a:pt x="1462" y="2513"/>
                    <a:pt x="1530" y="2559"/>
                    <a:pt x="1598" y="2559"/>
                  </a:cubicBezTo>
                  <a:cubicBezTo>
                    <a:pt x="1667" y="2559"/>
                    <a:pt x="1735" y="2513"/>
                    <a:pt x="1735" y="2422"/>
                  </a:cubicBezTo>
                  <a:cubicBezTo>
                    <a:pt x="1705" y="1480"/>
                    <a:pt x="1249" y="599"/>
                    <a:pt x="459" y="112"/>
                  </a:cubicBezTo>
                  <a:cubicBezTo>
                    <a:pt x="398" y="82"/>
                    <a:pt x="337" y="51"/>
                    <a:pt x="276" y="21"/>
                  </a:cubicBezTo>
                  <a:cubicBezTo>
                    <a:pt x="253" y="7"/>
                    <a:pt x="230" y="1"/>
                    <a:pt x="20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5" name="Google Shape;1955;p62"/>
            <p:cNvSpPr/>
            <p:nvPr/>
          </p:nvSpPr>
          <p:spPr>
            <a:xfrm>
              <a:off x="5400220" y="4718900"/>
              <a:ext cx="74016" cy="107995"/>
            </a:xfrm>
            <a:custGeom>
              <a:avLst/>
              <a:gdLst/>
              <a:ahLst/>
              <a:cxnLst/>
              <a:rect l="l" t="t" r="r" b="b"/>
              <a:pathLst>
                <a:path w="1747" h="2549" extrusionOk="0">
                  <a:moveTo>
                    <a:pt x="230" y="1"/>
                  </a:moveTo>
                  <a:cubicBezTo>
                    <a:pt x="82" y="1"/>
                    <a:pt x="0" y="200"/>
                    <a:pt x="135" y="254"/>
                  </a:cubicBezTo>
                  <a:cubicBezTo>
                    <a:pt x="652" y="466"/>
                    <a:pt x="1047" y="953"/>
                    <a:pt x="1260" y="1469"/>
                  </a:cubicBezTo>
                  <a:cubicBezTo>
                    <a:pt x="1382" y="1773"/>
                    <a:pt x="1442" y="2077"/>
                    <a:pt x="1442" y="2412"/>
                  </a:cubicBezTo>
                  <a:cubicBezTo>
                    <a:pt x="1458" y="2503"/>
                    <a:pt x="1534" y="2549"/>
                    <a:pt x="1606" y="2549"/>
                  </a:cubicBezTo>
                  <a:cubicBezTo>
                    <a:pt x="1678" y="2549"/>
                    <a:pt x="1746" y="2503"/>
                    <a:pt x="1746" y="2412"/>
                  </a:cubicBezTo>
                  <a:cubicBezTo>
                    <a:pt x="1686" y="1469"/>
                    <a:pt x="1260" y="588"/>
                    <a:pt x="470" y="102"/>
                  </a:cubicBezTo>
                  <a:cubicBezTo>
                    <a:pt x="409" y="71"/>
                    <a:pt x="348" y="41"/>
                    <a:pt x="287" y="10"/>
                  </a:cubicBezTo>
                  <a:cubicBezTo>
                    <a:pt x="267" y="4"/>
                    <a:pt x="248" y="1"/>
                    <a:pt x="23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6" name="Google Shape;1956;p62"/>
            <p:cNvSpPr/>
            <p:nvPr/>
          </p:nvSpPr>
          <p:spPr>
            <a:xfrm>
              <a:off x="5464748" y="4688013"/>
              <a:ext cx="74524" cy="107952"/>
            </a:xfrm>
            <a:custGeom>
              <a:avLst/>
              <a:gdLst/>
              <a:ahLst/>
              <a:cxnLst/>
              <a:rect l="l" t="t" r="r" b="b"/>
              <a:pathLst>
                <a:path w="1759" h="2548" extrusionOk="0">
                  <a:moveTo>
                    <a:pt x="256" y="0"/>
                  </a:moveTo>
                  <a:cubicBezTo>
                    <a:pt x="103" y="0"/>
                    <a:pt x="0" y="199"/>
                    <a:pt x="163" y="253"/>
                  </a:cubicBezTo>
                  <a:cubicBezTo>
                    <a:pt x="649" y="466"/>
                    <a:pt x="1074" y="983"/>
                    <a:pt x="1287" y="1469"/>
                  </a:cubicBezTo>
                  <a:cubicBezTo>
                    <a:pt x="1409" y="1773"/>
                    <a:pt x="1470" y="2077"/>
                    <a:pt x="1470" y="2411"/>
                  </a:cubicBezTo>
                  <a:cubicBezTo>
                    <a:pt x="1470" y="2502"/>
                    <a:pt x="1546" y="2548"/>
                    <a:pt x="1618" y="2548"/>
                  </a:cubicBezTo>
                  <a:cubicBezTo>
                    <a:pt x="1690" y="2548"/>
                    <a:pt x="1758" y="2502"/>
                    <a:pt x="1743" y="2411"/>
                  </a:cubicBezTo>
                  <a:cubicBezTo>
                    <a:pt x="1713" y="1499"/>
                    <a:pt x="1287" y="618"/>
                    <a:pt x="467" y="101"/>
                  </a:cubicBezTo>
                  <a:cubicBezTo>
                    <a:pt x="406" y="71"/>
                    <a:pt x="375" y="40"/>
                    <a:pt x="315" y="10"/>
                  </a:cubicBezTo>
                  <a:cubicBezTo>
                    <a:pt x="295" y="3"/>
                    <a:pt x="275" y="0"/>
                    <a:pt x="25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7" name="Google Shape;1957;p62"/>
            <p:cNvSpPr/>
            <p:nvPr/>
          </p:nvSpPr>
          <p:spPr>
            <a:xfrm>
              <a:off x="5935175" y="2414118"/>
              <a:ext cx="126255" cy="45121"/>
            </a:xfrm>
            <a:custGeom>
              <a:avLst/>
              <a:gdLst/>
              <a:ahLst/>
              <a:cxnLst/>
              <a:rect l="l" t="t" r="r" b="b"/>
              <a:pathLst>
                <a:path w="2980" h="1065" extrusionOk="0">
                  <a:moveTo>
                    <a:pt x="1671" y="0"/>
                  </a:moveTo>
                  <a:cubicBezTo>
                    <a:pt x="1571" y="0"/>
                    <a:pt x="1470" y="11"/>
                    <a:pt x="1369" y="31"/>
                  </a:cubicBezTo>
                  <a:cubicBezTo>
                    <a:pt x="1065" y="61"/>
                    <a:pt x="761" y="183"/>
                    <a:pt x="548" y="365"/>
                  </a:cubicBezTo>
                  <a:cubicBezTo>
                    <a:pt x="305" y="548"/>
                    <a:pt x="92" y="791"/>
                    <a:pt x="1" y="1064"/>
                  </a:cubicBezTo>
                  <a:cubicBezTo>
                    <a:pt x="457" y="730"/>
                    <a:pt x="913" y="456"/>
                    <a:pt x="1429" y="396"/>
                  </a:cubicBezTo>
                  <a:cubicBezTo>
                    <a:pt x="1570" y="378"/>
                    <a:pt x="1710" y="360"/>
                    <a:pt x="1856" y="360"/>
                  </a:cubicBezTo>
                  <a:cubicBezTo>
                    <a:pt x="1963" y="360"/>
                    <a:pt x="2074" y="370"/>
                    <a:pt x="2189" y="396"/>
                  </a:cubicBezTo>
                  <a:cubicBezTo>
                    <a:pt x="2432" y="426"/>
                    <a:pt x="2706" y="517"/>
                    <a:pt x="2979" y="578"/>
                  </a:cubicBezTo>
                  <a:cubicBezTo>
                    <a:pt x="2797" y="365"/>
                    <a:pt x="2554" y="213"/>
                    <a:pt x="2250" y="122"/>
                  </a:cubicBezTo>
                  <a:cubicBezTo>
                    <a:pt x="2068" y="41"/>
                    <a:pt x="1872" y="0"/>
                    <a:pt x="167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8" name="Google Shape;1958;p62"/>
            <p:cNvSpPr/>
            <p:nvPr/>
          </p:nvSpPr>
          <p:spPr>
            <a:xfrm>
              <a:off x="6029185" y="3581762"/>
              <a:ext cx="377198" cy="414863"/>
            </a:xfrm>
            <a:custGeom>
              <a:avLst/>
              <a:gdLst/>
              <a:ahLst/>
              <a:cxnLst/>
              <a:rect l="l" t="t" r="r" b="b"/>
              <a:pathLst>
                <a:path w="8903" h="9792" extrusionOk="0">
                  <a:moveTo>
                    <a:pt x="8719" y="0"/>
                  </a:moveTo>
                  <a:cubicBezTo>
                    <a:pt x="8659" y="0"/>
                    <a:pt x="8597" y="30"/>
                    <a:pt x="8574" y="101"/>
                  </a:cubicBezTo>
                  <a:cubicBezTo>
                    <a:pt x="7716" y="2172"/>
                    <a:pt x="7203" y="4733"/>
                    <a:pt x="7737" y="6970"/>
                  </a:cubicBezTo>
                  <a:lnTo>
                    <a:pt x="7737" y="6970"/>
                  </a:lnTo>
                  <a:cubicBezTo>
                    <a:pt x="5079" y="6980"/>
                    <a:pt x="2237" y="7917"/>
                    <a:pt x="124" y="9554"/>
                  </a:cubicBezTo>
                  <a:cubicBezTo>
                    <a:pt x="0" y="9653"/>
                    <a:pt x="117" y="9792"/>
                    <a:pt x="247" y="9792"/>
                  </a:cubicBezTo>
                  <a:cubicBezTo>
                    <a:pt x="277" y="9792"/>
                    <a:pt x="308" y="9784"/>
                    <a:pt x="336" y="9767"/>
                  </a:cubicBezTo>
                  <a:cubicBezTo>
                    <a:pt x="2312" y="8211"/>
                    <a:pt x="5201" y="7244"/>
                    <a:pt x="7785" y="7244"/>
                  </a:cubicBezTo>
                  <a:cubicBezTo>
                    <a:pt x="7825" y="7244"/>
                    <a:pt x="7865" y="7244"/>
                    <a:pt x="7905" y="7244"/>
                  </a:cubicBezTo>
                  <a:cubicBezTo>
                    <a:pt x="7996" y="7244"/>
                    <a:pt x="8057" y="7153"/>
                    <a:pt x="8057" y="7062"/>
                  </a:cubicBezTo>
                  <a:cubicBezTo>
                    <a:pt x="7449" y="4843"/>
                    <a:pt x="7966" y="2259"/>
                    <a:pt x="8847" y="162"/>
                  </a:cubicBezTo>
                  <a:cubicBezTo>
                    <a:pt x="8902" y="70"/>
                    <a:pt x="8812" y="0"/>
                    <a:pt x="8719" y="0"/>
                  </a:cubicBezTo>
                  <a:close/>
                </a:path>
              </a:pathLst>
            </a:custGeom>
            <a:solidFill>
              <a:srgbClr val="62CF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9" name="Google Shape;1959;p62"/>
            <p:cNvSpPr/>
            <p:nvPr/>
          </p:nvSpPr>
          <p:spPr>
            <a:xfrm>
              <a:off x="6232428" y="4075825"/>
              <a:ext cx="312079" cy="92827"/>
            </a:xfrm>
            <a:custGeom>
              <a:avLst/>
              <a:gdLst/>
              <a:ahLst/>
              <a:cxnLst/>
              <a:rect l="l" t="t" r="r" b="b"/>
              <a:pathLst>
                <a:path w="7366" h="2191" extrusionOk="0">
                  <a:moveTo>
                    <a:pt x="184" y="1"/>
                  </a:moveTo>
                  <a:cubicBezTo>
                    <a:pt x="68" y="1"/>
                    <a:pt x="0" y="187"/>
                    <a:pt x="129" y="264"/>
                  </a:cubicBezTo>
                  <a:cubicBezTo>
                    <a:pt x="1479" y="1250"/>
                    <a:pt x="3328" y="2191"/>
                    <a:pt x="5090" y="2191"/>
                  </a:cubicBezTo>
                  <a:cubicBezTo>
                    <a:pt x="5827" y="2191"/>
                    <a:pt x="6548" y="2026"/>
                    <a:pt x="7211" y="1632"/>
                  </a:cubicBezTo>
                  <a:cubicBezTo>
                    <a:pt x="7366" y="1529"/>
                    <a:pt x="7280" y="1338"/>
                    <a:pt x="7158" y="1338"/>
                  </a:cubicBezTo>
                  <a:cubicBezTo>
                    <a:pt x="7136" y="1338"/>
                    <a:pt x="7113" y="1345"/>
                    <a:pt x="7090" y="1358"/>
                  </a:cubicBezTo>
                  <a:cubicBezTo>
                    <a:pt x="6450" y="1740"/>
                    <a:pt x="5759" y="1899"/>
                    <a:pt x="5054" y="1899"/>
                  </a:cubicBezTo>
                  <a:cubicBezTo>
                    <a:pt x="3347" y="1899"/>
                    <a:pt x="1563" y="968"/>
                    <a:pt x="251" y="21"/>
                  </a:cubicBezTo>
                  <a:cubicBezTo>
                    <a:pt x="227" y="7"/>
                    <a:pt x="205" y="1"/>
                    <a:pt x="184" y="1"/>
                  </a:cubicBezTo>
                  <a:close/>
                </a:path>
              </a:pathLst>
            </a:custGeom>
            <a:solidFill>
              <a:srgbClr val="62CF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0" name="Google Shape;1960;p62"/>
            <p:cNvSpPr/>
            <p:nvPr/>
          </p:nvSpPr>
          <p:spPr>
            <a:xfrm>
              <a:off x="6360212" y="3184215"/>
              <a:ext cx="45121" cy="94056"/>
            </a:xfrm>
            <a:custGeom>
              <a:avLst/>
              <a:gdLst/>
              <a:ahLst/>
              <a:cxnLst/>
              <a:rect l="l" t="t" r="r" b="b"/>
              <a:pathLst>
                <a:path w="1065" h="2220" fill="none" extrusionOk="0">
                  <a:moveTo>
                    <a:pt x="1" y="1"/>
                  </a:moveTo>
                  <a:lnTo>
                    <a:pt x="1064" y="2220"/>
                  </a:lnTo>
                </a:path>
              </a:pathLst>
            </a:custGeom>
            <a:noFill/>
            <a:ln w="9875" cap="flat" cmpd="sng">
              <a:solidFill>
                <a:schemeClr val="lt2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1" name="Google Shape;1961;p62"/>
            <p:cNvSpPr/>
            <p:nvPr/>
          </p:nvSpPr>
          <p:spPr>
            <a:xfrm>
              <a:off x="6310005" y="3197095"/>
              <a:ext cx="21904" cy="118544"/>
            </a:xfrm>
            <a:custGeom>
              <a:avLst/>
              <a:gdLst/>
              <a:ahLst/>
              <a:cxnLst/>
              <a:rect l="l" t="t" r="r" b="b"/>
              <a:pathLst>
                <a:path w="517" h="2798" fill="none" extrusionOk="0">
                  <a:moveTo>
                    <a:pt x="517" y="2797"/>
                  </a:moveTo>
                  <a:lnTo>
                    <a:pt x="0" y="1"/>
                  </a:lnTo>
                </a:path>
              </a:pathLst>
            </a:custGeom>
            <a:noFill/>
            <a:ln w="9875" cap="flat" cmpd="sng">
              <a:solidFill>
                <a:schemeClr val="lt2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2" name="Google Shape;1962;p62"/>
            <p:cNvSpPr/>
            <p:nvPr/>
          </p:nvSpPr>
          <p:spPr>
            <a:xfrm>
              <a:off x="6236580" y="3194553"/>
              <a:ext cx="30971" cy="136550"/>
            </a:xfrm>
            <a:custGeom>
              <a:avLst/>
              <a:gdLst/>
              <a:ahLst/>
              <a:cxnLst/>
              <a:rect l="l" t="t" r="r" b="b"/>
              <a:pathLst>
                <a:path w="731" h="3223" fill="none" extrusionOk="0">
                  <a:moveTo>
                    <a:pt x="1" y="3222"/>
                  </a:moveTo>
                  <a:lnTo>
                    <a:pt x="730" y="0"/>
                  </a:lnTo>
                </a:path>
              </a:pathLst>
            </a:custGeom>
            <a:noFill/>
            <a:ln w="9875" cap="flat" cmpd="sng">
              <a:solidFill>
                <a:schemeClr val="lt2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3" name="Google Shape;1963;p62"/>
            <p:cNvSpPr/>
            <p:nvPr/>
          </p:nvSpPr>
          <p:spPr>
            <a:xfrm>
              <a:off x="6150317" y="3173919"/>
              <a:ext cx="78592" cy="108249"/>
            </a:xfrm>
            <a:custGeom>
              <a:avLst/>
              <a:gdLst/>
              <a:ahLst/>
              <a:cxnLst/>
              <a:rect l="l" t="t" r="r" b="b"/>
              <a:pathLst>
                <a:path w="1855" h="2555" fill="none" extrusionOk="0">
                  <a:moveTo>
                    <a:pt x="0" y="2554"/>
                  </a:moveTo>
                  <a:cubicBezTo>
                    <a:pt x="274" y="2189"/>
                    <a:pt x="1854" y="1"/>
                    <a:pt x="1854" y="1"/>
                  </a:cubicBezTo>
                </a:path>
              </a:pathLst>
            </a:custGeom>
            <a:noFill/>
            <a:ln w="9875" cap="flat" cmpd="sng">
              <a:solidFill>
                <a:schemeClr val="lt2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4" name="Google Shape;1964;p62"/>
            <p:cNvSpPr/>
            <p:nvPr/>
          </p:nvSpPr>
          <p:spPr>
            <a:xfrm>
              <a:off x="6100068" y="3141719"/>
              <a:ext cx="100496" cy="52875"/>
            </a:xfrm>
            <a:custGeom>
              <a:avLst/>
              <a:gdLst/>
              <a:ahLst/>
              <a:cxnLst/>
              <a:rect l="l" t="t" r="r" b="b"/>
              <a:pathLst>
                <a:path w="2372" h="1248" fill="none" extrusionOk="0">
                  <a:moveTo>
                    <a:pt x="1" y="1247"/>
                  </a:moveTo>
                  <a:lnTo>
                    <a:pt x="2372" y="1"/>
                  </a:lnTo>
                </a:path>
              </a:pathLst>
            </a:custGeom>
            <a:noFill/>
            <a:ln w="9875" cap="flat" cmpd="sng">
              <a:solidFill>
                <a:schemeClr val="lt2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5" name="Google Shape;1965;p62"/>
            <p:cNvSpPr/>
            <p:nvPr/>
          </p:nvSpPr>
          <p:spPr>
            <a:xfrm>
              <a:off x="5767812" y="3428810"/>
              <a:ext cx="105792" cy="462823"/>
            </a:xfrm>
            <a:custGeom>
              <a:avLst/>
              <a:gdLst/>
              <a:ahLst/>
              <a:cxnLst/>
              <a:rect l="l" t="t" r="r" b="b"/>
              <a:pathLst>
                <a:path w="2497" h="10924" extrusionOk="0">
                  <a:moveTo>
                    <a:pt x="2296" y="1"/>
                  </a:moveTo>
                  <a:cubicBezTo>
                    <a:pt x="2256" y="1"/>
                    <a:pt x="2216" y="19"/>
                    <a:pt x="2189" y="64"/>
                  </a:cubicBezTo>
                  <a:cubicBezTo>
                    <a:pt x="943" y="2435"/>
                    <a:pt x="61" y="5049"/>
                    <a:pt x="1" y="7724"/>
                  </a:cubicBezTo>
                  <a:cubicBezTo>
                    <a:pt x="1" y="8453"/>
                    <a:pt x="61" y="9183"/>
                    <a:pt x="183" y="9882"/>
                  </a:cubicBezTo>
                  <a:cubicBezTo>
                    <a:pt x="274" y="10186"/>
                    <a:pt x="365" y="10490"/>
                    <a:pt x="426" y="10824"/>
                  </a:cubicBezTo>
                  <a:cubicBezTo>
                    <a:pt x="438" y="10894"/>
                    <a:pt x="485" y="10923"/>
                    <a:pt x="537" y="10923"/>
                  </a:cubicBezTo>
                  <a:cubicBezTo>
                    <a:pt x="621" y="10923"/>
                    <a:pt x="718" y="10845"/>
                    <a:pt x="700" y="10733"/>
                  </a:cubicBezTo>
                  <a:cubicBezTo>
                    <a:pt x="669" y="10459"/>
                    <a:pt x="548" y="10186"/>
                    <a:pt x="487" y="9912"/>
                  </a:cubicBezTo>
                  <a:cubicBezTo>
                    <a:pt x="365" y="9243"/>
                    <a:pt x="305" y="8514"/>
                    <a:pt x="305" y="7815"/>
                  </a:cubicBezTo>
                  <a:cubicBezTo>
                    <a:pt x="305" y="5140"/>
                    <a:pt x="1216" y="2556"/>
                    <a:pt x="2432" y="216"/>
                  </a:cubicBezTo>
                  <a:cubicBezTo>
                    <a:pt x="2497" y="108"/>
                    <a:pt x="2394" y="1"/>
                    <a:pt x="2296" y="1"/>
                  </a:cubicBezTo>
                  <a:close/>
                </a:path>
              </a:pathLst>
            </a:custGeom>
            <a:solidFill>
              <a:srgbClr val="62CF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6" name="Google Shape;1966;p62"/>
            <p:cNvSpPr/>
            <p:nvPr/>
          </p:nvSpPr>
          <p:spPr>
            <a:xfrm>
              <a:off x="5621004" y="3990833"/>
              <a:ext cx="870567" cy="855739"/>
            </a:xfrm>
            <a:custGeom>
              <a:avLst/>
              <a:gdLst/>
              <a:ahLst/>
              <a:cxnLst/>
              <a:rect l="l" t="t" r="r" b="b"/>
              <a:pathLst>
                <a:path w="20548" h="20198" extrusionOk="0">
                  <a:moveTo>
                    <a:pt x="9220" y="0"/>
                  </a:moveTo>
                  <a:cubicBezTo>
                    <a:pt x="8150" y="0"/>
                    <a:pt x="7095" y="341"/>
                    <a:pt x="6171" y="1237"/>
                  </a:cubicBezTo>
                  <a:cubicBezTo>
                    <a:pt x="2280" y="5006"/>
                    <a:pt x="0" y="15188"/>
                    <a:pt x="1004" y="18866"/>
                  </a:cubicBezTo>
                  <a:cubicBezTo>
                    <a:pt x="2744" y="19958"/>
                    <a:pt x="4034" y="20198"/>
                    <a:pt x="4831" y="20198"/>
                  </a:cubicBezTo>
                  <a:cubicBezTo>
                    <a:pt x="5454" y="20198"/>
                    <a:pt x="5776" y="20052"/>
                    <a:pt x="5776" y="20052"/>
                  </a:cubicBezTo>
                  <a:lnTo>
                    <a:pt x="11034" y="11936"/>
                  </a:lnTo>
                  <a:cubicBezTo>
                    <a:pt x="11034" y="11936"/>
                    <a:pt x="12230" y="12342"/>
                    <a:pt x="13782" y="12342"/>
                  </a:cubicBezTo>
                  <a:cubicBezTo>
                    <a:pt x="16281" y="12342"/>
                    <a:pt x="19704" y="11290"/>
                    <a:pt x="20548" y="5796"/>
                  </a:cubicBezTo>
                  <a:cubicBezTo>
                    <a:pt x="17326" y="4033"/>
                    <a:pt x="16262" y="3516"/>
                    <a:pt x="16262" y="3516"/>
                  </a:cubicBezTo>
                  <a:cubicBezTo>
                    <a:pt x="16262" y="3516"/>
                    <a:pt x="12658" y="0"/>
                    <a:pt x="9220" y="0"/>
                  </a:cubicBezTo>
                  <a:close/>
                </a:path>
              </a:pathLst>
            </a:custGeom>
            <a:solidFill>
              <a:srgbClr val="7891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7" name="Google Shape;1967;p62"/>
            <p:cNvSpPr/>
            <p:nvPr/>
          </p:nvSpPr>
          <p:spPr>
            <a:xfrm>
              <a:off x="5856913" y="4345206"/>
              <a:ext cx="274118" cy="500445"/>
            </a:xfrm>
            <a:custGeom>
              <a:avLst/>
              <a:gdLst/>
              <a:ahLst/>
              <a:cxnLst/>
              <a:rect l="l" t="t" r="r" b="b"/>
              <a:pathLst>
                <a:path w="6470" h="11812" extrusionOk="0">
                  <a:moveTo>
                    <a:pt x="6329" y="1"/>
                  </a:moveTo>
                  <a:cubicBezTo>
                    <a:pt x="6256" y="1"/>
                    <a:pt x="6180" y="46"/>
                    <a:pt x="6165" y="137"/>
                  </a:cubicBezTo>
                  <a:cubicBezTo>
                    <a:pt x="6165" y="928"/>
                    <a:pt x="5861" y="1748"/>
                    <a:pt x="5557" y="2447"/>
                  </a:cubicBezTo>
                  <a:cubicBezTo>
                    <a:pt x="5132" y="3481"/>
                    <a:pt x="4615" y="4454"/>
                    <a:pt x="4068" y="5426"/>
                  </a:cubicBezTo>
                  <a:cubicBezTo>
                    <a:pt x="3065" y="7189"/>
                    <a:pt x="1971" y="8891"/>
                    <a:pt x="816" y="10563"/>
                  </a:cubicBezTo>
                  <a:cubicBezTo>
                    <a:pt x="572" y="10897"/>
                    <a:pt x="329" y="11262"/>
                    <a:pt x="86" y="11596"/>
                  </a:cubicBezTo>
                  <a:cubicBezTo>
                    <a:pt x="0" y="11704"/>
                    <a:pt x="97" y="11811"/>
                    <a:pt x="203" y="11811"/>
                  </a:cubicBezTo>
                  <a:cubicBezTo>
                    <a:pt x="248" y="11811"/>
                    <a:pt x="294" y="11793"/>
                    <a:pt x="329" y="11748"/>
                  </a:cubicBezTo>
                  <a:cubicBezTo>
                    <a:pt x="1059" y="10745"/>
                    <a:pt x="1758" y="9682"/>
                    <a:pt x="2427" y="8648"/>
                  </a:cubicBezTo>
                  <a:cubicBezTo>
                    <a:pt x="3642" y="6764"/>
                    <a:pt x="4858" y="4818"/>
                    <a:pt x="5740" y="2751"/>
                  </a:cubicBezTo>
                  <a:cubicBezTo>
                    <a:pt x="6104" y="1931"/>
                    <a:pt x="6439" y="1019"/>
                    <a:pt x="6469" y="137"/>
                  </a:cubicBezTo>
                  <a:cubicBezTo>
                    <a:pt x="6469" y="46"/>
                    <a:pt x="6401" y="1"/>
                    <a:pt x="6329" y="1"/>
                  </a:cubicBezTo>
                  <a:close/>
                </a:path>
              </a:pathLst>
            </a:custGeom>
            <a:solidFill>
              <a:srgbClr val="4063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8" name="Google Shape;1968;p62"/>
            <p:cNvSpPr/>
            <p:nvPr/>
          </p:nvSpPr>
          <p:spPr>
            <a:xfrm>
              <a:off x="5270699" y="3681329"/>
              <a:ext cx="390247" cy="163581"/>
            </a:xfrm>
            <a:custGeom>
              <a:avLst/>
              <a:gdLst/>
              <a:ahLst/>
              <a:cxnLst/>
              <a:rect l="l" t="t" r="r" b="b"/>
              <a:pathLst>
                <a:path w="9211" h="3861" extrusionOk="0">
                  <a:moveTo>
                    <a:pt x="943" y="1"/>
                  </a:moveTo>
                  <a:lnTo>
                    <a:pt x="1" y="913"/>
                  </a:lnTo>
                  <a:lnTo>
                    <a:pt x="822" y="1703"/>
                  </a:lnTo>
                  <a:cubicBezTo>
                    <a:pt x="822" y="1703"/>
                    <a:pt x="1500" y="600"/>
                    <a:pt x="2021" y="600"/>
                  </a:cubicBezTo>
                  <a:cubicBezTo>
                    <a:pt x="2197" y="600"/>
                    <a:pt x="2355" y="726"/>
                    <a:pt x="2463" y="1064"/>
                  </a:cubicBezTo>
                  <a:cubicBezTo>
                    <a:pt x="2768" y="2099"/>
                    <a:pt x="3656" y="3860"/>
                    <a:pt x="5800" y="3860"/>
                  </a:cubicBezTo>
                  <a:cubicBezTo>
                    <a:pt x="6428" y="3860"/>
                    <a:pt x="7164" y="3709"/>
                    <a:pt x="8025" y="3344"/>
                  </a:cubicBezTo>
                  <a:cubicBezTo>
                    <a:pt x="9211" y="1916"/>
                    <a:pt x="7630" y="821"/>
                    <a:pt x="7630" y="821"/>
                  </a:cubicBezTo>
                  <a:lnTo>
                    <a:pt x="3983" y="1"/>
                  </a:lnTo>
                  <a:close/>
                </a:path>
              </a:pathLst>
            </a:custGeom>
            <a:solidFill>
              <a:srgbClr val="FFB8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9" name="Google Shape;1969;p62"/>
            <p:cNvSpPr/>
            <p:nvPr/>
          </p:nvSpPr>
          <p:spPr>
            <a:xfrm>
              <a:off x="4736259" y="3405677"/>
              <a:ext cx="822946" cy="370970"/>
            </a:xfrm>
            <a:custGeom>
              <a:avLst/>
              <a:gdLst/>
              <a:ahLst/>
              <a:cxnLst/>
              <a:rect l="l" t="t" r="r" b="b"/>
              <a:pathLst>
                <a:path w="19424" h="8756" extrusionOk="0">
                  <a:moveTo>
                    <a:pt x="7341" y="1"/>
                  </a:moveTo>
                  <a:cubicBezTo>
                    <a:pt x="7117" y="1"/>
                    <a:pt x="7204" y="640"/>
                    <a:pt x="7204" y="640"/>
                  </a:cubicBezTo>
                  <a:lnTo>
                    <a:pt x="7752" y="1491"/>
                  </a:lnTo>
                  <a:lnTo>
                    <a:pt x="7752" y="2890"/>
                  </a:lnTo>
                  <a:lnTo>
                    <a:pt x="7843" y="4257"/>
                  </a:lnTo>
                  <a:lnTo>
                    <a:pt x="1277" y="2069"/>
                  </a:lnTo>
                  <a:lnTo>
                    <a:pt x="183" y="2221"/>
                  </a:lnTo>
                  <a:lnTo>
                    <a:pt x="1" y="2950"/>
                  </a:lnTo>
                  <a:lnTo>
                    <a:pt x="1794" y="3558"/>
                  </a:lnTo>
                  <a:lnTo>
                    <a:pt x="6414" y="5291"/>
                  </a:lnTo>
                  <a:lnTo>
                    <a:pt x="17661" y="8756"/>
                  </a:lnTo>
                  <a:lnTo>
                    <a:pt x="19423" y="7601"/>
                  </a:lnTo>
                  <a:lnTo>
                    <a:pt x="10092" y="4774"/>
                  </a:lnTo>
                  <a:lnTo>
                    <a:pt x="8846" y="2130"/>
                  </a:lnTo>
                  <a:cubicBezTo>
                    <a:pt x="8846" y="2130"/>
                    <a:pt x="7600" y="63"/>
                    <a:pt x="7356" y="2"/>
                  </a:cubicBezTo>
                  <a:cubicBezTo>
                    <a:pt x="7351" y="1"/>
                    <a:pt x="7346" y="1"/>
                    <a:pt x="7341" y="1"/>
                  </a:cubicBezTo>
                  <a:close/>
                </a:path>
              </a:pathLst>
            </a:custGeom>
            <a:solidFill>
              <a:srgbClr val="BB67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0" name="Google Shape;1970;p62"/>
            <p:cNvSpPr/>
            <p:nvPr/>
          </p:nvSpPr>
          <p:spPr>
            <a:xfrm>
              <a:off x="5201171" y="3673999"/>
              <a:ext cx="164937" cy="107190"/>
            </a:xfrm>
            <a:custGeom>
              <a:avLst/>
              <a:gdLst/>
              <a:ahLst/>
              <a:cxnLst/>
              <a:rect l="l" t="t" r="r" b="b"/>
              <a:pathLst>
                <a:path w="3893" h="2530" extrusionOk="0">
                  <a:moveTo>
                    <a:pt x="2930" y="1"/>
                  </a:moveTo>
                  <a:cubicBezTo>
                    <a:pt x="2101" y="1"/>
                    <a:pt x="760" y="903"/>
                    <a:pt x="760" y="903"/>
                  </a:cubicBezTo>
                  <a:cubicBezTo>
                    <a:pt x="760" y="903"/>
                    <a:pt x="0" y="2028"/>
                    <a:pt x="1216" y="2484"/>
                  </a:cubicBezTo>
                  <a:cubicBezTo>
                    <a:pt x="1303" y="2515"/>
                    <a:pt x="1391" y="2529"/>
                    <a:pt x="1480" y="2529"/>
                  </a:cubicBezTo>
                  <a:cubicBezTo>
                    <a:pt x="2615" y="2529"/>
                    <a:pt x="3892" y="191"/>
                    <a:pt x="3131" y="22"/>
                  </a:cubicBezTo>
                  <a:cubicBezTo>
                    <a:pt x="3069" y="7"/>
                    <a:pt x="3002" y="1"/>
                    <a:pt x="2930" y="1"/>
                  </a:cubicBezTo>
                  <a:close/>
                </a:path>
              </a:pathLst>
            </a:custGeom>
            <a:solidFill>
              <a:srgbClr val="FFB8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1" name="Google Shape;1971;p62"/>
            <p:cNvSpPr/>
            <p:nvPr/>
          </p:nvSpPr>
          <p:spPr>
            <a:xfrm>
              <a:off x="5265572" y="3706284"/>
              <a:ext cx="166335" cy="117485"/>
            </a:xfrm>
            <a:custGeom>
              <a:avLst/>
              <a:gdLst/>
              <a:ahLst/>
              <a:cxnLst/>
              <a:rect l="l" t="t" r="r" b="b"/>
              <a:pathLst>
                <a:path w="3926" h="2773" extrusionOk="0">
                  <a:moveTo>
                    <a:pt x="3009" y="1"/>
                  </a:moveTo>
                  <a:cubicBezTo>
                    <a:pt x="2154" y="1"/>
                    <a:pt x="760" y="1053"/>
                    <a:pt x="760" y="1053"/>
                  </a:cubicBezTo>
                  <a:cubicBezTo>
                    <a:pt x="760" y="1053"/>
                    <a:pt x="0" y="2269"/>
                    <a:pt x="1186" y="2725"/>
                  </a:cubicBezTo>
                  <a:cubicBezTo>
                    <a:pt x="1271" y="2757"/>
                    <a:pt x="1358" y="2773"/>
                    <a:pt x="1446" y="2773"/>
                  </a:cubicBezTo>
                  <a:cubicBezTo>
                    <a:pt x="2589" y="2773"/>
                    <a:pt x="3926" y="217"/>
                    <a:pt x="3192" y="20"/>
                  </a:cubicBezTo>
                  <a:cubicBezTo>
                    <a:pt x="3135" y="7"/>
                    <a:pt x="3073" y="1"/>
                    <a:pt x="3009" y="1"/>
                  </a:cubicBezTo>
                  <a:close/>
                </a:path>
              </a:pathLst>
            </a:custGeom>
            <a:solidFill>
              <a:srgbClr val="FFB8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2" name="Google Shape;1972;p62"/>
            <p:cNvSpPr/>
            <p:nvPr/>
          </p:nvSpPr>
          <p:spPr>
            <a:xfrm>
              <a:off x="4743970" y="3493295"/>
              <a:ext cx="302673" cy="97911"/>
            </a:xfrm>
            <a:custGeom>
              <a:avLst/>
              <a:gdLst/>
              <a:ahLst/>
              <a:cxnLst/>
              <a:rect l="l" t="t" r="r" b="b"/>
              <a:pathLst>
                <a:path w="7144" h="2311" extrusionOk="0">
                  <a:moveTo>
                    <a:pt x="1095" y="1"/>
                  </a:moveTo>
                  <a:lnTo>
                    <a:pt x="1" y="153"/>
                  </a:lnTo>
                  <a:cubicBezTo>
                    <a:pt x="1" y="153"/>
                    <a:pt x="3709" y="1429"/>
                    <a:pt x="4196" y="1460"/>
                  </a:cubicBezTo>
                  <a:cubicBezTo>
                    <a:pt x="4682" y="1490"/>
                    <a:pt x="7144" y="2311"/>
                    <a:pt x="7144" y="2311"/>
                  </a:cubicBezTo>
                  <a:lnTo>
                    <a:pt x="4256" y="1034"/>
                  </a:lnTo>
                  <a:lnTo>
                    <a:pt x="1095" y="1"/>
                  </a:lnTo>
                  <a:close/>
                </a:path>
              </a:pathLst>
            </a:custGeom>
            <a:solidFill>
              <a:srgbClr val="9247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3" name="Google Shape;1973;p62"/>
            <p:cNvSpPr/>
            <p:nvPr/>
          </p:nvSpPr>
          <p:spPr>
            <a:xfrm>
              <a:off x="5047924" y="3407032"/>
              <a:ext cx="115917" cy="200949"/>
            </a:xfrm>
            <a:custGeom>
              <a:avLst/>
              <a:gdLst/>
              <a:ahLst/>
              <a:cxnLst/>
              <a:rect l="l" t="t" r="r" b="b"/>
              <a:pathLst>
                <a:path w="2736" h="4743" extrusionOk="0">
                  <a:moveTo>
                    <a:pt x="0" y="0"/>
                  </a:moveTo>
                  <a:lnTo>
                    <a:pt x="821" y="1459"/>
                  </a:lnTo>
                  <a:lnTo>
                    <a:pt x="943" y="4408"/>
                  </a:lnTo>
                  <a:lnTo>
                    <a:pt x="1155" y="2128"/>
                  </a:lnTo>
                  <a:lnTo>
                    <a:pt x="2736" y="4742"/>
                  </a:lnTo>
                  <a:lnTo>
                    <a:pt x="1490" y="2128"/>
                  </a:lnTo>
                  <a:cubicBezTo>
                    <a:pt x="1490" y="2098"/>
                    <a:pt x="335" y="152"/>
                    <a:pt x="0" y="0"/>
                  </a:cubicBezTo>
                  <a:close/>
                </a:path>
              </a:pathLst>
            </a:custGeom>
            <a:solidFill>
              <a:srgbClr val="9247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4" name="Google Shape;1974;p62"/>
            <p:cNvSpPr/>
            <p:nvPr/>
          </p:nvSpPr>
          <p:spPr>
            <a:xfrm>
              <a:off x="4615211" y="3429827"/>
              <a:ext cx="195780" cy="163962"/>
            </a:xfrm>
            <a:custGeom>
              <a:avLst/>
              <a:gdLst/>
              <a:ahLst/>
              <a:cxnLst/>
              <a:rect l="l" t="t" r="r" b="b"/>
              <a:pathLst>
                <a:path w="4621" h="3870" extrusionOk="0">
                  <a:moveTo>
                    <a:pt x="2671" y="0"/>
                  </a:moveTo>
                  <a:cubicBezTo>
                    <a:pt x="1636" y="0"/>
                    <a:pt x="681" y="192"/>
                    <a:pt x="396" y="830"/>
                  </a:cubicBezTo>
                  <a:cubicBezTo>
                    <a:pt x="0" y="1742"/>
                    <a:pt x="730" y="3444"/>
                    <a:pt x="2341" y="3839"/>
                  </a:cubicBezTo>
                  <a:cubicBezTo>
                    <a:pt x="2402" y="3839"/>
                    <a:pt x="2432" y="3870"/>
                    <a:pt x="2493" y="3870"/>
                  </a:cubicBezTo>
                  <a:cubicBezTo>
                    <a:pt x="2250" y="3748"/>
                    <a:pt x="2037" y="3566"/>
                    <a:pt x="1915" y="3323"/>
                  </a:cubicBezTo>
                  <a:cubicBezTo>
                    <a:pt x="1794" y="3140"/>
                    <a:pt x="1763" y="2897"/>
                    <a:pt x="1733" y="2654"/>
                  </a:cubicBezTo>
                  <a:cubicBezTo>
                    <a:pt x="1611" y="2046"/>
                    <a:pt x="1399" y="1408"/>
                    <a:pt x="1915" y="891"/>
                  </a:cubicBezTo>
                  <a:cubicBezTo>
                    <a:pt x="2280" y="526"/>
                    <a:pt x="2858" y="344"/>
                    <a:pt x="3405" y="283"/>
                  </a:cubicBezTo>
                  <a:cubicBezTo>
                    <a:pt x="3477" y="277"/>
                    <a:pt x="3551" y="275"/>
                    <a:pt x="3625" y="275"/>
                  </a:cubicBezTo>
                  <a:cubicBezTo>
                    <a:pt x="3955" y="275"/>
                    <a:pt x="4298" y="325"/>
                    <a:pt x="4621" y="374"/>
                  </a:cubicBezTo>
                  <a:cubicBezTo>
                    <a:pt x="4408" y="222"/>
                    <a:pt x="4165" y="101"/>
                    <a:pt x="3861" y="70"/>
                  </a:cubicBezTo>
                  <a:cubicBezTo>
                    <a:pt x="3474" y="28"/>
                    <a:pt x="3067" y="0"/>
                    <a:pt x="2671" y="0"/>
                  </a:cubicBezTo>
                  <a:close/>
                </a:path>
              </a:pathLst>
            </a:custGeom>
            <a:solidFill>
              <a:srgbClr val="CBD0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5" name="Google Shape;1975;p62"/>
            <p:cNvSpPr/>
            <p:nvPr/>
          </p:nvSpPr>
          <p:spPr>
            <a:xfrm>
              <a:off x="5313194" y="3564729"/>
              <a:ext cx="314367" cy="215862"/>
            </a:xfrm>
            <a:custGeom>
              <a:avLst/>
              <a:gdLst/>
              <a:ahLst/>
              <a:cxnLst/>
              <a:rect l="l" t="t" r="r" b="b"/>
              <a:pathLst>
                <a:path w="7420" h="5095" extrusionOk="0">
                  <a:moveTo>
                    <a:pt x="642" y="1"/>
                  </a:moveTo>
                  <a:cubicBezTo>
                    <a:pt x="607" y="1"/>
                    <a:pt x="576" y="6"/>
                    <a:pt x="548" y="17"/>
                  </a:cubicBezTo>
                  <a:cubicBezTo>
                    <a:pt x="1" y="230"/>
                    <a:pt x="548" y="2813"/>
                    <a:pt x="2159" y="2874"/>
                  </a:cubicBezTo>
                  <a:cubicBezTo>
                    <a:pt x="2622" y="4371"/>
                    <a:pt x="3587" y="5095"/>
                    <a:pt x="4685" y="5095"/>
                  </a:cubicBezTo>
                  <a:cubicBezTo>
                    <a:pt x="5461" y="5095"/>
                    <a:pt x="6303" y="4734"/>
                    <a:pt x="7083" y="4029"/>
                  </a:cubicBezTo>
                  <a:cubicBezTo>
                    <a:pt x="7083" y="4029"/>
                    <a:pt x="7419" y="1676"/>
                    <a:pt x="4434" y="1676"/>
                  </a:cubicBezTo>
                  <a:cubicBezTo>
                    <a:pt x="4310" y="1676"/>
                    <a:pt x="4180" y="1680"/>
                    <a:pt x="4044" y="1689"/>
                  </a:cubicBezTo>
                  <a:cubicBezTo>
                    <a:pt x="4017" y="1691"/>
                    <a:pt x="3991" y="1692"/>
                    <a:pt x="3964" y="1692"/>
                  </a:cubicBezTo>
                  <a:cubicBezTo>
                    <a:pt x="2869" y="1692"/>
                    <a:pt x="1262" y="1"/>
                    <a:pt x="642" y="1"/>
                  </a:cubicBezTo>
                  <a:close/>
                </a:path>
              </a:pathLst>
            </a:custGeom>
            <a:solidFill>
              <a:srgbClr val="FFB8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6" name="Google Shape;1976;p62"/>
            <p:cNvSpPr/>
            <p:nvPr/>
          </p:nvSpPr>
          <p:spPr>
            <a:xfrm>
              <a:off x="5322219" y="3556044"/>
              <a:ext cx="186756" cy="205186"/>
            </a:xfrm>
            <a:custGeom>
              <a:avLst/>
              <a:gdLst/>
              <a:ahLst/>
              <a:cxnLst/>
              <a:rect l="l" t="t" r="r" b="b"/>
              <a:pathLst>
                <a:path w="4408" h="4843" extrusionOk="0">
                  <a:moveTo>
                    <a:pt x="382" y="1"/>
                  </a:moveTo>
                  <a:cubicBezTo>
                    <a:pt x="359" y="1"/>
                    <a:pt x="334" y="3"/>
                    <a:pt x="305" y="9"/>
                  </a:cubicBezTo>
                  <a:cubicBezTo>
                    <a:pt x="213" y="9"/>
                    <a:pt x="153" y="100"/>
                    <a:pt x="153" y="131"/>
                  </a:cubicBezTo>
                  <a:cubicBezTo>
                    <a:pt x="122" y="161"/>
                    <a:pt x="92" y="222"/>
                    <a:pt x="92" y="252"/>
                  </a:cubicBezTo>
                  <a:cubicBezTo>
                    <a:pt x="61" y="313"/>
                    <a:pt x="61" y="374"/>
                    <a:pt x="31" y="465"/>
                  </a:cubicBezTo>
                  <a:cubicBezTo>
                    <a:pt x="1" y="617"/>
                    <a:pt x="1" y="739"/>
                    <a:pt x="1" y="891"/>
                  </a:cubicBezTo>
                  <a:cubicBezTo>
                    <a:pt x="1" y="1438"/>
                    <a:pt x="122" y="2015"/>
                    <a:pt x="426" y="2502"/>
                  </a:cubicBezTo>
                  <a:cubicBezTo>
                    <a:pt x="739" y="2957"/>
                    <a:pt x="1293" y="3226"/>
                    <a:pt x="1836" y="3258"/>
                  </a:cubicBezTo>
                  <a:lnTo>
                    <a:pt x="1836" y="3258"/>
                  </a:lnTo>
                  <a:cubicBezTo>
                    <a:pt x="1938" y="3478"/>
                    <a:pt x="2021" y="3716"/>
                    <a:pt x="2128" y="3930"/>
                  </a:cubicBezTo>
                  <a:cubicBezTo>
                    <a:pt x="2220" y="4204"/>
                    <a:pt x="2402" y="4508"/>
                    <a:pt x="2706" y="4660"/>
                  </a:cubicBezTo>
                  <a:cubicBezTo>
                    <a:pt x="2979" y="4842"/>
                    <a:pt x="3283" y="4842"/>
                    <a:pt x="3557" y="4842"/>
                  </a:cubicBezTo>
                  <a:cubicBezTo>
                    <a:pt x="3861" y="4842"/>
                    <a:pt x="4134" y="4781"/>
                    <a:pt x="4408" y="4721"/>
                  </a:cubicBezTo>
                  <a:cubicBezTo>
                    <a:pt x="4226" y="4721"/>
                    <a:pt x="4043" y="4734"/>
                    <a:pt x="3852" y="4734"/>
                  </a:cubicBezTo>
                  <a:cubicBezTo>
                    <a:pt x="3756" y="4734"/>
                    <a:pt x="3658" y="4731"/>
                    <a:pt x="3557" y="4721"/>
                  </a:cubicBezTo>
                  <a:cubicBezTo>
                    <a:pt x="3283" y="4660"/>
                    <a:pt x="3010" y="4629"/>
                    <a:pt x="2797" y="4477"/>
                  </a:cubicBezTo>
                  <a:cubicBezTo>
                    <a:pt x="2615" y="4325"/>
                    <a:pt x="2493" y="4082"/>
                    <a:pt x="2402" y="3839"/>
                  </a:cubicBezTo>
                  <a:cubicBezTo>
                    <a:pt x="2311" y="3566"/>
                    <a:pt x="2220" y="3292"/>
                    <a:pt x="2098" y="3018"/>
                  </a:cubicBezTo>
                  <a:lnTo>
                    <a:pt x="2068" y="2927"/>
                  </a:lnTo>
                  <a:lnTo>
                    <a:pt x="1946" y="2927"/>
                  </a:lnTo>
                  <a:cubicBezTo>
                    <a:pt x="1460" y="2897"/>
                    <a:pt x="1004" y="2684"/>
                    <a:pt x="761" y="2259"/>
                  </a:cubicBezTo>
                  <a:cubicBezTo>
                    <a:pt x="487" y="1894"/>
                    <a:pt x="365" y="1377"/>
                    <a:pt x="335" y="891"/>
                  </a:cubicBezTo>
                  <a:cubicBezTo>
                    <a:pt x="335" y="739"/>
                    <a:pt x="335" y="617"/>
                    <a:pt x="335" y="496"/>
                  </a:cubicBezTo>
                  <a:cubicBezTo>
                    <a:pt x="365" y="435"/>
                    <a:pt x="365" y="404"/>
                    <a:pt x="365" y="344"/>
                  </a:cubicBezTo>
                  <a:cubicBezTo>
                    <a:pt x="391" y="319"/>
                    <a:pt x="395" y="293"/>
                    <a:pt x="396" y="285"/>
                  </a:cubicBezTo>
                  <a:lnTo>
                    <a:pt x="396" y="285"/>
                  </a:lnTo>
                  <a:cubicBezTo>
                    <a:pt x="419" y="289"/>
                    <a:pt x="453" y="296"/>
                    <a:pt x="487" y="313"/>
                  </a:cubicBezTo>
                  <a:cubicBezTo>
                    <a:pt x="548" y="313"/>
                    <a:pt x="578" y="344"/>
                    <a:pt x="639" y="374"/>
                  </a:cubicBezTo>
                  <a:cubicBezTo>
                    <a:pt x="761" y="435"/>
                    <a:pt x="882" y="496"/>
                    <a:pt x="973" y="587"/>
                  </a:cubicBezTo>
                  <a:cubicBezTo>
                    <a:pt x="1429" y="860"/>
                    <a:pt x="1885" y="1134"/>
                    <a:pt x="2311" y="1438"/>
                  </a:cubicBezTo>
                  <a:cubicBezTo>
                    <a:pt x="1946" y="1073"/>
                    <a:pt x="1551" y="708"/>
                    <a:pt x="1095" y="374"/>
                  </a:cubicBezTo>
                  <a:cubicBezTo>
                    <a:pt x="1004" y="313"/>
                    <a:pt x="882" y="222"/>
                    <a:pt x="761" y="161"/>
                  </a:cubicBezTo>
                  <a:cubicBezTo>
                    <a:pt x="700" y="131"/>
                    <a:pt x="639" y="100"/>
                    <a:pt x="578" y="70"/>
                  </a:cubicBezTo>
                  <a:cubicBezTo>
                    <a:pt x="529" y="45"/>
                    <a:pt x="480" y="1"/>
                    <a:pt x="382" y="1"/>
                  </a:cubicBezTo>
                  <a:close/>
                </a:path>
              </a:pathLst>
            </a:custGeom>
            <a:solidFill>
              <a:srgbClr val="FB89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7" name="Google Shape;1977;p62"/>
            <p:cNvSpPr/>
            <p:nvPr/>
          </p:nvSpPr>
          <p:spPr>
            <a:xfrm>
              <a:off x="5358275" y="3726833"/>
              <a:ext cx="164937" cy="108418"/>
            </a:xfrm>
            <a:custGeom>
              <a:avLst/>
              <a:gdLst/>
              <a:ahLst/>
              <a:cxnLst/>
              <a:rect l="l" t="t" r="r" b="b"/>
              <a:pathLst>
                <a:path w="3893" h="2559" extrusionOk="0">
                  <a:moveTo>
                    <a:pt x="2936" y="0"/>
                  </a:moveTo>
                  <a:cubicBezTo>
                    <a:pt x="2107" y="0"/>
                    <a:pt x="761" y="933"/>
                    <a:pt x="761" y="933"/>
                  </a:cubicBezTo>
                  <a:cubicBezTo>
                    <a:pt x="761" y="933"/>
                    <a:pt x="1" y="2088"/>
                    <a:pt x="1186" y="2513"/>
                  </a:cubicBezTo>
                  <a:cubicBezTo>
                    <a:pt x="1272" y="2544"/>
                    <a:pt x="1361" y="2559"/>
                    <a:pt x="1450" y="2559"/>
                  </a:cubicBezTo>
                  <a:cubicBezTo>
                    <a:pt x="2589" y="2559"/>
                    <a:pt x="3893" y="218"/>
                    <a:pt x="3132" y="21"/>
                  </a:cubicBezTo>
                  <a:cubicBezTo>
                    <a:pt x="3071" y="7"/>
                    <a:pt x="3005" y="0"/>
                    <a:pt x="2936" y="0"/>
                  </a:cubicBezTo>
                  <a:close/>
                </a:path>
              </a:pathLst>
            </a:custGeom>
            <a:solidFill>
              <a:srgbClr val="FFB8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8" name="Google Shape;1978;p62"/>
            <p:cNvSpPr/>
            <p:nvPr/>
          </p:nvSpPr>
          <p:spPr>
            <a:xfrm>
              <a:off x="5233372" y="3665186"/>
              <a:ext cx="118502" cy="99903"/>
            </a:xfrm>
            <a:custGeom>
              <a:avLst/>
              <a:gdLst/>
              <a:ahLst/>
              <a:cxnLst/>
              <a:rect l="l" t="t" r="r" b="b"/>
              <a:pathLst>
                <a:path w="2797" h="2358" extrusionOk="0">
                  <a:moveTo>
                    <a:pt x="2120" y="1"/>
                  </a:moveTo>
                  <a:cubicBezTo>
                    <a:pt x="1953" y="1"/>
                    <a:pt x="1807" y="39"/>
                    <a:pt x="1672" y="78"/>
                  </a:cubicBezTo>
                  <a:cubicBezTo>
                    <a:pt x="1459" y="169"/>
                    <a:pt x="1247" y="260"/>
                    <a:pt x="1064" y="351"/>
                  </a:cubicBezTo>
                  <a:cubicBezTo>
                    <a:pt x="669" y="564"/>
                    <a:pt x="304" y="838"/>
                    <a:pt x="0" y="1111"/>
                  </a:cubicBezTo>
                  <a:cubicBezTo>
                    <a:pt x="396" y="959"/>
                    <a:pt x="791" y="777"/>
                    <a:pt x="1186" y="625"/>
                  </a:cubicBezTo>
                  <a:cubicBezTo>
                    <a:pt x="1368" y="534"/>
                    <a:pt x="1581" y="473"/>
                    <a:pt x="1763" y="412"/>
                  </a:cubicBezTo>
                  <a:cubicBezTo>
                    <a:pt x="1914" y="391"/>
                    <a:pt x="2049" y="369"/>
                    <a:pt x="2158" y="369"/>
                  </a:cubicBezTo>
                  <a:cubicBezTo>
                    <a:pt x="2204" y="369"/>
                    <a:pt x="2244" y="373"/>
                    <a:pt x="2280" y="382"/>
                  </a:cubicBezTo>
                  <a:cubicBezTo>
                    <a:pt x="2523" y="412"/>
                    <a:pt x="2402" y="898"/>
                    <a:pt x="2219" y="1263"/>
                  </a:cubicBezTo>
                  <a:cubicBezTo>
                    <a:pt x="2006" y="1628"/>
                    <a:pt x="1794" y="1993"/>
                    <a:pt x="1551" y="2357"/>
                  </a:cubicBezTo>
                  <a:cubicBezTo>
                    <a:pt x="1915" y="2084"/>
                    <a:pt x="2219" y="1780"/>
                    <a:pt x="2462" y="1415"/>
                  </a:cubicBezTo>
                  <a:cubicBezTo>
                    <a:pt x="2584" y="1233"/>
                    <a:pt x="2706" y="1020"/>
                    <a:pt x="2766" y="777"/>
                  </a:cubicBezTo>
                  <a:cubicBezTo>
                    <a:pt x="2797" y="655"/>
                    <a:pt x="2797" y="503"/>
                    <a:pt x="2766" y="351"/>
                  </a:cubicBezTo>
                  <a:cubicBezTo>
                    <a:pt x="2736" y="290"/>
                    <a:pt x="2675" y="230"/>
                    <a:pt x="2614" y="169"/>
                  </a:cubicBezTo>
                  <a:cubicBezTo>
                    <a:pt x="2554" y="108"/>
                    <a:pt x="2493" y="47"/>
                    <a:pt x="2432" y="47"/>
                  </a:cubicBezTo>
                  <a:cubicBezTo>
                    <a:pt x="2320" y="14"/>
                    <a:pt x="2217" y="1"/>
                    <a:pt x="2120" y="1"/>
                  </a:cubicBezTo>
                  <a:close/>
                </a:path>
              </a:pathLst>
            </a:custGeom>
            <a:solidFill>
              <a:srgbClr val="FB89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9" name="Google Shape;1979;p62"/>
            <p:cNvSpPr/>
            <p:nvPr/>
          </p:nvSpPr>
          <p:spPr>
            <a:xfrm>
              <a:off x="5333828" y="3698064"/>
              <a:ext cx="81176" cy="118544"/>
            </a:xfrm>
            <a:custGeom>
              <a:avLst/>
              <a:gdLst/>
              <a:ahLst/>
              <a:cxnLst/>
              <a:rect l="l" t="t" r="r" b="b"/>
              <a:pathLst>
                <a:path w="1916" h="2798" extrusionOk="0">
                  <a:moveTo>
                    <a:pt x="1398" y="1"/>
                  </a:moveTo>
                  <a:cubicBezTo>
                    <a:pt x="1277" y="1"/>
                    <a:pt x="1155" y="1"/>
                    <a:pt x="1034" y="62"/>
                  </a:cubicBezTo>
                  <a:cubicBezTo>
                    <a:pt x="639" y="183"/>
                    <a:pt x="304" y="426"/>
                    <a:pt x="0" y="700"/>
                  </a:cubicBezTo>
                  <a:cubicBezTo>
                    <a:pt x="395" y="548"/>
                    <a:pt x="760" y="396"/>
                    <a:pt x="1125" y="335"/>
                  </a:cubicBezTo>
                  <a:lnTo>
                    <a:pt x="1368" y="335"/>
                  </a:lnTo>
                  <a:cubicBezTo>
                    <a:pt x="1429" y="335"/>
                    <a:pt x="1490" y="366"/>
                    <a:pt x="1490" y="396"/>
                  </a:cubicBezTo>
                  <a:cubicBezTo>
                    <a:pt x="1520" y="457"/>
                    <a:pt x="1490" y="669"/>
                    <a:pt x="1459" y="821"/>
                  </a:cubicBezTo>
                  <a:cubicBezTo>
                    <a:pt x="1398" y="1186"/>
                    <a:pt x="1246" y="1551"/>
                    <a:pt x="1064" y="1885"/>
                  </a:cubicBezTo>
                  <a:cubicBezTo>
                    <a:pt x="882" y="2220"/>
                    <a:pt x="639" y="2524"/>
                    <a:pt x="335" y="2797"/>
                  </a:cubicBezTo>
                  <a:cubicBezTo>
                    <a:pt x="730" y="2676"/>
                    <a:pt x="1064" y="2372"/>
                    <a:pt x="1307" y="2037"/>
                  </a:cubicBezTo>
                  <a:cubicBezTo>
                    <a:pt x="1550" y="1703"/>
                    <a:pt x="1733" y="1338"/>
                    <a:pt x="1824" y="913"/>
                  </a:cubicBezTo>
                  <a:cubicBezTo>
                    <a:pt x="1854" y="700"/>
                    <a:pt x="1915" y="487"/>
                    <a:pt x="1794" y="214"/>
                  </a:cubicBezTo>
                  <a:cubicBezTo>
                    <a:pt x="1672" y="31"/>
                    <a:pt x="1520" y="1"/>
                    <a:pt x="1398" y="1"/>
                  </a:cubicBezTo>
                  <a:close/>
                </a:path>
              </a:pathLst>
            </a:custGeom>
            <a:solidFill>
              <a:srgbClr val="FB89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0" name="Google Shape;1980;p62"/>
            <p:cNvSpPr/>
            <p:nvPr/>
          </p:nvSpPr>
          <p:spPr>
            <a:xfrm>
              <a:off x="5399500" y="3723486"/>
              <a:ext cx="104351" cy="108546"/>
            </a:xfrm>
            <a:custGeom>
              <a:avLst/>
              <a:gdLst/>
              <a:ahLst/>
              <a:cxnLst/>
              <a:rect l="l" t="t" r="r" b="b"/>
              <a:pathLst>
                <a:path w="2463" h="2562" extrusionOk="0">
                  <a:moveTo>
                    <a:pt x="1649" y="1"/>
                  </a:moveTo>
                  <a:cubicBezTo>
                    <a:pt x="1442" y="1"/>
                    <a:pt x="1268" y="50"/>
                    <a:pt x="1095" y="100"/>
                  </a:cubicBezTo>
                  <a:cubicBezTo>
                    <a:pt x="669" y="282"/>
                    <a:pt x="304" y="525"/>
                    <a:pt x="0" y="829"/>
                  </a:cubicBezTo>
                  <a:cubicBezTo>
                    <a:pt x="396" y="647"/>
                    <a:pt x="791" y="495"/>
                    <a:pt x="1186" y="404"/>
                  </a:cubicBezTo>
                  <a:cubicBezTo>
                    <a:pt x="1304" y="364"/>
                    <a:pt x="1429" y="344"/>
                    <a:pt x="1546" y="344"/>
                  </a:cubicBezTo>
                  <a:cubicBezTo>
                    <a:pt x="1788" y="344"/>
                    <a:pt x="1996" y="432"/>
                    <a:pt x="2037" y="617"/>
                  </a:cubicBezTo>
                  <a:cubicBezTo>
                    <a:pt x="2067" y="769"/>
                    <a:pt x="2037" y="981"/>
                    <a:pt x="1976" y="1133"/>
                  </a:cubicBezTo>
                  <a:cubicBezTo>
                    <a:pt x="1915" y="1346"/>
                    <a:pt x="1824" y="1528"/>
                    <a:pt x="1703" y="1680"/>
                  </a:cubicBezTo>
                  <a:cubicBezTo>
                    <a:pt x="1611" y="1863"/>
                    <a:pt x="1490" y="2045"/>
                    <a:pt x="1368" y="2197"/>
                  </a:cubicBezTo>
                  <a:cubicBezTo>
                    <a:pt x="1216" y="2349"/>
                    <a:pt x="1064" y="2501"/>
                    <a:pt x="851" y="2562"/>
                  </a:cubicBezTo>
                  <a:cubicBezTo>
                    <a:pt x="1095" y="2562"/>
                    <a:pt x="1307" y="2440"/>
                    <a:pt x="1490" y="2319"/>
                  </a:cubicBezTo>
                  <a:cubicBezTo>
                    <a:pt x="1672" y="2197"/>
                    <a:pt x="1824" y="2045"/>
                    <a:pt x="1946" y="1863"/>
                  </a:cubicBezTo>
                  <a:cubicBezTo>
                    <a:pt x="2098" y="1680"/>
                    <a:pt x="2219" y="1498"/>
                    <a:pt x="2310" y="1285"/>
                  </a:cubicBezTo>
                  <a:cubicBezTo>
                    <a:pt x="2402" y="1073"/>
                    <a:pt x="2462" y="829"/>
                    <a:pt x="2402" y="556"/>
                  </a:cubicBezTo>
                  <a:cubicBezTo>
                    <a:pt x="2371" y="465"/>
                    <a:pt x="2341" y="404"/>
                    <a:pt x="2310" y="343"/>
                  </a:cubicBezTo>
                  <a:cubicBezTo>
                    <a:pt x="2280" y="282"/>
                    <a:pt x="2219" y="221"/>
                    <a:pt x="2159" y="191"/>
                  </a:cubicBezTo>
                  <a:cubicBezTo>
                    <a:pt x="2067" y="100"/>
                    <a:pt x="1915" y="39"/>
                    <a:pt x="1794" y="9"/>
                  </a:cubicBezTo>
                  <a:cubicBezTo>
                    <a:pt x="1744" y="3"/>
                    <a:pt x="1695" y="1"/>
                    <a:pt x="1649" y="1"/>
                  </a:cubicBezTo>
                  <a:close/>
                </a:path>
              </a:pathLst>
            </a:custGeom>
            <a:solidFill>
              <a:srgbClr val="FB89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1" name="Google Shape;1981;p62"/>
            <p:cNvSpPr/>
            <p:nvPr/>
          </p:nvSpPr>
          <p:spPr>
            <a:xfrm>
              <a:off x="5587532" y="3578287"/>
              <a:ext cx="184638" cy="280515"/>
            </a:xfrm>
            <a:custGeom>
              <a:avLst/>
              <a:gdLst/>
              <a:ahLst/>
              <a:cxnLst/>
              <a:rect l="l" t="t" r="r" b="b"/>
              <a:pathLst>
                <a:path w="4358" h="6621" extrusionOk="0">
                  <a:moveTo>
                    <a:pt x="1550" y="1"/>
                  </a:moveTo>
                  <a:lnTo>
                    <a:pt x="0" y="1673"/>
                  </a:lnTo>
                  <a:cubicBezTo>
                    <a:pt x="0" y="1673"/>
                    <a:pt x="1550" y="5229"/>
                    <a:pt x="0" y="6384"/>
                  </a:cubicBezTo>
                  <a:cubicBezTo>
                    <a:pt x="0" y="6384"/>
                    <a:pt x="1207" y="6620"/>
                    <a:pt x="2332" y="6620"/>
                  </a:cubicBezTo>
                  <a:cubicBezTo>
                    <a:pt x="3380" y="6620"/>
                    <a:pt x="4357" y="6416"/>
                    <a:pt x="4225" y="5624"/>
                  </a:cubicBezTo>
                  <a:cubicBezTo>
                    <a:pt x="3952" y="3983"/>
                    <a:pt x="1550" y="1"/>
                    <a:pt x="1550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2" name="Google Shape;1982;p62"/>
            <p:cNvSpPr/>
            <p:nvPr/>
          </p:nvSpPr>
          <p:spPr>
            <a:xfrm>
              <a:off x="5551477" y="3636884"/>
              <a:ext cx="157141" cy="217218"/>
            </a:xfrm>
            <a:custGeom>
              <a:avLst/>
              <a:gdLst/>
              <a:ahLst/>
              <a:cxnLst/>
              <a:rect l="l" t="t" r="r" b="b"/>
              <a:pathLst>
                <a:path w="3709" h="5127" extrusionOk="0">
                  <a:moveTo>
                    <a:pt x="829" y="1"/>
                  </a:moveTo>
                  <a:cubicBezTo>
                    <a:pt x="387" y="1"/>
                    <a:pt x="91" y="168"/>
                    <a:pt x="91" y="168"/>
                  </a:cubicBezTo>
                  <a:cubicBezTo>
                    <a:pt x="2645" y="2478"/>
                    <a:pt x="0" y="4910"/>
                    <a:pt x="0" y="4910"/>
                  </a:cubicBezTo>
                  <a:cubicBezTo>
                    <a:pt x="0" y="4910"/>
                    <a:pt x="378" y="5126"/>
                    <a:pt x="964" y="5126"/>
                  </a:cubicBezTo>
                  <a:cubicBezTo>
                    <a:pt x="1256" y="5126"/>
                    <a:pt x="1601" y="5072"/>
                    <a:pt x="1976" y="4910"/>
                  </a:cubicBezTo>
                  <a:cubicBezTo>
                    <a:pt x="3252" y="4484"/>
                    <a:pt x="3708" y="2661"/>
                    <a:pt x="2736" y="1232"/>
                  </a:cubicBezTo>
                  <a:cubicBezTo>
                    <a:pt x="2063" y="231"/>
                    <a:pt x="1346" y="1"/>
                    <a:pt x="829" y="1"/>
                  </a:cubicBezTo>
                  <a:close/>
                </a:path>
              </a:pathLst>
            </a:custGeom>
            <a:solidFill>
              <a:srgbClr val="62CF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3" name="Google Shape;1983;p62"/>
            <p:cNvSpPr/>
            <p:nvPr/>
          </p:nvSpPr>
          <p:spPr>
            <a:xfrm>
              <a:off x="5579143" y="3810257"/>
              <a:ext cx="206669" cy="55290"/>
            </a:xfrm>
            <a:custGeom>
              <a:avLst/>
              <a:gdLst/>
              <a:ahLst/>
              <a:cxnLst/>
              <a:rect l="l" t="t" r="r" b="b"/>
              <a:pathLst>
                <a:path w="4878" h="1305" extrusionOk="0">
                  <a:moveTo>
                    <a:pt x="4683" y="1"/>
                  </a:moveTo>
                  <a:cubicBezTo>
                    <a:pt x="4646" y="1"/>
                    <a:pt x="4607" y="18"/>
                    <a:pt x="4575" y="58"/>
                  </a:cubicBezTo>
                  <a:cubicBezTo>
                    <a:pt x="3980" y="795"/>
                    <a:pt x="3014" y="1003"/>
                    <a:pt x="2098" y="1003"/>
                  </a:cubicBezTo>
                  <a:cubicBezTo>
                    <a:pt x="2032" y="1003"/>
                    <a:pt x="1966" y="1002"/>
                    <a:pt x="1900" y="1000"/>
                  </a:cubicBezTo>
                  <a:cubicBezTo>
                    <a:pt x="1353" y="1000"/>
                    <a:pt x="776" y="909"/>
                    <a:pt x="229" y="787"/>
                  </a:cubicBezTo>
                  <a:cubicBezTo>
                    <a:pt x="211" y="781"/>
                    <a:pt x="194" y="779"/>
                    <a:pt x="178" y="779"/>
                  </a:cubicBezTo>
                  <a:cubicBezTo>
                    <a:pt x="36" y="779"/>
                    <a:pt x="0" y="1006"/>
                    <a:pt x="137" y="1061"/>
                  </a:cubicBezTo>
                  <a:cubicBezTo>
                    <a:pt x="745" y="1213"/>
                    <a:pt x="1384" y="1274"/>
                    <a:pt x="2022" y="1304"/>
                  </a:cubicBezTo>
                  <a:cubicBezTo>
                    <a:pt x="3025" y="1304"/>
                    <a:pt x="4119" y="1091"/>
                    <a:pt x="4788" y="240"/>
                  </a:cubicBezTo>
                  <a:cubicBezTo>
                    <a:pt x="4877" y="129"/>
                    <a:pt x="4786" y="1"/>
                    <a:pt x="4683" y="1"/>
                  </a:cubicBezTo>
                  <a:close/>
                </a:path>
              </a:pathLst>
            </a:custGeom>
            <a:solidFill>
              <a:srgbClr val="62CF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4" name="Google Shape;1984;p62"/>
            <p:cNvSpPr/>
            <p:nvPr/>
          </p:nvSpPr>
          <p:spPr>
            <a:xfrm>
              <a:off x="6288100" y="4299109"/>
              <a:ext cx="136423" cy="207770"/>
            </a:xfrm>
            <a:custGeom>
              <a:avLst/>
              <a:gdLst/>
              <a:ahLst/>
              <a:cxnLst/>
              <a:rect l="l" t="t" r="r" b="b"/>
              <a:pathLst>
                <a:path w="3220" h="4904" extrusionOk="0">
                  <a:moveTo>
                    <a:pt x="559" y="0"/>
                  </a:moveTo>
                  <a:cubicBezTo>
                    <a:pt x="545" y="0"/>
                    <a:pt x="531" y="3"/>
                    <a:pt x="517" y="10"/>
                  </a:cubicBezTo>
                  <a:cubicBezTo>
                    <a:pt x="0" y="253"/>
                    <a:pt x="1763" y="4903"/>
                    <a:pt x="1763" y="4903"/>
                  </a:cubicBezTo>
                  <a:cubicBezTo>
                    <a:pt x="1769" y="4903"/>
                    <a:pt x="1775" y="4903"/>
                    <a:pt x="1781" y="4903"/>
                  </a:cubicBezTo>
                  <a:cubicBezTo>
                    <a:pt x="2951" y="4903"/>
                    <a:pt x="3219" y="1802"/>
                    <a:pt x="2614" y="1681"/>
                  </a:cubicBezTo>
                  <a:cubicBezTo>
                    <a:pt x="2601" y="1679"/>
                    <a:pt x="2588" y="1677"/>
                    <a:pt x="2576" y="1677"/>
                  </a:cubicBezTo>
                  <a:cubicBezTo>
                    <a:pt x="2012" y="1677"/>
                    <a:pt x="2128" y="4295"/>
                    <a:pt x="2128" y="4295"/>
                  </a:cubicBezTo>
                  <a:cubicBezTo>
                    <a:pt x="2128" y="4295"/>
                    <a:pt x="1090" y="0"/>
                    <a:pt x="55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5" name="Google Shape;1985;p62"/>
            <p:cNvSpPr/>
            <p:nvPr/>
          </p:nvSpPr>
          <p:spPr>
            <a:xfrm>
              <a:off x="2252050" y="4177129"/>
              <a:ext cx="1737279" cy="454646"/>
            </a:xfrm>
            <a:custGeom>
              <a:avLst/>
              <a:gdLst/>
              <a:ahLst/>
              <a:cxnLst/>
              <a:rect l="l" t="t" r="r" b="b"/>
              <a:pathLst>
                <a:path w="41005" h="10731" extrusionOk="0">
                  <a:moveTo>
                    <a:pt x="37102" y="1"/>
                  </a:moveTo>
                  <a:cubicBezTo>
                    <a:pt x="37096" y="1"/>
                    <a:pt x="37089" y="1"/>
                    <a:pt x="37083" y="1"/>
                  </a:cubicBezTo>
                  <a:cubicBezTo>
                    <a:pt x="35837" y="31"/>
                    <a:pt x="36202" y="2858"/>
                    <a:pt x="36475" y="4226"/>
                  </a:cubicBezTo>
                  <a:cubicBezTo>
                    <a:pt x="32706" y="3314"/>
                    <a:pt x="26961" y="2737"/>
                    <a:pt x="20487" y="2737"/>
                  </a:cubicBezTo>
                  <a:cubicBezTo>
                    <a:pt x="9180" y="2737"/>
                    <a:pt x="0" y="4530"/>
                    <a:pt x="0" y="6718"/>
                  </a:cubicBezTo>
                  <a:cubicBezTo>
                    <a:pt x="0" y="8937"/>
                    <a:pt x="9180" y="10731"/>
                    <a:pt x="20487" y="10731"/>
                  </a:cubicBezTo>
                  <a:cubicBezTo>
                    <a:pt x="31825" y="10731"/>
                    <a:pt x="41004" y="8937"/>
                    <a:pt x="41004" y="6718"/>
                  </a:cubicBezTo>
                  <a:cubicBezTo>
                    <a:pt x="41004" y="5989"/>
                    <a:pt x="40001" y="5320"/>
                    <a:pt x="38238" y="4743"/>
                  </a:cubicBezTo>
                  <a:cubicBezTo>
                    <a:pt x="38633" y="4256"/>
                    <a:pt x="38664" y="3527"/>
                    <a:pt x="38390" y="3466"/>
                  </a:cubicBezTo>
                  <a:cubicBezTo>
                    <a:pt x="38366" y="3460"/>
                    <a:pt x="38342" y="3457"/>
                    <a:pt x="38318" y="3457"/>
                  </a:cubicBezTo>
                  <a:cubicBezTo>
                    <a:pt x="37967" y="3457"/>
                    <a:pt x="37554" y="4041"/>
                    <a:pt x="37326" y="4439"/>
                  </a:cubicBezTo>
                  <a:lnTo>
                    <a:pt x="37235" y="4439"/>
                  </a:lnTo>
                  <a:cubicBezTo>
                    <a:pt x="37568" y="3259"/>
                    <a:pt x="38443" y="1"/>
                    <a:pt x="3710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6" name="Google Shape;1986;p62"/>
            <p:cNvSpPr/>
            <p:nvPr/>
          </p:nvSpPr>
          <p:spPr>
            <a:xfrm>
              <a:off x="2635826" y="3983969"/>
              <a:ext cx="820362" cy="637504"/>
            </a:xfrm>
            <a:custGeom>
              <a:avLst/>
              <a:gdLst/>
              <a:ahLst/>
              <a:cxnLst/>
              <a:rect l="l" t="t" r="r" b="b"/>
              <a:pathLst>
                <a:path w="19363" h="15047" extrusionOk="0">
                  <a:moveTo>
                    <a:pt x="3161" y="1"/>
                  </a:moveTo>
                  <a:cubicBezTo>
                    <a:pt x="3161" y="1"/>
                    <a:pt x="0" y="8359"/>
                    <a:pt x="3161" y="11460"/>
                  </a:cubicBezTo>
                  <a:cubicBezTo>
                    <a:pt x="6292" y="14590"/>
                    <a:pt x="14469" y="15046"/>
                    <a:pt x="14469" y="15046"/>
                  </a:cubicBezTo>
                  <a:lnTo>
                    <a:pt x="19362" y="3344"/>
                  </a:lnTo>
                  <a:lnTo>
                    <a:pt x="3161" y="1"/>
                  </a:lnTo>
                  <a:close/>
                </a:path>
              </a:pathLst>
            </a:custGeom>
            <a:solidFill>
              <a:srgbClr val="4063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7" name="Google Shape;1987;p62"/>
            <p:cNvSpPr/>
            <p:nvPr/>
          </p:nvSpPr>
          <p:spPr>
            <a:xfrm>
              <a:off x="3238819" y="3217855"/>
              <a:ext cx="588273" cy="761005"/>
            </a:xfrm>
            <a:custGeom>
              <a:avLst/>
              <a:gdLst/>
              <a:ahLst/>
              <a:cxnLst/>
              <a:rect l="l" t="t" r="r" b="b"/>
              <a:pathLst>
                <a:path w="13885" h="17962" extrusionOk="0">
                  <a:moveTo>
                    <a:pt x="3890" y="0"/>
                  </a:moveTo>
                  <a:cubicBezTo>
                    <a:pt x="1" y="0"/>
                    <a:pt x="7532" y="11152"/>
                    <a:pt x="7532" y="11152"/>
                  </a:cubicBezTo>
                  <a:cubicBezTo>
                    <a:pt x="7532" y="11152"/>
                    <a:pt x="4310" y="13310"/>
                    <a:pt x="3094" y="16411"/>
                  </a:cubicBezTo>
                  <a:cubicBezTo>
                    <a:pt x="3571" y="16242"/>
                    <a:pt x="4598" y="15925"/>
                    <a:pt x="5763" y="15925"/>
                  </a:cubicBezTo>
                  <a:cubicBezTo>
                    <a:pt x="7123" y="15925"/>
                    <a:pt x="8670" y="16357"/>
                    <a:pt x="9750" y="17961"/>
                  </a:cubicBezTo>
                  <a:cubicBezTo>
                    <a:pt x="11361" y="16988"/>
                    <a:pt x="12820" y="15864"/>
                    <a:pt x="13185" y="14557"/>
                  </a:cubicBezTo>
                  <a:cubicBezTo>
                    <a:pt x="13884" y="12277"/>
                    <a:pt x="8960" y="696"/>
                    <a:pt x="4249" y="28"/>
                  </a:cubicBezTo>
                  <a:cubicBezTo>
                    <a:pt x="4120" y="9"/>
                    <a:pt x="4000" y="0"/>
                    <a:pt x="3890" y="0"/>
                  </a:cubicBezTo>
                  <a:close/>
                </a:path>
              </a:pathLst>
            </a:custGeom>
            <a:solidFill>
              <a:srgbClr val="89E2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8" name="Google Shape;1988;p62"/>
            <p:cNvSpPr/>
            <p:nvPr/>
          </p:nvSpPr>
          <p:spPr>
            <a:xfrm>
              <a:off x="2397587" y="3221584"/>
              <a:ext cx="1402407" cy="1058594"/>
            </a:xfrm>
            <a:custGeom>
              <a:avLst/>
              <a:gdLst/>
              <a:ahLst/>
              <a:cxnLst/>
              <a:rect l="l" t="t" r="r" b="b"/>
              <a:pathLst>
                <a:path w="33101" h="24986" extrusionOk="0">
                  <a:moveTo>
                    <a:pt x="14225" y="0"/>
                  </a:moveTo>
                  <a:cubicBezTo>
                    <a:pt x="11125" y="456"/>
                    <a:pt x="4529" y="1976"/>
                    <a:pt x="2584" y="6961"/>
                  </a:cubicBezTo>
                  <a:cubicBezTo>
                    <a:pt x="0" y="13526"/>
                    <a:pt x="6657" y="14286"/>
                    <a:pt x="6657" y="14286"/>
                  </a:cubicBezTo>
                  <a:lnTo>
                    <a:pt x="11125" y="20183"/>
                  </a:lnTo>
                  <a:cubicBezTo>
                    <a:pt x="12675" y="22220"/>
                    <a:pt x="14985" y="23557"/>
                    <a:pt x="17508" y="23891"/>
                  </a:cubicBezTo>
                  <a:lnTo>
                    <a:pt x="25958" y="24986"/>
                  </a:lnTo>
                  <a:lnTo>
                    <a:pt x="28724" y="23709"/>
                  </a:lnTo>
                  <a:cubicBezTo>
                    <a:pt x="28724" y="23709"/>
                    <a:pt x="27660" y="20973"/>
                    <a:pt x="28906" y="18268"/>
                  </a:cubicBezTo>
                  <a:cubicBezTo>
                    <a:pt x="32675" y="16475"/>
                    <a:pt x="32675" y="15593"/>
                    <a:pt x="33101" y="13800"/>
                  </a:cubicBezTo>
                  <a:cubicBezTo>
                    <a:pt x="32979" y="11794"/>
                    <a:pt x="32736" y="2797"/>
                    <a:pt x="24925" y="213"/>
                  </a:cubicBezTo>
                  <a:cubicBezTo>
                    <a:pt x="24347" y="2310"/>
                    <a:pt x="21855" y="5320"/>
                    <a:pt x="18663" y="5380"/>
                  </a:cubicBezTo>
                  <a:cubicBezTo>
                    <a:pt x="18653" y="5381"/>
                    <a:pt x="18643" y="5381"/>
                    <a:pt x="18633" y="5381"/>
                  </a:cubicBezTo>
                  <a:cubicBezTo>
                    <a:pt x="16159" y="5381"/>
                    <a:pt x="14740" y="1696"/>
                    <a:pt x="1422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9" name="Google Shape;1989;p62"/>
            <p:cNvSpPr/>
            <p:nvPr/>
          </p:nvSpPr>
          <p:spPr>
            <a:xfrm>
              <a:off x="3000283" y="3199340"/>
              <a:ext cx="453332" cy="250222"/>
            </a:xfrm>
            <a:custGeom>
              <a:avLst/>
              <a:gdLst/>
              <a:ahLst/>
              <a:cxnLst/>
              <a:rect l="l" t="t" r="r" b="b"/>
              <a:pathLst>
                <a:path w="10700" h="5906" extrusionOk="0">
                  <a:moveTo>
                    <a:pt x="5671" y="0"/>
                  </a:moveTo>
                  <a:cubicBezTo>
                    <a:pt x="4440" y="0"/>
                    <a:pt x="3091" y="108"/>
                    <a:pt x="1611" y="343"/>
                  </a:cubicBezTo>
                  <a:cubicBezTo>
                    <a:pt x="1611" y="343"/>
                    <a:pt x="973" y="373"/>
                    <a:pt x="0" y="525"/>
                  </a:cubicBezTo>
                  <a:cubicBezTo>
                    <a:pt x="517" y="2228"/>
                    <a:pt x="1946" y="5905"/>
                    <a:pt x="4438" y="5905"/>
                  </a:cubicBezTo>
                  <a:cubicBezTo>
                    <a:pt x="8268" y="5905"/>
                    <a:pt x="10122" y="2835"/>
                    <a:pt x="10700" y="738"/>
                  </a:cubicBezTo>
                  <a:cubicBezTo>
                    <a:pt x="9282" y="272"/>
                    <a:pt x="7625" y="0"/>
                    <a:pt x="5671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0" name="Google Shape;1990;p62"/>
            <p:cNvSpPr/>
            <p:nvPr/>
          </p:nvSpPr>
          <p:spPr>
            <a:xfrm>
              <a:off x="2411738" y="3807206"/>
              <a:ext cx="493242" cy="814896"/>
            </a:xfrm>
            <a:custGeom>
              <a:avLst/>
              <a:gdLst/>
              <a:ahLst/>
              <a:cxnLst/>
              <a:rect l="l" t="t" r="r" b="b"/>
              <a:pathLst>
                <a:path w="11642" h="19234" extrusionOk="0">
                  <a:moveTo>
                    <a:pt x="5355" y="0"/>
                  </a:moveTo>
                  <a:cubicBezTo>
                    <a:pt x="5011" y="0"/>
                    <a:pt x="4644" y="31"/>
                    <a:pt x="4256" y="100"/>
                  </a:cubicBezTo>
                  <a:cubicBezTo>
                    <a:pt x="1429" y="586"/>
                    <a:pt x="0" y="11194"/>
                    <a:pt x="4590" y="18641"/>
                  </a:cubicBezTo>
                  <a:cubicBezTo>
                    <a:pt x="5507" y="18911"/>
                    <a:pt x="6854" y="19234"/>
                    <a:pt x="8173" y="19234"/>
                  </a:cubicBezTo>
                  <a:cubicBezTo>
                    <a:pt x="9522" y="19234"/>
                    <a:pt x="10843" y="18896"/>
                    <a:pt x="11642" y="17820"/>
                  </a:cubicBezTo>
                  <a:cubicBezTo>
                    <a:pt x="10335" y="12288"/>
                    <a:pt x="11642" y="3777"/>
                    <a:pt x="9210" y="1650"/>
                  </a:cubicBezTo>
                  <a:cubicBezTo>
                    <a:pt x="9210" y="1650"/>
                    <a:pt x="7891" y="0"/>
                    <a:pt x="5355" y="0"/>
                  </a:cubicBezTo>
                  <a:close/>
                </a:path>
              </a:pathLst>
            </a:custGeom>
            <a:solidFill>
              <a:srgbClr val="6584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1" name="Google Shape;1991;p62"/>
            <p:cNvSpPr/>
            <p:nvPr/>
          </p:nvSpPr>
          <p:spPr>
            <a:xfrm>
              <a:off x="2606211" y="4562220"/>
              <a:ext cx="325848" cy="181121"/>
            </a:xfrm>
            <a:custGeom>
              <a:avLst/>
              <a:gdLst/>
              <a:ahLst/>
              <a:cxnLst/>
              <a:rect l="l" t="t" r="r" b="b"/>
              <a:pathLst>
                <a:path w="7691" h="4275" extrusionOk="0">
                  <a:moveTo>
                    <a:pt x="7052" y="0"/>
                  </a:moveTo>
                  <a:cubicBezTo>
                    <a:pt x="6253" y="1076"/>
                    <a:pt x="4932" y="1414"/>
                    <a:pt x="3583" y="1414"/>
                  </a:cubicBezTo>
                  <a:cubicBezTo>
                    <a:pt x="2264" y="1414"/>
                    <a:pt x="917" y="1091"/>
                    <a:pt x="0" y="821"/>
                  </a:cubicBezTo>
                  <a:lnTo>
                    <a:pt x="0" y="821"/>
                  </a:lnTo>
                  <a:cubicBezTo>
                    <a:pt x="669" y="1915"/>
                    <a:pt x="1490" y="2949"/>
                    <a:pt x="2432" y="3860"/>
                  </a:cubicBezTo>
                  <a:cubicBezTo>
                    <a:pt x="2462" y="3921"/>
                    <a:pt x="2493" y="3952"/>
                    <a:pt x="2493" y="3982"/>
                  </a:cubicBezTo>
                  <a:cubicBezTo>
                    <a:pt x="3072" y="4133"/>
                    <a:pt x="3823" y="4274"/>
                    <a:pt x="4585" y="4274"/>
                  </a:cubicBezTo>
                  <a:cubicBezTo>
                    <a:pt x="5823" y="4274"/>
                    <a:pt x="7088" y="3901"/>
                    <a:pt x="7690" y="2584"/>
                  </a:cubicBezTo>
                  <a:cubicBezTo>
                    <a:pt x="7477" y="2341"/>
                    <a:pt x="7325" y="2128"/>
                    <a:pt x="7265" y="1946"/>
                  </a:cubicBezTo>
                  <a:cubicBezTo>
                    <a:pt x="7174" y="1611"/>
                    <a:pt x="7113" y="942"/>
                    <a:pt x="7052" y="0"/>
                  </a:cubicBezTo>
                  <a:close/>
                </a:path>
              </a:pathLst>
            </a:custGeom>
            <a:solidFill>
              <a:srgbClr val="DEE4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2" name="Google Shape;1992;p62"/>
            <p:cNvSpPr/>
            <p:nvPr/>
          </p:nvSpPr>
          <p:spPr>
            <a:xfrm>
              <a:off x="3214033" y="3993630"/>
              <a:ext cx="516460" cy="688345"/>
            </a:xfrm>
            <a:custGeom>
              <a:avLst/>
              <a:gdLst/>
              <a:ahLst/>
              <a:cxnLst/>
              <a:rect l="l" t="t" r="r" b="b"/>
              <a:pathLst>
                <a:path w="12190" h="16247" extrusionOk="0">
                  <a:moveTo>
                    <a:pt x="6488" y="1"/>
                  </a:moveTo>
                  <a:cubicBezTo>
                    <a:pt x="2147" y="1"/>
                    <a:pt x="878" y="7592"/>
                    <a:pt x="518" y="8922"/>
                  </a:cubicBezTo>
                  <a:cubicBezTo>
                    <a:pt x="457" y="9834"/>
                    <a:pt x="244" y="10593"/>
                    <a:pt x="1" y="11232"/>
                  </a:cubicBezTo>
                  <a:cubicBezTo>
                    <a:pt x="852" y="12812"/>
                    <a:pt x="2737" y="15791"/>
                    <a:pt x="4925" y="16247"/>
                  </a:cubicBezTo>
                  <a:cubicBezTo>
                    <a:pt x="10883" y="10958"/>
                    <a:pt x="12190" y="1627"/>
                    <a:pt x="7843" y="229"/>
                  </a:cubicBezTo>
                  <a:cubicBezTo>
                    <a:pt x="7361" y="72"/>
                    <a:pt x="6910" y="1"/>
                    <a:pt x="6488" y="1"/>
                  </a:cubicBezTo>
                  <a:close/>
                </a:path>
              </a:pathLst>
            </a:custGeom>
            <a:solidFill>
              <a:srgbClr val="6584A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3" name="Google Shape;1993;p62"/>
            <p:cNvSpPr/>
            <p:nvPr/>
          </p:nvSpPr>
          <p:spPr>
            <a:xfrm>
              <a:off x="3170266" y="4469474"/>
              <a:ext cx="252426" cy="280769"/>
            </a:xfrm>
            <a:custGeom>
              <a:avLst/>
              <a:gdLst/>
              <a:ahLst/>
              <a:cxnLst/>
              <a:rect l="l" t="t" r="r" b="b"/>
              <a:pathLst>
                <a:path w="5958" h="6627" extrusionOk="0">
                  <a:moveTo>
                    <a:pt x="1034" y="1"/>
                  </a:moveTo>
                  <a:cubicBezTo>
                    <a:pt x="730" y="821"/>
                    <a:pt x="335" y="1429"/>
                    <a:pt x="0" y="1824"/>
                  </a:cubicBezTo>
                  <a:cubicBezTo>
                    <a:pt x="548" y="3040"/>
                    <a:pt x="1794" y="5442"/>
                    <a:pt x="3800" y="6627"/>
                  </a:cubicBezTo>
                  <a:cubicBezTo>
                    <a:pt x="4560" y="6141"/>
                    <a:pt x="5289" y="5624"/>
                    <a:pt x="5958" y="5016"/>
                  </a:cubicBezTo>
                  <a:cubicBezTo>
                    <a:pt x="3770" y="4560"/>
                    <a:pt x="1885" y="1581"/>
                    <a:pt x="1034" y="1"/>
                  </a:cubicBezTo>
                  <a:close/>
                </a:path>
              </a:pathLst>
            </a:custGeom>
            <a:solidFill>
              <a:srgbClr val="DEE4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4" name="Google Shape;1994;p62"/>
            <p:cNvSpPr/>
            <p:nvPr/>
          </p:nvSpPr>
          <p:spPr>
            <a:xfrm>
              <a:off x="2814834" y="3455799"/>
              <a:ext cx="219379" cy="36690"/>
            </a:xfrm>
            <a:custGeom>
              <a:avLst/>
              <a:gdLst/>
              <a:ahLst/>
              <a:cxnLst/>
              <a:rect l="l" t="t" r="r" b="b"/>
              <a:pathLst>
                <a:path w="5178" h="866" extrusionOk="0">
                  <a:moveTo>
                    <a:pt x="1649" y="1"/>
                  </a:moveTo>
                  <a:cubicBezTo>
                    <a:pt x="1156" y="1"/>
                    <a:pt x="664" y="32"/>
                    <a:pt x="183" y="96"/>
                  </a:cubicBezTo>
                  <a:cubicBezTo>
                    <a:pt x="9" y="96"/>
                    <a:pt x="1" y="371"/>
                    <a:pt x="158" y="371"/>
                  </a:cubicBezTo>
                  <a:cubicBezTo>
                    <a:pt x="166" y="371"/>
                    <a:pt x="174" y="371"/>
                    <a:pt x="183" y="369"/>
                  </a:cubicBezTo>
                  <a:cubicBezTo>
                    <a:pt x="648" y="308"/>
                    <a:pt x="1114" y="276"/>
                    <a:pt x="1577" y="276"/>
                  </a:cubicBezTo>
                  <a:cubicBezTo>
                    <a:pt x="2264" y="276"/>
                    <a:pt x="2946" y="346"/>
                    <a:pt x="3617" y="491"/>
                  </a:cubicBezTo>
                  <a:cubicBezTo>
                    <a:pt x="4012" y="552"/>
                    <a:pt x="4560" y="704"/>
                    <a:pt x="4864" y="855"/>
                  </a:cubicBezTo>
                  <a:cubicBezTo>
                    <a:pt x="4884" y="862"/>
                    <a:pt x="4903" y="865"/>
                    <a:pt x="4922" y="865"/>
                  </a:cubicBezTo>
                  <a:cubicBezTo>
                    <a:pt x="5075" y="865"/>
                    <a:pt x="5178" y="666"/>
                    <a:pt x="5016" y="612"/>
                  </a:cubicBezTo>
                  <a:cubicBezTo>
                    <a:pt x="4590" y="400"/>
                    <a:pt x="4134" y="308"/>
                    <a:pt x="3709" y="187"/>
                  </a:cubicBezTo>
                  <a:cubicBezTo>
                    <a:pt x="3035" y="63"/>
                    <a:pt x="2340" y="1"/>
                    <a:pt x="1649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5" name="Google Shape;1995;p62"/>
            <p:cNvSpPr/>
            <p:nvPr/>
          </p:nvSpPr>
          <p:spPr>
            <a:xfrm>
              <a:off x="2582145" y="3727426"/>
              <a:ext cx="457993" cy="95962"/>
            </a:xfrm>
            <a:custGeom>
              <a:avLst/>
              <a:gdLst/>
              <a:ahLst/>
              <a:cxnLst/>
              <a:rect l="l" t="t" r="r" b="b"/>
              <a:pathLst>
                <a:path w="10810" h="2265" extrusionOk="0">
                  <a:moveTo>
                    <a:pt x="10577" y="1"/>
                  </a:moveTo>
                  <a:cubicBezTo>
                    <a:pt x="10544" y="1"/>
                    <a:pt x="10509" y="12"/>
                    <a:pt x="10477" y="37"/>
                  </a:cubicBezTo>
                  <a:cubicBezTo>
                    <a:pt x="9778" y="676"/>
                    <a:pt x="8805" y="1101"/>
                    <a:pt x="7893" y="1405"/>
                  </a:cubicBezTo>
                  <a:cubicBezTo>
                    <a:pt x="6700" y="1803"/>
                    <a:pt x="5457" y="1979"/>
                    <a:pt x="4208" y="1979"/>
                  </a:cubicBezTo>
                  <a:cubicBezTo>
                    <a:pt x="2881" y="1979"/>
                    <a:pt x="1548" y="1780"/>
                    <a:pt x="264" y="1435"/>
                  </a:cubicBezTo>
                  <a:cubicBezTo>
                    <a:pt x="255" y="1434"/>
                    <a:pt x="245" y="1433"/>
                    <a:pt x="236" y="1433"/>
                  </a:cubicBezTo>
                  <a:cubicBezTo>
                    <a:pt x="73" y="1433"/>
                    <a:pt x="0" y="1680"/>
                    <a:pt x="173" y="1709"/>
                  </a:cubicBezTo>
                  <a:cubicBezTo>
                    <a:pt x="1500" y="2057"/>
                    <a:pt x="2877" y="2265"/>
                    <a:pt x="4247" y="2265"/>
                  </a:cubicBezTo>
                  <a:cubicBezTo>
                    <a:pt x="5513" y="2265"/>
                    <a:pt x="6773" y="2087"/>
                    <a:pt x="7985" y="1679"/>
                  </a:cubicBezTo>
                  <a:cubicBezTo>
                    <a:pt x="8927" y="1344"/>
                    <a:pt x="9930" y="919"/>
                    <a:pt x="10690" y="250"/>
                  </a:cubicBezTo>
                  <a:cubicBezTo>
                    <a:pt x="10810" y="154"/>
                    <a:pt x="10702" y="1"/>
                    <a:pt x="10577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6" name="Google Shape;1996;p62"/>
            <p:cNvSpPr/>
            <p:nvPr/>
          </p:nvSpPr>
          <p:spPr>
            <a:xfrm>
              <a:off x="3625264" y="3343691"/>
              <a:ext cx="188959" cy="641698"/>
            </a:xfrm>
            <a:custGeom>
              <a:avLst/>
              <a:gdLst/>
              <a:ahLst/>
              <a:cxnLst/>
              <a:rect l="l" t="t" r="r" b="b"/>
              <a:pathLst>
                <a:path w="4460" h="15146" extrusionOk="0">
                  <a:moveTo>
                    <a:pt x="454" y="0"/>
                  </a:moveTo>
                  <a:cubicBezTo>
                    <a:pt x="342" y="0"/>
                    <a:pt x="229" y="153"/>
                    <a:pt x="325" y="249"/>
                  </a:cubicBezTo>
                  <a:cubicBezTo>
                    <a:pt x="1268" y="1070"/>
                    <a:pt x="1876" y="2255"/>
                    <a:pt x="2332" y="3380"/>
                  </a:cubicBezTo>
                  <a:cubicBezTo>
                    <a:pt x="2879" y="4687"/>
                    <a:pt x="3274" y="6085"/>
                    <a:pt x="3547" y="7453"/>
                  </a:cubicBezTo>
                  <a:cubicBezTo>
                    <a:pt x="3791" y="8699"/>
                    <a:pt x="4003" y="9976"/>
                    <a:pt x="3943" y="11252"/>
                  </a:cubicBezTo>
                  <a:cubicBezTo>
                    <a:pt x="3882" y="12468"/>
                    <a:pt x="3091" y="13410"/>
                    <a:pt x="2088" y="14018"/>
                  </a:cubicBezTo>
                  <a:cubicBezTo>
                    <a:pt x="1481" y="14383"/>
                    <a:pt x="842" y="14687"/>
                    <a:pt x="174" y="14839"/>
                  </a:cubicBezTo>
                  <a:cubicBezTo>
                    <a:pt x="1" y="14897"/>
                    <a:pt x="46" y="15145"/>
                    <a:pt x="207" y="15145"/>
                  </a:cubicBezTo>
                  <a:cubicBezTo>
                    <a:pt x="216" y="15145"/>
                    <a:pt x="225" y="15145"/>
                    <a:pt x="234" y="15143"/>
                  </a:cubicBezTo>
                  <a:cubicBezTo>
                    <a:pt x="1815" y="14748"/>
                    <a:pt x="3608" y="13684"/>
                    <a:pt x="4095" y="12012"/>
                  </a:cubicBezTo>
                  <a:cubicBezTo>
                    <a:pt x="4459" y="10857"/>
                    <a:pt x="4186" y="9429"/>
                    <a:pt x="3973" y="8243"/>
                  </a:cubicBezTo>
                  <a:cubicBezTo>
                    <a:pt x="3730" y="6723"/>
                    <a:pt x="3335" y="5204"/>
                    <a:pt x="2788" y="3775"/>
                  </a:cubicBezTo>
                  <a:cubicBezTo>
                    <a:pt x="2271" y="2438"/>
                    <a:pt x="1633" y="1009"/>
                    <a:pt x="538" y="36"/>
                  </a:cubicBezTo>
                  <a:cubicBezTo>
                    <a:pt x="513" y="11"/>
                    <a:pt x="483" y="0"/>
                    <a:pt x="454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7" name="Google Shape;1997;p62"/>
            <p:cNvSpPr/>
            <p:nvPr/>
          </p:nvSpPr>
          <p:spPr>
            <a:xfrm>
              <a:off x="3389186" y="3698996"/>
              <a:ext cx="156378" cy="280515"/>
            </a:xfrm>
            <a:custGeom>
              <a:avLst/>
              <a:gdLst/>
              <a:ahLst/>
              <a:cxnLst/>
              <a:rect l="l" t="t" r="r" b="b"/>
              <a:pathLst>
                <a:path w="3691" h="6621" extrusionOk="0">
                  <a:moveTo>
                    <a:pt x="3516" y="0"/>
                  </a:moveTo>
                  <a:cubicBezTo>
                    <a:pt x="3501" y="0"/>
                    <a:pt x="3484" y="3"/>
                    <a:pt x="3466" y="9"/>
                  </a:cubicBezTo>
                  <a:cubicBezTo>
                    <a:pt x="2128" y="404"/>
                    <a:pt x="1095" y="1347"/>
                    <a:pt x="578" y="2623"/>
                  </a:cubicBezTo>
                  <a:cubicBezTo>
                    <a:pt x="153" y="3626"/>
                    <a:pt x="1" y="4720"/>
                    <a:pt x="1" y="5784"/>
                  </a:cubicBezTo>
                  <a:cubicBezTo>
                    <a:pt x="1" y="5997"/>
                    <a:pt x="1" y="6240"/>
                    <a:pt x="31" y="6483"/>
                  </a:cubicBezTo>
                  <a:cubicBezTo>
                    <a:pt x="46" y="6575"/>
                    <a:pt x="122" y="6620"/>
                    <a:pt x="191" y="6620"/>
                  </a:cubicBezTo>
                  <a:cubicBezTo>
                    <a:pt x="259" y="6620"/>
                    <a:pt x="320" y="6575"/>
                    <a:pt x="305" y="6483"/>
                  </a:cubicBezTo>
                  <a:cubicBezTo>
                    <a:pt x="122" y="4812"/>
                    <a:pt x="457" y="2806"/>
                    <a:pt x="1581" y="1529"/>
                  </a:cubicBezTo>
                  <a:cubicBezTo>
                    <a:pt x="2098" y="921"/>
                    <a:pt x="2767" y="496"/>
                    <a:pt x="3527" y="283"/>
                  </a:cubicBezTo>
                  <a:cubicBezTo>
                    <a:pt x="3691" y="228"/>
                    <a:pt x="3658" y="0"/>
                    <a:pt x="3516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8" name="Google Shape;1998;p62"/>
            <p:cNvSpPr/>
            <p:nvPr/>
          </p:nvSpPr>
          <p:spPr>
            <a:xfrm>
              <a:off x="3461297" y="3480924"/>
              <a:ext cx="48002" cy="244588"/>
            </a:xfrm>
            <a:custGeom>
              <a:avLst/>
              <a:gdLst/>
              <a:ahLst/>
              <a:cxnLst/>
              <a:rect l="l" t="t" r="r" b="b"/>
              <a:pathLst>
                <a:path w="1133" h="5773" extrusionOk="0">
                  <a:moveTo>
                    <a:pt x="544" y="0"/>
                  </a:moveTo>
                  <a:cubicBezTo>
                    <a:pt x="484" y="0"/>
                    <a:pt x="421" y="34"/>
                    <a:pt x="396" y="111"/>
                  </a:cubicBezTo>
                  <a:cubicBezTo>
                    <a:pt x="1" y="1205"/>
                    <a:pt x="153" y="2451"/>
                    <a:pt x="335" y="3576"/>
                  </a:cubicBezTo>
                  <a:cubicBezTo>
                    <a:pt x="457" y="4275"/>
                    <a:pt x="609" y="4974"/>
                    <a:pt x="822" y="5673"/>
                  </a:cubicBezTo>
                  <a:cubicBezTo>
                    <a:pt x="845" y="5743"/>
                    <a:pt x="899" y="5772"/>
                    <a:pt x="954" y="5772"/>
                  </a:cubicBezTo>
                  <a:cubicBezTo>
                    <a:pt x="1043" y="5772"/>
                    <a:pt x="1133" y="5694"/>
                    <a:pt x="1095" y="5582"/>
                  </a:cubicBezTo>
                  <a:cubicBezTo>
                    <a:pt x="913" y="4943"/>
                    <a:pt x="761" y="4275"/>
                    <a:pt x="639" y="3636"/>
                  </a:cubicBezTo>
                  <a:cubicBezTo>
                    <a:pt x="457" y="2512"/>
                    <a:pt x="274" y="1266"/>
                    <a:pt x="670" y="171"/>
                  </a:cubicBezTo>
                  <a:cubicBezTo>
                    <a:pt x="705" y="65"/>
                    <a:pt x="627" y="0"/>
                    <a:pt x="544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9" name="Google Shape;1999;p62"/>
            <p:cNvSpPr/>
            <p:nvPr/>
          </p:nvSpPr>
          <p:spPr>
            <a:xfrm>
              <a:off x="3293898" y="3338776"/>
              <a:ext cx="56688" cy="55417"/>
            </a:xfrm>
            <a:custGeom>
              <a:avLst/>
              <a:gdLst/>
              <a:ahLst/>
              <a:cxnLst/>
              <a:rect l="l" t="t" r="r" b="b"/>
              <a:pathLst>
                <a:path w="1338" h="1308" fill="none" extrusionOk="0">
                  <a:moveTo>
                    <a:pt x="1338" y="1307"/>
                  </a:moveTo>
                  <a:lnTo>
                    <a:pt x="0" y="0"/>
                  </a:lnTo>
                </a:path>
              </a:pathLst>
            </a:custGeom>
            <a:noFill/>
            <a:ln w="9875" cap="flat" cmpd="sng">
              <a:solidFill>
                <a:srgbClr val="89E2D3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0" name="Google Shape;2000;p62"/>
            <p:cNvSpPr/>
            <p:nvPr/>
          </p:nvSpPr>
          <p:spPr>
            <a:xfrm>
              <a:off x="3322243" y="3288527"/>
              <a:ext cx="79863" cy="58001"/>
            </a:xfrm>
            <a:custGeom>
              <a:avLst/>
              <a:gdLst/>
              <a:ahLst/>
              <a:cxnLst/>
              <a:rect l="l" t="t" r="r" b="b"/>
              <a:pathLst>
                <a:path w="1885" h="1369" fill="none" extrusionOk="0">
                  <a:moveTo>
                    <a:pt x="0" y="1"/>
                  </a:moveTo>
                  <a:lnTo>
                    <a:pt x="1885" y="1369"/>
                  </a:lnTo>
                </a:path>
              </a:pathLst>
            </a:custGeom>
            <a:noFill/>
            <a:ln w="9875" cap="flat" cmpd="sng">
              <a:solidFill>
                <a:srgbClr val="89E2D3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1" name="Google Shape;2001;p62"/>
            <p:cNvSpPr/>
            <p:nvPr/>
          </p:nvSpPr>
          <p:spPr>
            <a:xfrm>
              <a:off x="3356985" y="3246031"/>
              <a:ext cx="78592" cy="33555"/>
            </a:xfrm>
            <a:custGeom>
              <a:avLst/>
              <a:gdLst/>
              <a:ahLst/>
              <a:cxnLst/>
              <a:rect l="l" t="t" r="r" b="b"/>
              <a:pathLst>
                <a:path w="1855" h="792" fill="none" extrusionOk="0">
                  <a:moveTo>
                    <a:pt x="1" y="1"/>
                  </a:moveTo>
                  <a:lnTo>
                    <a:pt x="1855" y="791"/>
                  </a:lnTo>
                </a:path>
              </a:pathLst>
            </a:custGeom>
            <a:noFill/>
            <a:ln w="9875" cap="flat" cmpd="sng">
              <a:solidFill>
                <a:srgbClr val="89E2D3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2" name="Google Shape;2002;p62"/>
            <p:cNvSpPr/>
            <p:nvPr/>
          </p:nvSpPr>
          <p:spPr>
            <a:xfrm>
              <a:off x="3248818" y="3376103"/>
              <a:ext cx="32242" cy="58001"/>
            </a:xfrm>
            <a:custGeom>
              <a:avLst/>
              <a:gdLst/>
              <a:ahLst/>
              <a:cxnLst/>
              <a:rect l="l" t="t" r="r" b="b"/>
              <a:pathLst>
                <a:path w="761" h="1369" fill="none" extrusionOk="0">
                  <a:moveTo>
                    <a:pt x="760" y="1369"/>
                  </a:moveTo>
                  <a:lnTo>
                    <a:pt x="1" y="1"/>
                  </a:lnTo>
                </a:path>
              </a:pathLst>
            </a:custGeom>
            <a:noFill/>
            <a:ln w="9875" cap="flat" cmpd="sng">
              <a:solidFill>
                <a:srgbClr val="89E2D3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3" name="Google Shape;2003;p62"/>
            <p:cNvSpPr/>
            <p:nvPr/>
          </p:nvSpPr>
          <p:spPr>
            <a:xfrm>
              <a:off x="3007994" y="3257640"/>
              <a:ext cx="100496" cy="5211"/>
            </a:xfrm>
            <a:custGeom>
              <a:avLst/>
              <a:gdLst/>
              <a:ahLst/>
              <a:cxnLst/>
              <a:rect l="l" t="t" r="r" b="b"/>
              <a:pathLst>
                <a:path w="2372" h="123" fill="none" extrusionOk="0">
                  <a:moveTo>
                    <a:pt x="1" y="122"/>
                  </a:moveTo>
                  <a:cubicBezTo>
                    <a:pt x="31" y="92"/>
                    <a:pt x="2371" y="0"/>
                    <a:pt x="2371" y="0"/>
                  </a:cubicBezTo>
                </a:path>
              </a:pathLst>
            </a:custGeom>
            <a:noFill/>
            <a:ln w="9875" cap="flat" cmpd="sng">
              <a:solidFill>
                <a:srgbClr val="89E2D3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4" name="Google Shape;2004;p62"/>
            <p:cNvSpPr/>
            <p:nvPr/>
          </p:nvSpPr>
          <p:spPr>
            <a:xfrm>
              <a:off x="3037609" y="3300136"/>
              <a:ext cx="82447" cy="16778"/>
            </a:xfrm>
            <a:custGeom>
              <a:avLst/>
              <a:gdLst/>
              <a:ahLst/>
              <a:cxnLst/>
              <a:rect l="l" t="t" r="r" b="b"/>
              <a:pathLst>
                <a:path w="1946" h="396" fill="none" extrusionOk="0">
                  <a:moveTo>
                    <a:pt x="1" y="396"/>
                  </a:moveTo>
                  <a:lnTo>
                    <a:pt x="1946" y="1"/>
                  </a:lnTo>
                </a:path>
              </a:pathLst>
            </a:custGeom>
            <a:noFill/>
            <a:ln w="9875" cap="flat" cmpd="sng">
              <a:solidFill>
                <a:srgbClr val="89E2D3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5" name="Google Shape;2005;p62"/>
            <p:cNvSpPr/>
            <p:nvPr/>
          </p:nvSpPr>
          <p:spPr>
            <a:xfrm>
              <a:off x="3072394" y="3341361"/>
              <a:ext cx="60543" cy="34784"/>
            </a:xfrm>
            <a:custGeom>
              <a:avLst/>
              <a:gdLst/>
              <a:ahLst/>
              <a:cxnLst/>
              <a:rect l="l" t="t" r="r" b="b"/>
              <a:pathLst>
                <a:path w="1429" h="821" fill="none" extrusionOk="0">
                  <a:moveTo>
                    <a:pt x="0" y="821"/>
                  </a:moveTo>
                  <a:lnTo>
                    <a:pt x="1429" y="0"/>
                  </a:lnTo>
                </a:path>
              </a:pathLst>
            </a:custGeom>
            <a:noFill/>
            <a:ln w="9875" cap="flat" cmpd="sng">
              <a:solidFill>
                <a:srgbClr val="89E2D3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6" name="Google Shape;2006;p62"/>
            <p:cNvSpPr/>
            <p:nvPr/>
          </p:nvSpPr>
          <p:spPr>
            <a:xfrm>
              <a:off x="3120059" y="3376103"/>
              <a:ext cx="45079" cy="48977"/>
            </a:xfrm>
            <a:custGeom>
              <a:avLst/>
              <a:gdLst/>
              <a:ahLst/>
              <a:cxnLst/>
              <a:rect l="l" t="t" r="r" b="b"/>
              <a:pathLst>
                <a:path w="1064" h="1156" fill="none" extrusionOk="0">
                  <a:moveTo>
                    <a:pt x="0" y="1156"/>
                  </a:moveTo>
                  <a:lnTo>
                    <a:pt x="1064" y="1"/>
                  </a:lnTo>
                </a:path>
              </a:pathLst>
            </a:custGeom>
            <a:noFill/>
            <a:ln w="9875" cap="flat" cmpd="sng">
              <a:solidFill>
                <a:srgbClr val="89E2D3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7" name="Google Shape;2007;p62"/>
            <p:cNvSpPr/>
            <p:nvPr/>
          </p:nvSpPr>
          <p:spPr>
            <a:xfrm>
              <a:off x="3205051" y="3386441"/>
              <a:ext cx="42" cy="63128"/>
            </a:xfrm>
            <a:custGeom>
              <a:avLst/>
              <a:gdLst/>
              <a:ahLst/>
              <a:cxnLst/>
              <a:rect l="l" t="t" r="r" b="b"/>
              <a:pathLst>
                <a:path w="1" h="1490" fill="none" extrusionOk="0">
                  <a:moveTo>
                    <a:pt x="0" y="1489"/>
                  </a:moveTo>
                  <a:lnTo>
                    <a:pt x="0" y="0"/>
                  </a:lnTo>
                </a:path>
              </a:pathLst>
            </a:custGeom>
            <a:noFill/>
            <a:ln w="9875" cap="flat" cmpd="sng">
              <a:solidFill>
                <a:srgbClr val="89E2D3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8" name="Google Shape;2008;p62"/>
            <p:cNvSpPr/>
            <p:nvPr/>
          </p:nvSpPr>
          <p:spPr>
            <a:xfrm>
              <a:off x="2893386" y="4024728"/>
              <a:ext cx="106936" cy="158878"/>
            </a:xfrm>
            <a:custGeom>
              <a:avLst/>
              <a:gdLst/>
              <a:ahLst/>
              <a:cxnLst/>
              <a:rect l="l" t="t" r="r" b="b"/>
              <a:pathLst>
                <a:path w="2524" h="3750" extrusionOk="0">
                  <a:moveTo>
                    <a:pt x="993" y="1"/>
                  </a:moveTo>
                  <a:cubicBezTo>
                    <a:pt x="966" y="1"/>
                    <a:pt x="939" y="4"/>
                    <a:pt x="912" y="11"/>
                  </a:cubicBezTo>
                  <a:cubicBezTo>
                    <a:pt x="0" y="254"/>
                    <a:pt x="2523" y="3750"/>
                    <a:pt x="2523" y="3750"/>
                  </a:cubicBezTo>
                  <a:cubicBezTo>
                    <a:pt x="2523" y="3750"/>
                    <a:pt x="1865" y="1"/>
                    <a:pt x="993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9" name="Google Shape;2009;p62"/>
            <p:cNvSpPr/>
            <p:nvPr/>
          </p:nvSpPr>
          <p:spPr>
            <a:xfrm>
              <a:off x="3064683" y="4090866"/>
              <a:ext cx="64399" cy="131382"/>
            </a:xfrm>
            <a:custGeom>
              <a:avLst/>
              <a:gdLst/>
              <a:ahLst/>
              <a:cxnLst/>
              <a:rect l="l" t="t" r="r" b="b"/>
              <a:pathLst>
                <a:path w="1520" h="3101" extrusionOk="0">
                  <a:moveTo>
                    <a:pt x="760" y="0"/>
                  </a:moveTo>
                  <a:cubicBezTo>
                    <a:pt x="0" y="0"/>
                    <a:pt x="426" y="3101"/>
                    <a:pt x="426" y="3101"/>
                  </a:cubicBezTo>
                  <a:cubicBezTo>
                    <a:pt x="426" y="3101"/>
                    <a:pt x="1520" y="0"/>
                    <a:pt x="760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0" name="Google Shape;2010;p62"/>
            <p:cNvSpPr/>
            <p:nvPr/>
          </p:nvSpPr>
          <p:spPr>
            <a:xfrm>
              <a:off x="3205051" y="4103534"/>
              <a:ext cx="119773" cy="138033"/>
            </a:xfrm>
            <a:custGeom>
              <a:avLst/>
              <a:gdLst/>
              <a:ahLst/>
              <a:cxnLst/>
              <a:rect l="l" t="t" r="r" b="b"/>
              <a:pathLst>
                <a:path w="2827" h="3258" extrusionOk="0">
                  <a:moveTo>
                    <a:pt x="2113" y="0"/>
                  </a:moveTo>
                  <a:cubicBezTo>
                    <a:pt x="1425" y="0"/>
                    <a:pt x="0" y="3258"/>
                    <a:pt x="0" y="3258"/>
                  </a:cubicBezTo>
                  <a:cubicBezTo>
                    <a:pt x="0" y="3258"/>
                    <a:pt x="2827" y="157"/>
                    <a:pt x="2158" y="5"/>
                  </a:cubicBezTo>
                  <a:cubicBezTo>
                    <a:pt x="2144" y="2"/>
                    <a:pt x="2129" y="0"/>
                    <a:pt x="2113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1" name="Google Shape;2011;p62"/>
            <p:cNvSpPr/>
            <p:nvPr/>
          </p:nvSpPr>
          <p:spPr>
            <a:xfrm>
              <a:off x="3353130" y="3407710"/>
              <a:ext cx="262763" cy="312926"/>
            </a:xfrm>
            <a:custGeom>
              <a:avLst/>
              <a:gdLst/>
              <a:ahLst/>
              <a:cxnLst/>
              <a:rect l="l" t="t" r="r" b="b"/>
              <a:pathLst>
                <a:path w="6202" h="7386" extrusionOk="0">
                  <a:moveTo>
                    <a:pt x="2076" y="0"/>
                  </a:moveTo>
                  <a:cubicBezTo>
                    <a:pt x="1210" y="0"/>
                    <a:pt x="470" y="103"/>
                    <a:pt x="213" y="349"/>
                  </a:cubicBezTo>
                  <a:cubicBezTo>
                    <a:pt x="1" y="3571"/>
                    <a:pt x="487" y="7036"/>
                    <a:pt x="973" y="7097"/>
                  </a:cubicBezTo>
                  <a:cubicBezTo>
                    <a:pt x="1301" y="7138"/>
                    <a:pt x="2440" y="7385"/>
                    <a:pt x="3456" y="7385"/>
                  </a:cubicBezTo>
                  <a:cubicBezTo>
                    <a:pt x="3950" y="7385"/>
                    <a:pt x="4414" y="7327"/>
                    <a:pt x="4742" y="7158"/>
                  </a:cubicBezTo>
                  <a:cubicBezTo>
                    <a:pt x="5745" y="6641"/>
                    <a:pt x="6201" y="1443"/>
                    <a:pt x="5897" y="805"/>
                  </a:cubicBezTo>
                  <a:cubicBezTo>
                    <a:pt x="5700" y="352"/>
                    <a:pt x="3674" y="0"/>
                    <a:pt x="207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2" name="Google Shape;2012;p62"/>
            <p:cNvSpPr/>
            <p:nvPr/>
          </p:nvSpPr>
          <p:spPr>
            <a:xfrm>
              <a:off x="3271443" y="3493889"/>
              <a:ext cx="121637" cy="132314"/>
            </a:xfrm>
            <a:custGeom>
              <a:avLst/>
              <a:gdLst/>
              <a:ahLst/>
              <a:cxnLst/>
              <a:rect l="l" t="t" r="r" b="b"/>
              <a:pathLst>
                <a:path w="2871" h="3123" extrusionOk="0">
                  <a:moveTo>
                    <a:pt x="2434" y="827"/>
                  </a:moveTo>
                  <a:cubicBezTo>
                    <a:pt x="2570" y="827"/>
                    <a:pt x="2658" y="838"/>
                    <a:pt x="2658" y="838"/>
                  </a:cubicBezTo>
                  <a:lnTo>
                    <a:pt x="2567" y="2175"/>
                  </a:lnTo>
                  <a:cubicBezTo>
                    <a:pt x="2567" y="2175"/>
                    <a:pt x="2344" y="2206"/>
                    <a:pt x="2070" y="2206"/>
                  </a:cubicBezTo>
                  <a:cubicBezTo>
                    <a:pt x="1575" y="2206"/>
                    <a:pt x="912" y="2105"/>
                    <a:pt x="1108" y="1537"/>
                  </a:cubicBezTo>
                  <a:cubicBezTo>
                    <a:pt x="1310" y="910"/>
                    <a:pt x="2056" y="827"/>
                    <a:pt x="2434" y="827"/>
                  </a:cubicBezTo>
                  <a:close/>
                  <a:moveTo>
                    <a:pt x="2194" y="1"/>
                  </a:moveTo>
                  <a:cubicBezTo>
                    <a:pt x="1403" y="1"/>
                    <a:pt x="0" y="165"/>
                    <a:pt x="44" y="1476"/>
                  </a:cubicBezTo>
                  <a:cubicBezTo>
                    <a:pt x="95" y="2996"/>
                    <a:pt x="2024" y="3123"/>
                    <a:pt x="2666" y="3123"/>
                  </a:cubicBezTo>
                  <a:cubicBezTo>
                    <a:pt x="2794" y="3123"/>
                    <a:pt x="2871" y="3118"/>
                    <a:pt x="2871" y="3118"/>
                  </a:cubicBezTo>
                  <a:cubicBezTo>
                    <a:pt x="2871" y="3118"/>
                    <a:pt x="2871" y="2236"/>
                    <a:pt x="2719" y="17"/>
                  </a:cubicBezTo>
                  <a:cubicBezTo>
                    <a:pt x="2719" y="19"/>
                    <a:pt x="2714" y="19"/>
                    <a:pt x="2706" y="19"/>
                  </a:cubicBezTo>
                  <a:cubicBezTo>
                    <a:pt x="2654" y="19"/>
                    <a:pt x="2458" y="1"/>
                    <a:pt x="219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3" name="Google Shape;2013;p62"/>
            <p:cNvSpPr/>
            <p:nvPr/>
          </p:nvSpPr>
          <p:spPr>
            <a:xfrm>
              <a:off x="3360883" y="3411651"/>
              <a:ext cx="238275" cy="40503"/>
            </a:xfrm>
            <a:custGeom>
              <a:avLst/>
              <a:gdLst/>
              <a:ahLst/>
              <a:cxnLst/>
              <a:rect l="l" t="t" r="r" b="b"/>
              <a:pathLst>
                <a:path w="5624" h="956" extrusionOk="0">
                  <a:moveTo>
                    <a:pt x="1811" y="1"/>
                  </a:moveTo>
                  <a:cubicBezTo>
                    <a:pt x="772" y="1"/>
                    <a:pt x="30" y="139"/>
                    <a:pt x="30" y="347"/>
                  </a:cubicBezTo>
                  <a:cubicBezTo>
                    <a:pt x="0" y="439"/>
                    <a:pt x="182" y="560"/>
                    <a:pt x="456" y="651"/>
                  </a:cubicBezTo>
                  <a:cubicBezTo>
                    <a:pt x="800" y="570"/>
                    <a:pt x="1294" y="530"/>
                    <a:pt x="1872" y="530"/>
                  </a:cubicBezTo>
                  <a:cubicBezTo>
                    <a:pt x="2161" y="530"/>
                    <a:pt x="2472" y="540"/>
                    <a:pt x="2796" y="560"/>
                  </a:cubicBezTo>
                  <a:cubicBezTo>
                    <a:pt x="3769" y="621"/>
                    <a:pt x="4620" y="773"/>
                    <a:pt x="5137" y="955"/>
                  </a:cubicBezTo>
                  <a:cubicBezTo>
                    <a:pt x="5410" y="894"/>
                    <a:pt x="5593" y="803"/>
                    <a:pt x="5593" y="712"/>
                  </a:cubicBezTo>
                  <a:cubicBezTo>
                    <a:pt x="5623" y="439"/>
                    <a:pt x="4377" y="135"/>
                    <a:pt x="2857" y="43"/>
                  </a:cubicBezTo>
                  <a:cubicBezTo>
                    <a:pt x="2488" y="14"/>
                    <a:pt x="2135" y="1"/>
                    <a:pt x="1811" y="1"/>
                  </a:cubicBezTo>
                  <a:close/>
                </a:path>
              </a:pathLst>
            </a:custGeom>
            <a:solidFill>
              <a:srgbClr val="ACB4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4" name="Google Shape;2014;p62"/>
            <p:cNvSpPr/>
            <p:nvPr/>
          </p:nvSpPr>
          <p:spPr>
            <a:xfrm>
              <a:off x="3380161" y="3434403"/>
              <a:ext cx="198365" cy="21650"/>
            </a:xfrm>
            <a:custGeom>
              <a:avLst/>
              <a:gdLst/>
              <a:ahLst/>
              <a:cxnLst/>
              <a:rect l="l" t="t" r="r" b="b"/>
              <a:pathLst>
                <a:path w="4682" h="511" extrusionOk="0">
                  <a:moveTo>
                    <a:pt x="1260" y="0"/>
                  </a:moveTo>
                  <a:cubicBezTo>
                    <a:pt x="749" y="0"/>
                    <a:pt x="314" y="41"/>
                    <a:pt x="1" y="114"/>
                  </a:cubicBezTo>
                  <a:cubicBezTo>
                    <a:pt x="487" y="266"/>
                    <a:pt x="1338" y="418"/>
                    <a:pt x="2311" y="479"/>
                  </a:cubicBezTo>
                  <a:cubicBezTo>
                    <a:pt x="2656" y="501"/>
                    <a:pt x="2989" y="511"/>
                    <a:pt x="3298" y="511"/>
                  </a:cubicBezTo>
                  <a:cubicBezTo>
                    <a:pt x="3862" y="511"/>
                    <a:pt x="4348" y="477"/>
                    <a:pt x="4682" y="418"/>
                  </a:cubicBezTo>
                  <a:cubicBezTo>
                    <a:pt x="4165" y="236"/>
                    <a:pt x="3314" y="114"/>
                    <a:pt x="2341" y="53"/>
                  </a:cubicBezTo>
                  <a:cubicBezTo>
                    <a:pt x="1958" y="18"/>
                    <a:pt x="1593" y="0"/>
                    <a:pt x="1260" y="0"/>
                  </a:cubicBezTo>
                  <a:close/>
                </a:path>
              </a:pathLst>
            </a:custGeom>
            <a:solidFill>
              <a:srgbClr val="A75B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5" name="Google Shape;2015;p62"/>
            <p:cNvSpPr/>
            <p:nvPr/>
          </p:nvSpPr>
          <p:spPr>
            <a:xfrm>
              <a:off x="3381475" y="3258657"/>
              <a:ext cx="105622" cy="195992"/>
            </a:xfrm>
            <a:custGeom>
              <a:avLst/>
              <a:gdLst/>
              <a:ahLst/>
              <a:cxnLst/>
              <a:rect l="l" t="t" r="r" b="b"/>
              <a:pathLst>
                <a:path w="2493" h="4626" extrusionOk="0">
                  <a:moveTo>
                    <a:pt x="833" y="1"/>
                  </a:moveTo>
                  <a:cubicBezTo>
                    <a:pt x="772" y="1"/>
                    <a:pt x="725" y="11"/>
                    <a:pt x="699" y="37"/>
                  </a:cubicBezTo>
                  <a:cubicBezTo>
                    <a:pt x="669" y="68"/>
                    <a:pt x="699" y="128"/>
                    <a:pt x="699" y="159"/>
                  </a:cubicBezTo>
                  <a:cubicBezTo>
                    <a:pt x="791" y="341"/>
                    <a:pt x="1064" y="463"/>
                    <a:pt x="1216" y="645"/>
                  </a:cubicBezTo>
                  <a:cubicBezTo>
                    <a:pt x="1399" y="858"/>
                    <a:pt x="1338" y="1162"/>
                    <a:pt x="1186" y="1375"/>
                  </a:cubicBezTo>
                  <a:cubicBezTo>
                    <a:pt x="821" y="1831"/>
                    <a:pt x="0" y="2104"/>
                    <a:pt x="456" y="2742"/>
                  </a:cubicBezTo>
                  <a:cubicBezTo>
                    <a:pt x="730" y="3138"/>
                    <a:pt x="1399" y="3350"/>
                    <a:pt x="1490" y="3806"/>
                  </a:cubicBezTo>
                  <a:cubicBezTo>
                    <a:pt x="1520" y="4019"/>
                    <a:pt x="1399" y="4232"/>
                    <a:pt x="1186" y="4353"/>
                  </a:cubicBezTo>
                  <a:cubicBezTo>
                    <a:pt x="1155" y="4384"/>
                    <a:pt x="1125" y="4414"/>
                    <a:pt x="1125" y="4445"/>
                  </a:cubicBezTo>
                  <a:cubicBezTo>
                    <a:pt x="1167" y="4572"/>
                    <a:pt x="1476" y="4625"/>
                    <a:pt x="1710" y="4625"/>
                  </a:cubicBezTo>
                  <a:cubicBezTo>
                    <a:pt x="1812" y="4625"/>
                    <a:pt x="1900" y="4615"/>
                    <a:pt x="1946" y="4597"/>
                  </a:cubicBezTo>
                  <a:cubicBezTo>
                    <a:pt x="2219" y="4505"/>
                    <a:pt x="2402" y="4171"/>
                    <a:pt x="2402" y="3958"/>
                  </a:cubicBezTo>
                  <a:cubicBezTo>
                    <a:pt x="2402" y="3654"/>
                    <a:pt x="2128" y="3411"/>
                    <a:pt x="1854" y="3138"/>
                  </a:cubicBezTo>
                  <a:cubicBezTo>
                    <a:pt x="1581" y="2894"/>
                    <a:pt x="1338" y="2621"/>
                    <a:pt x="1399" y="2317"/>
                  </a:cubicBezTo>
                  <a:cubicBezTo>
                    <a:pt x="1490" y="1831"/>
                    <a:pt x="2341" y="1587"/>
                    <a:pt x="2432" y="1101"/>
                  </a:cubicBezTo>
                  <a:cubicBezTo>
                    <a:pt x="2493" y="797"/>
                    <a:pt x="2250" y="493"/>
                    <a:pt x="1885" y="311"/>
                  </a:cubicBezTo>
                  <a:cubicBezTo>
                    <a:pt x="1759" y="260"/>
                    <a:pt x="1130" y="1"/>
                    <a:pt x="833" y="1"/>
                  </a:cubicBezTo>
                  <a:close/>
                </a:path>
              </a:pathLst>
            </a:custGeom>
            <a:solidFill>
              <a:srgbClr val="FFC7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6" name="Google Shape;2016;p62"/>
            <p:cNvSpPr/>
            <p:nvPr/>
          </p:nvSpPr>
          <p:spPr>
            <a:xfrm>
              <a:off x="3372408" y="3451986"/>
              <a:ext cx="127569" cy="34911"/>
            </a:xfrm>
            <a:custGeom>
              <a:avLst/>
              <a:gdLst/>
              <a:ahLst/>
              <a:cxnLst/>
              <a:rect l="l" t="t" r="r" b="b"/>
              <a:pathLst>
                <a:path w="3011" h="824" extrusionOk="0">
                  <a:moveTo>
                    <a:pt x="163" y="0"/>
                  </a:moveTo>
                  <a:cubicBezTo>
                    <a:pt x="56" y="0"/>
                    <a:pt x="0" y="178"/>
                    <a:pt x="123" y="277"/>
                  </a:cubicBezTo>
                  <a:cubicBezTo>
                    <a:pt x="579" y="611"/>
                    <a:pt x="1187" y="702"/>
                    <a:pt x="1734" y="763"/>
                  </a:cubicBezTo>
                  <a:cubicBezTo>
                    <a:pt x="2099" y="794"/>
                    <a:pt x="2464" y="824"/>
                    <a:pt x="2798" y="824"/>
                  </a:cubicBezTo>
                  <a:cubicBezTo>
                    <a:pt x="3011" y="824"/>
                    <a:pt x="3011" y="520"/>
                    <a:pt x="2828" y="520"/>
                  </a:cubicBezTo>
                  <a:cubicBezTo>
                    <a:pt x="2722" y="529"/>
                    <a:pt x="2617" y="533"/>
                    <a:pt x="2515" y="533"/>
                  </a:cubicBezTo>
                  <a:cubicBezTo>
                    <a:pt x="2268" y="533"/>
                    <a:pt x="2031" y="511"/>
                    <a:pt x="1795" y="490"/>
                  </a:cubicBezTo>
                  <a:cubicBezTo>
                    <a:pt x="1278" y="429"/>
                    <a:pt x="670" y="338"/>
                    <a:pt x="245" y="34"/>
                  </a:cubicBezTo>
                  <a:cubicBezTo>
                    <a:pt x="216" y="10"/>
                    <a:pt x="188" y="0"/>
                    <a:pt x="16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7" name="Google Shape;2017;p62"/>
            <p:cNvSpPr/>
            <p:nvPr/>
          </p:nvSpPr>
          <p:spPr>
            <a:xfrm>
              <a:off x="3282289" y="3497193"/>
              <a:ext cx="85032" cy="43935"/>
            </a:xfrm>
            <a:custGeom>
              <a:avLst/>
              <a:gdLst/>
              <a:ahLst/>
              <a:cxnLst/>
              <a:rect l="l" t="t" r="r" b="b"/>
              <a:pathLst>
                <a:path w="2007" h="1037" extrusionOk="0">
                  <a:moveTo>
                    <a:pt x="1794" y="0"/>
                  </a:moveTo>
                  <a:cubicBezTo>
                    <a:pt x="1642" y="0"/>
                    <a:pt x="1460" y="30"/>
                    <a:pt x="1308" y="61"/>
                  </a:cubicBezTo>
                  <a:cubicBezTo>
                    <a:pt x="974" y="122"/>
                    <a:pt x="670" y="213"/>
                    <a:pt x="396" y="395"/>
                  </a:cubicBezTo>
                  <a:cubicBezTo>
                    <a:pt x="244" y="517"/>
                    <a:pt x="122" y="638"/>
                    <a:pt x="31" y="821"/>
                  </a:cubicBezTo>
                  <a:cubicBezTo>
                    <a:pt x="1" y="882"/>
                    <a:pt x="31" y="973"/>
                    <a:pt x="92" y="1003"/>
                  </a:cubicBezTo>
                  <a:cubicBezTo>
                    <a:pt x="115" y="1026"/>
                    <a:pt x="143" y="1036"/>
                    <a:pt x="170" y="1036"/>
                  </a:cubicBezTo>
                  <a:cubicBezTo>
                    <a:pt x="214" y="1036"/>
                    <a:pt x="256" y="1010"/>
                    <a:pt x="274" y="973"/>
                  </a:cubicBezTo>
                  <a:cubicBezTo>
                    <a:pt x="396" y="699"/>
                    <a:pt x="639" y="547"/>
                    <a:pt x="913" y="456"/>
                  </a:cubicBezTo>
                  <a:cubicBezTo>
                    <a:pt x="1034" y="426"/>
                    <a:pt x="1186" y="365"/>
                    <a:pt x="1338" y="334"/>
                  </a:cubicBezTo>
                  <a:lnTo>
                    <a:pt x="1521" y="304"/>
                  </a:lnTo>
                  <a:lnTo>
                    <a:pt x="1642" y="304"/>
                  </a:lnTo>
                  <a:cubicBezTo>
                    <a:pt x="1703" y="304"/>
                    <a:pt x="1764" y="274"/>
                    <a:pt x="1794" y="274"/>
                  </a:cubicBezTo>
                  <a:cubicBezTo>
                    <a:pt x="2007" y="274"/>
                    <a:pt x="2007" y="0"/>
                    <a:pt x="179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8" name="Google Shape;2018;p62"/>
            <p:cNvSpPr/>
            <p:nvPr/>
          </p:nvSpPr>
          <p:spPr>
            <a:xfrm>
              <a:off x="2725945" y="4580227"/>
              <a:ext cx="374825" cy="356777"/>
            </a:xfrm>
            <a:custGeom>
              <a:avLst/>
              <a:gdLst/>
              <a:ahLst/>
              <a:cxnLst/>
              <a:rect l="l" t="t" r="r" b="b"/>
              <a:pathLst>
                <a:path w="8847" h="8421" extrusionOk="0">
                  <a:moveTo>
                    <a:pt x="8846" y="1"/>
                  </a:moveTo>
                  <a:lnTo>
                    <a:pt x="8846" y="1"/>
                  </a:lnTo>
                  <a:cubicBezTo>
                    <a:pt x="8299" y="62"/>
                    <a:pt x="7630" y="244"/>
                    <a:pt x="7235" y="669"/>
                  </a:cubicBezTo>
                  <a:cubicBezTo>
                    <a:pt x="6506" y="1521"/>
                    <a:pt x="3922" y="3283"/>
                    <a:pt x="3922" y="3283"/>
                  </a:cubicBezTo>
                  <a:cubicBezTo>
                    <a:pt x="3922" y="3283"/>
                    <a:pt x="1" y="7083"/>
                    <a:pt x="1551" y="8238"/>
                  </a:cubicBezTo>
                  <a:cubicBezTo>
                    <a:pt x="1703" y="8360"/>
                    <a:pt x="2007" y="8420"/>
                    <a:pt x="2372" y="8420"/>
                  </a:cubicBezTo>
                  <a:cubicBezTo>
                    <a:pt x="1916" y="6141"/>
                    <a:pt x="7053" y="1490"/>
                    <a:pt x="8846" y="1"/>
                  </a:cubicBezTo>
                  <a:close/>
                </a:path>
              </a:pathLst>
            </a:custGeom>
            <a:solidFill>
              <a:srgbClr val="CBD0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9" name="Google Shape;2019;p62"/>
            <p:cNvSpPr/>
            <p:nvPr/>
          </p:nvSpPr>
          <p:spPr>
            <a:xfrm>
              <a:off x="2817419" y="4766989"/>
              <a:ext cx="197051" cy="170021"/>
            </a:xfrm>
            <a:custGeom>
              <a:avLst/>
              <a:gdLst/>
              <a:ahLst/>
              <a:cxnLst/>
              <a:rect l="l" t="t" r="r" b="b"/>
              <a:pathLst>
                <a:path w="4651" h="4013" extrusionOk="0">
                  <a:moveTo>
                    <a:pt x="2189" y="0"/>
                  </a:moveTo>
                  <a:cubicBezTo>
                    <a:pt x="942" y="1489"/>
                    <a:pt x="0" y="2979"/>
                    <a:pt x="213" y="4012"/>
                  </a:cubicBezTo>
                  <a:cubicBezTo>
                    <a:pt x="1246" y="4012"/>
                    <a:pt x="2948" y="3526"/>
                    <a:pt x="4651" y="2888"/>
                  </a:cubicBezTo>
                  <a:cubicBezTo>
                    <a:pt x="4286" y="1459"/>
                    <a:pt x="2827" y="395"/>
                    <a:pt x="2189" y="0"/>
                  </a:cubicBezTo>
                  <a:close/>
                </a:path>
              </a:pathLst>
            </a:custGeom>
            <a:solidFill>
              <a:srgbClr val="DEE4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0" name="Google Shape;2020;p62"/>
            <p:cNvSpPr/>
            <p:nvPr/>
          </p:nvSpPr>
          <p:spPr>
            <a:xfrm>
              <a:off x="2910122" y="4546755"/>
              <a:ext cx="421133" cy="342584"/>
            </a:xfrm>
            <a:custGeom>
              <a:avLst/>
              <a:gdLst/>
              <a:ahLst/>
              <a:cxnLst/>
              <a:rect l="l" t="t" r="r" b="b"/>
              <a:pathLst>
                <a:path w="9940" h="8086" extrusionOk="0">
                  <a:moveTo>
                    <a:pt x="6140" y="0"/>
                  </a:moveTo>
                  <a:cubicBezTo>
                    <a:pt x="5776" y="517"/>
                    <a:pt x="5472" y="730"/>
                    <a:pt x="5472" y="730"/>
                  </a:cubicBezTo>
                  <a:cubicBezTo>
                    <a:pt x="5472" y="730"/>
                    <a:pt x="5046" y="730"/>
                    <a:pt x="4499" y="791"/>
                  </a:cubicBezTo>
                  <a:cubicBezTo>
                    <a:pt x="3496" y="1611"/>
                    <a:pt x="1520" y="3374"/>
                    <a:pt x="1" y="5198"/>
                  </a:cubicBezTo>
                  <a:cubicBezTo>
                    <a:pt x="639" y="5593"/>
                    <a:pt x="2098" y="6657"/>
                    <a:pt x="2463" y="8086"/>
                  </a:cubicBezTo>
                  <a:cubicBezTo>
                    <a:pt x="5229" y="7083"/>
                    <a:pt x="7964" y="5776"/>
                    <a:pt x="7964" y="5776"/>
                  </a:cubicBezTo>
                  <a:cubicBezTo>
                    <a:pt x="8663" y="5502"/>
                    <a:pt x="9302" y="5168"/>
                    <a:pt x="9940" y="4803"/>
                  </a:cubicBezTo>
                  <a:cubicBezTo>
                    <a:pt x="7934" y="3618"/>
                    <a:pt x="6688" y="1216"/>
                    <a:pt x="614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1" name="Google Shape;2021;p62"/>
            <p:cNvSpPr/>
            <p:nvPr/>
          </p:nvSpPr>
          <p:spPr>
            <a:xfrm>
              <a:off x="2732385" y="4763091"/>
              <a:ext cx="492014" cy="226836"/>
            </a:xfrm>
            <a:custGeom>
              <a:avLst/>
              <a:gdLst/>
              <a:ahLst/>
              <a:cxnLst/>
              <a:rect l="l" t="t" r="r" b="b"/>
              <a:pathLst>
                <a:path w="11613" h="5354" extrusionOk="0">
                  <a:moveTo>
                    <a:pt x="1" y="1"/>
                  </a:moveTo>
                  <a:lnTo>
                    <a:pt x="1" y="1"/>
                  </a:lnTo>
                  <a:cubicBezTo>
                    <a:pt x="2123" y="2958"/>
                    <a:pt x="6677" y="5353"/>
                    <a:pt x="9437" y="5353"/>
                  </a:cubicBezTo>
                  <a:cubicBezTo>
                    <a:pt x="10195" y="5353"/>
                    <a:pt x="10817" y="5173"/>
                    <a:pt x="11217" y="4773"/>
                  </a:cubicBezTo>
                  <a:cubicBezTo>
                    <a:pt x="11612" y="4378"/>
                    <a:pt x="11582" y="3922"/>
                    <a:pt x="11278" y="3375"/>
                  </a:cubicBezTo>
                  <a:lnTo>
                    <a:pt x="11278" y="3375"/>
                  </a:lnTo>
                  <a:cubicBezTo>
                    <a:pt x="10714" y="4076"/>
                    <a:pt x="9925" y="4357"/>
                    <a:pt x="9020" y="4357"/>
                  </a:cubicBezTo>
                  <a:cubicBezTo>
                    <a:pt x="5922" y="4357"/>
                    <a:pt x="1459" y="1059"/>
                    <a:pt x="1" y="1"/>
                  </a:cubicBezTo>
                  <a:close/>
                </a:path>
              </a:pathLst>
            </a:custGeom>
            <a:solidFill>
              <a:srgbClr val="CBD0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2" name="Google Shape;2022;p62"/>
            <p:cNvSpPr/>
            <p:nvPr/>
          </p:nvSpPr>
          <p:spPr>
            <a:xfrm>
              <a:off x="2711794" y="4671659"/>
              <a:ext cx="391518" cy="238317"/>
            </a:xfrm>
            <a:custGeom>
              <a:avLst/>
              <a:gdLst/>
              <a:ahLst/>
              <a:cxnLst/>
              <a:rect l="l" t="t" r="r" b="b"/>
              <a:pathLst>
                <a:path w="9241" h="5625" extrusionOk="0">
                  <a:moveTo>
                    <a:pt x="5198" y="1"/>
                  </a:moveTo>
                  <a:cubicBezTo>
                    <a:pt x="4596" y="1318"/>
                    <a:pt x="3331" y="1691"/>
                    <a:pt x="2093" y="1691"/>
                  </a:cubicBezTo>
                  <a:cubicBezTo>
                    <a:pt x="1331" y="1691"/>
                    <a:pt x="580" y="1550"/>
                    <a:pt x="1" y="1399"/>
                  </a:cubicBezTo>
                  <a:lnTo>
                    <a:pt x="1" y="1399"/>
                  </a:lnTo>
                  <a:cubicBezTo>
                    <a:pt x="153" y="1673"/>
                    <a:pt x="305" y="1916"/>
                    <a:pt x="487" y="2159"/>
                  </a:cubicBezTo>
                  <a:cubicBezTo>
                    <a:pt x="1460" y="2858"/>
                    <a:pt x="3770" y="4560"/>
                    <a:pt x="6110" y="5624"/>
                  </a:cubicBezTo>
                  <a:cubicBezTo>
                    <a:pt x="7417" y="4074"/>
                    <a:pt x="8542" y="3405"/>
                    <a:pt x="9241" y="3132"/>
                  </a:cubicBezTo>
                  <a:cubicBezTo>
                    <a:pt x="7721" y="2007"/>
                    <a:pt x="5989" y="882"/>
                    <a:pt x="519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3" name="Google Shape;2023;p62"/>
            <p:cNvSpPr/>
            <p:nvPr/>
          </p:nvSpPr>
          <p:spPr>
            <a:xfrm>
              <a:off x="2970667" y="4804316"/>
              <a:ext cx="239546" cy="144177"/>
            </a:xfrm>
            <a:custGeom>
              <a:avLst/>
              <a:gdLst/>
              <a:ahLst/>
              <a:cxnLst/>
              <a:rect l="l" t="t" r="r" b="b"/>
              <a:pathLst>
                <a:path w="5654" h="3403" extrusionOk="0">
                  <a:moveTo>
                    <a:pt x="3131" y="1"/>
                  </a:moveTo>
                  <a:cubicBezTo>
                    <a:pt x="2432" y="274"/>
                    <a:pt x="1307" y="943"/>
                    <a:pt x="0" y="2493"/>
                  </a:cubicBezTo>
                  <a:cubicBezTo>
                    <a:pt x="1173" y="3031"/>
                    <a:pt x="2363" y="3402"/>
                    <a:pt x="3402" y="3402"/>
                  </a:cubicBezTo>
                  <a:cubicBezTo>
                    <a:pt x="4303" y="3402"/>
                    <a:pt x="5089" y="3123"/>
                    <a:pt x="5654" y="2432"/>
                  </a:cubicBezTo>
                  <a:cubicBezTo>
                    <a:pt x="5228" y="1672"/>
                    <a:pt x="4225" y="821"/>
                    <a:pt x="3131" y="1"/>
                  </a:cubicBezTo>
                  <a:close/>
                </a:path>
              </a:pathLst>
            </a:custGeom>
            <a:solidFill>
              <a:srgbClr val="DEE4F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4" name="Google Shape;2024;p62"/>
            <p:cNvSpPr/>
            <p:nvPr/>
          </p:nvSpPr>
          <p:spPr>
            <a:xfrm>
              <a:off x="3133109" y="4079596"/>
              <a:ext cx="216201" cy="494641"/>
            </a:xfrm>
            <a:custGeom>
              <a:avLst/>
              <a:gdLst/>
              <a:ahLst/>
              <a:cxnLst/>
              <a:rect l="l" t="t" r="r" b="b"/>
              <a:pathLst>
                <a:path w="5103" h="11675" extrusionOk="0">
                  <a:moveTo>
                    <a:pt x="4924" y="1"/>
                  </a:moveTo>
                  <a:cubicBezTo>
                    <a:pt x="4892" y="1"/>
                    <a:pt x="4859" y="16"/>
                    <a:pt x="4829" y="54"/>
                  </a:cubicBezTo>
                  <a:cubicBezTo>
                    <a:pt x="3461" y="1452"/>
                    <a:pt x="3248" y="3488"/>
                    <a:pt x="2823" y="5282"/>
                  </a:cubicBezTo>
                  <a:cubicBezTo>
                    <a:pt x="2488" y="6680"/>
                    <a:pt x="1972" y="8017"/>
                    <a:pt x="1364" y="9294"/>
                  </a:cubicBezTo>
                  <a:cubicBezTo>
                    <a:pt x="1121" y="9780"/>
                    <a:pt x="877" y="10267"/>
                    <a:pt x="604" y="10723"/>
                  </a:cubicBezTo>
                  <a:cubicBezTo>
                    <a:pt x="482" y="10966"/>
                    <a:pt x="330" y="11270"/>
                    <a:pt x="118" y="11452"/>
                  </a:cubicBezTo>
                  <a:cubicBezTo>
                    <a:pt x="1" y="11545"/>
                    <a:pt x="99" y="11674"/>
                    <a:pt x="206" y="11674"/>
                  </a:cubicBezTo>
                  <a:cubicBezTo>
                    <a:pt x="238" y="11674"/>
                    <a:pt x="272" y="11663"/>
                    <a:pt x="300" y="11634"/>
                  </a:cubicBezTo>
                  <a:cubicBezTo>
                    <a:pt x="482" y="11482"/>
                    <a:pt x="634" y="11239"/>
                    <a:pt x="756" y="11057"/>
                  </a:cubicBezTo>
                  <a:cubicBezTo>
                    <a:pt x="1029" y="10601"/>
                    <a:pt x="1242" y="10145"/>
                    <a:pt x="1485" y="9689"/>
                  </a:cubicBezTo>
                  <a:cubicBezTo>
                    <a:pt x="2063" y="8473"/>
                    <a:pt x="2580" y="7227"/>
                    <a:pt x="2944" y="5890"/>
                  </a:cubicBezTo>
                  <a:cubicBezTo>
                    <a:pt x="3491" y="4005"/>
                    <a:pt x="3552" y="1756"/>
                    <a:pt x="5011" y="236"/>
                  </a:cubicBezTo>
                  <a:cubicBezTo>
                    <a:pt x="5103" y="144"/>
                    <a:pt x="5022" y="1"/>
                    <a:pt x="4924" y="1"/>
                  </a:cubicBezTo>
                  <a:close/>
                </a:path>
              </a:pathLst>
            </a:custGeom>
            <a:solidFill>
              <a:srgbClr val="4063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5" name="Google Shape;2025;p62"/>
            <p:cNvSpPr/>
            <p:nvPr/>
          </p:nvSpPr>
          <p:spPr>
            <a:xfrm>
              <a:off x="2930713" y="4757964"/>
              <a:ext cx="122400" cy="87277"/>
            </a:xfrm>
            <a:custGeom>
              <a:avLst/>
              <a:gdLst/>
              <a:ahLst/>
              <a:cxnLst/>
              <a:rect l="l" t="t" r="r" b="b"/>
              <a:pathLst>
                <a:path w="2889" h="2060" extrusionOk="0">
                  <a:moveTo>
                    <a:pt x="2706" y="0"/>
                  </a:moveTo>
                  <a:cubicBezTo>
                    <a:pt x="1612" y="0"/>
                    <a:pt x="730" y="699"/>
                    <a:pt x="183" y="1611"/>
                  </a:cubicBezTo>
                  <a:cubicBezTo>
                    <a:pt x="153" y="1672"/>
                    <a:pt x="92" y="1763"/>
                    <a:pt x="62" y="1854"/>
                  </a:cubicBezTo>
                  <a:cubicBezTo>
                    <a:pt x="0" y="1957"/>
                    <a:pt x="91" y="2059"/>
                    <a:pt x="184" y="2059"/>
                  </a:cubicBezTo>
                  <a:cubicBezTo>
                    <a:pt x="229" y="2059"/>
                    <a:pt x="275" y="2035"/>
                    <a:pt x="305" y="1976"/>
                  </a:cubicBezTo>
                  <a:cubicBezTo>
                    <a:pt x="609" y="1368"/>
                    <a:pt x="1125" y="791"/>
                    <a:pt x="1764" y="487"/>
                  </a:cubicBezTo>
                  <a:cubicBezTo>
                    <a:pt x="2037" y="335"/>
                    <a:pt x="2372" y="274"/>
                    <a:pt x="2706" y="274"/>
                  </a:cubicBezTo>
                  <a:cubicBezTo>
                    <a:pt x="2888" y="274"/>
                    <a:pt x="2888" y="0"/>
                    <a:pt x="270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6" name="Google Shape;2026;p62"/>
            <p:cNvSpPr/>
            <p:nvPr/>
          </p:nvSpPr>
          <p:spPr>
            <a:xfrm>
              <a:off x="2870973" y="4706443"/>
              <a:ext cx="121595" cy="87701"/>
            </a:xfrm>
            <a:custGeom>
              <a:avLst/>
              <a:gdLst/>
              <a:ahLst/>
              <a:cxnLst/>
              <a:rect l="l" t="t" r="r" b="b"/>
              <a:pathLst>
                <a:path w="2870" h="2070" extrusionOk="0">
                  <a:moveTo>
                    <a:pt x="2687" y="1"/>
                  </a:moveTo>
                  <a:cubicBezTo>
                    <a:pt x="1624" y="1"/>
                    <a:pt x="712" y="700"/>
                    <a:pt x="165" y="1611"/>
                  </a:cubicBezTo>
                  <a:cubicBezTo>
                    <a:pt x="134" y="1703"/>
                    <a:pt x="73" y="1763"/>
                    <a:pt x="43" y="1855"/>
                  </a:cubicBezTo>
                  <a:cubicBezTo>
                    <a:pt x="0" y="1962"/>
                    <a:pt x="109" y="2070"/>
                    <a:pt x="198" y="2070"/>
                  </a:cubicBezTo>
                  <a:cubicBezTo>
                    <a:pt x="235" y="2070"/>
                    <a:pt x="268" y="2051"/>
                    <a:pt x="286" y="2007"/>
                  </a:cubicBezTo>
                  <a:cubicBezTo>
                    <a:pt x="590" y="1368"/>
                    <a:pt x="1107" y="791"/>
                    <a:pt x="1745" y="487"/>
                  </a:cubicBezTo>
                  <a:cubicBezTo>
                    <a:pt x="2049" y="335"/>
                    <a:pt x="2384" y="274"/>
                    <a:pt x="2687" y="274"/>
                  </a:cubicBezTo>
                  <a:cubicBezTo>
                    <a:pt x="2870" y="274"/>
                    <a:pt x="2870" y="1"/>
                    <a:pt x="268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7" name="Google Shape;2027;p62"/>
            <p:cNvSpPr/>
            <p:nvPr/>
          </p:nvSpPr>
          <p:spPr>
            <a:xfrm>
              <a:off x="3091714" y="4665896"/>
              <a:ext cx="121976" cy="144982"/>
            </a:xfrm>
            <a:custGeom>
              <a:avLst/>
              <a:gdLst/>
              <a:ahLst/>
              <a:cxnLst/>
              <a:rect l="l" t="t" r="r" b="b"/>
              <a:pathLst>
                <a:path w="2879" h="3422" extrusionOk="0">
                  <a:moveTo>
                    <a:pt x="240" y="0"/>
                  </a:moveTo>
                  <a:cubicBezTo>
                    <a:pt x="167" y="0"/>
                    <a:pt x="91" y="46"/>
                    <a:pt x="91" y="137"/>
                  </a:cubicBezTo>
                  <a:cubicBezTo>
                    <a:pt x="0" y="958"/>
                    <a:pt x="243" y="1717"/>
                    <a:pt x="791" y="2325"/>
                  </a:cubicBezTo>
                  <a:cubicBezTo>
                    <a:pt x="1186" y="2751"/>
                    <a:pt x="1733" y="3055"/>
                    <a:pt x="2280" y="3298"/>
                  </a:cubicBezTo>
                  <a:cubicBezTo>
                    <a:pt x="2402" y="3328"/>
                    <a:pt x="2523" y="3389"/>
                    <a:pt x="2645" y="3420"/>
                  </a:cubicBezTo>
                  <a:cubicBezTo>
                    <a:pt x="2653" y="3421"/>
                    <a:pt x="2661" y="3422"/>
                    <a:pt x="2668" y="3422"/>
                  </a:cubicBezTo>
                  <a:cubicBezTo>
                    <a:pt x="2806" y="3422"/>
                    <a:pt x="2878" y="3175"/>
                    <a:pt x="2706" y="3146"/>
                  </a:cubicBezTo>
                  <a:cubicBezTo>
                    <a:pt x="1824" y="2903"/>
                    <a:pt x="943" y="2295"/>
                    <a:pt x="547" y="1444"/>
                  </a:cubicBezTo>
                  <a:cubicBezTo>
                    <a:pt x="365" y="1049"/>
                    <a:pt x="304" y="593"/>
                    <a:pt x="365" y="137"/>
                  </a:cubicBezTo>
                  <a:cubicBezTo>
                    <a:pt x="380" y="46"/>
                    <a:pt x="312" y="0"/>
                    <a:pt x="24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8" name="Google Shape;2028;p62"/>
            <p:cNvSpPr/>
            <p:nvPr/>
          </p:nvSpPr>
          <p:spPr>
            <a:xfrm>
              <a:off x="2701625" y="3819027"/>
              <a:ext cx="231199" cy="852434"/>
            </a:xfrm>
            <a:custGeom>
              <a:avLst/>
              <a:gdLst/>
              <a:ahLst/>
              <a:cxnLst/>
              <a:rect l="l" t="t" r="r" b="b"/>
              <a:pathLst>
                <a:path w="5457" h="20120" extrusionOk="0">
                  <a:moveTo>
                    <a:pt x="153" y="1"/>
                  </a:moveTo>
                  <a:cubicBezTo>
                    <a:pt x="1" y="1"/>
                    <a:pt x="36" y="248"/>
                    <a:pt x="180" y="277"/>
                  </a:cubicBezTo>
                  <a:cubicBezTo>
                    <a:pt x="1639" y="459"/>
                    <a:pt x="2551" y="1796"/>
                    <a:pt x="3098" y="3043"/>
                  </a:cubicBezTo>
                  <a:cubicBezTo>
                    <a:pt x="3584" y="4167"/>
                    <a:pt x="3888" y="5444"/>
                    <a:pt x="3858" y="6690"/>
                  </a:cubicBezTo>
                  <a:cubicBezTo>
                    <a:pt x="3827" y="10337"/>
                    <a:pt x="4162" y="13955"/>
                    <a:pt x="4739" y="17541"/>
                  </a:cubicBezTo>
                  <a:cubicBezTo>
                    <a:pt x="4861" y="18362"/>
                    <a:pt x="5013" y="19213"/>
                    <a:pt x="5165" y="20034"/>
                  </a:cubicBezTo>
                  <a:cubicBezTo>
                    <a:pt x="5177" y="20093"/>
                    <a:pt x="5225" y="20120"/>
                    <a:pt x="5279" y="20120"/>
                  </a:cubicBezTo>
                  <a:cubicBezTo>
                    <a:pt x="5362" y="20120"/>
                    <a:pt x="5457" y="20054"/>
                    <a:pt x="5438" y="19942"/>
                  </a:cubicBezTo>
                  <a:cubicBezTo>
                    <a:pt x="4922" y="17450"/>
                    <a:pt x="4587" y="14927"/>
                    <a:pt x="4374" y="12404"/>
                  </a:cubicBezTo>
                  <a:cubicBezTo>
                    <a:pt x="4192" y="10429"/>
                    <a:pt x="4192" y="8453"/>
                    <a:pt x="4162" y="6477"/>
                  </a:cubicBezTo>
                  <a:cubicBezTo>
                    <a:pt x="4131" y="5201"/>
                    <a:pt x="3797" y="3863"/>
                    <a:pt x="3250" y="2708"/>
                  </a:cubicBezTo>
                  <a:cubicBezTo>
                    <a:pt x="2672" y="1401"/>
                    <a:pt x="1700" y="185"/>
                    <a:pt x="180" y="3"/>
                  </a:cubicBezTo>
                  <a:cubicBezTo>
                    <a:pt x="170" y="1"/>
                    <a:pt x="161" y="1"/>
                    <a:pt x="153" y="1"/>
                  </a:cubicBezTo>
                  <a:close/>
                </a:path>
              </a:pathLst>
            </a:custGeom>
            <a:solidFill>
              <a:srgbClr val="4063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9" name="Google Shape;2029;p62"/>
            <p:cNvSpPr/>
            <p:nvPr/>
          </p:nvSpPr>
          <p:spPr>
            <a:xfrm>
              <a:off x="2939738" y="3464908"/>
              <a:ext cx="180316" cy="267974"/>
            </a:xfrm>
            <a:custGeom>
              <a:avLst/>
              <a:gdLst/>
              <a:ahLst/>
              <a:cxnLst/>
              <a:rect l="l" t="t" r="r" b="b"/>
              <a:pathLst>
                <a:path w="4256" h="6325" extrusionOk="0">
                  <a:moveTo>
                    <a:pt x="3716" y="1"/>
                  </a:moveTo>
                  <a:cubicBezTo>
                    <a:pt x="3696" y="1"/>
                    <a:pt x="1429" y="397"/>
                    <a:pt x="1429" y="397"/>
                  </a:cubicBezTo>
                  <a:cubicBezTo>
                    <a:pt x="1429" y="397"/>
                    <a:pt x="1" y="3224"/>
                    <a:pt x="2159" y="6324"/>
                  </a:cubicBezTo>
                  <a:cubicBezTo>
                    <a:pt x="3891" y="5656"/>
                    <a:pt x="4256" y="5656"/>
                    <a:pt x="4256" y="5656"/>
                  </a:cubicBezTo>
                  <a:cubicBezTo>
                    <a:pt x="4256" y="5656"/>
                    <a:pt x="3587" y="63"/>
                    <a:pt x="3709" y="2"/>
                  </a:cubicBezTo>
                  <a:cubicBezTo>
                    <a:pt x="3714" y="1"/>
                    <a:pt x="3716" y="1"/>
                    <a:pt x="3716" y="1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0" name="Google Shape;2030;p62"/>
            <p:cNvSpPr/>
            <p:nvPr/>
          </p:nvSpPr>
          <p:spPr>
            <a:xfrm>
              <a:off x="3013163" y="3677473"/>
              <a:ext cx="95327" cy="41266"/>
            </a:xfrm>
            <a:custGeom>
              <a:avLst/>
              <a:gdLst/>
              <a:ahLst/>
              <a:cxnLst/>
              <a:rect l="l" t="t" r="r" b="b"/>
              <a:pathLst>
                <a:path w="2250" h="974" fill="none" extrusionOk="0">
                  <a:moveTo>
                    <a:pt x="2249" y="0"/>
                  </a:moveTo>
                  <a:lnTo>
                    <a:pt x="0" y="973"/>
                  </a:lnTo>
                </a:path>
              </a:pathLst>
            </a:custGeom>
            <a:noFill/>
            <a:ln w="9875" cap="flat" cmpd="sng">
              <a:solidFill>
                <a:srgbClr val="89E2D3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1" name="Google Shape;2031;p62"/>
            <p:cNvSpPr/>
            <p:nvPr/>
          </p:nvSpPr>
          <p:spPr>
            <a:xfrm>
              <a:off x="2988674" y="3637561"/>
              <a:ext cx="108207" cy="18049"/>
            </a:xfrm>
            <a:custGeom>
              <a:avLst/>
              <a:gdLst/>
              <a:ahLst/>
              <a:cxnLst/>
              <a:rect l="l" t="t" r="r" b="b"/>
              <a:pathLst>
                <a:path w="2554" h="426" fill="none" extrusionOk="0">
                  <a:moveTo>
                    <a:pt x="2554" y="0"/>
                  </a:moveTo>
                  <a:lnTo>
                    <a:pt x="1" y="426"/>
                  </a:lnTo>
                </a:path>
              </a:pathLst>
            </a:custGeom>
            <a:noFill/>
            <a:ln w="9875" cap="flat" cmpd="sng">
              <a:solidFill>
                <a:srgbClr val="89E2D3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2" name="Google Shape;2032;p62"/>
            <p:cNvSpPr/>
            <p:nvPr/>
          </p:nvSpPr>
          <p:spPr>
            <a:xfrm>
              <a:off x="2974522" y="3582185"/>
              <a:ext cx="113375" cy="3898"/>
            </a:xfrm>
            <a:custGeom>
              <a:avLst/>
              <a:gdLst/>
              <a:ahLst/>
              <a:cxnLst/>
              <a:rect l="l" t="t" r="r" b="b"/>
              <a:pathLst>
                <a:path w="2676" h="92" fill="none" extrusionOk="0">
                  <a:moveTo>
                    <a:pt x="2675" y="0"/>
                  </a:moveTo>
                  <a:lnTo>
                    <a:pt x="0" y="91"/>
                  </a:lnTo>
                </a:path>
              </a:pathLst>
            </a:custGeom>
            <a:noFill/>
            <a:ln w="9875" cap="flat" cmpd="sng">
              <a:solidFill>
                <a:srgbClr val="89E2D3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3" name="Google Shape;2033;p62"/>
            <p:cNvSpPr/>
            <p:nvPr/>
          </p:nvSpPr>
          <p:spPr>
            <a:xfrm>
              <a:off x="2974522" y="3507489"/>
              <a:ext cx="113375" cy="11609"/>
            </a:xfrm>
            <a:custGeom>
              <a:avLst/>
              <a:gdLst/>
              <a:ahLst/>
              <a:cxnLst/>
              <a:rect l="l" t="t" r="r" b="b"/>
              <a:pathLst>
                <a:path w="2676" h="274" fill="none" extrusionOk="0">
                  <a:moveTo>
                    <a:pt x="2675" y="274"/>
                  </a:moveTo>
                  <a:lnTo>
                    <a:pt x="0" y="0"/>
                  </a:lnTo>
                </a:path>
              </a:pathLst>
            </a:custGeom>
            <a:noFill/>
            <a:ln w="9875" cap="flat" cmpd="sng">
              <a:solidFill>
                <a:srgbClr val="89E2D3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4" name="Google Shape;2034;p62"/>
            <p:cNvSpPr/>
            <p:nvPr/>
          </p:nvSpPr>
          <p:spPr>
            <a:xfrm>
              <a:off x="3047905" y="3434276"/>
              <a:ext cx="372241" cy="270262"/>
            </a:xfrm>
            <a:custGeom>
              <a:avLst/>
              <a:gdLst/>
              <a:ahLst/>
              <a:cxnLst/>
              <a:rect l="l" t="t" r="r" b="b"/>
              <a:pathLst>
                <a:path w="8786" h="6379" extrusionOk="0">
                  <a:moveTo>
                    <a:pt x="4822" y="0"/>
                  </a:moveTo>
                  <a:cubicBezTo>
                    <a:pt x="3056" y="0"/>
                    <a:pt x="822" y="847"/>
                    <a:pt x="822" y="847"/>
                  </a:cubicBezTo>
                  <a:cubicBezTo>
                    <a:pt x="1" y="2974"/>
                    <a:pt x="1338" y="6379"/>
                    <a:pt x="1338" y="6379"/>
                  </a:cubicBezTo>
                  <a:cubicBezTo>
                    <a:pt x="1338" y="6379"/>
                    <a:pt x="3223" y="6288"/>
                    <a:pt x="3952" y="6136"/>
                  </a:cubicBezTo>
                  <a:cubicBezTo>
                    <a:pt x="4088" y="6102"/>
                    <a:pt x="4281" y="6089"/>
                    <a:pt x="4505" y="6089"/>
                  </a:cubicBezTo>
                  <a:cubicBezTo>
                    <a:pt x="5202" y="6089"/>
                    <a:pt x="6212" y="6213"/>
                    <a:pt x="6825" y="6213"/>
                  </a:cubicBezTo>
                  <a:cubicBezTo>
                    <a:pt x="7072" y="6213"/>
                    <a:pt x="7255" y="6193"/>
                    <a:pt x="7326" y="6136"/>
                  </a:cubicBezTo>
                  <a:cubicBezTo>
                    <a:pt x="7630" y="5862"/>
                    <a:pt x="6901" y="4981"/>
                    <a:pt x="6901" y="4981"/>
                  </a:cubicBezTo>
                  <a:lnTo>
                    <a:pt x="6901" y="4981"/>
                  </a:lnTo>
                  <a:cubicBezTo>
                    <a:pt x="6901" y="4981"/>
                    <a:pt x="6963" y="4985"/>
                    <a:pt x="7055" y="4985"/>
                  </a:cubicBezTo>
                  <a:cubicBezTo>
                    <a:pt x="7308" y="4985"/>
                    <a:pt x="7782" y="4952"/>
                    <a:pt x="7782" y="4707"/>
                  </a:cubicBezTo>
                  <a:cubicBezTo>
                    <a:pt x="7813" y="4373"/>
                    <a:pt x="6901" y="3674"/>
                    <a:pt x="6901" y="3674"/>
                  </a:cubicBezTo>
                  <a:lnTo>
                    <a:pt x="6901" y="3674"/>
                  </a:lnTo>
                  <a:cubicBezTo>
                    <a:pt x="6901" y="3674"/>
                    <a:pt x="7482" y="3849"/>
                    <a:pt x="7959" y="3849"/>
                  </a:cubicBezTo>
                  <a:cubicBezTo>
                    <a:pt x="8198" y="3849"/>
                    <a:pt x="8410" y="3805"/>
                    <a:pt x="8512" y="3674"/>
                  </a:cubicBezTo>
                  <a:cubicBezTo>
                    <a:pt x="8785" y="3309"/>
                    <a:pt x="7873" y="1394"/>
                    <a:pt x="6354" y="360"/>
                  </a:cubicBezTo>
                  <a:cubicBezTo>
                    <a:pt x="5968" y="98"/>
                    <a:pt x="5422" y="0"/>
                    <a:pt x="4822" y="0"/>
                  </a:cubicBezTo>
                  <a:close/>
                </a:path>
              </a:pathLst>
            </a:custGeom>
            <a:solidFill>
              <a:srgbClr val="FFB8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5" name="Google Shape;2035;p62"/>
            <p:cNvSpPr/>
            <p:nvPr/>
          </p:nvSpPr>
          <p:spPr>
            <a:xfrm>
              <a:off x="3221787" y="3631757"/>
              <a:ext cx="118502" cy="13558"/>
            </a:xfrm>
            <a:custGeom>
              <a:avLst/>
              <a:gdLst/>
              <a:ahLst/>
              <a:cxnLst/>
              <a:rect l="l" t="t" r="r" b="b"/>
              <a:pathLst>
                <a:path w="2797" h="320" extrusionOk="0">
                  <a:moveTo>
                    <a:pt x="1429" y="1"/>
                  </a:moveTo>
                  <a:cubicBezTo>
                    <a:pt x="714" y="1"/>
                    <a:pt x="113" y="198"/>
                    <a:pt x="0" y="198"/>
                  </a:cubicBezTo>
                  <a:lnTo>
                    <a:pt x="2797" y="320"/>
                  </a:lnTo>
                  <a:cubicBezTo>
                    <a:pt x="2356" y="76"/>
                    <a:pt x="1870" y="1"/>
                    <a:pt x="1429" y="1"/>
                  </a:cubicBezTo>
                  <a:close/>
                </a:path>
              </a:pathLst>
            </a:custGeom>
            <a:solidFill>
              <a:srgbClr val="FB89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6" name="Google Shape;2036;p62"/>
            <p:cNvSpPr/>
            <p:nvPr/>
          </p:nvSpPr>
          <p:spPr>
            <a:xfrm>
              <a:off x="3264282" y="3534224"/>
              <a:ext cx="76007" cy="55713"/>
            </a:xfrm>
            <a:custGeom>
              <a:avLst/>
              <a:gdLst/>
              <a:ahLst/>
              <a:cxnLst/>
              <a:rect l="l" t="t" r="r" b="b"/>
              <a:pathLst>
                <a:path w="1794" h="1315" extrusionOk="0">
                  <a:moveTo>
                    <a:pt x="74" y="0"/>
                  </a:moveTo>
                  <a:cubicBezTo>
                    <a:pt x="25" y="0"/>
                    <a:pt x="0" y="8"/>
                    <a:pt x="0" y="8"/>
                  </a:cubicBezTo>
                  <a:lnTo>
                    <a:pt x="1794" y="1315"/>
                  </a:lnTo>
                  <a:cubicBezTo>
                    <a:pt x="866" y="118"/>
                    <a:pt x="271" y="0"/>
                    <a:pt x="74" y="0"/>
                  </a:cubicBezTo>
                  <a:close/>
                </a:path>
              </a:pathLst>
            </a:custGeom>
            <a:solidFill>
              <a:srgbClr val="FB89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7" name="Google Shape;2037;p62"/>
            <p:cNvSpPr/>
            <p:nvPr/>
          </p:nvSpPr>
          <p:spPr>
            <a:xfrm>
              <a:off x="3092985" y="2934408"/>
              <a:ext cx="12922" cy="23217"/>
            </a:xfrm>
            <a:custGeom>
              <a:avLst/>
              <a:gdLst/>
              <a:ahLst/>
              <a:cxnLst/>
              <a:rect l="l" t="t" r="r" b="b"/>
              <a:pathLst>
                <a:path w="305" h="548" extrusionOk="0">
                  <a:moveTo>
                    <a:pt x="305" y="0"/>
                  </a:moveTo>
                  <a:cubicBezTo>
                    <a:pt x="213" y="183"/>
                    <a:pt x="92" y="395"/>
                    <a:pt x="1" y="547"/>
                  </a:cubicBezTo>
                  <a:cubicBezTo>
                    <a:pt x="92" y="395"/>
                    <a:pt x="213" y="183"/>
                    <a:pt x="305" y="0"/>
                  </a:cubicBezTo>
                  <a:close/>
                </a:path>
              </a:pathLst>
            </a:custGeom>
            <a:solidFill>
              <a:srgbClr val="FFB8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8" name="Google Shape;2038;p62"/>
            <p:cNvSpPr/>
            <p:nvPr/>
          </p:nvSpPr>
          <p:spPr>
            <a:xfrm>
              <a:off x="2656418" y="2295273"/>
              <a:ext cx="324577" cy="175063"/>
            </a:xfrm>
            <a:custGeom>
              <a:avLst/>
              <a:gdLst/>
              <a:ahLst/>
              <a:cxnLst/>
              <a:rect l="l" t="t" r="r" b="b"/>
              <a:pathLst>
                <a:path w="7661" h="4132" extrusionOk="0">
                  <a:moveTo>
                    <a:pt x="2046" y="0"/>
                  </a:moveTo>
                  <a:cubicBezTo>
                    <a:pt x="1581" y="0"/>
                    <a:pt x="1235" y="64"/>
                    <a:pt x="1095" y="222"/>
                  </a:cubicBezTo>
                  <a:cubicBezTo>
                    <a:pt x="396" y="982"/>
                    <a:pt x="1" y="3808"/>
                    <a:pt x="3800" y="4112"/>
                  </a:cubicBezTo>
                  <a:cubicBezTo>
                    <a:pt x="3964" y="4125"/>
                    <a:pt x="4120" y="4132"/>
                    <a:pt x="4271" y="4132"/>
                  </a:cubicBezTo>
                  <a:cubicBezTo>
                    <a:pt x="7632" y="4132"/>
                    <a:pt x="7660" y="1012"/>
                    <a:pt x="7660" y="1012"/>
                  </a:cubicBezTo>
                  <a:cubicBezTo>
                    <a:pt x="7660" y="1012"/>
                    <a:pt x="3906" y="0"/>
                    <a:pt x="204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9" name="Google Shape;2039;p62"/>
            <p:cNvSpPr/>
            <p:nvPr/>
          </p:nvSpPr>
          <p:spPr>
            <a:xfrm>
              <a:off x="3497353" y="2335566"/>
              <a:ext cx="436639" cy="552133"/>
            </a:xfrm>
            <a:custGeom>
              <a:avLst/>
              <a:gdLst/>
              <a:ahLst/>
              <a:cxnLst/>
              <a:rect l="l" t="t" r="r" b="b"/>
              <a:pathLst>
                <a:path w="10306" h="13032" extrusionOk="0">
                  <a:moveTo>
                    <a:pt x="2402" y="0"/>
                  </a:moveTo>
                  <a:lnTo>
                    <a:pt x="1" y="10365"/>
                  </a:lnTo>
                  <a:cubicBezTo>
                    <a:pt x="1" y="10365"/>
                    <a:pt x="3327" y="13032"/>
                    <a:pt x="4071" y="13032"/>
                  </a:cubicBezTo>
                  <a:cubicBezTo>
                    <a:pt x="4110" y="13032"/>
                    <a:pt x="4141" y="13024"/>
                    <a:pt x="4165" y="13010"/>
                  </a:cubicBezTo>
                  <a:cubicBezTo>
                    <a:pt x="6566" y="11459"/>
                    <a:pt x="5016" y="9089"/>
                    <a:pt x="5016" y="9089"/>
                  </a:cubicBezTo>
                  <a:lnTo>
                    <a:pt x="5016" y="9089"/>
                  </a:lnTo>
                  <a:cubicBezTo>
                    <a:pt x="5016" y="9089"/>
                    <a:pt x="5390" y="9144"/>
                    <a:pt x="5894" y="9144"/>
                  </a:cubicBezTo>
                  <a:cubicBezTo>
                    <a:pt x="6627" y="9144"/>
                    <a:pt x="7637" y="9027"/>
                    <a:pt x="8177" y="8450"/>
                  </a:cubicBezTo>
                  <a:cubicBezTo>
                    <a:pt x="10305" y="6201"/>
                    <a:pt x="2402" y="0"/>
                    <a:pt x="2402" y="0"/>
                  </a:cubicBezTo>
                  <a:close/>
                </a:path>
              </a:pathLst>
            </a:custGeom>
            <a:solidFill>
              <a:srgbClr val="BB67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0" name="Google Shape;2040;p62"/>
            <p:cNvSpPr/>
            <p:nvPr/>
          </p:nvSpPr>
          <p:spPr>
            <a:xfrm>
              <a:off x="3243691" y="2631767"/>
              <a:ext cx="9024" cy="1313"/>
            </a:xfrm>
            <a:custGeom>
              <a:avLst/>
              <a:gdLst/>
              <a:ahLst/>
              <a:cxnLst/>
              <a:rect l="l" t="t" r="r" b="b"/>
              <a:pathLst>
                <a:path w="213" h="31" extrusionOk="0">
                  <a:moveTo>
                    <a:pt x="213" y="0"/>
                  </a:moveTo>
                  <a:cubicBezTo>
                    <a:pt x="152" y="0"/>
                    <a:pt x="91" y="31"/>
                    <a:pt x="0" y="31"/>
                  </a:cubicBezTo>
                  <a:cubicBezTo>
                    <a:pt x="91" y="31"/>
                    <a:pt x="152" y="0"/>
                    <a:pt x="213" y="0"/>
                  </a:cubicBezTo>
                  <a:close/>
                </a:path>
              </a:pathLst>
            </a:custGeom>
            <a:solidFill>
              <a:srgbClr val="FFB8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1" name="Google Shape;2041;p62"/>
            <p:cNvSpPr/>
            <p:nvPr/>
          </p:nvSpPr>
          <p:spPr>
            <a:xfrm>
              <a:off x="3214033" y="2635622"/>
              <a:ext cx="7796" cy="1313"/>
            </a:xfrm>
            <a:custGeom>
              <a:avLst/>
              <a:gdLst/>
              <a:ahLst/>
              <a:cxnLst/>
              <a:rect l="l" t="t" r="r" b="b"/>
              <a:pathLst>
                <a:path w="184" h="31" extrusionOk="0">
                  <a:moveTo>
                    <a:pt x="183" y="0"/>
                  </a:moveTo>
                  <a:cubicBezTo>
                    <a:pt x="122" y="0"/>
                    <a:pt x="62" y="0"/>
                    <a:pt x="1" y="31"/>
                  </a:cubicBezTo>
                  <a:cubicBezTo>
                    <a:pt x="62" y="0"/>
                    <a:pt x="122" y="0"/>
                    <a:pt x="183" y="0"/>
                  </a:cubicBezTo>
                  <a:close/>
                </a:path>
              </a:pathLst>
            </a:custGeom>
            <a:solidFill>
              <a:srgbClr val="FFB8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2" name="Google Shape;2042;p62"/>
            <p:cNvSpPr/>
            <p:nvPr/>
          </p:nvSpPr>
          <p:spPr>
            <a:xfrm>
              <a:off x="3582387" y="2367766"/>
              <a:ext cx="1313" cy="1313"/>
            </a:xfrm>
            <a:custGeom>
              <a:avLst/>
              <a:gdLst/>
              <a:ahLst/>
              <a:cxnLst/>
              <a:rect l="l" t="t" r="r" b="b"/>
              <a:pathLst>
                <a:path w="31" h="31" extrusionOk="0">
                  <a:moveTo>
                    <a:pt x="0" y="31"/>
                  </a:moveTo>
                  <a:cubicBezTo>
                    <a:pt x="0" y="31"/>
                    <a:pt x="0" y="0"/>
                    <a:pt x="30" y="0"/>
                  </a:cubicBezTo>
                  <a:cubicBezTo>
                    <a:pt x="0" y="0"/>
                    <a:pt x="0" y="31"/>
                    <a:pt x="0" y="31"/>
                  </a:cubicBezTo>
                  <a:close/>
                </a:path>
              </a:pathLst>
            </a:custGeom>
            <a:solidFill>
              <a:srgbClr val="FFB8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3" name="Google Shape;2043;p62"/>
            <p:cNvSpPr/>
            <p:nvPr/>
          </p:nvSpPr>
          <p:spPr>
            <a:xfrm>
              <a:off x="3273307" y="2624013"/>
              <a:ext cx="14193" cy="3940"/>
            </a:xfrm>
            <a:custGeom>
              <a:avLst/>
              <a:gdLst/>
              <a:ahLst/>
              <a:cxnLst/>
              <a:rect l="l" t="t" r="r" b="b"/>
              <a:pathLst>
                <a:path w="335" h="93" extrusionOk="0">
                  <a:moveTo>
                    <a:pt x="334" y="1"/>
                  </a:moveTo>
                  <a:lnTo>
                    <a:pt x="334" y="1"/>
                  </a:lnTo>
                  <a:cubicBezTo>
                    <a:pt x="213" y="31"/>
                    <a:pt x="122" y="62"/>
                    <a:pt x="0" y="92"/>
                  </a:cubicBezTo>
                  <a:cubicBezTo>
                    <a:pt x="122" y="62"/>
                    <a:pt x="243" y="31"/>
                    <a:pt x="334" y="1"/>
                  </a:cubicBezTo>
                  <a:close/>
                </a:path>
              </a:pathLst>
            </a:custGeom>
            <a:solidFill>
              <a:srgbClr val="FFB8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4" name="Google Shape;2044;p62"/>
            <p:cNvSpPr/>
            <p:nvPr/>
          </p:nvSpPr>
          <p:spPr>
            <a:xfrm>
              <a:off x="3530867" y="2438565"/>
              <a:ext cx="1313" cy="1356"/>
            </a:xfrm>
            <a:custGeom>
              <a:avLst/>
              <a:gdLst/>
              <a:ahLst/>
              <a:cxnLst/>
              <a:rect l="l" t="t" r="r" b="b"/>
              <a:pathLst>
                <a:path w="31" h="32" extrusionOk="0">
                  <a:moveTo>
                    <a:pt x="31" y="1"/>
                  </a:moveTo>
                  <a:cubicBezTo>
                    <a:pt x="31" y="1"/>
                    <a:pt x="0" y="31"/>
                    <a:pt x="0" y="31"/>
                  </a:cubicBezTo>
                  <a:cubicBezTo>
                    <a:pt x="0" y="31"/>
                    <a:pt x="31" y="1"/>
                    <a:pt x="31" y="1"/>
                  </a:cubicBezTo>
                  <a:close/>
                </a:path>
              </a:pathLst>
            </a:custGeom>
            <a:solidFill>
              <a:srgbClr val="FFB8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5" name="Google Shape;2045;p62"/>
            <p:cNvSpPr/>
            <p:nvPr/>
          </p:nvSpPr>
          <p:spPr>
            <a:xfrm>
              <a:off x="2996760" y="2333357"/>
              <a:ext cx="710927" cy="1038343"/>
            </a:xfrm>
            <a:custGeom>
              <a:avLst/>
              <a:gdLst/>
              <a:ahLst/>
              <a:cxnLst/>
              <a:rect l="l" t="t" r="r" b="b"/>
              <a:pathLst>
                <a:path w="16780" h="24508" extrusionOk="0">
                  <a:moveTo>
                    <a:pt x="14165" y="0"/>
                  </a:moveTo>
                  <a:lnTo>
                    <a:pt x="13679" y="882"/>
                  </a:lnTo>
                  <a:cubicBezTo>
                    <a:pt x="13527" y="1155"/>
                    <a:pt x="13132" y="1702"/>
                    <a:pt x="12585" y="2432"/>
                  </a:cubicBezTo>
                  <a:cubicBezTo>
                    <a:pt x="12585" y="2432"/>
                    <a:pt x="12554" y="2462"/>
                    <a:pt x="12554" y="2462"/>
                  </a:cubicBezTo>
                  <a:cubicBezTo>
                    <a:pt x="12524" y="2523"/>
                    <a:pt x="12463" y="2584"/>
                    <a:pt x="12433" y="2645"/>
                  </a:cubicBezTo>
                  <a:cubicBezTo>
                    <a:pt x="11004" y="4438"/>
                    <a:pt x="9150" y="6049"/>
                    <a:pt x="6992" y="6748"/>
                  </a:cubicBezTo>
                  <a:cubicBezTo>
                    <a:pt x="6931" y="6748"/>
                    <a:pt x="6870" y="6778"/>
                    <a:pt x="6809" y="6809"/>
                  </a:cubicBezTo>
                  <a:cubicBezTo>
                    <a:pt x="6718" y="6839"/>
                    <a:pt x="6597" y="6870"/>
                    <a:pt x="6475" y="6900"/>
                  </a:cubicBezTo>
                  <a:cubicBezTo>
                    <a:pt x="6323" y="6930"/>
                    <a:pt x="6171" y="6961"/>
                    <a:pt x="5989" y="6991"/>
                  </a:cubicBezTo>
                  <a:cubicBezTo>
                    <a:pt x="5928" y="6991"/>
                    <a:pt x="5867" y="7022"/>
                    <a:pt x="5776" y="7022"/>
                  </a:cubicBezTo>
                  <a:cubicBezTo>
                    <a:pt x="5624" y="7052"/>
                    <a:pt x="5442" y="7082"/>
                    <a:pt x="5259" y="7082"/>
                  </a:cubicBezTo>
                  <a:cubicBezTo>
                    <a:pt x="5198" y="7082"/>
                    <a:pt x="5138" y="7082"/>
                    <a:pt x="5077" y="7113"/>
                  </a:cubicBezTo>
                  <a:lnTo>
                    <a:pt x="4378" y="7113"/>
                  </a:lnTo>
                  <a:cubicBezTo>
                    <a:pt x="4317" y="7508"/>
                    <a:pt x="4226" y="7964"/>
                    <a:pt x="4165" y="8420"/>
                  </a:cubicBezTo>
                  <a:cubicBezTo>
                    <a:pt x="4104" y="8785"/>
                    <a:pt x="4013" y="9149"/>
                    <a:pt x="3952" y="9514"/>
                  </a:cubicBezTo>
                  <a:cubicBezTo>
                    <a:pt x="3891" y="9879"/>
                    <a:pt x="3800" y="10274"/>
                    <a:pt x="3709" y="10639"/>
                  </a:cubicBezTo>
                  <a:lnTo>
                    <a:pt x="3618" y="11003"/>
                  </a:lnTo>
                  <a:cubicBezTo>
                    <a:pt x="3557" y="11277"/>
                    <a:pt x="3496" y="11520"/>
                    <a:pt x="3436" y="11763"/>
                  </a:cubicBezTo>
                  <a:cubicBezTo>
                    <a:pt x="3314" y="12128"/>
                    <a:pt x="3192" y="12493"/>
                    <a:pt x="3071" y="12827"/>
                  </a:cubicBezTo>
                  <a:cubicBezTo>
                    <a:pt x="2980" y="13070"/>
                    <a:pt x="2919" y="13283"/>
                    <a:pt x="2828" y="13496"/>
                  </a:cubicBezTo>
                  <a:cubicBezTo>
                    <a:pt x="2736" y="13739"/>
                    <a:pt x="2615" y="13921"/>
                    <a:pt x="2524" y="14134"/>
                  </a:cubicBezTo>
                  <a:cubicBezTo>
                    <a:pt x="2432" y="14317"/>
                    <a:pt x="2311" y="14529"/>
                    <a:pt x="2220" y="14681"/>
                  </a:cubicBezTo>
                  <a:cubicBezTo>
                    <a:pt x="1642" y="15563"/>
                    <a:pt x="913" y="16140"/>
                    <a:pt x="1" y="16171"/>
                  </a:cubicBezTo>
                  <a:cubicBezTo>
                    <a:pt x="1" y="16171"/>
                    <a:pt x="4226" y="17174"/>
                    <a:pt x="3405" y="24408"/>
                  </a:cubicBezTo>
                  <a:cubicBezTo>
                    <a:pt x="3557" y="24469"/>
                    <a:pt x="3739" y="24499"/>
                    <a:pt x="3922" y="24499"/>
                  </a:cubicBezTo>
                  <a:cubicBezTo>
                    <a:pt x="4018" y="24505"/>
                    <a:pt x="4113" y="24508"/>
                    <a:pt x="4207" y="24508"/>
                  </a:cubicBezTo>
                  <a:cubicBezTo>
                    <a:pt x="6589" y="24508"/>
                    <a:pt x="8025" y="22670"/>
                    <a:pt x="8785" y="20213"/>
                  </a:cubicBezTo>
                  <a:cubicBezTo>
                    <a:pt x="11582" y="19575"/>
                    <a:pt x="13861" y="17417"/>
                    <a:pt x="14560" y="14560"/>
                  </a:cubicBezTo>
                  <a:lnTo>
                    <a:pt x="16779" y="14560"/>
                  </a:lnTo>
                  <a:lnTo>
                    <a:pt x="15016" y="11399"/>
                  </a:lnTo>
                  <a:lnTo>
                    <a:pt x="15655" y="5471"/>
                  </a:lnTo>
                  <a:cubicBezTo>
                    <a:pt x="15867" y="3496"/>
                    <a:pt x="15229" y="1490"/>
                    <a:pt x="14165" y="0"/>
                  </a:cubicBezTo>
                  <a:close/>
                </a:path>
              </a:pathLst>
            </a:custGeom>
            <a:solidFill>
              <a:srgbClr val="FFB8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6" name="Google Shape;2046;p62"/>
            <p:cNvSpPr/>
            <p:nvPr/>
          </p:nvSpPr>
          <p:spPr>
            <a:xfrm>
              <a:off x="2832841" y="2300781"/>
              <a:ext cx="767572" cy="1068890"/>
            </a:xfrm>
            <a:custGeom>
              <a:avLst/>
              <a:gdLst/>
              <a:ahLst/>
              <a:cxnLst/>
              <a:rect l="l" t="t" r="r" b="b"/>
              <a:pathLst>
                <a:path w="18117" h="25229" extrusionOk="0">
                  <a:moveTo>
                    <a:pt x="17387" y="1"/>
                  </a:moveTo>
                  <a:cubicBezTo>
                    <a:pt x="16764" y="950"/>
                    <a:pt x="13711" y="5602"/>
                    <a:pt x="12067" y="5602"/>
                  </a:cubicBezTo>
                  <a:cubicBezTo>
                    <a:pt x="12026" y="5602"/>
                    <a:pt x="11985" y="5599"/>
                    <a:pt x="11946" y="5593"/>
                  </a:cubicBezTo>
                  <a:cubicBezTo>
                    <a:pt x="10153" y="5320"/>
                    <a:pt x="10882" y="3740"/>
                    <a:pt x="10882" y="3739"/>
                  </a:cubicBezTo>
                  <a:lnTo>
                    <a:pt x="10882" y="3739"/>
                  </a:lnTo>
                  <a:cubicBezTo>
                    <a:pt x="10882" y="3740"/>
                    <a:pt x="9344" y="6205"/>
                    <a:pt x="7942" y="6205"/>
                  </a:cubicBezTo>
                  <a:cubicBezTo>
                    <a:pt x="7909" y="6205"/>
                    <a:pt x="7876" y="6204"/>
                    <a:pt x="7843" y="6201"/>
                  </a:cubicBezTo>
                  <a:cubicBezTo>
                    <a:pt x="7357" y="6140"/>
                    <a:pt x="7113" y="5928"/>
                    <a:pt x="7022" y="5654"/>
                  </a:cubicBezTo>
                  <a:cubicBezTo>
                    <a:pt x="6615" y="8243"/>
                    <a:pt x="5178" y="14171"/>
                    <a:pt x="634" y="14171"/>
                  </a:cubicBezTo>
                  <a:cubicBezTo>
                    <a:pt x="429" y="14171"/>
                    <a:pt x="218" y="14159"/>
                    <a:pt x="1" y="14135"/>
                  </a:cubicBezTo>
                  <a:lnTo>
                    <a:pt x="1" y="14135"/>
                  </a:lnTo>
                  <a:cubicBezTo>
                    <a:pt x="366" y="16901"/>
                    <a:pt x="2220" y="19271"/>
                    <a:pt x="4803" y="20274"/>
                  </a:cubicBezTo>
                  <a:cubicBezTo>
                    <a:pt x="4986" y="21825"/>
                    <a:pt x="5533" y="24651"/>
                    <a:pt x="7326" y="25229"/>
                  </a:cubicBezTo>
                  <a:cubicBezTo>
                    <a:pt x="8147" y="17995"/>
                    <a:pt x="3952" y="16992"/>
                    <a:pt x="3952" y="16992"/>
                  </a:cubicBezTo>
                  <a:cubicBezTo>
                    <a:pt x="4864" y="16961"/>
                    <a:pt x="5563" y="16384"/>
                    <a:pt x="6141" y="15502"/>
                  </a:cubicBezTo>
                  <a:cubicBezTo>
                    <a:pt x="6232" y="15350"/>
                    <a:pt x="6353" y="15138"/>
                    <a:pt x="6445" y="14955"/>
                  </a:cubicBezTo>
                  <a:cubicBezTo>
                    <a:pt x="6566" y="14742"/>
                    <a:pt x="6657" y="14530"/>
                    <a:pt x="6749" y="14317"/>
                  </a:cubicBezTo>
                  <a:cubicBezTo>
                    <a:pt x="6840" y="14104"/>
                    <a:pt x="6931" y="13891"/>
                    <a:pt x="6992" y="13648"/>
                  </a:cubicBezTo>
                  <a:cubicBezTo>
                    <a:pt x="7113" y="13314"/>
                    <a:pt x="7235" y="12949"/>
                    <a:pt x="7357" y="12584"/>
                  </a:cubicBezTo>
                  <a:cubicBezTo>
                    <a:pt x="7417" y="12341"/>
                    <a:pt x="7478" y="12098"/>
                    <a:pt x="7539" y="11824"/>
                  </a:cubicBezTo>
                  <a:lnTo>
                    <a:pt x="7630" y="11460"/>
                  </a:lnTo>
                  <a:cubicBezTo>
                    <a:pt x="7721" y="11095"/>
                    <a:pt x="7812" y="10700"/>
                    <a:pt x="7873" y="10335"/>
                  </a:cubicBezTo>
                  <a:cubicBezTo>
                    <a:pt x="7964" y="9970"/>
                    <a:pt x="8025" y="9606"/>
                    <a:pt x="8086" y="9241"/>
                  </a:cubicBezTo>
                  <a:cubicBezTo>
                    <a:pt x="8177" y="8785"/>
                    <a:pt x="8238" y="8329"/>
                    <a:pt x="8329" y="7903"/>
                  </a:cubicBezTo>
                  <a:cubicBezTo>
                    <a:pt x="8436" y="7919"/>
                    <a:pt x="8542" y="7926"/>
                    <a:pt x="8652" y="7926"/>
                  </a:cubicBezTo>
                  <a:cubicBezTo>
                    <a:pt x="8762" y="7926"/>
                    <a:pt x="8876" y="7919"/>
                    <a:pt x="8998" y="7903"/>
                  </a:cubicBezTo>
                  <a:lnTo>
                    <a:pt x="9180" y="7903"/>
                  </a:lnTo>
                  <a:cubicBezTo>
                    <a:pt x="9363" y="7903"/>
                    <a:pt x="9545" y="7873"/>
                    <a:pt x="9697" y="7843"/>
                  </a:cubicBezTo>
                  <a:cubicBezTo>
                    <a:pt x="9788" y="7843"/>
                    <a:pt x="9849" y="7812"/>
                    <a:pt x="9910" y="7812"/>
                  </a:cubicBezTo>
                  <a:cubicBezTo>
                    <a:pt x="10092" y="7782"/>
                    <a:pt x="10244" y="7751"/>
                    <a:pt x="10396" y="7691"/>
                  </a:cubicBezTo>
                  <a:cubicBezTo>
                    <a:pt x="10518" y="7660"/>
                    <a:pt x="10639" y="7630"/>
                    <a:pt x="10730" y="7599"/>
                  </a:cubicBezTo>
                  <a:cubicBezTo>
                    <a:pt x="10791" y="7599"/>
                    <a:pt x="10852" y="7569"/>
                    <a:pt x="10913" y="7539"/>
                  </a:cubicBezTo>
                  <a:cubicBezTo>
                    <a:pt x="13314" y="6779"/>
                    <a:pt x="15199" y="4894"/>
                    <a:pt x="16354" y="3435"/>
                  </a:cubicBezTo>
                  <a:cubicBezTo>
                    <a:pt x="16384" y="3405"/>
                    <a:pt x="16445" y="3344"/>
                    <a:pt x="16475" y="3283"/>
                  </a:cubicBezTo>
                  <a:cubicBezTo>
                    <a:pt x="16506" y="3253"/>
                    <a:pt x="16506" y="3253"/>
                    <a:pt x="16506" y="3253"/>
                  </a:cubicBezTo>
                  <a:cubicBezTo>
                    <a:pt x="16962" y="2645"/>
                    <a:pt x="17387" y="2007"/>
                    <a:pt x="17721" y="1399"/>
                  </a:cubicBezTo>
                  <a:cubicBezTo>
                    <a:pt x="17782" y="1308"/>
                    <a:pt x="17843" y="1216"/>
                    <a:pt x="17934" y="1125"/>
                  </a:cubicBezTo>
                  <a:cubicBezTo>
                    <a:pt x="17995" y="1034"/>
                    <a:pt x="18056" y="973"/>
                    <a:pt x="18117" y="882"/>
                  </a:cubicBezTo>
                  <a:cubicBezTo>
                    <a:pt x="17904" y="578"/>
                    <a:pt x="17661" y="274"/>
                    <a:pt x="17387" y="1"/>
                  </a:cubicBezTo>
                  <a:close/>
                </a:path>
              </a:pathLst>
            </a:custGeom>
            <a:solidFill>
              <a:srgbClr val="FB89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7" name="Google Shape;2047;p62"/>
            <p:cNvSpPr/>
            <p:nvPr/>
          </p:nvSpPr>
          <p:spPr>
            <a:xfrm>
              <a:off x="3295169" y="2446318"/>
              <a:ext cx="230564" cy="175190"/>
            </a:xfrm>
            <a:custGeom>
              <a:avLst/>
              <a:gdLst/>
              <a:ahLst/>
              <a:cxnLst/>
              <a:rect l="l" t="t" r="r" b="b"/>
              <a:pathLst>
                <a:path w="5442" h="4135" extrusionOk="0">
                  <a:moveTo>
                    <a:pt x="5442" y="0"/>
                  </a:moveTo>
                  <a:cubicBezTo>
                    <a:pt x="4256" y="1459"/>
                    <a:pt x="2402" y="3344"/>
                    <a:pt x="1" y="4134"/>
                  </a:cubicBezTo>
                  <a:cubicBezTo>
                    <a:pt x="2159" y="3435"/>
                    <a:pt x="4013" y="1824"/>
                    <a:pt x="5442" y="0"/>
                  </a:cubicBezTo>
                  <a:close/>
                </a:path>
              </a:pathLst>
            </a:custGeom>
            <a:solidFill>
              <a:srgbClr val="FFB8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8" name="Google Shape;2048;p62"/>
            <p:cNvSpPr/>
            <p:nvPr/>
          </p:nvSpPr>
          <p:spPr>
            <a:xfrm>
              <a:off x="3581074" y="2369037"/>
              <a:ext cx="42" cy="1313"/>
            </a:xfrm>
            <a:custGeom>
              <a:avLst/>
              <a:gdLst/>
              <a:ahLst/>
              <a:cxnLst/>
              <a:rect l="l" t="t" r="r" b="b"/>
              <a:pathLst>
                <a:path w="1" h="31" extrusionOk="0">
                  <a:moveTo>
                    <a:pt x="1" y="31"/>
                  </a:moveTo>
                  <a:cubicBezTo>
                    <a:pt x="1" y="31"/>
                    <a:pt x="1" y="31"/>
                    <a:pt x="1" y="1"/>
                  </a:cubicBezTo>
                  <a:cubicBezTo>
                    <a:pt x="1" y="1"/>
                    <a:pt x="1" y="31"/>
                    <a:pt x="1" y="31"/>
                  </a:cubicBezTo>
                  <a:close/>
                </a:path>
              </a:pathLst>
            </a:custGeom>
            <a:solidFill>
              <a:srgbClr val="FFB8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9" name="Google Shape;2049;p62"/>
            <p:cNvSpPr/>
            <p:nvPr/>
          </p:nvSpPr>
          <p:spPr>
            <a:xfrm>
              <a:off x="3175435" y="2635665"/>
              <a:ext cx="9024" cy="56645"/>
            </a:xfrm>
            <a:custGeom>
              <a:avLst/>
              <a:gdLst/>
              <a:ahLst/>
              <a:cxnLst/>
              <a:rect l="l" t="t" r="r" b="b"/>
              <a:pathLst>
                <a:path w="213" h="1337" extrusionOk="0">
                  <a:moveTo>
                    <a:pt x="213" y="0"/>
                  </a:moveTo>
                  <a:cubicBezTo>
                    <a:pt x="152" y="426"/>
                    <a:pt x="61" y="881"/>
                    <a:pt x="0" y="1337"/>
                  </a:cubicBezTo>
                  <a:cubicBezTo>
                    <a:pt x="91" y="881"/>
                    <a:pt x="152" y="426"/>
                    <a:pt x="213" y="0"/>
                  </a:cubicBezTo>
                  <a:close/>
                </a:path>
              </a:pathLst>
            </a:custGeom>
            <a:solidFill>
              <a:srgbClr val="FFB8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0" name="Google Shape;2050;p62"/>
            <p:cNvSpPr/>
            <p:nvPr/>
          </p:nvSpPr>
          <p:spPr>
            <a:xfrm>
              <a:off x="3578489" y="2370308"/>
              <a:ext cx="2627" cy="2627"/>
            </a:xfrm>
            <a:custGeom>
              <a:avLst/>
              <a:gdLst/>
              <a:ahLst/>
              <a:cxnLst/>
              <a:rect l="l" t="t" r="r" b="b"/>
              <a:pathLst>
                <a:path w="62" h="62" extrusionOk="0">
                  <a:moveTo>
                    <a:pt x="1" y="62"/>
                  </a:moveTo>
                  <a:cubicBezTo>
                    <a:pt x="31" y="31"/>
                    <a:pt x="31" y="31"/>
                    <a:pt x="62" y="1"/>
                  </a:cubicBezTo>
                  <a:cubicBezTo>
                    <a:pt x="31" y="31"/>
                    <a:pt x="31" y="31"/>
                    <a:pt x="1" y="62"/>
                  </a:cubicBezTo>
                  <a:close/>
                </a:path>
              </a:pathLst>
            </a:custGeom>
            <a:solidFill>
              <a:srgbClr val="FFB8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1" name="Google Shape;2051;p62"/>
            <p:cNvSpPr/>
            <p:nvPr/>
          </p:nvSpPr>
          <p:spPr>
            <a:xfrm>
              <a:off x="3578489" y="2372893"/>
              <a:ext cx="42" cy="1356"/>
            </a:xfrm>
            <a:custGeom>
              <a:avLst/>
              <a:gdLst/>
              <a:ahLst/>
              <a:cxnLst/>
              <a:rect l="l" t="t" r="r" b="b"/>
              <a:pathLst>
                <a:path w="1" h="32" extrusionOk="0">
                  <a:moveTo>
                    <a:pt x="1" y="31"/>
                  </a:moveTo>
                  <a:lnTo>
                    <a:pt x="1" y="31"/>
                  </a:ln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31"/>
                  </a:cubicBezTo>
                  <a:close/>
                </a:path>
              </a:pathLst>
            </a:custGeom>
            <a:solidFill>
              <a:srgbClr val="FFB8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2" name="Google Shape;2052;p62"/>
            <p:cNvSpPr/>
            <p:nvPr/>
          </p:nvSpPr>
          <p:spPr>
            <a:xfrm>
              <a:off x="3166411" y="2692270"/>
              <a:ext cx="9067" cy="46435"/>
            </a:xfrm>
            <a:custGeom>
              <a:avLst/>
              <a:gdLst/>
              <a:ahLst/>
              <a:cxnLst/>
              <a:rect l="l" t="t" r="r" b="b"/>
              <a:pathLst>
                <a:path w="214" h="1096" extrusionOk="0">
                  <a:moveTo>
                    <a:pt x="213" y="1"/>
                  </a:moveTo>
                  <a:cubicBezTo>
                    <a:pt x="152" y="366"/>
                    <a:pt x="61" y="730"/>
                    <a:pt x="0" y="1095"/>
                  </a:cubicBezTo>
                  <a:cubicBezTo>
                    <a:pt x="61" y="730"/>
                    <a:pt x="152" y="366"/>
                    <a:pt x="213" y="1"/>
                  </a:cubicBezTo>
                  <a:close/>
                </a:path>
              </a:pathLst>
            </a:custGeom>
            <a:solidFill>
              <a:srgbClr val="FFB8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3" name="Google Shape;2053;p62"/>
            <p:cNvSpPr/>
            <p:nvPr/>
          </p:nvSpPr>
          <p:spPr>
            <a:xfrm>
              <a:off x="3156115" y="2738663"/>
              <a:ext cx="10338" cy="47663"/>
            </a:xfrm>
            <a:custGeom>
              <a:avLst/>
              <a:gdLst/>
              <a:ahLst/>
              <a:cxnLst/>
              <a:rect l="l" t="t" r="r" b="b"/>
              <a:pathLst>
                <a:path w="244" h="1125" extrusionOk="0">
                  <a:moveTo>
                    <a:pt x="243" y="0"/>
                  </a:moveTo>
                  <a:cubicBezTo>
                    <a:pt x="152" y="365"/>
                    <a:pt x="91" y="760"/>
                    <a:pt x="0" y="1125"/>
                  </a:cubicBezTo>
                  <a:cubicBezTo>
                    <a:pt x="91" y="760"/>
                    <a:pt x="182" y="365"/>
                    <a:pt x="243" y="0"/>
                  </a:cubicBezTo>
                  <a:close/>
                </a:path>
              </a:pathLst>
            </a:custGeom>
            <a:solidFill>
              <a:srgbClr val="FFB8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4" name="Google Shape;2054;p62"/>
            <p:cNvSpPr/>
            <p:nvPr/>
          </p:nvSpPr>
          <p:spPr>
            <a:xfrm>
              <a:off x="3144506" y="2801751"/>
              <a:ext cx="7753" cy="32242"/>
            </a:xfrm>
            <a:custGeom>
              <a:avLst/>
              <a:gdLst/>
              <a:ahLst/>
              <a:cxnLst/>
              <a:rect l="l" t="t" r="r" b="b"/>
              <a:pathLst>
                <a:path w="183" h="761" extrusionOk="0">
                  <a:moveTo>
                    <a:pt x="183" y="0"/>
                  </a:moveTo>
                  <a:lnTo>
                    <a:pt x="183" y="0"/>
                  </a:lnTo>
                  <a:cubicBezTo>
                    <a:pt x="122" y="244"/>
                    <a:pt x="61" y="517"/>
                    <a:pt x="1" y="760"/>
                  </a:cubicBezTo>
                  <a:cubicBezTo>
                    <a:pt x="61" y="517"/>
                    <a:pt x="122" y="274"/>
                    <a:pt x="183" y="0"/>
                  </a:cubicBezTo>
                  <a:close/>
                </a:path>
              </a:pathLst>
            </a:custGeom>
            <a:solidFill>
              <a:srgbClr val="FFB8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5" name="Google Shape;2055;p62"/>
            <p:cNvSpPr/>
            <p:nvPr/>
          </p:nvSpPr>
          <p:spPr>
            <a:xfrm>
              <a:off x="3118746" y="2879032"/>
              <a:ext cx="10338" cy="28344"/>
            </a:xfrm>
            <a:custGeom>
              <a:avLst/>
              <a:gdLst/>
              <a:ahLst/>
              <a:cxnLst/>
              <a:rect l="l" t="t" r="r" b="b"/>
              <a:pathLst>
                <a:path w="244" h="669" extrusionOk="0">
                  <a:moveTo>
                    <a:pt x="244" y="0"/>
                  </a:moveTo>
                  <a:cubicBezTo>
                    <a:pt x="183" y="243"/>
                    <a:pt x="92" y="456"/>
                    <a:pt x="1" y="669"/>
                  </a:cubicBezTo>
                  <a:cubicBezTo>
                    <a:pt x="92" y="456"/>
                    <a:pt x="183" y="243"/>
                    <a:pt x="244" y="0"/>
                  </a:cubicBezTo>
                  <a:close/>
                </a:path>
              </a:pathLst>
            </a:custGeom>
            <a:solidFill>
              <a:srgbClr val="FFB8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6" name="Google Shape;2056;p62"/>
            <p:cNvSpPr/>
            <p:nvPr/>
          </p:nvSpPr>
          <p:spPr>
            <a:xfrm>
              <a:off x="3416259" y="2693498"/>
              <a:ext cx="51519" cy="81303"/>
            </a:xfrm>
            <a:custGeom>
              <a:avLst/>
              <a:gdLst/>
              <a:ahLst/>
              <a:cxnLst/>
              <a:rect l="l" t="t" r="r" b="b"/>
              <a:pathLst>
                <a:path w="1216" h="1919" extrusionOk="0">
                  <a:moveTo>
                    <a:pt x="728" y="0"/>
                  </a:moveTo>
                  <a:cubicBezTo>
                    <a:pt x="463" y="0"/>
                    <a:pt x="179" y="358"/>
                    <a:pt x="91" y="884"/>
                  </a:cubicBezTo>
                  <a:cubicBezTo>
                    <a:pt x="0" y="1400"/>
                    <a:pt x="152" y="1856"/>
                    <a:pt x="426" y="1917"/>
                  </a:cubicBezTo>
                  <a:cubicBezTo>
                    <a:pt x="436" y="1918"/>
                    <a:pt x="447" y="1919"/>
                    <a:pt x="458" y="1919"/>
                  </a:cubicBezTo>
                  <a:cubicBezTo>
                    <a:pt x="722" y="1919"/>
                    <a:pt x="1007" y="1563"/>
                    <a:pt x="1094" y="1066"/>
                  </a:cubicBezTo>
                  <a:cubicBezTo>
                    <a:pt x="1216" y="519"/>
                    <a:pt x="1064" y="63"/>
                    <a:pt x="760" y="2"/>
                  </a:cubicBezTo>
                  <a:cubicBezTo>
                    <a:pt x="749" y="1"/>
                    <a:pt x="739" y="0"/>
                    <a:pt x="72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7" name="Google Shape;2057;p62"/>
            <p:cNvSpPr/>
            <p:nvPr/>
          </p:nvSpPr>
          <p:spPr>
            <a:xfrm>
              <a:off x="3198611" y="2754382"/>
              <a:ext cx="280769" cy="264797"/>
            </a:xfrm>
            <a:custGeom>
              <a:avLst/>
              <a:gdLst/>
              <a:ahLst/>
              <a:cxnLst/>
              <a:rect l="l" t="t" r="r" b="b"/>
              <a:pathLst>
                <a:path w="6627" h="6250" extrusionOk="0">
                  <a:moveTo>
                    <a:pt x="3311" y="0"/>
                  </a:moveTo>
                  <a:cubicBezTo>
                    <a:pt x="3182" y="0"/>
                    <a:pt x="3050" y="8"/>
                    <a:pt x="2918" y="24"/>
                  </a:cubicBezTo>
                  <a:cubicBezTo>
                    <a:pt x="1216" y="237"/>
                    <a:pt x="0" y="1787"/>
                    <a:pt x="213" y="3520"/>
                  </a:cubicBezTo>
                  <a:cubicBezTo>
                    <a:pt x="409" y="5092"/>
                    <a:pt x="1747" y="6249"/>
                    <a:pt x="3291" y="6249"/>
                  </a:cubicBezTo>
                  <a:cubicBezTo>
                    <a:pt x="3419" y="6249"/>
                    <a:pt x="3548" y="6241"/>
                    <a:pt x="3678" y="6225"/>
                  </a:cubicBezTo>
                  <a:cubicBezTo>
                    <a:pt x="5411" y="6012"/>
                    <a:pt x="6626" y="4462"/>
                    <a:pt x="6414" y="2760"/>
                  </a:cubicBezTo>
                  <a:cubicBezTo>
                    <a:pt x="6217" y="1160"/>
                    <a:pt x="4880" y="0"/>
                    <a:pt x="3311" y="0"/>
                  </a:cubicBezTo>
                  <a:close/>
                </a:path>
              </a:pathLst>
            </a:custGeom>
            <a:solidFill>
              <a:srgbClr val="FB89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8" name="Google Shape;2058;p62"/>
            <p:cNvSpPr/>
            <p:nvPr/>
          </p:nvSpPr>
          <p:spPr>
            <a:xfrm>
              <a:off x="3476508" y="2917248"/>
              <a:ext cx="118798" cy="132483"/>
            </a:xfrm>
            <a:custGeom>
              <a:avLst/>
              <a:gdLst/>
              <a:ahLst/>
              <a:cxnLst/>
              <a:rect l="l" t="t" r="r" b="b"/>
              <a:pathLst>
                <a:path w="2804" h="3127" extrusionOk="0">
                  <a:moveTo>
                    <a:pt x="173" y="0"/>
                  </a:moveTo>
                  <a:cubicBezTo>
                    <a:pt x="86" y="0"/>
                    <a:pt x="0" y="70"/>
                    <a:pt x="37" y="162"/>
                  </a:cubicBezTo>
                  <a:cubicBezTo>
                    <a:pt x="98" y="527"/>
                    <a:pt x="219" y="892"/>
                    <a:pt x="371" y="1256"/>
                  </a:cubicBezTo>
                  <a:cubicBezTo>
                    <a:pt x="615" y="1864"/>
                    <a:pt x="979" y="2472"/>
                    <a:pt x="1557" y="2837"/>
                  </a:cubicBezTo>
                  <a:cubicBezTo>
                    <a:pt x="1808" y="3013"/>
                    <a:pt x="2121" y="3126"/>
                    <a:pt x="2428" y="3126"/>
                  </a:cubicBezTo>
                  <a:cubicBezTo>
                    <a:pt x="2493" y="3126"/>
                    <a:pt x="2557" y="3121"/>
                    <a:pt x="2621" y="3110"/>
                  </a:cubicBezTo>
                  <a:cubicBezTo>
                    <a:pt x="2803" y="3080"/>
                    <a:pt x="2803" y="2806"/>
                    <a:pt x="2621" y="2806"/>
                  </a:cubicBezTo>
                  <a:cubicBezTo>
                    <a:pt x="2550" y="2817"/>
                    <a:pt x="2481" y="2821"/>
                    <a:pt x="2414" y="2821"/>
                  </a:cubicBezTo>
                  <a:cubicBezTo>
                    <a:pt x="1274" y="2821"/>
                    <a:pt x="689" y="1413"/>
                    <a:pt x="402" y="466"/>
                  </a:cubicBezTo>
                  <a:cubicBezTo>
                    <a:pt x="371" y="344"/>
                    <a:pt x="311" y="223"/>
                    <a:pt x="311" y="101"/>
                  </a:cubicBezTo>
                  <a:cubicBezTo>
                    <a:pt x="287" y="29"/>
                    <a:pt x="230" y="0"/>
                    <a:pt x="17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9" name="Google Shape;2059;p62"/>
            <p:cNvSpPr/>
            <p:nvPr/>
          </p:nvSpPr>
          <p:spPr>
            <a:xfrm>
              <a:off x="2860250" y="2188125"/>
              <a:ext cx="629441" cy="386052"/>
            </a:xfrm>
            <a:custGeom>
              <a:avLst/>
              <a:gdLst/>
              <a:ahLst/>
              <a:cxnLst/>
              <a:rect l="l" t="t" r="r" b="b"/>
              <a:pathLst>
                <a:path w="14773" h="8954" extrusionOk="0">
                  <a:moveTo>
                    <a:pt x="7796" y="0"/>
                  </a:moveTo>
                  <a:cubicBezTo>
                    <a:pt x="5025" y="0"/>
                    <a:pt x="2537" y="1490"/>
                    <a:pt x="1155" y="3784"/>
                  </a:cubicBezTo>
                  <a:lnTo>
                    <a:pt x="487" y="3997"/>
                  </a:lnTo>
                  <a:cubicBezTo>
                    <a:pt x="183" y="4362"/>
                    <a:pt x="31" y="4878"/>
                    <a:pt x="0" y="5365"/>
                  </a:cubicBezTo>
                  <a:cubicBezTo>
                    <a:pt x="0" y="5486"/>
                    <a:pt x="0" y="5608"/>
                    <a:pt x="91" y="5730"/>
                  </a:cubicBezTo>
                  <a:cubicBezTo>
                    <a:pt x="213" y="5973"/>
                    <a:pt x="487" y="6033"/>
                    <a:pt x="760" y="6033"/>
                  </a:cubicBezTo>
                  <a:cubicBezTo>
                    <a:pt x="866" y="6042"/>
                    <a:pt x="972" y="6045"/>
                    <a:pt x="1078" y="6045"/>
                  </a:cubicBezTo>
                  <a:cubicBezTo>
                    <a:pt x="1367" y="6045"/>
                    <a:pt x="1656" y="6017"/>
                    <a:pt x="1946" y="5973"/>
                  </a:cubicBezTo>
                  <a:lnTo>
                    <a:pt x="1946" y="5973"/>
                  </a:lnTo>
                  <a:cubicBezTo>
                    <a:pt x="1520" y="6277"/>
                    <a:pt x="1095" y="6672"/>
                    <a:pt x="912" y="7189"/>
                  </a:cubicBezTo>
                  <a:cubicBezTo>
                    <a:pt x="730" y="7705"/>
                    <a:pt x="791" y="8313"/>
                    <a:pt x="1216" y="8678"/>
                  </a:cubicBezTo>
                  <a:cubicBezTo>
                    <a:pt x="1429" y="8830"/>
                    <a:pt x="1702" y="8921"/>
                    <a:pt x="1976" y="8951"/>
                  </a:cubicBezTo>
                  <a:cubicBezTo>
                    <a:pt x="2006" y="8953"/>
                    <a:pt x="2035" y="8953"/>
                    <a:pt x="2064" y="8953"/>
                  </a:cubicBezTo>
                  <a:cubicBezTo>
                    <a:pt x="2731" y="8953"/>
                    <a:pt x="3367" y="8628"/>
                    <a:pt x="3891" y="8192"/>
                  </a:cubicBezTo>
                  <a:cubicBezTo>
                    <a:pt x="4468" y="7766"/>
                    <a:pt x="4924" y="7219"/>
                    <a:pt x="5532" y="6824"/>
                  </a:cubicBezTo>
                  <a:cubicBezTo>
                    <a:pt x="6687" y="6064"/>
                    <a:pt x="8146" y="5912"/>
                    <a:pt x="9484" y="5517"/>
                  </a:cubicBezTo>
                  <a:cubicBezTo>
                    <a:pt x="10760" y="5152"/>
                    <a:pt x="11946" y="4575"/>
                    <a:pt x="12979" y="3815"/>
                  </a:cubicBezTo>
                  <a:cubicBezTo>
                    <a:pt x="13466" y="3450"/>
                    <a:pt x="13891" y="3085"/>
                    <a:pt x="14225" y="2599"/>
                  </a:cubicBezTo>
                  <a:cubicBezTo>
                    <a:pt x="14499" y="2204"/>
                    <a:pt x="14651" y="1748"/>
                    <a:pt x="14773" y="1292"/>
                  </a:cubicBezTo>
                  <a:cubicBezTo>
                    <a:pt x="13952" y="836"/>
                    <a:pt x="13010" y="532"/>
                    <a:pt x="12037" y="441"/>
                  </a:cubicBezTo>
                  <a:lnTo>
                    <a:pt x="8633" y="46"/>
                  </a:lnTo>
                  <a:cubicBezTo>
                    <a:pt x="8351" y="15"/>
                    <a:pt x="8072" y="0"/>
                    <a:pt x="7796" y="0"/>
                  </a:cubicBezTo>
                  <a:close/>
                </a:path>
              </a:pathLst>
            </a:custGeom>
            <a:solidFill>
              <a:srgbClr val="BB67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0" name="Google Shape;2060;p62"/>
            <p:cNvSpPr/>
            <p:nvPr/>
          </p:nvSpPr>
          <p:spPr>
            <a:xfrm>
              <a:off x="2588077" y="2245029"/>
              <a:ext cx="981443" cy="659704"/>
            </a:xfrm>
            <a:custGeom>
              <a:avLst/>
              <a:gdLst/>
              <a:ahLst/>
              <a:cxnLst/>
              <a:rect l="l" t="t" r="r" b="b"/>
              <a:pathLst>
                <a:path w="23165" h="15571" extrusionOk="0">
                  <a:moveTo>
                    <a:pt x="21280" y="1"/>
                  </a:moveTo>
                  <a:cubicBezTo>
                    <a:pt x="21158" y="457"/>
                    <a:pt x="21006" y="913"/>
                    <a:pt x="20732" y="1308"/>
                  </a:cubicBezTo>
                  <a:cubicBezTo>
                    <a:pt x="20398" y="1794"/>
                    <a:pt x="19973" y="2159"/>
                    <a:pt x="19486" y="2493"/>
                  </a:cubicBezTo>
                  <a:cubicBezTo>
                    <a:pt x="18453" y="3284"/>
                    <a:pt x="17267" y="3861"/>
                    <a:pt x="15991" y="4226"/>
                  </a:cubicBezTo>
                  <a:cubicBezTo>
                    <a:pt x="14653" y="4591"/>
                    <a:pt x="13194" y="4773"/>
                    <a:pt x="12039" y="5533"/>
                  </a:cubicBezTo>
                  <a:cubicBezTo>
                    <a:pt x="11462" y="5928"/>
                    <a:pt x="10975" y="6475"/>
                    <a:pt x="10398" y="6901"/>
                  </a:cubicBezTo>
                  <a:cubicBezTo>
                    <a:pt x="9874" y="7337"/>
                    <a:pt x="9238" y="7662"/>
                    <a:pt x="8571" y="7662"/>
                  </a:cubicBezTo>
                  <a:cubicBezTo>
                    <a:pt x="8542" y="7662"/>
                    <a:pt x="8513" y="7662"/>
                    <a:pt x="8483" y="7660"/>
                  </a:cubicBezTo>
                  <a:cubicBezTo>
                    <a:pt x="8209" y="7630"/>
                    <a:pt x="7936" y="7539"/>
                    <a:pt x="7723" y="7387"/>
                  </a:cubicBezTo>
                  <a:cubicBezTo>
                    <a:pt x="7298" y="7022"/>
                    <a:pt x="7237" y="6384"/>
                    <a:pt x="7419" y="5898"/>
                  </a:cubicBezTo>
                  <a:cubicBezTo>
                    <a:pt x="7602" y="5381"/>
                    <a:pt x="8027" y="4986"/>
                    <a:pt x="8453" y="4682"/>
                  </a:cubicBezTo>
                  <a:lnTo>
                    <a:pt x="8453" y="4682"/>
                  </a:lnTo>
                  <a:cubicBezTo>
                    <a:pt x="8163" y="4726"/>
                    <a:pt x="7874" y="4754"/>
                    <a:pt x="7585" y="4754"/>
                  </a:cubicBezTo>
                  <a:cubicBezTo>
                    <a:pt x="7479" y="4754"/>
                    <a:pt x="7373" y="4751"/>
                    <a:pt x="7267" y="4742"/>
                  </a:cubicBezTo>
                  <a:cubicBezTo>
                    <a:pt x="6994" y="4742"/>
                    <a:pt x="6720" y="4682"/>
                    <a:pt x="6568" y="4439"/>
                  </a:cubicBezTo>
                  <a:cubicBezTo>
                    <a:pt x="6507" y="4317"/>
                    <a:pt x="6507" y="4195"/>
                    <a:pt x="6507" y="4074"/>
                  </a:cubicBezTo>
                  <a:cubicBezTo>
                    <a:pt x="6538" y="3587"/>
                    <a:pt x="6690" y="3071"/>
                    <a:pt x="6994" y="2706"/>
                  </a:cubicBezTo>
                  <a:lnTo>
                    <a:pt x="6994" y="2706"/>
                  </a:lnTo>
                  <a:cubicBezTo>
                    <a:pt x="5322" y="3253"/>
                    <a:pt x="3711" y="3952"/>
                    <a:pt x="2252" y="4955"/>
                  </a:cubicBezTo>
                  <a:cubicBezTo>
                    <a:pt x="1918" y="5168"/>
                    <a:pt x="1644" y="5411"/>
                    <a:pt x="1462" y="5776"/>
                  </a:cubicBezTo>
                  <a:cubicBezTo>
                    <a:pt x="1066" y="6505"/>
                    <a:pt x="1644" y="7508"/>
                    <a:pt x="2434" y="7752"/>
                  </a:cubicBezTo>
                  <a:cubicBezTo>
                    <a:pt x="2530" y="7784"/>
                    <a:pt x="2745" y="7824"/>
                    <a:pt x="2948" y="7824"/>
                  </a:cubicBezTo>
                  <a:cubicBezTo>
                    <a:pt x="3112" y="7824"/>
                    <a:pt x="3269" y="7798"/>
                    <a:pt x="3351" y="7720"/>
                  </a:cubicBezTo>
                  <a:lnTo>
                    <a:pt x="3351" y="7720"/>
                  </a:lnTo>
                  <a:cubicBezTo>
                    <a:pt x="3039" y="8079"/>
                    <a:pt x="1" y="11668"/>
                    <a:pt x="1674" y="13284"/>
                  </a:cubicBezTo>
                  <a:cubicBezTo>
                    <a:pt x="2495" y="14074"/>
                    <a:pt x="4106" y="14104"/>
                    <a:pt x="4136" y="14104"/>
                  </a:cubicBezTo>
                  <a:cubicBezTo>
                    <a:pt x="4106" y="14104"/>
                    <a:pt x="4258" y="14621"/>
                    <a:pt x="4258" y="14651"/>
                  </a:cubicBezTo>
                  <a:cubicBezTo>
                    <a:pt x="4471" y="15168"/>
                    <a:pt x="4896" y="15411"/>
                    <a:pt x="5413" y="15503"/>
                  </a:cubicBezTo>
                  <a:cubicBezTo>
                    <a:pt x="5699" y="15548"/>
                    <a:pt x="5981" y="15571"/>
                    <a:pt x="6259" y="15571"/>
                  </a:cubicBezTo>
                  <a:cubicBezTo>
                    <a:pt x="8370" y="15571"/>
                    <a:pt x="10201" y="14290"/>
                    <a:pt x="11249" y="12463"/>
                  </a:cubicBezTo>
                  <a:cubicBezTo>
                    <a:pt x="12039" y="11034"/>
                    <a:pt x="12526" y="9423"/>
                    <a:pt x="12769" y="7812"/>
                  </a:cubicBezTo>
                  <a:cubicBezTo>
                    <a:pt x="12799" y="7600"/>
                    <a:pt x="12830" y="7357"/>
                    <a:pt x="12830" y="7144"/>
                  </a:cubicBezTo>
                  <a:cubicBezTo>
                    <a:pt x="12921" y="7387"/>
                    <a:pt x="13134" y="7508"/>
                    <a:pt x="13620" y="7569"/>
                  </a:cubicBezTo>
                  <a:cubicBezTo>
                    <a:pt x="13653" y="7572"/>
                    <a:pt x="13686" y="7573"/>
                    <a:pt x="13719" y="7573"/>
                  </a:cubicBezTo>
                  <a:cubicBezTo>
                    <a:pt x="15120" y="7573"/>
                    <a:pt x="16628" y="5108"/>
                    <a:pt x="16629" y="5107"/>
                  </a:cubicBezTo>
                  <a:lnTo>
                    <a:pt x="16629" y="5107"/>
                  </a:lnTo>
                  <a:cubicBezTo>
                    <a:pt x="16629" y="5108"/>
                    <a:pt x="15900" y="6688"/>
                    <a:pt x="17723" y="6961"/>
                  </a:cubicBezTo>
                  <a:cubicBezTo>
                    <a:pt x="17763" y="6967"/>
                    <a:pt x="17803" y="6970"/>
                    <a:pt x="17844" y="6970"/>
                  </a:cubicBezTo>
                  <a:cubicBezTo>
                    <a:pt x="19489" y="6970"/>
                    <a:pt x="22541" y="2347"/>
                    <a:pt x="23164" y="1369"/>
                  </a:cubicBezTo>
                  <a:cubicBezTo>
                    <a:pt x="22617" y="821"/>
                    <a:pt x="21979" y="366"/>
                    <a:pt x="21280" y="1"/>
                  </a:cubicBezTo>
                  <a:close/>
                </a:path>
              </a:pathLst>
            </a:custGeom>
            <a:solidFill>
              <a:srgbClr val="D47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1" name="Google Shape;2061;p62"/>
            <p:cNvSpPr/>
            <p:nvPr/>
          </p:nvSpPr>
          <p:spPr>
            <a:xfrm>
              <a:off x="2887243" y="2576560"/>
              <a:ext cx="241834" cy="203406"/>
            </a:xfrm>
            <a:custGeom>
              <a:avLst/>
              <a:gdLst/>
              <a:ahLst/>
              <a:cxnLst/>
              <a:rect l="l" t="t" r="r" b="b"/>
              <a:pathLst>
                <a:path w="5708" h="4801" extrusionOk="0">
                  <a:moveTo>
                    <a:pt x="2735" y="0"/>
                  </a:moveTo>
                  <a:cubicBezTo>
                    <a:pt x="2425" y="0"/>
                    <a:pt x="2123" y="52"/>
                    <a:pt x="1848" y="179"/>
                  </a:cubicBezTo>
                  <a:cubicBezTo>
                    <a:pt x="315" y="840"/>
                    <a:pt x="0" y="4800"/>
                    <a:pt x="4314" y="4800"/>
                  </a:cubicBezTo>
                  <a:cubicBezTo>
                    <a:pt x="4363" y="4800"/>
                    <a:pt x="4412" y="4800"/>
                    <a:pt x="4462" y="4799"/>
                  </a:cubicBezTo>
                  <a:lnTo>
                    <a:pt x="5343" y="3036"/>
                  </a:lnTo>
                  <a:lnTo>
                    <a:pt x="5708" y="1060"/>
                  </a:lnTo>
                  <a:cubicBezTo>
                    <a:pt x="5708" y="1060"/>
                    <a:pt x="4138" y="0"/>
                    <a:pt x="2735" y="0"/>
                  </a:cubicBezTo>
                  <a:close/>
                </a:path>
              </a:pathLst>
            </a:custGeom>
            <a:solidFill>
              <a:srgbClr val="FB89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2" name="Google Shape;2062;p62"/>
            <p:cNvSpPr/>
            <p:nvPr/>
          </p:nvSpPr>
          <p:spPr>
            <a:xfrm>
              <a:off x="2950796" y="2609523"/>
              <a:ext cx="106893" cy="122315"/>
            </a:xfrm>
            <a:custGeom>
              <a:avLst/>
              <a:gdLst/>
              <a:ahLst/>
              <a:cxnLst/>
              <a:rect l="l" t="t" r="r" b="b"/>
              <a:pathLst>
                <a:path w="2523" h="2887" extrusionOk="0">
                  <a:moveTo>
                    <a:pt x="475" y="1"/>
                  </a:moveTo>
                  <a:cubicBezTo>
                    <a:pt x="298" y="1"/>
                    <a:pt x="215" y="260"/>
                    <a:pt x="408" y="343"/>
                  </a:cubicBezTo>
                  <a:cubicBezTo>
                    <a:pt x="925" y="525"/>
                    <a:pt x="1320" y="890"/>
                    <a:pt x="1624" y="1376"/>
                  </a:cubicBezTo>
                  <a:cubicBezTo>
                    <a:pt x="1273" y="1166"/>
                    <a:pt x="904" y="991"/>
                    <a:pt x="531" y="991"/>
                  </a:cubicBezTo>
                  <a:cubicBezTo>
                    <a:pt x="420" y="991"/>
                    <a:pt x="308" y="1007"/>
                    <a:pt x="196" y="1042"/>
                  </a:cubicBezTo>
                  <a:cubicBezTo>
                    <a:pt x="0" y="1098"/>
                    <a:pt x="35" y="1384"/>
                    <a:pt x="207" y="1384"/>
                  </a:cubicBezTo>
                  <a:cubicBezTo>
                    <a:pt x="222" y="1384"/>
                    <a:pt x="239" y="1381"/>
                    <a:pt x="256" y="1376"/>
                  </a:cubicBezTo>
                  <a:cubicBezTo>
                    <a:pt x="347" y="1349"/>
                    <a:pt x="440" y="1337"/>
                    <a:pt x="532" y="1337"/>
                  </a:cubicBezTo>
                  <a:cubicBezTo>
                    <a:pt x="1059" y="1337"/>
                    <a:pt x="1597" y="1735"/>
                    <a:pt x="1959" y="2045"/>
                  </a:cubicBezTo>
                  <a:cubicBezTo>
                    <a:pt x="2050" y="2288"/>
                    <a:pt x="2110" y="2501"/>
                    <a:pt x="2171" y="2744"/>
                  </a:cubicBezTo>
                  <a:cubicBezTo>
                    <a:pt x="2185" y="2840"/>
                    <a:pt x="2260" y="2886"/>
                    <a:pt x="2336" y="2886"/>
                  </a:cubicBezTo>
                  <a:cubicBezTo>
                    <a:pt x="2429" y="2886"/>
                    <a:pt x="2522" y="2817"/>
                    <a:pt x="2506" y="2683"/>
                  </a:cubicBezTo>
                  <a:cubicBezTo>
                    <a:pt x="2293" y="1619"/>
                    <a:pt x="1655" y="404"/>
                    <a:pt x="530" y="9"/>
                  </a:cubicBezTo>
                  <a:cubicBezTo>
                    <a:pt x="511" y="3"/>
                    <a:pt x="492" y="1"/>
                    <a:pt x="47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3" name="Google Shape;2063;p62"/>
            <p:cNvSpPr/>
            <p:nvPr/>
          </p:nvSpPr>
          <p:spPr>
            <a:xfrm>
              <a:off x="2912706" y="2085717"/>
              <a:ext cx="797187" cy="347752"/>
            </a:xfrm>
            <a:custGeom>
              <a:avLst/>
              <a:gdLst/>
              <a:ahLst/>
              <a:cxnLst/>
              <a:rect l="l" t="t" r="r" b="b"/>
              <a:pathLst>
                <a:path w="18816" h="8208" extrusionOk="0">
                  <a:moveTo>
                    <a:pt x="9605" y="1"/>
                  </a:moveTo>
                  <a:cubicBezTo>
                    <a:pt x="9423" y="1"/>
                    <a:pt x="9271" y="152"/>
                    <a:pt x="9241" y="335"/>
                  </a:cubicBezTo>
                  <a:cubicBezTo>
                    <a:pt x="8653" y="299"/>
                    <a:pt x="8107" y="285"/>
                    <a:pt x="7634" y="285"/>
                  </a:cubicBezTo>
                  <a:cubicBezTo>
                    <a:pt x="7299" y="285"/>
                    <a:pt x="7000" y="292"/>
                    <a:pt x="6748" y="304"/>
                  </a:cubicBezTo>
                  <a:cubicBezTo>
                    <a:pt x="4104" y="487"/>
                    <a:pt x="851" y="3526"/>
                    <a:pt x="0" y="6201"/>
                  </a:cubicBezTo>
                  <a:cubicBezTo>
                    <a:pt x="0" y="6201"/>
                    <a:pt x="1875" y="6090"/>
                    <a:pt x="4491" y="6090"/>
                  </a:cubicBezTo>
                  <a:cubicBezTo>
                    <a:pt x="8996" y="6090"/>
                    <a:pt x="15700" y="6419"/>
                    <a:pt x="18815" y="8207"/>
                  </a:cubicBezTo>
                  <a:cubicBezTo>
                    <a:pt x="17235" y="4317"/>
                    <a:pt x="15593" y="2250"/>
                    <a:pt x="13253" y="1216"/>
                  </a:cubicBezTo>
                  <a:cubicBezTo>
                    <a:pt x="12250" y="791"/>
                    <a:pt x="11064" y="548"/>
                    <a:pt x="9970" y="396"/>
                  </a:cubicBezTo>
                  <a:cubicBezTo>
                    <a:pt x="9970" y="396"/>
                    <a:pt x="9970" y="365"/>
                    <a:pt x="9970" y="365"/>
                  </a:cubicBezTo>
                  <a:cubicBezTo>
                    <a:pt x="9970" y="152"/>
                    <a:pt x="9818" y="1"/>
                    <a:pt x="960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4" name="Google Shape;2064;p62"/>
            <p:cNvSpPr/>
            <p:nvPr/>
          </p:nvSpPr>
          <p:spPr>
            <a:xfrm>
              <a:off x="3326099" y="3933508"/>
              <a:ext cx="352540" cy="335720"/>
            </a:xfrm>
            <a:custGeom>
              <a:avLst/>
              <a:gdLst/>
              <a:ahLst/>
              <a:cxnLst/>
              <a:rect l="l" t="t" r="r" b="b"/>
              <a:pathLst>
                <a:path w="8321" h="7924" extrusionOk="0">
                  <a:moveTo>
                    <a:pt x="4352" y="1"/>
                  </a:moveTo>
                  <a:cubicBezTo>
                    <a:pt x="4166" y="1"/>
                    <a:pt x="3971" y="21"/>
                    <a:pt x="3769" y="67"/>
                  </a:cubicBezTo>
                  <a:cubicBezTo>
                    <a:pt x="2918" y="249"/>
                    <a:pt x="1824" y="827"/>
                    <a:pt x="1702" y="1313"/>
                  </a:cubicBezTo>
                  <a:cubicBezTo>
                    <a:pt x="1490" y="2347"/>
                    <a:pt x="0" y="3076"/>
                    <a:pt x="365" y="3593"/>
                  </a:cubicBezTo>
                  <a:cubicBezTo>
                    <a:pt x="421" y="3679"/>
                    <a:pt x="511" y="3717"/>
                    <a:pt x="623" y="3717"/>
                  </a:cubicBezTo>
                  <a:cubicBezTo>
                    <a:pt x="1182" y="3717"/>
                    <a:pt x="2290" y="2777"/>
                    <a:pt x="2493" y="2195"/>
                  </a:cubicBezTo>
                  <a:lnTo>
                    <a:pt x="2493" y="2195"/>
                  </a:lnTo>
                  <a:cubicBezTo>
                    <a:pt x="3101" y="3532"/>
                    <a:pt x="2037" y="5477"/>
                    <a:pt x="1551" y="6207"/>
                  </a:cubicBezTo>
                  <a:cubicBezTo>
                    <a:pt x="1311" y="6567"/>
                    <a:pt x="1514" y="6838"/>
                    <a:pt x="1885" y="6838"/>
                  </a:cubicBezTo>
                  <a:cubicBezTo>
                    <a:pt x="2265" y="6838"/>
                    <a:pt x="2821" y="6552"/>
                    <a:pt x="3253" y="5781"/>
                  </a:cubicBezTo>
                  <a:lnTo>
                    <a:pt x="3253" y="5781"/>
                  </a:lnTo>
                  <a:cubicBezTo>
                    <a:pt x="3161" y="6936"/>
                    <a:pt x="3101" y="7635"/>
                    <a:pt x="4165" y="7909"/>
                  </a:cubicBezTo>
                  <a:cubicBezTo>
                    <a:pt x="4202" y="7918"/>
                    <a:pt x="4243" y="7923"/>
                    <a:pt x="4285" y="7923"/>
                  </a:cubicBezTo>
                  <a:cubicBezTo>
                    <a:pt x="5469" y="7923"/>
                    <a:pt x="8320" y="4332"/>
                    <a:pt x="7235" y="2073"/>
                  </a:cubicBezTo>
                  <a:cubicBezTo>
                    <a:pt x="6936" y="1449"/>
                    <a:pt x="5910" y="1"/>
                    <a:pt x="4352" y="1"/>
                  </a:cubicBezTo>
                  <a:close/>
                </a:path>
              </a:pathLst>
            </a:custGeom>
            <a:solidFill>
              <a:srgbClr val="FFB8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5" name="Google Shape;2065;p62"/>
            <p:cNvSpPr/>
            <p:nvPr/>
          </p:nvSpPr>
          <p:spPr>
            <a:xfrm>
              <a:off x="3485786" y="4143658"/>
              <a:ext cx="81176" cy="118544"/>
            </a:xfrm>
            <a:custGeom>
              <a:avLst/>
              <a:gdLst/>
              <a:ahLst/>
              <a:cxnLst/>
              <a:rect l="l" t="t" r="r" b="b"/>
              <a:pathLst>
                <a:path w="1916" h="2798" extrusionOk="0">
                  <a:moveTo>
                    <a:pt x="1885" y="1"/>
                  </a:moveTo>
                  <a:lnTo>
                    <a:pt x="0" y="2797"/>
                  </a:lnTo>
                  <a:cubicBezTo>
                    <a:pt x="0" y="2797"/>
                    <a:pt x="1915" y="1764"/>
                    <a:pt x="1885" y="1"/>
                  </a:cubicBezTo>
                  <a:close/>
                </a:path>
              </a:pathLst>
            </a:custGeom>
            <a:solidFill>
              <a:srgbClr val="FB89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6" name="Google Shape;2066;p62"/>
            <p:cNvSpPr/>
            <p:nvPr/>
          </p:nvSpPr>
          <p:spPr>
            <a:xfrm>
              <a:off x="3377619" y="3856397"/>
              <a:ext cx="293649" cy="144346"/>
            </a:xfrm>
            <a:custGeom>
              <a:avLst/>
              <a:gdLst/>
              <a:ahLst/>
              <a:cxnLst/>
              <a:rect l="l" t="t" r="r" b="b"/>
              <a:pathLst>
                <a:path w="6931" h="3407" extrusionOk="0">
                  <a:moveTo>
                    <a:pt x="3618" y="0"/>
                  </a:moveTo>
                  <a:cubicBezTo>
                    <a:pt x="3578" y="0"/>
                    <a:pt x="3537" y="1"/>
                    <a:pt x="3496" y="2"/>
                  </a:cubicBezTo>
                  <a:cubicBezTo>
                    <a:pt x="1003" y="124"/>
                    <a:pt x="578" y="1036"/>
                    <a:pt x="243" y="1644"/>
                  </a:cubicBezTo>
                  <a:cubicBezTo>
                    <a:pt x="0" y="2890"/>
                    <a:pt x="517" y="3042"/>
                    <a:pt x="517" y="3042"/>
                  </a:cubicBezTo>
                  <a:cubicBezTo>
                    <a:pt x="517" y="3042"/>
                    <a:pt x="1640" y="2102"/>
                    <a:pt x="3074" y="2102"/>
                  </a:cubicBezTo>
                  <a:cubicBezTo>
                    <a:pt x="3903" y="2102"/>
                    <a:pt x="4835" y="2416"/>
                    <a:pt x="5715" y="3407"/>
                  </a:cubicBezTo>
                  <a:cubicBezTo>
                    <a:pt x="6778" y="2951"/>
                    <a:pt x="6930" y="2616"/>
                    <a:pt x="6930" y="2616"/>
                  </a:cubicBezTo>
                  <a:cubicBezTo>
                    <a:pt x="6930" y="2616"/>
                    <a:pt x="6019" y="0"/>
                    <a:pt x="3618" y="0"/>
                  </a:cubicBezTo>
                  <a:close/>
                </a:path>
              </a:pathLst>
            </a:custGeom>
            <a:solidFill>
              <a:srgbClr val="61D8C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7" name="Google Shape;2067;p62"/>
            <p:cNvSpPr/>
            <p:nvPr/>
          </p:nvSpPr>
          <p:spPr>
            <a:xfrm>
              <a:off x="3602979" y="3920882"/>
              <a:ext cx="68296" cy="70838"/>
            </a:xfrm>
            <a:custGeom>
              <a:avLst/>
              <a:gdLst/>
              <a:ahLst/>
              <a:cxnLst/>
              <a:rect l="l" t="t" r="r" b="b"/>
              <a:pathLst>
                <a:path w="1612" h="1672" extrusionOk="0">
                  <a:moveTo>
                    <a:pt x="1368" y="0"/>
                  </a:moveTo>
                  <a:lnTo>
                    <a:pt x="0" y="1429"/>
                  </a:lnTo>
                  <a:lnTo>
                    <a:pt x="274" y="1672"/>
                  </a:lnTo>
                  <a:lnTo>
                    <a:pt x="1611" y="243"/>
                  </a:lnTo>
                  <a:lnTo>
                    <a:pt x="1368" y="0"/>
                  </a:lnTo>
                  <a:close/>
                </a:path>
              </a:pathLst>
            </a:custGeom>
            <a:solidFill>
              <a:srgbClr val="89E2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8" name="Google Shape;2068;p62"/>
            <p:cNvSpPr/>
            <p:nvPr/>
          </p:nvSpPr>
          <p:spPr>
            <a:xfrm>
              <a:off x="3566923" y="3843601"/>
              <a:ext cx="43808" cy="123671"/>
            </a:xfrm>
            <a:custGeom>
              <a:avLst/>
              <a:gdLst/>
              <a:ahLst/>
              <a:cxnLst/>
              <a:rect l="l" t="t" r="r" b="b"/>
              <a:pathLst>
                <a:path w="1034" h="2919" extrusionOk="0">
                  <a:moveTo>
                    <a:pt x="851" y="152"/>
                  </a:moveTo>
                  <a:cubicBezTo>
                    <a:pt x="730" y="183"/>
                    <a:pt x="669" y="0"/>
                    <a:pt x="0" y="2706"/>
                  </a:cubicBezTo>
                  <a:lnTo>
                    <a:pt x="365" y="2918"/>
                  </a:lnTo>
                  <a:cubicBezTo>
                    <a:pt x="608" y="1946"/>
                    <a:pt x="943" y="578"/>
                    <a:pt x="1034" y="426"/>
                  </a:cubicBezTo>
                  <a:lnTo>
                    <a:pt x="912" y="304"/>
                  </a:lnTo>
                  <a:lnTo>
                    <a:pt x="1034" y="183"/>
                  </a:lnTo>
                  <a:lnTo>
                    <a:pt x="851" y="152"/>
                  </a:lnTo>
                  <a:close/>
                </a:path>
              </a:pathLst>
            </a:custGeom>
            <a:solidFill>
              <a:srgbClr val="89E2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9" name="Google Shape;2069;p62"/>
            <p:cNvSpPr/>
            <p:nvPr/>
          </p:nvSpPr>
          <p:spPr>
            <a:xfrm>
              <a:off x="3514131" y="3838432"/>
              <a:ext cx="19362" cy="108249"/>
            </a:xfrm>
            <a:custGeom>
              <a:avLst/>
              <a:gdLst/>
              <a:ahLst/>
              <a:cxnLst/>
              <a:rect l="l" t="t" r="r" b="b"/>
              <a:pathLst>
                <a:path w="457" h="2555" extrusionOk="0">
                  <a:moveTo>
                    <a:pt x="365" y="1"/>
                  </a:moveTo>
                  <a:lnTo>
                    <a:pt x="0" y="31"/>
                  </a:lnTo>
                  <a:lnTo>
                    <a:pt x="91" y="2524"/>
                  </a:lnTo>
                  <a:lnTo>
                    <a:pt x="456" y="2554"/>
                  </a:lnTo>
                  <a:lnTo>
                    <a:pt x="365" y="1"/>
                  </a:lnTo>
                  <a:close/>
                </a:path>
              </a:pathLst>
            </a:custGeom>
            <a:solidFill>
              <a:srgbClr val="89E2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0" name="Google Shape;2070;p62"/>
            <p:cNvSpPr/>
            <p:nvPr/>
          </p:nvSpPr>
          <p:spPr>
            <a:xfrm>
              <a:off x="3440706" y="3859066"/>
              <a:ext cx="42537" cy="91471"/>
            </a:xfrm>
            <a:custGeom>
              <a:avLst/>
              <a:gdLst/>
              <a:ahLst/>
              <a:cxnLst/>
              <a:rect l="l" t="t" r="r" b="b"/>
              <a:pathLst>
                <a:path w="1004" h="2159" extrusionOk="0">
                  <a:moveTo>
                    <a:pt x="335" y="0"/>
                  </a:moveTo>
                  <a:lnTo>
                    <a:pt x="1" y="122"/>
                  </a:lnTo>
                  <a:lnTo>
                    <a:pt x="639" y="2158"/>
                  </a:lnTo>
                  <a:lnTo>
                    <a:pt x="1004" y="2067"/>
                  </a:lnTo>
                  <a:lnTo>
                    <a:pt x="335" y="0"/>
                  </a:lnTo>
                  <a:close/>
                </a:path>
              </a:pathLst>
            </a:custGeom>
            <a:solidFill>
              <a:srgbClr val="89E2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071" name="Google Shape;2071;p62"/>
            <p:cNvGrpSpPr/>
            <p:nvPr/>
          </p:nvGrpSpPr>
          <p:grpSpPr>
            <a:xfrm>
              <a:off x="3974478" y="4717611"/>
              <a:ext cx="1019998" cy="342604"/>
              <a:chOff x="3994466" y="4717544"/>
              <a:chExt cx="1019998" cy="319922"/>
            </a:xfrm>
          </p:grpSpPr>
          <p:sp>
            <p:nvSpPr>
              <p:cNvPr id="2072" name="Google Shape;2072;p62"/>
              <p:cNvSpPr/>
              <p:nvPr/>
            </p:nvSpPr>
            <p:spPr>
              <a:xfrm>
                <a:off x="4148180" y="4783682"/>
                <a:ext cx="103885" cy="121213"/>
              </a:xfrm>
              <a:custGeom>
                <a:avLst/>
                <a:gdLst/>
                <a:ahLst/>
                <a:cxnLst/>
                <a:rect l="l" t="t" r="r" b="b"/>
                <a:pathLst>
                  <a:path w="2452" h="2861" extrusionOk="0">
                    <a:moveTo>
                      <a:pt x="1798" y="0"/>
                    </a:moveTo>
                    <a:cubicBezTo>
                      <a:pt x="1793" y="0"/>
                      <a:pt x="1788" y="1"/>
                      <a:pt x="1783" y="1"/>
                    </a:cubicBezTo>
                    <a:cubicBezTo>
                      <a:pt x="1266" y="32"/>
                      <a:pt x="1996" y="2007"/>
                      <a:pt x="1996" y="2007"/>
                    </a:cubicBezTo>
                    <a:cubicBezTo>
                      <a:pt x="1996" y="2007"/>
                      <a:pt x="1433" y="882"/>
                      <a:pt x="1097" y="882"/>
                    </a:cubicBezTo>
                    <a:cubicBezTo>
                      <a:pt x="1093" y="882"/>
                      <a:pt x="1088" y="882"/>
                      <a:pt x="1084" y="883"/>
                    </a:cubicBezTo>
                    <a:cubicBezTo>
                      <a:pt x="780" y="913"/>
                      <a:pt x="1449" y="2099"/>
                      <a:pt x="1449" y="2099"/>
                    </a:cubicBezTo>
                    <a:cubicBezTo>
                      <a:pt x="1449" y="2099"/>
                      <a:pt x="996" y="1601"/>
                      <a:pt x="599" y="1601"/>
                    </a:cubicBezTo>
                    <a:cubicBezTo>
                      <a:pt x="536" y="1601"/>
                      <a:pt x="474" y="1613"/>
                      <a:pt x="415" y="1643"/>
                    </a:cubicBezTo>
                    <a:cubicBezTo>
                      <a:pt x="1" y="1836"/>
                      <a:pt x="1171" y="2860"/>
                      <a:pt x="2164" y="2860"/>
                    </a:cubicBezTo>
                    <a:cubicBezTo>
                      <a:pt x="2262" y="2860"/>
                      <a:pt x="2359" y="2850"/>
                      <a:pt x="2452" y="2828"/>
                    </a:cubicBezTo>
                    <a:cubicBezTo>
                      <a:pt x="2452" y="2828"/>
                      <a:pt x="2273" y="0"/>
                      <a:pt x="1798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3" name="Google Shape;2073;p62"/>
              <p:cNvSpPr/>
              <p:nvPr/>
            </p:nvSpPr>
            <p:spPr>
              <a:xfrm>
                <a:off x="4613940" y="4717544"/>
                <a:ext cx="182900" cy="179553"/>
              </a:xfrm>
              <a:custGeom>
                <a:avLst/>
                <a:gdLst/>
                <a:ahLst/>
                <a:cxnLst/>
                <a:rect l="l" t="t" r="r" b="b"/>
                <a:pathLst>
                  <a:path w="4317" h="4238" extrusionOk="0">
                    <a:moveTo>
                      <a:pt x="2164" y="1"/>
                    </a:moveTo>
                    <a:cubicBezTo>
                      <a:pt x="1700" y="1"/>
                      <a:pt x="1185" y="681"/>
                      <a:pt x="1185" y="681"/>
                    </a:cubicBezTo>
                    <a:lnTo>
                      <a:pt x="0" y="2839"/>
                    </a:lnTo>
                    <a:lnTo>
                      <a:pt x="1581" y="4237"/>
                    </a:lnTo>
                    <a:cubicBezTo>
                      <a:pt x="1581" y="4237"/>
                      <a:pt x="4316" y="3660"/>
                      <a:pt x="3982" y="3356"/>
                    </a:cubicBezTo>
                    <a:cubicBezTo>
                      <a:pt x="3928" y="3307"/>
                      <a:pt x="3856" y="3286"/>
                      <a:pt x="3773" y="3286"/>
                    </a:cubicBezTo>
                    <a:cubicBezTo>
                      <a:pt x="3341" y="3286"/>
                      <a:pt x="2614" y="3842"/>
                      <a:pt x="2614" y="3842"/>
                    </a:cubicBezTo>
                    <a:cubicBezTo>
                      <a:pt x="2614" y="3842"/>
                      <a:pt x="3678" y="2322"/>
                      <a:pt x="3435" y="2201"/>
                    </a:cubicBezTo>
                    <a:cubicBezTo>
                      <a:pt x="3422" y="2193"/>
                      <a:pt x="3407" y="2190"/>
                      <a:pt x="3390" y="2190"/>
                    </a:cubicBezTo>
                    <a:cubicBezTo>
                      <a:pt x="3054" y="2190"/>
                      <a:pt x="2006" y="3568"/>
                      <a:pt x="2006" y="3568"/>
                    </a:cubicBezTo>
                    <a:cubicBezTo>
                      <a:pt x="2006" y="3568"/>
                      <a:pt x="3070" y="1198"/>
                      <a:pt x="2614" y="316"/>
                    </a:cubicBezTo>
                    <a:cubicBezTo>
                      <a:pt x="2487" y="86"/>
                      <a:pt x="2329" y="1"/>
                      <a:pt x="2164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4" name="Google Shape;2074;p62"/>
              <p:cNvSpPr/>
              <p:nvPr/>
            </p:nvSpPr>
            <p:spPr>
              <a:xfrm>
                <a:off x="3994466" y="4862276"/>
                <a:ext cx="1019998" cy="175190"/>
              </a:xfrm>
              <a:custGeom>
                <a:avLst/>
                <a:gdLst/>
                <a:ahLst/>
                <a:cxnLst/>
                <a:rect l="l" t="t" r="r" b="b"/>
                <a:pathLst>
                  <a:path w="24075" h="4135" extrusionOk="0">
                    <a:moveTo>
                      <a:pt x="12037" y="0"/>
                    </a:moveTo>
                    <a:cubicBezTo>
                      <a:pt x="5381" y="0"/>
                      <a:pt x="1" y="912"/>
                      <a:pt x="1" y="2067"/>
                    </a:cubicBezTo>
                    <a:cubicBezTo>
                      <a:pt x="1" y="3222"/>
                      <a:pt x="5381" y="4134"/>
                      <a:pt x="12037" y="4134"/>
                    </a:cubicBezTo>
                    <a:cubicBezTo>
                      <a:pt x="18694" y="4134"/>
                      <a:pt x="24074" y="3222"/>
                      <a:pt x="24074" y="2067"/>
                    </a:cubicBezTo>
                    <a:cubicBezTo>
                      <a:pt x="24074" y="912"/>
                      <a:pt x="18694" y="0"/>
                      <a:pt x="12037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075" name="Google Shape;2075;p62"/>
            <p:cNvSpPr/>
            <p:nvPr/>
          </p:nvSpPr>
          <p:spPr>
            <a:xfrm>
              <a:off x="4633218" y="3825425"/>
              <a:ext cx="118544" cy="224632"/>
            </a:xfrm>
            <a:custGeom>
              <a:avLst/>
              <a:gdLst/>
              <a:ahLst/>
              <a:cxnLst/>
              <a:rect l="l" t="t" r="r" b="b"/>
              <a:pathLst>
                <a:path w="2798" h="5302" extrusionOk="0">
                  <a:moveTo>
                    <a:pt x="1254" y="1"/>
                  </a:moveTo>
                  <a:cubicBezTo>
                    <a:pt x="904" y="1"/>
                    <a:pt x="654" y="176"/>
                    <a:pt x="457" y="429"/>
                  </a:cubicBezTo>
                  <a:cubicBezTo>
                    <a:pt x="92" y="977"/>
                    <a:pt x="1" y="1888"/>
                    <a:pt x="183" y="2405"/>
                  </a:cubicBezTo>
                  <a:cubicBezTo>
                    <a:pt x="427" y="3104"/>
                    <a:pt x="943" y="3560"/>
                    <a:pt x="1095" y="4320"/>
                  </a:cubicBezTo>
                  <a:cubicBezTo>
                    <a:pt x="1209" y="4745"/>
                    <a:pt x="1295" y="5302"/>
                    <a:pt x="1799" y="5302"/>
                  </a:cubicBezTo>
                  <a:cubicBezTo>
                    <a:pt x="1836" y="5302"/>
                    <a:pt x="1875" y="5299"/>
                    <a:pt x="1916" y="5293"/>
                  </a:cubicBezTo>
                  <a:cubicBezTo>
                    <a:pt x="2311" y="5232"/>
                    <a:pt x="2554" y="4837"/>
                    <a:pt x="2615" y="4442"/>
                  </a:cubicBezTo>
                  <a:cubicBezTo>
                    <a:pt x="2676" y="3986"/>
                    <a:pt x="2615" y="3469"/>
                    <a:pt x="2585" y="2983"/>
                  </a:cubicBezTo>
                  <a:cubicBezTo>
                    <a:pt x="2554" y="2071"/>
                    <a:pt x="2797" y="1311"/>
                    <a:pt x="2189" y="521"/>
                  </a:cubicBezTo>
                  <a:cubicBezTo>
                    <a:pt x="1977" y="247"/>
                    <a:pt x="1673" y="4"/>
                    <a:pt x="1338" y="4"/>
                  </a:cubicBezTo>
                  <a:cubicBezTo>
                    <a:pt x="1310" y="2"/>
                    <a:pt x="1281" y="1"/>
                    <a:pt x="1254" y="1"/>
                  </a:cubicBezTo>
                  <a:close/>
                </a:path>
              </a:pathLst>
            </a:custGeom>
            <a:solidFill>
              <a:srgbClr val="FF796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6" name="Google Shape;2076;p62"/>
            <p:cNvSpPr/>
            <p:nvPr/>
          </p:nvSpPr>
          <p:spPr>
            <a:xfrm>
              <a:off x="4236604" y="4679412"/>
              <a:ext cx="476507" cy="347752"/>
            </a:xfrm>
            <a:custGeom>
              <a:avLst/>
              <a:gdLst/>
              <a:ahLst/>
              <a:cxnLst/>
              <a:rect l="l" t="t" r="r" b="b"/>
              <a:pathLst>
                <a:path w="11247" h="8208" extrusionOk="0">
                  <a:moveTo>
                    <a:pt x="10243" y="0"/>
                  </a:moveTo>
                  <a:lnTo>
                    <a:pt x="0" y="3982"/>
                  </a:lnTo>
                  <a:lnTo>
                    <a:pt x="1368" y="8207"/>
                  </a:lnTo>
                  <a:lnTo>
                    <a:pt x="11247" y="1763"/>
                  </a:lnTo>
                  <a:lnTo>
                    <a:pt x="10243" y="0"/>
                  </a:lnTo>
                  <a:close/>
                </a:path>
              </a:pathLst>
            </a:custGeom>
            <a:solidFill>
              <a:srgbClr val="7C37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7" name="Google Shape;2077;p62"/>
            <p:cNvSpPr/>
            <p:nvPr/>
          </p:nvSpPr>
          <p:spPr>
            <a:xfrm>
              <a:off x="4187668" y="4839100"/>
              <a:ext cx="168707" cy="191925"/>
            </a:xfrm>
            <a:custGeom>
              <a:avLst/>
              <a:gdLst/>
              <a:ahLst/>
              <a:cxnLst/>
              <a:rect l="l" t="t" r="r" b="b"/>
              <a:pathLst>
                <a:path w="3982" h="4530" extrusionOk="0">
                  <a:moveTo>
                    <a:pt x="2006" y="0"/>
                  </a:moveTo>
                  <a:cubicBezTo>
                    <a:pt x="912" y="0"/>
                    <a:pt x="0" y="1003"/>
                    <a:pt x="0" y="2280"/>
                  </a:cubicBezTo>
                  <a:cubicBezTo>
                    <a:pt x="0" y="3526"/>
                    <a:pt x="912" y="4529"/>
                    <a:pt x="2006" y="4529"/>
                  </a:cubicBezTo>
                  <a:cubicBezTo>
                    <a:pt x="3100" y="4529"/>
                    <a:pt x="3982" y="3526"/>
                    <a:pt x="3982" y="2280"/>
                  </a:cubicBezTo>
                  <a:cubicBezTo>
                    <a:pt x="3982" y="1034"/>
                    <a:pt x="3100" y="0"/>
                    <a:pt x="2006" y="0"/>
                  </a:cubicBezTo>
                  <a:close/>
                </a:path>
              </a:pathLst>
            </a:custGeom>
            <a:solidFill>
              <a:srgbClr val="D47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8" name="Google Shape;2078;p62"/>
            <p:cNvSpPr/>
            <p:nvPr/>
          </p:nvSpPr>
          <p:spPr>
            <a:xfrm>
              <a:off x="4210843" y="4882867"/>
              <a:ext cx="118502" cy="97911"/>
            </a:xfrm>
            <a:custGeom>
              <a:avLst/>
              <a:gdLst/>
              <a:ahLst/>
              <a:cxnLst/>
              <a:rect l="l" t="t" r="r" b="b"/>
              <a:pathLst>
                <a:path w="2797" h="2311" fill="none" extrusionOk="0">
                  <a:moveTo>
                    <a:pt x="1155" y="1065"/>
                  </a:moveTo>
                  <a:cubicBezTo>
                    <a:pt x="1429" y="882"/>
                    <a:pt x="1794" y="1034"/>
                    <a:pt x="1885" y="1308"/>
                  </a:cubicBezTo>
                  <a:cubicBezTo>
                    <a:pt x="1885" y="1369"/>
                    <a:pt x="1885" y="1399"/>
                    <a:pt x="1885" y="1460"/>
                  </a:cubicBezTo>
                  <a:cubicBezTo>
                    <a:pt x="1854" y="1490"/>
                    <a:pt x="1824" y="1551"/>
                    <a:pt x="1763" y="1581"/>
                  </a:cubicBezTo>
                  <a:cubicBezTo>
                    <a:pt x="1520" y="1703"/>
                    <a:pt x="1155" y="1642"/>
                    <a:pt x="1003" y="1399"/>
                  </a:cubicBezTo>
                  <a:cubicBezTo>
                    <a:pt x="912" y="1277"/>
                    <a:pt x="882" y="1156"/>
                    <a:pt x="912" y="1034"/>
                  </a:cubicBezTo>
                  <a:cubicBezTo>
                    <a:pt x="942" y="852"/>
                    <a:pt x="1064" y="730"/>
                    <a:pt x="1246" y="669"/>
                  </a:cubicBezTo>
                  <a:cubicBezTo>
                    <a:pt x="1611" y="487"/>
                    <a:pt x="2097" y="669"/>
                    <a:pt x="2280" y="1065"/>
                  </a:cubicBezTo>
                  <a:cubicBezTo>
                    <a:pt x="2432" y="1429"/>
                    <a:pt x="2280" y="1916"/>
                    <a:pt x="1915" y="2128"/>
                  </a:cubicBezTo>
                  <a:cubicBezTo>
                    <a:pt x="1581" y="2311"/>
                    <a:pt x="1155" y="2250"/>
                    <a:pt x="821" y="2098"/>
                  </a:cubicBezTo>
                  <a:cubicBezTo>
                    <a:pt x="578" y="2007"/>
                    <a:pt x="365" y="1855"/>
                    <a:pt x="243" y="1672"/>
                  </a:cubicBezTo>
                  <a:cubicBezTo>
                    <a:pt x="0" y="1308"/>
                    <a:pt x="61" y="791"/>
                    <a:pt x="365" y="457"/>
                  </a:cubicBezTo>
                  <a:cubicBezTo>
                    <a:pt x="638" y="153"/>
                    <a:pt x="1125" y="1"/>
                    <a:pt x="1550" y="62"/>
                  </a:cubicBezTo>
                  <a:cubicBezTo>
                    <a:pt x="1915" y="122"/>
                    <a:pt x="2249" y="274"/>
                    <a:pt x="2462" y="548"/>
                  </a:cubicBezTo>
                  <a:cubicBezTo>
                    <a:pt x="2736" y="852"/>
                    <a:pt x="2797" y="1217"/>
                    <a:pt x="2736" y="1581"/>
                  </a:cubicBezTo>
                </a:path>
              </a:pathLst>
            </a:custGeom>
            <a:noFill/>
            <a:ln w="2275" cap="flat" cmpd="sng">
              <a:solidFill>
                <a:srgbClr val="FFE17B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9" name="Google Shape;2079;p62"/>
            <p:cNvSpPr/>
            <p:nvPr/>
          </p:nvSpPr>
          <p:spPr>
            <a:xfrm>
              <a:off x="4257195" y="4679412"/>
              <a:ext cx="434013" cy="347752"/>
            </a:xfrm>
            <a:custGeom>
              <a:avLst/>
              <a:gdLst/>
              <a:ahLst/>
              <a:cxnLst/>
              <a:rect l="l" t="t" r="r" b="b"/>
              <a:pathLst>
                <a:path w="10244" h="8208" extrusionOk="0">
                  <a:moveTo>
                    <a:pt x="0" y="0"/>
                  </a:moveTo>
                  <a:lnTo>
                    <a:pt x="2310" y="3769"/>
                  </a:lnTo>
                  <a:lnTo>
                    <a:pt x="8876" y="8207"/>
                  </a:lnTo>
                  <a:lnTo>
                    <a:pt x="10244" y="39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47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0" name="Google Shape;2080;p62"/>
            <p:cNvSpPr/>
            <p:nvPr/>
          </p:nvSpPr>
          <p:spPr>
            <a:xfrm>
              <a:off x="4571402" y="4839100"/>
              <a:ext cx="168750" cy="191925"/>
            </a:xfrm>
            <a:custGeom>
              <a:avLst/>
              <a:gdLst/>
              <a:ahLst/>
              <a:cxnLst/>
              <a:rect l="l" t="t" r="r" b="b"/>
              <a:pathLst>
                <a:path w="3983" h="4530" extrusionOk="0">
                  <a:moveTo>
                    <a:pt x="2007" y="0"/>
                  </a:moveTo>
                  <a:cubicBezTo>
                    <a:pt x="913" y="0"/>
                    <a:pt x="1" y="1034"/>
                    <a:pt x="1" y="2280"/>
                  </a:cubicBezTo>
                  <a:cubicBezTo>
                    <a:pt x="1" y="3526"/>
                    <a:pt x="913" y="4529"/>
                    <a:pt x="2007" y="4529"/>
                  </a:cubicBezTo>
                  <a:cubicBezTo>
                    <a:pt x="3101" y="4529"/>
                    <a:pt x="3983" y="3526"/>
                    <a:pt x="3983" y="2280"/>
                  </a:cubicBezTo>
                  <a:cubicBezTo>
                    <a:pt x="3983" y="1003"/>
                    <a:pt x="3101" y="0"/>
                    <a:pt x="2007" y="0"/>
                  </a:cubicBezTo>
                  <a:close/>
                </a:path>
              </a:pathLst>
            </a:custGeom>
            <a:solidFill>
              <a:srgbClr val="D47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1" name="Google Shape;2081;p62"/>
            <p:cNvSpPr/>
            <p:nvPr/>
          </p:nvSpPr>
          <p:spPr>
            <a:xfrm>
              <a:off x="4598475" y="4882867"/>
              <a:ext cx="119815" cy="97911"/>
            </a:xfrm>
            <a:custGeom>
              <a:avLst/>
              <a:gdLst/>
              <a:ahLst/>
              <a:cxnLst/>
              <a:rect l="l" t="t" r="r" b="b"/>
              <a:pathLst>
                <a:path w="2828" h="2311" fill="none" extrusionOk="0">
                  <a:moveTo>
                    <a:pt x="1642" y="1065"/>
                  </a:moveTo>
                  <a:cubicBezTo>
                    <a:pt x="1398" y="882"/>
                    <a:pt x="1034" y="1034"/>
                    <a:pt x="943" y="1308"/>
                  </a:cubicBezTo>
                  <a:cubicBezTo>
                    <a:pt x="912" y="1369"/>
                    <a:pt x="912" y="1399"/>
                    <a:pt x="912" y="1460"/>
                  </a:cubicBezTo>
                  <a:cubicBezTo>
                    <a:pt x="943" y="1490"/>
                    <a:pt x="1003" y="1551"/>
                    <a:pt x="1034" y="1581"/>
                  </a:cubicBezTo>
                  <a:cubicBezTo>
                    <a:pt x="1277" y="1703"/>
                    <a:pt x="1642" y="1642"/>
                    <a:pt x="1824" y="1399"/>
                  </a:cubicBezTo>
                  <a:cubicBezTo>
                    <a:pt x="1885" y="1277"/>
                    <a:pt x="1915" y="1156"/>
                    <a:pt x="1885" y="1034"/>
                  </a:cubicBezTo>
                  <a:cubicBezTo>
                    <a:pt x="1854" y="852"/>
                    <a:pt x="1733" y="730"/>
                    <a:pt x="1581" y="669"/>
                  </a:cubicBezTo>
                  <a:cubicBezTo>
                    <a:pt x="1186" y="487"/>
                    <a:pt x="699" y="669"/>
                    <a:pt x="547" y="1065"/>
                  </a:cubicBezTo>
                  <a:cubicBezTo>
                    <a:pt x="365" y="1429"/>
                    <a:pt x="517" y="1916"/>
                    <a:pt x="882" y="2128"/>
                  </a:cubicBezTo>
                  <a:cubicBezTo>
                    <a:pt x="1216" y="2311"/>
                    <a:pt x="1642" y="2250"/>
                    <a:pt x="2006" y="2098"/>
                  </a:cubicBezTo>
                  <a:cubicBezTo>
                    <a:pt x="2219" y="2007"/>
                    <a:pt x="2432" y="1855"/>
                    <a:pt x="2554" y="1672"/>
                  </a:cubicBezTo>
                  <a:cubicBezTo>
                    <a:pt x="2827" y="1308"/>
                    <a:pt x="2736" y="791"/>
                    <a:pt x="2462" y="457"/>
                  </a:cubicBezTo>
                  <a:cubicBezTo>
                    <a:pt x="2158" y="153"/>
                    <a:pt x="1702" y="1"/>
                    <a:pt x="1247" y="62"/>
                  </a:cubicBezTo>
                  <a:cubicBezTo>
                    <a:pt x="912" y="122"/>
                    <a:pt x="578" y="274"/>
                    <a:pt x="335" y="548"/>
                  </a:cubicBezTo>
                  <a:cubicBezTo>
                    <a:pt x="91" y="852"/>
                    <a:pt x="0" y="1217"/>
                    <a:pt x="61" y="1581"/>
                  </a:cubicBezTo>
                </a:path>
              </a:pathLst>
            </a:custGeom>
            <a:noFill/>
            <a:ln w="2275" cap="flat" cmpd="sng">
              <a:solidFill>
                <a:srgbClr val="FFE17B"/>
              </a:solidFill>
              <a:prstDash val="solid"/>
              <a:miter lim="3039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2" name="Google Shape;2082;p62"/>
            <p:cNvSpPr/>
            <p:nvPr/>
          </p:nvSpPr>
          <p:spPr>
            <a:xfrm>
              <a:off x="4152883" y="3768905"/>
              <a:ext cx="605304" cy="1088040"/>
            </a:xfrm>
            <a:custGeom>
              <a:avLst/>
              <a:gdLst/>
              <a:ahLst/>
              <a:cxnLst/>
              <a:rect l="l" t="t" r="r" b="b"/>
              <a:pathLst>
                <a:path w="14287" h="25681" extrusionOk="0">
                  <a:moveTo>
                    <a:pt x="8359" y="1"/>
                  </a:moveTo>
                  <a:cubicBezTo>
                    <a:pt x="8086" y="1"/>
                    <a:pt x="7842" y="183"/>
                    <a:pt x="7630" y="365"/>
                  </a:cubicBezTo>
                  <a:cubicBezTo>
                    <a:pt x="7022" y="912"/>
                    <a:pt x="6596" y="1642"/>
                    <a:pt x="6383" y="2432"/>
                  </a:cubicBezTo>
                  <a:cubicBezTo>
                    <a:pt x="6110" y="3344"/>
                    <a:pt x="6262" y="4226"/>
                    <a:pt x="6201" y="5168"/>
                  </a:cubicBezTo>
                  <a:cubicBezTo>
                    <a:pt x="6110" y="6080"/>
                    <a:pt x="5745" y="6961"/>
                    <a:pt x="5441" y="7812"/>
                  </a:cubicBezTo>
                  <a:cubicBezTo>
                    <a:pt x="5016" y="8998"/>
                    <a:pt x="4864" y="10305"/>
                    <a:pt x="4985" y="11551"/>
                  </a:cubicBezTo>
                  <a:cubicBezTo>
                    <a:pt x="5107" y="12675"/>
                    <a:pt x="5472" y="13800"/>
                    <a:pt x="5168" y="14864"/>
                  </a:cubicBezTo>
                  <a:cubicBezTo>
                    <a:pt x="5107" y="15077"/>
                    <a:pt x="5016" y="15290"/>
                    <a:pt x="4864" y="15441"/>
                  </a:cubicBezTo>
                  <a:cubicBezTo>
                    <a:pt x="4680" y="15625"/>
                    <a:pt x="4495" y="15701"/>
                    <a:pt x="4319" y="15701"/>
                  </a:cubicBezTo>
                  <a:cubicBezTo>
                    <a:pt x="3853" y="15701"/>
                    <a:pt x="3454" y="15167"/>
                    <a:pt x="3344" y="14682"/>
                  </a:cubicBezTo>
                  <a:cubicBezTo>
                    <a:pt x="3192" y="13983"/>
                    <a:pt x="3222" y="13253"/>
                    <a:pt x="3222" y="12524"/>
                  </a:cubicBezTo>
                  <a:cubicBezTo>
                    <a:pt x="3253" y="12040"/>
                    <a:pt x="3553" y="9423"/>
                    <a:pt x="2630" y="9423"/>
                  </a:cubicBezTo>
                  <a:cubicBezTo>
                    <a:pt x="2625" y="9423"/>
                    <a:pt x="2620" y="9423"/>
                    <a:pt x="2614" y="9423"/>
                  </a:cubicBezTo>
                  <a:cubicBezTo>
                    <a:pt x="2189" y="9454"/>
                    <a:pt x="1946" y="9849"/>
                    <a:pt x="1824" y="10213"/>
                  </a:cubicBezTo>
                  <a:cubicBezTo>
                    <a:pt x="1581" y="11004"/>
                    <a:pt x="1672" y="11855"/>
                    <a:pt x="1490" y="12675"/>
                  </a:cubicBezTo>
                  <a:cubicBezTo>
                    <a:pt x="1307" y="13375"/>
                    <a:pt x="943" y="14013"/>
                    <a:pt x="669" y="14682"/>
                  </a:cubicBezTo>
                  <a:cubicBezTo>
                    <a:pt x="0" y="16384"/>
                    <a:pt x="122" y="21490"/>
                    <a:pt x="1976" y="23344"/>
                  </a:cubicBezTo>
                  <a:cubicBezTo>
                    <a:pt x="2675" y="24043"/>
                    <a:pt x="3587" y="24834"/>
                    <a:pt x="4529" y="25138"/>
                  </a:cubicBezTo>
                  <a:cubicBezTo>
                    <a:pt x="5582" y="25504"/>
                    <a:pt x="6601" y="25681"/>
                    <a:pt x="7663" y="25681"/>
                  </a:cubicBezTo>
                  <a:cubicBezTo>
                    <a:pt x="8011" y="25681"/>
                    <a:pt x="8364" y="25662"/>
                    <a:pt x="8724" y="25624"/>
                  </a:cubicBezTo>
                  <a:lnTo>
                    <a:pt x="9058" y="25594"/>
                  </a:lnTo>
                  <a:cubicBezTo>
                    <a:pt x="10973" y="25411"/>
                    <a:pt x="13192" y="24651"/>
                    <a:pt x="13587" y="22189"/>
                  </a:cubicBezTo>
                  <a:cubicBezTo>
                    <a:pt x="14286" y="17752"/>
                    <a:pt x="13587" y="15411"/>
                    <a:pt x="11277" y="15198"/>
                  </a:cubicBezTo>
                  <a:cubicBezTo>
                    <a:pt x="9697" y="15046"/>
                    <a:pt x="10213" y="12706"/>
                    <a:pt x="10335" y="11703"/>
                  </a:cubicBezTo>
                  <a:cubicBezTo>
                    <a:pt x="10517" y="10183"/>
                    <a:pt x="10973" y="8724"/>
                    <a:pt x="11064" y="7174"/>
                  </a:cubicBezTo>
                  <a:cubicBezTo>
                    <a:pt x="11092" y="6335"/>
                    <a:pt x="10966" y="4392"/>
                    <a:pt x="9811" y="4392"/>
                  </a:cubicBezTo>
                  <a:cubicBezTo>
                    <a:pt x="9710" y="4392"/>
                    <a:pt x="9601" y="4407"/>
                    <a:pt x="9484" y="4438"/>
                  </a:cubicBezTo>
                  <a:cubicBezTo>
                    <a:pt x="8610" y="4679"/>
                    <a:pt x="9230" y="8269"/>
                    <a:pt x="8173" y="8269"/>
                  </a:cubicBezTo>
                  <a:cubicBezTo>
                    <a:pt x="8164" y="8269"/>
                    <a:pt x="8155" y="8269"/>
                    <a:pt x="8146" y="8268"/>
                  </a:cubicBezTo>
                  <a:cubicBezTo>
                    <a:pt x="7417" y="8207"/>
                    <a:pt x="8906" y="1976"/>
                    <a:pt x="8967" y="1277"/>
                  </a:cubicBezTo>
                  <a:cubicBezTo>
                    <a:pt x="8997" y="821"/>
                    <a:pt x="8997" y="1"/>
                    <a:pt x="8359" y="1"/>
                  </a:cubicBezTo>
                  <a:close/>
                </a:path>
              </a:pathLst>
            </a:custGeom>
            <a:solidFill>
              <a:srgbClr val="EF69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3" name="Google Shape;2083;p62"/>
            <p:cNvSpPr/>
            <p:nvPr/>
          </p:nvSpPr>
          <p:spPr>
            <a:xfrm>
              <a:off x="4326722" y="4593022"/>
              <a:ext cx="289794" cy="228318"/>
            </a:xfrm>
            <a:custGeom>
              <a:avLst/>
              <a:gdLst/>
              <a:ahLst/>
              <a:cxnLst/>
              <a:rect l="l" t="t" r="r" b="b"/>
              <a:pathLst>
                <a:path w="6840" h="5389" extrusionOk="0">
                  <a:moveTo>
                    <a:pt x="4057" y="1"/>
                  </a:moveTo>
                  <a:cubicBezTo>
                    <a:pt x="3812" y="1"/>
                    <a:pt x="3571" y="72"/>
                    <a:pt x="3375" y="215"/>
                  </a:cubicBezTo>
                  <a:cubicBezTo>
                    <a:pt x="2858" y="550"/>
                    <a:pt x="2676" y="1188"/>
                    <a:pt x="2311" y="1674"/>
                  </a:cubicBezTo>
                  <a:cubicBezTo>
                    <a:pt x="1946" y="2100"/>
                    <a:pt x="1399" y="2374"/>
                    <a:pt x="882" y="2617"/>
                  </a:cubicBezTo>
                  <a:cubicBezTo>
                    <a:pt x="578" y="2738"/>
                    <a:pt x="274" y="2890"/>
                    <a:pt x="122" y="3194"/>
                  </a:cubicBezTo>
                  <a:cubicBezTo>
                    <a:pt x="1" y="3468"/>
                    <a:pt x="62" y="3833"/>
                    <a:pt x="244" y="4076"/>
                  </a:cubicBezTo>
                  <a:cubicBezTo>
                    <a:pt x="891" y="5035"/>
                    <a:pt x="2127" y="5388"/>
                    <a:pt x="3304" y="5388"/>
                  </a:cubicBezTo>
                  <a:cubicBezTo>
                    <a:pt x="3731" y="5388"/>
                    <a:pt x="4150" y="5342"/>
                    <a:pt x="4530" y="5261"/>
                  </a:cubicBezTo>
                  <a:cubicBezTo>
                    <a:pt x="5320" y="5079"/>
                    <a:pt x="6840" y="4623"/>
                    <a:pt x="6779" y="3589"/>
                  </a:cubicBezTo>
                  <a:cubicBezTo>
                    <a:pt x="6749" y="2981"/>
                    <a:pt x="6141" y="2617"/>
                    <a:pt x="5806" y="2130"/>
                  </a:cubicBezTo>
                  <a:cubicBezTo>
                    <a:pt x="5442" y="1583"/>
                    <a:pt x="5411" y="823"/>
                    <a:pt x="4955" y="367"/>
                  </a:cubicBezTo>
                  <a:cubicBezTo>
                    <a:pt x="4713" y="125"/>
                    <a:pt x="4382" y="1"/>
                    <a:pt x="4057" y="1"/>
                  </a:cubicBezTo>
                  <a:close/>
                </a:path>
              </a:pathLst>
            </a:custGeom>
            <a:solidFill>
              <a:srgbClr val="FFE17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4" name="Google Shape;2084;p62"/>
            <p:cNvSpPr/>
            <p:nvPr/>
          </p:nvSpPr>
          <p:spPr>
            <a:xfrm>
              <a:off x="4621651" y="4839100"/>
              <a:ext cx="127526" cy="193111"/>
            </a:xfrm>
            <a:custGeom>
              <a:avLst/>
              <a:gdLst/>
              <a:ahLst/>
              <a:cxnLst/>
              <a:rect l="l" t="t" r="r" b="b"/>
              <a:pathLst>
                <a:path w="3010" h="4558" extrusionOk="0">
                  <a:moveTo>
                    <a:pt x="1003" y="0"/>
                  </a:moveTo>
                  <a:cubicBezTo>
                    <a:pt x="1004" y="0"/>
                    <a:pt x="3009" y="2675"/>
                    <a:pt x="0" y="4347"/>
                  </a:cubicBezTo>
                  <a:cubicBezTo>
                    <a:pt x="236" y="4496"/>
                    <a:pt x="487" y="4558"/>
                    <a:pt x="736" y="4558"/>
                  </a:cubicBezTo>
                  <a:cubicBezTo>
                    <a:pt x="1452" y="4558"/>
                    <a:pt x="2146" y="4046"/>
                    <a:pt x="2371" y="3617"/>
                  </a:cubicBezTo>
                  <a:cubicBezTo>
                    <a:pt x="2523" y="3435"/>
                    <a:pt x="2736" y="3009"/>
                    <a:pt x="2797" y="2523"/>
                  </a:cubicBezTo>
                  <a:cubicBezTo>
                    <a:pt x="2888" y="1550"/>
                    <a:pt x="2523" y="335"/>
                    <a:pt x="100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5" name="Google Shape;2085;p62"/>
            <p:cNvSpPr/>
            <p:nvPr/>
          </p:nvSpPr>
          <p:spPr>
            <a:xfrm>
              <a:off x="4172203" y="4842956"/>
              <a:ext cx="144261" cy="187434"/>
            </a:xfrm>
            <a:custGeom>
              <a:avLst/>
              <a:gdLst/>
              <a:ahLst/>
              <a:cxnLst/>
              <a:rect l="l" t="t" r="r" b="b"/>
              <a:pathLst>
                <a:path w="3405" h="4424" extrusionOk="0">
                  <a:moveTo>
                    <a:pt x="1824" y="0"/>
                  </a:moveTo>
                  <a:cubicBezTo>
                    <a:pt x="1003" y="152"/>
                    <a:pt x="0" y="1642"/>
                    <a:pt x="517" y="2949"/>
                  </a:cubicBezTo>
                  <a:cubicBezTo>
                    <a:pt x="858" y="3865"/>
                    <a:pt x="1498" y="4423"/>
                    <a:pt x="2301" y="4423"/>
                  </a:cubicBezTo>
                  <a:cubicBezTo>
                    <a:pt x="2643" y="4423"/>
                    <a:pt x="3014" y="4322"/>
                    <a:pt x="3405" y="4104"/>
                  </a:cubicBezTo>
                  <a:cubicBezTo>
                    <a:pt x="912" y="2675"/>
                    <a:pt x="1824" y="1"/>
                    <a:pt x="182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6" name="Google Shape;2086;p62"/>
            <p:cNvSpPr/>
            <p:nvPr/>
          </p:nvSpPr>
          <p:spPr>
            <a:xfrm>
              <a:off x="4517339" y="4925279"/>
              <a:ext cx="36097" cy="25124"/>
            </a:xfrm>
            <a:custGeom>
              <a:avLst/>
              <a:gdLst/>
              <a:ahLst/>
              <a:cxnLst/>
              <a:rect l="l" t="t" r="r" b="b"/>
              <a:pathLst>
                <a:path w="852" h="593" extrusionOk="0">
                  <a:moveTo>
                    <a:pt x="135" y="0"/>
                  </a:moveTo>
                  <a:cubicBezTo>
                    <a:pt x="92" y="0"/>
                    <a:pt x="50" y="26"/>
                    <a:pt x="31" y="64"/>
                  </a:cubicBezTo>
                  <a:cubicBezTo>
                    <a:pt x="0" y="124"/>
                    <a:pt x="0" y="216"/>
                    <a:pt x="61" y="246"/>
                  </a:cubicBezTo>
                  <a:cubicBezTo>
                    <a:pt x="244" y="368"/>
                    <a:pt x="395" y="459"/>
                    <a:pt x="547" y="519"/>
                  </a:cubicBezTo>
                  <a:cubicBezTo>
                    <a:pt x="578" y="550"/>
                    <a:pt x="608" y="550"/>
                    <a:pt x="639" y="580"/>
                  </a:cubicBezTo>
                  <a:cubicBezTo>
                    <a:pt x="655" y="588"/>
                    <a:pt x="673" y="592"/>
                    <a:pt x="692" y="592"/>
                  </a:cubicBezTo>
                  <a:cubicBezTo>
                    <a:pt x="744" y="592"/>
                    <a:pt x="799" y="564"/>
                    <a:pt x="821" y="519"/>
                  </a:cubicBezTo>
                  <a:cubicBezTo>
                    <a:pt x="851" y="459"/>
                    <a:pt x="851" y="368"/>
                    <a:pt x="760" y="337"/>
                  </a:cubicBezTo>
                  <a:cubicBezTo>
                    <a:pt x="608" y="246"/>
                    <a:pt x="456" y="155"/>
                    <a:pt x="274" y="64"/>
                  </a:cubicBezTo>
                  <a:cubicBezTo>
                    <a:pt x="274" y="33"/>
                    <a:pt x="244" y="33"/>
                    <a:pt x="213" y="33"/>
                  </a:cubicBezTo>
                  <a:cubicBezTo>
                    <a:pt x="190" y="10"/>
                    <a:pt x="162" y="0"/>
                    <a:pt x="135" y="0"/>
                  </a:cubicBezTo>
                  <a:close/>
                </a:path>
              </a:pathLst>
            </a:custGeom>
            <a:solidFill>
              <a:srgbClr val="D47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7" name="Google Shape;2087;p62"/>
            <p:cNvSpPr/>
            <p:nvPr/>
          </p:nvSpPr>
          <p:spPr>
            <a:xfrm>
              <a:off x="4523779" y="4881469"/>
              <a:ext cx="36097" cy="25124"/>
            </a:xfrm>
            <a:custGeom>
              <a:avLst/>
              <a:gdLst/>
              <a:ahLst/>
              <a:cxnLst/>
              <a:rect l="l" t="t" r="r" b="b"/>
              <a:pathLst>
                <a:path w="852" h="593" extrusionOk="0">
                  <a:moveTo>
                    <a:pt x="135" y="1"/>
                  </a:moveTo>
                  <a:cubicBezTo>
                    <a:pt x="92" y="1"/>
                    <a:pt x="50" y="27"/>
                    <a:pt x="31" y="64"/>
                  </a:cubicBezTo>
                  <a:cubicBezTo>
                    <a:pt x="0" y="125"/>
                    <a:pt x="0" y="216"/>
                    <a:pt x="61" y="277"/>
                  </a:cubicBezTo>
                  <a:cubicBezTo>
                    <a:pt x="243" y="368"/>
                    <a:pt x="395" y="459"/>
                    <a:pt x="547" y="520"/>
                  </a:cubicBezTo>
                  <a:cubicBezTo>
                    <a:pt x="578" y="550"/>
                    <a:pt x="608" y="550"/>
                    <a:pt x="639" y="581"/>
                  </a:cubicBezTo>
                  <a:cubicBezTo>
                    <a:pt x="655" y="589"/>
                    <a:pt x="673" y="593"/>
                    <a:pt x="692" y="593"/>
                  </a:cubicBezTo>
                  <a:cubicBezTo>
                    <a:pt x="744" y="593"/>
                    <a:pt x="799" y="565"/>
                    <a:pt x="821" y="520"/>
                  </a:cubicBezTo>
                  <a:cubicBezTo>
                    <a:pt x="851" y="459"/>
                    <a:pt x="851" y="368"/>
                    <a:pt x="760" y="338"/>
                  </a:cubicBezTo>
                  <a:cubicBezTo>
                    <a:pt x="608" y="246"/>
                    <a:pt x="456" y="155"/>
                    <a:pt x="274" y="64"/>
                  </a:cubicBezTo>
                  <a:cubicBezTo>
                    <a:pt x="274" y="64"/>
                    <a:pt x="243" y="34"/>
                    <a:pt x="213" y="34"/>
                  </a:cubicBezTo>
                  <a:cubicBezTo>
                    <a:pt x="190" y="10"/>
                    <a:pt x="162" y="1"/>
                    <a:pt x="135" y="1"/>
                  </a:cubicBezTo>
                  <a:close/>
                </a:path>
              </a:pathLst>
            </a:custGeom>
            <a:solidFill>
              <a:srgbClr val="D47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8" name="Google Shape;2088;p62"/>
            <p:cNvSpPr/>
            <p:nvPr/>
          </p:nvSpPr>
          <p:spPr>
            <a:xfrm>
              <a:off x="4452939" y="4868208"/>
              <a:ext cx="37411" cy="25505"/>
            </a:xfrm>
            <a:custGeom>
              <a:avLst/>
              <a:gdLst/>
              <a:ahLst/>
              <a:cxnLst/>
              <a:rect l="l" t="t" r="r" b="b"/>
              <a:pathLst>
                <a:path w="883" h="602" extrusionOk="0">
                  <a:moveTo>
                    <a:pt x="185" y="0"/>
                  </a:moveTo>
                  <a:cubicBezTo>
                    <a:pt x="124" y="0"/>
                    <a:pt x="53" y="29"/>
                    <a:pt x="31" y="73"/>
                  </a:cubicBezTo>
                  <a:cubicBezTo>
                    <a:pt x="1" y="134"/>
                    <a:pt x="31" y="225"/>
                    <a:pt x="92" y="256"/>
                  </a:cubicBezTo>
                  <a:cubicBezTo>
                    <a:pt x="244" y="347"/>
                    <a:pt x="396" y="438"/>
                    <a:pt x="578" y="529"/>
                  </a:cubicBezTo>
                  <a:cubicBezTo>
                    <a:pt x="608" y="559"/>
                    <a:pt x="608" y="559"/>
                    <a:pt x="639" y="590"/>
                  </a:cubicBezTo>
                  <a:cubicBezTo>
                    <a:pt x="655" y="598"/>
                    <a:pt x="674" y="602"/>
                    <a:pt x="693" y="602"/>
                  </a:cubicBezTo>
                  <a:cubicBezTo>
                    <a:pt x="746" y="602"/>
                    <a:pt x="807" y="574"/>
                    <a:pt x="852" y="529"/>
                  </a:cubicBezTo>
                  <a:cubicBezTo>
                    <a:pt x="882" y="468"/>
                    <a:pt x="852" y="377"/>
                    <a:pt x="791" y="347"/>
                  </a:cubicBezTo>
                  <a:cubicBezTo>
                    <a:pt x="639" y="256"/>
                    <a:pt x="457" y="164"/>
                    <a:pt x="305" y="73"/>
                  </a:cubicBezTo>
                  <a:cubicBezTo>
                    <a:pt x="274" y="43"/>
                    <a:pt x="274" y="43"/>
                    <a:pt x="244" y="12"/>
                  </a:cubicBezTo>
                  <a:cubicBezTo>
                    <a:pt x="227" y="4"/>
                    <a:pt x="207" y="0"/>
                    <a:pt x="185" y="0"/>
                  </a:cubicBezTo>
                  <a:close/>
                </a:path>
              </a:pathLst>
            </a:custGeom>
            <a:solidFill>
              <a:srgbClr val="D47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9" name="Google Shape;2089;p62"/>
            <p:cNvSpPr/>
            <p:nvPr/>
          </p:nvSpPr>
          <p:spPr>
            <a:xfrm>
              <a:off x="4549540" y="4856345"/>
              <a:ext cx="36097" cy="24827"/>
            </a:xfrm>
            <a:custGeom>
              <a:avLst/>
              <a:gdLst/>
              <a:ahLst/>
              <a:cxnLst/>
              <a:rect l="l" t="t" r="r" b="b"/>
              <a:pathLst>
                <a:path w="852" h="586" extrusionOk="0">
                  <a:moveTo>
                    <a:pt x="139" y="1"/>
                  </a:moveTo>
                  <a:cubicBezTo>
                    <a:pt x="94" y="1"/>
                    <a:pt x="50" y="22"/>
                    <a:pt x="31" y="80"/>
                  </a:cubicBezTo>
                  <a:cubicBezTo>
                    <a:pt x="0" y="140"/>
                    <a:pt x="0" y="232"/>
                    <a:pt x="91" y="262"/>
                  </a:cubicBezTo>
                  <a:cubicBezTo>
                    <a:pt x="243" y="353"/>
                    <a:pt x="395" y="444"/>
                    <a:pt x="578" y="536"/>
                  </a:cubicBezTo>
                  <a:cubicBezTo>
                    <a:pt x="578" y="536"/>
                    <a:pt x="608" y="566"/>
                    <a:pt x="639" y="566"/>
                  </a:cubicBezTo>
                  <a:cubicBezTo>
                    <a:pt x="664" y="579"/>
                    <a:pt x="694" y="586"/>
                    <a:pt x="723" y="586"/>
                  </a:cubicBezTo>
                  <a:cubicBezTo>
                    <a:pt x="764" y="586"/>
                    <a:pt x="803" y="571"/>
                    <a:pt x="821" y="536"/>
                  </a:cubicBezTo>
                  <a:cubicBezTo>
                    <a:pt x="851" y="444"/>
                    <a:pt x="851" y="353"/>
                    <a:pt x="791" y="323"/>
                  </a:cubicBezTo>
                  <a:cubicBezTo>
                    <a:pt x="608" y="232"/>
                    <a:pt x="456" y="140"/>
                    <a:pt x="304" y="49"/>
                  </a:cubicBezTo>
                  <a:cubicBezTo>
                    <a:pt x="274" y="49"/>
                    <a:pt x="243" y="19"/>
                    <a:pt x="213" y="19"/>
                  </a:cubicBezTo>
                  <a:cubicBezTo>
                    <a:pt x="191" y="8"/>
                    <a:pt x="164" y="1"/>
                    <a:pt x="139" y="1"/>
                  </a:cubicBezTo>
                  <a:close/>
                </a:path>
              </a:pathLst>
            </a:custGeom>
            <a:solidFill>
              <a:srgbClr val="D47A6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0" name="Google Shape;2090;p62"/>
            <p:cNvSpPr/>
            <p:nvPr/>
          </p:nvSpPr>
          <p:spPr>
            <a:xfrm>
              <a:off x="4385869" y="4884986"/>
              <a:ext cx="41859" cy="23260"/>
            </a:xfrm>
            <a:custGeom>
              <a:avLst/>
              <a:gdLst/>
              <a:ahLst/>
              <a:cxnLst/>
              <a:rect l="l" t="t" r="r" b="b"/>
              <a:pathLst>
                <a:path w="988" h="549" extrusionOk="0">
                  <a:moveTo>
                    <a:pt x="757" y="1"/>
                  </a:moveTo>
                  <a:cubicBezTo>
                    <a:pt x="739" y="1"/>
                    <a:pt x="721" y="4"/>
                    <a:pt x="702" y="12"/>
                  </a:cubicBezTo>
                  <a:cubicBezTo>
                    <a:pt x="520" y="103"/>
                    <a:pt x="337" y="194"/>
                    <a:pt x="155" y="315"/>
                  </a:cubicBezTo>
                  <a:cubicBezTo>
                    <a:pt x="1" y="367"/>
                    <a:pt x="86" y="548"/>
                    <a:pt x="207" y="548"/>
                  </a:cubicBezTo>
                  <a:cubicBezTo>
                    <a:pt x="229" y="548"/>
                    <a:pt x="253" y="542"/>
                    <a:pt x="277" y="528"/>
                  </a:cubicBezTo>
                  <a:cubicBezTo>
                    <a:pt x="459" y="437"/>
                    <a:pt x="641" y="346"/>
                    <a:pt x="854" y="255"/>
                  </a:cubicBezTo>
                  <a:cubicBezTo>
                    <a:pt x="988" y="175"/>
                    <a:pt x="887" y="1"/>
                    <a:pt x="757" y="1"/>
                  </a:cubicBezTo>
                  <a:close/>
                </a:path>
              </a:pathLst>
            </a:custGeom>
            <a:solidFill>
              <a:srgbClr val="9247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1" name="Google Shape;2091;p62"/>
            <p:cNvSpPr/>
            <p:nvPr/>
          </p:nvSpPr>
          <p:spPr>
            <a:xfrm>
              <a:off x="4371506" y="4931422"/>
              <a:ext cx="40842" cy="23175"/>
            </a:xfrm>
            <a:custGeom>
              <a:avLst/>
              <a:gdLst/>
              <a:ahLst/>
              <a:cxnLst/>
              <a:rect l="l" t="t" r="r" b="b"/>
              <a:pathLst>
                <a:path w="964" h="547" extrusionOk="0">
                  <a:moveTo>
                    <a:pt x="755" y="0"/>
                  </a:moveTo>
                  <a:cubicBezTo>
                    <a:pt x="740" y="0"/>
                    <a:pt x="723" y="3"/>
                    <a:pt x="707" y="10"/>
                  </a:cubicBezTo>
                  <a:cubicBezTo>
                    <a:pt x="524" y="131"/>
                    <a:pt x="312" y="223"/>
                    <a:pt x="129" y="314"/>
                  </a:cubicBezTo>
                  <a:cubicBezTo>
                    <a:pt x="1" y="365"/>
                    <a:pt x="89" y="547"/>
                    <a:pt x="212" y="547"/>
                  </a:cubicBezTo>
                  <a:cubicBezTo>
                    <a:pt x="234" y="547"/>
                    <a:pt x="258" y="541"/>
                    <a:pt x="281" y="526"/>
                  </a:cubicBezTo>
                  <a:cubicBezTo>
                    <a:pt x="464" y="435"/>
                    <a:pt x="646" y="344"/>
                    <a:pt x="828" y="253"/>
                  </a:cubicBezTo>
                  <a:cubicBezTo>
                    <a:pt x="964" y="199"/>
                    <a:pt x="882" y="0"/>
                    <a:pt x="755" y="0"/>
                  </a:cubicBezTo>
                  <a:close/>
                </a:path>
              </a:pathLst>
            </a:custGeom>
            <a:solidFill>
              <a:srgbClr val="9247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2" name="Google Shape;2092;p62"/>
            <p:cNvSpPr/>
            <p:nvPr/>
          </p:nvSpPr>
          <p:spPr>
            <a:xfrm>
              <a:off x="4342907" y="4859183"/>
              <a:ext cx="33386" cy="19108"/>
            </a:xfrm>
            <a:custGeom>
              <a:avLst/>
              <a:gdLst/>
              <a:ahLst/>
              <a:cxnLst/>
              <a:rect l="l" t="t" r="r" b="b"/>
              <a:pathLst>
                <a:path w="788" h="451" extrusionOk="0">
                  <a:moveTo>
                    <a:pt x="611" y="0"/>
                  </a:moveTo>
                  <a:cubicBezTo>
                    <a:pt x="595" y="0"/>
                    <a:pt x="578" y="4"/>
                    <a:pt x="561" y="13"/>
                  </a:cubicBezTo>
                  <a:cubicBezTo>
                    <a:pt x="409" y="104"/>
                    <a:pt x="257" y="165"/>
                    <a:pt x="105" y="256"/>
                  </a:cubicBezTo>
                  <a:cubicBezTo>
                    <a:pt x="1" y="308"/>
                    <a:pt x="76" y="450"/>
                    <a:pt x="176" y="450"/>
                  </a:cubicBezTo>
                  <a:cubicBezTo>
                    <a:pt x="193" y="450"/>
                    <a:pt x="210" y="447"/>
                    <a:pt x="227" y="438"/>
                  </a:cubicBezTo>
                  <a:cubicBezTo>
                    <a:pt x="379" y="377"/>
                    <a:pt x="531" y="286"/>
                    <a:pt x="683" y="195"/>
                  </a:cubicBezTo>
                  <a:cubicBezTo>
                    <a:pt x="787" y="143"/>
                    <a:pt x="712" y="0"/>
                    <a:pt x="611" y="0"/>
                  </a:cubicBezTo>
                  <a:close/>
                </a:path>
              </a:pathLst>
            </a:custGeom>
            <a:solidFill>
              <a:srgbClr val="9247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3" name="Google Shape;2093;p62"/>
            <p:cNvSpPr/>
            <p:nvPr/>
          </p:nvSpPr>
          <p:spPr>
            <a:xfrm>
              <a:off x="4164661" y="4419267"/>
              <a:ext cx="603695" cy="441258"/>
            </a:xfrm>
            <a:custGeom>
              <a:avLst/>
              <a:gdLst/>
              <a:ahLst/>
              <a:cxnLst/>
              <a:rect l="l" t="t" r="r" b="b"/>
              <a:pathLst>
                <a:path w="14249" h="10415" extrusionOk="0">
                  <a:moveTo>
                    <a:pt x="664" y="0"/>
                  </a:moveTo>
                  <a:cubicBezTo>
                    <a:pt x="273" y="0"/>
                    <a:pt x="26" y="540"/>
                    <a:pt x="26" y="1976"/>
                  </a:cubicBezTo>
                  <a:cubicBezTo>
                    <a:pt x="1" y="9822"/>
                    <a:pt x="5520" y="10414"/>
                    <a:pt x="7111" y="10414"/>
                  </a:cubicBezTo>
                  <a:cubicBezTo>
                    <a:pt x="7382" y="10414"/>
                    <a:pt x="7538" y="10397"/>
                    <a:pt x="7535" y="10396"/>
                  </a:cubicBezTo>
                  <a:lnTo>
                    <a:pt x="7535" y="10396"/>
                  </a:lnTo>
                  <a:cubicBezTo>
                    <a:pt x="7664" y="10405"/>
                    <a:pt x="7790" y="10410"/>
                    <a:pt x="7915" y="10410"/>
                  </a:cubicBezTo>
                  <a:cubicBezTo>
                    <a:pt x="11856" y="10410"/>
                    <a:pt x="14249" y="5900"/>
                    <a:pt x="11303" y="4073"/>
                  </a:cubicBezTo>
                  <a:cubicBezTo>
                    <a:pt x="10551" y="3610"/>
                    <a:pt x="9880" y="3437"/>
                    <a:pt x="9277" y="3437"/>
                  </a:cubicBezTo>
                  <a:cubicBezTo>
                    <a:pt x="7506" y="3437"/>
                    <a:pt x="6317" y="4927"/>
                    <a:pt x="5348" y="4927"/>
                  </a:cubicBezTo>
                  <a:cubicBezTo>
                    <a:pt x="5327" y="4927"/>
                    <a:pt x="5306" y="4926"/>
                    <a:pt x="5285" y="4924"/>
                  </a:cubicBezTo>
                  <a:cubicBezTo>
                    <a:pt x="4305" y="4856"/>
                    <a:pt x="1837" y="0"/>
                    <a:pt x="66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094" name="Google Shape;2094;p62"/>
          <p:cNvSpPr txBox="1">
            <a:spLocks noGrp="1"/>
          </p:cNvSpPr>
          <p:nvPr>
            <p:ph type="title"/>
          </p:nvPr>
        </p:nvSpPr>
        <p:spPr>
          <a:xfrm>
            <a:off x="720900" y="609759"/>
            <a:ext cx="7713600" cy="575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dirty="0"/>
              <a:t>K</a:t>
            </a:r>
            <a:r>
              <a:rPr lang="en" sz="6000" dirty="0"/>
              <a:t>ết luận</a:t>
            </a:r>
            <a:endParaRPr sz="6000" dirty="0"/>
          </a:p>
        </p:txBody>
      </p:sp>
      <p:pic>
        <p:nvPicPr>
          <p:cNvPr id="2095" name="Google Shape;2095;p62">
            <a:hlinkClick r:id="rId5" action="ppaction://hlinksldjump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8271100" y="4584717"/>
            <a:ext cx="319350" cy="31935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sp>
        <p:nvSpPr>
          <p:cNvPr id="2" name="TextBox 1"/>
          <p:cNvSpPr txBox="1"/>
          <p:nvPr/>
        </p:nvSpPr>
        <p:spPr>
          <a:xfrm>
            <a:off x="5268191" y="1712790"/>
            <a:ext cx="352251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Ø"/>
              <a:defRPr/>
            </a:pPr>
            <a:r>
              <a:rPr lang="en-US" sz="2400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</a:rPr>
              <a:t>Giữa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</a:rPr>
              <a:t>nam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</a:rPr>
              <a:t>và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</a:rPr>
              <a:t>nữ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</a:rPr>
              <a:t>có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</a:rPr>
              <a:t>những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</a:rPr>
              <a:t>điểm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</a:rPr>
              <a:t>khác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</a:rPr>
              <a:t>biệt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</a:rPr>
              <a:t>về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</a:rPr>
              <a:t>mặt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</a:rPr>
              <a:t>sinh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</a:rPr>
              <a:t>học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</a:rPr>
              <a:t>nhưng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</a:rPr>
              <a:t>cũng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</a:rPr>
              <a:t>có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</a:rPr>
              <a:t>rất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</a:rPr>
              <a:t>nhiều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</a:rPr>
              <a:t>điểm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</a:rPr>
              <a:t>chung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</a:rPr>
              <a:t>về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</a:rPr>
              <a:t>mặt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</a:rPr>
              <a:t>xã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2400" b="1" dirty="0" err="1">
                <a:solidFill>
                  <a:schemeClr val="accent6">
                    <a:lumMod val="50000"/>
                  </a:schemeClr>
                </a:solidFill>
              </a:rPr>
              <a:t>hội</a:t>
            </a:r>
            <a:r>
              <a:rPr lang="en-US" sz="2400" b="1" dirty="0">
                <a:solidFill>
                  <a:schemeClr val="accent6">
                    <a:lumMod val="50000"/>
                  </a:schemeClr>
                </a:solidFill>
              </a:rPr>
              <a:t>.</a:t>
            </a:r>
            <a:endParaRPr lang="en-US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0" name="Google Shape;1800;p61"/>
          <p:cNvSpPr txBox="1">
            <a:spLocks noGrp="1"/>
          </p:cNvSpPr>
          <p:nvPr>
            <p:ph type="title"/>
          </p:nvPr>
        </p:nvSpPr>
        <p:spPr>
          <a:xfrm>
            <a:off x="720901" y="969113"/>
            <a:ext cx="38511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600" dirty="0">
                <a:solidFill>
                  <a:schemeClr val="bg2">
                    <a:lumMod val="75000"/>
                  </a:schemeClr>
                </a:solidFill>
              </a:rPr>
              <a:t>3. </a:t>
            </a:r>
            <a:r>
              <a:rPr lang="en-US" sz="6600" dirty="0">
                <a:solidFill>
                  <a:schemeClr val="bg2">
                    <a:lumMod val="75000"/>
                  </a:schemeClr>
                </a:solidFill>
              </a:rPr>
              <a:t>V</a:t>
            </a:r>
            <a:r>
              <a:rPr lang="en" sz="6600" dirty="0">
                <a:solidFill>
                  <a:schemeClr val="bg2">
                    <a:lumMod val="75000"/>
                  </a:schemeClr>
                </a:solidFill>
              </a:rPr>
              <a:t>ai trò của nữ</a:t>
            </a:r>
            <a:endParaRPr sz="6600" dirty="0">
              <a:solidFill>
                <a:schemeClr val="bg2">
                  <a:lumMod val="75000"/>
                </a:schemeClr>
              </a:solidFill>
            </a:endParaRPr>
          </a:p>
        </p:txBody>
      </p:sp>
      <p:grpSp>
        <p:nvGrpSpPr>
          <p:cNvPr id="1907" name="Google Shape;1907;p61"/>
          <p:cNvGrpSpPr/>
          <p:nvPr/>
        </p:nvGrpSpPr>
        <p:grpSpPr>
          <a:xfrm rot="-798535">
            <a:off x="4553177" y="606687"/>
            <a:ext cx="830956" cy="1118211"/>
            <a:chOff x="-1138858" y="3639035"/>
            <a:chExt cx="1211444" cy="1630231"/>
          </a:xfrm>
        </p:grpSpPr>
        <p:sp>
          <p:nvSpPr>
            <p:cNvPr id="1908" name="Google Shape;1908;p61"/>
            <p:cNvSpPr/>
            <p:nvPr/>
          </p:nvSpPr>
          <p:spPr>
            <a:xfrm>
              <a:off x="-985216" y="4615716"/>
              <a:ext cx="897590" cy="653550"/>
            </a:xfrm>
            <a:custGeom>
              <a:avLst/>
              <a:gdLst/>
              <a:ahLst/>
              <a:cxnLst/>
              <a:rect l="l" t="t" r="r" b="b"/>
              <a:pathLst>
                <a:path w="12432" h="9051" extrusionOk="0"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730" y="7934"/>
                    <a:pt x="1854" y="8390"/>
                  </a:cubicBezTo>
                  <a:cubicBezTo>
                    <a:pt x="2536" y="8648"/>
                    <a:pt x="5295" y="9051"/>
                    <a:pt x="7721" y="9051"/>
                  </a:cubicBezTo>
                  <a:cubicBezTo>
                    <a:pt x="9298" y="9051"/>
                    <a:pt x="10734" y="8881"/>
                    <a:pt x="11368" y="8390"/>
                  </a:cubicBezTo>
                  <a:cubicBezTo>
                    <a:pt x="12432" y="5958"/>
                    <a:pt x="12310" y="761"/>
                    <a:pt x="12310" y="76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9" name="Google Shape;1909;p61"/>
            <p:cNvSpPr/>
            <p:nvPr/>
          </p:nvSpPr>
          <p:spPr>
            <a:xfrm>
              <a:off x="-1138858" y="4236121"/>
              <a:ext cx="1211444" cy="576505"/>
            </a:xfrm>
            <a:custGeom>
              <a:avLst/>
              <a:gdLst/>
              <a:ahLst/>
              <a:cxnLst/>
              <a:rect l="l" t="t" r="r" b="b"/>
              <a:pathLst>
                <a:path w="16779" h="7984" extrusionOk="0">
                  <a:moveTo>
                    <a:pt x="9380" y="0"/>
                  </a:moveTo>
                  <a:cubicBezTo>
                    <a:pt x="4747" y="0"/>
                    <a:pt x="456" y="1914"/>
                    <a:pt x="456" y="1914"/>
                  </a:cubicBezTo>
                  <a:cubicBezTo>
                    <a:pt x="456" y="1914"/>
                    <a:pt x="0" y="3829"/>
                    <a:pt x="1034" y="6352"/>
                  </a:cubicBezTo>
                  <a:cubicBezTo>
                    <a:pt x="2801" y="7604"/>
                    <a:pt x="5904" y="7984"/>
                    <a:pt x="8827" y="7984"/>
                  </a:cubicBezTo>
                  <a:cubicBezTo>
                    <a:pt x="12290" y="7984"/>
                    <a:pt x="15499" y="7450"/>
                    <a:pt x="15928" y="7203"/>
                  </a:cubicBezTo>
                  <a:cubicBezTo>
                    <a:pt x="16718" y="6717"/>
                    <a:pt x="16779" y="2461"/>
                    <a:pt x="16779" y="2461"/>
                  </a:cubicBezTo>
                  <a:cubicBezTo>
                    <a:pt x="14665" y="598"/>
                    <a:pt x="11969" y="0"/>
                    <a:pt x="938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0" name="Google Shape;1910;p61"/>
            <p:cNvSpPr/>
            <p:nvPr/>
          </p:nvSpPr>
          <p:spPr>
            <a:xfrm>
              <a:off x="-1105935" y="4242619"/>
              <a:ext cx="1178521" cy="342480"/>
            </a:xfrm>
            <a:custGeom>
              <a:avLst/>
              <a:gdLst/>
              <a:ahLst/>
              <a:cxnLst/>
              <a:rect l="l" t="t" r="r" b="b"/>
              <a:pathLst>
                <a:path w="16323" h="4743" extrusionOk="0">
                  <a:moveTo>
                    <a:pt x="8177" y="0"/>
                  </a:moveTo>
                  <a:cubicBezTo>
                    <a:pt x="3648" y="0"/>
                    <a:pt x="0" y="1064"/>
                    <a:pt x="0" y="2371"/>
                  </a:cubicBezTo>
                  <a:cubicBezTo>
                    <a:pt x="0" y="3678"/>
                    <a:pt x="3648" y="4742"/>
                    <a:pt x="8177" y="4742"/>
                  </a:cubicBezTo>
                  <a:cubicBezTo>
                    <a:pt x="12675" y="4742"/>
                    <a:pt x="16323" y="3678"/>
                    <a:pt x="16323" y="2371"/>
                  </a:cubicBezTo>
                  <a:cubicBezTo>
                    <a:pt x="16323" y="1064"/>
                    <a:pt x="12675" y="0"/>
                    <a:pt x="817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1" name="Google Shape;1911;p61"/>
            <p:cNvSpPr/>
            <p:nvPr/>
          </p:nvSpPr>
          <p:spPr>
            <a:xfrm>
              <a:off x="-934358" y="4335256"/>
              <a:ext cx="880200" cy="1392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2" name="Google Shape;1912;p61"/>
            <p:cNvSpPr/>
            <p:nvPr/>
          </p:nvSpPr>
          <p:spPr>
            <a:xfrm>
              <a:off x="-631941" y="3639035"/>
              <a:ext cx="546554" cy="829736"/>
            </a:xfrm>
            <a:custGeom>
              <a:avLst/>
              <a:gdLst/>
              <a:ahLst/>
              <a:cxnLst/>
              <a:rect l="l" t="t" r="r" b="b"/>
              <a:pathLst>
                <a:path w="7570" h="11491" extrusionOk="0">
                  <a:moveTo>
                    <a:pt x="3905" y="0"/>
                  </a:moveTo>
                  <a:cubicBezTo>
                    <a:pt x="2721" y="0"/>
                    <a:pt x="1152" y="6248"/>
                    <a:pt x="426" y="9575"/>
                  </a:cubicBezTo>
                  <a:cubicBezTo>
                    <a:pt x="214" y="10487"/>
                    <a:pt x="62" y="11156"/>
                    <a:pt x="1" y="11460"/>
                  </a:cubicBezTo>
                  <a:cubicBezTo>
                    <a:pt x="426" y="11460"/>
                    <a:pt x="822" y="11490"/>
                    <a:pt x="1277" y="11490"/>
                  </a:cubicBezTo>
                  <a:cubicBezTo>
                    <a:pt x="2828" y="11490"/>
                    <a:pt x="4256" y="11369"/>
                    <a:pt x="5320" y="11217"/>
                  </a:cubicBezTo>
                  <a:cubicBezTo>
                    <a:pt x="5624" y="10882"/>
                    <a:pt x="6019" y="10457"/>
                    <a:pt x="6384" y="10031"/>
                  </a:cubicBezTo>
                  <a:cubicBezTo>
                    <a:pt x="6992" y="9271"/>
                    <a:pt x="7448" y="8542"/>
                    <a:pt x="7144" y="8299"/>
                  </a:cubicBezTo>
                  <a:cubicBezTo>
                    <a:pt x="7096" y="8263"/>
                    <a:pt x="7036" y="8247"/>
                    <a:pt x="6965" y="8247"/>
                  </a:cubicBezTo>
                  <a:cubicBezTo>
                    <a:pt x="6490" y="8247"/>
                    <a:pt x="5532" y="8991"/>
                    <a:pt x="4712" y="9758"/>
                  </a:cubicBezTo>
                  <a:cubicBezTo>
                    <a:pt x="3861" y="10487"/>
                    <a:pt x="3162" y="11217"/>
                    <a:pt x="3162" y="11217"/>
                  </a:cubicBezTo>
                  <a:cubicBezTo>
                    <a:pt x="3162" y="11217"/>
                    <a:pt x="3557" y="10578"/>
                    <a:pt x="4074" y="9666"/>
                  </a:cubicBezTo>
                  <a:cubicBezTo>
                    <a:pt x="5381" y="7448"/>
                    <a:pt x="7569" y="3496"/>
                    <a:pt x="7022" y="3223"/>
                  </a:cubicBezTo>
                  <a:cubicBezTo>
                    <a:pt x="7004" y="3214"/>
                    <a:pt x="6984" y="3210"/>
                    <a:pt x="6963" y="3210"/>
                  </a:cubicBezTo>
                  <a:cubicBezTo>
                    <a:pt x="6300" y="3210"/>
                    <a:pt x="4093" y="7192"/>
                    <a:pt x="2828" y="9606"/>
                  </a:cubicBezTo>
                  <a:cubicBezTo>
                    <a:pt x="2281" y="10639"/>
                    <a:pt x="1916" y="11369"/>
                    <a:pt x="1916" y="11369"/>
                  </a:cubicBezTo>
                  <a:cubicBezTo>
                    <a:pt x="1916" y="11369"/>
                    <a:pt x="2129" y="10669"/>
                    <a:pt x="2433" y="9575"/>
                  </a:cubicBezTo>
                  <a:cubicBezTo>
                    <a:pt x="3375" y="6384"/>
                    <a:pt x="5107" y="61"/>
                    <a:pt x="3922" y="1"/>
                  </a:cubicBezTo>
                  <a:cubicBezTo>
                    <a:pt x="3916" y="0"/>
                    <a:pt x="3911" y="0"/>
                    <a:pt x="3905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917" name="Google Shape;1917;p61">
            <a:hlinkClick r:id="rId4" action="ppaction://hlinksldjump"/>
          </p:cNvPr>
          <p:cNvSpPr/>
          <p:nvPr/>
        </p:nvSpPr>
        <p:spPr>
          <a:xfrm>
            <a:off x="547400" y="742674"/>
            <a:ext cx="347003" cy="341411"/>
          </a:xfrm>
          <a:custGeom>
            <a:avLst/>
            <a:gdLst/>
            <a:ahLst/>
            <a:cxnLst/>
            <a:rect l="l" t="t" r="r" b="b"/>
            <a:pathLst>
              <a:path w="212885" h="209134" extrusionOk="0">
                <a:moveTo>
                  <a:pt x="106442" y="0"/>
                </a:moveTo>
                <a:cubicBezTo>
                  <a:pt x="101296" y="0"/>
                  <a:pt x="96467" y="2010"/>
                  <a:pt x="92840" y="5637"/>
                </a:cubicBezTo>
                <a:lnTo>
                  <a:pt x="7574" y="90903"/>
                </a:lnTo>
                <a:cubicBezTo>
                  <a:pt x="7525" y="90928"/>
                  <a:pt x="7501" y="90977"/>
                  <a:pt x="7476" y="91001"/>
                </a:cubicBezTo>
                <a:cubicBezTo>
                  <a:pt x="1" y="98501"/>
                  <a:pt x="25" y="110682"/>
                  <a:pt x="7525" y="118181"/>
                </a:cubicBezTo>
                <a:cubicBezTo>
                  <a:pt x="10932" y="121613"/>
                  <a:pt x="15466" y="123598"/>
                  <a:pt x="20294" y="123794"/>
                </a:cubicBezTo>
                <a:cubicBezTo>
                  <a:pt x="20490" y="123818"/>
                  <a:pt x="20686" y="123818"/>
                  <a:pt x="20882" y="123818"/>
                </a:cubicBezTo>
                <a:lnTo>
                  <a:pt x="24289" y="123818"/>
                </a:lnTo>
                <a:lnTo>
                  <a:pt x="24289" y="186610"/>
                </a:lnTo>
                <a:cubicBezTo>
                  <a:pt x="24289" y="199036"/>
                  <a:pt x="34387" y="209133"/>
                  <a:pt x="46813" y="209133"/>
                </a:cubicBezTo>
                <a:lnTo>
                  <a:pt x="80194" y="209133"/>
                </a:lnTo>
                <a:cubicBezTo>
                  <a:pt x="83576" y="209133"/>
                  <a:pt x="86321" y="206388"/>
                  <a:pt x="86321" y="203006"/>
                </a:cubicBezTo>
                <a:lnTo>
                  <a:pt x="86321" y="153793"/>
                </a:lnTo>
                <a:cubicBezTo>
                  <a:pt x="86321" y="148131"/>
                  <a:pt x="90928" y="143523"/>
                  <a:pt x="96614" y="143523"/>
                </a:cubicBezTo>
                <a:lnTo>
                  <a:pt x="116295" y="143523"/>
                </a:lnTo>
                <a:cubicBezTo>
                  <a:pt x="121956" y="143523"/>
                  <a:pt x="126564" y="148131"/>
                  <a:pt x="126564" y="153793"/>
                </a:cubicBezTo>
                <a:lnTo>
                  <a:pt x="126564" y="203006"/>
                </a:lnTo>
                <a:cubicBezTo>
                  <a:pt x="126564" y="206388"/>
                  <a:pt x="129309" y="209133"/>
                  <a:pt x="132691" y="209133"/>
                </a:cubicBezTo>
                <a:lnTo>
                  <a:pt x="166072" y="209133"/>
                </a:lnTo>
                <a:cubicBezTo>
                  <a:pt x="178498" y="209133"/>
                  <a:pt x="188620" y="199036"/>
                  <a:pt x="188620" y="186610"/>
                </a:cubicBezTo>
                <a:lnTo>
                  <a:pt x="188620" y="123818"/>
                </a:lnTo>
                <a:lnTo>
                  <a:pt x="191757" y="123818"/>
                </a:lnTo>
                <a:cubicBezTo>
                  <a:pt x="196904" y="123818"/>
                  <a:pt x="201733" y="121833"/>
                  <a:pt x="205384" y="118181"/>
                </a:cubicBezTo>
                <a:cubicBezTo>
                  <a:pt x="212884" y="110682"/>
                  <a:pt x="212884" y="98476"/>
                  <a:pt x="205384" y="90977"/>
                </a:cubicBezTo>
                <a:lnTo>
                  <a:pt x="205384" y="90952"/>
                </a:lnTo>
                <a:lnTo>
                  <a:pt x="120069" y="5637"/>
                </a:lnTo>
                <a:cubicBezTo>
                  <a:pt x="116417" y="2010"/>
                  <a:pt x="111589" y="0"/>
                  <a:pt x="10644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21" name="Google Shape;2428;p70"/>
          <p:cNvGrpSpPr/>
          <p:nvPr/>
        </p:nvGrpSpPr>
        <p:grpSpPr>
          <a:xfrm>
            <a:off x="6256142" y="855637"/>
            <a:ext cx="2379432" cy="4103650"/>
            <a:chOff x="6093972" y="739900"/>
            <a:chExt cx="2135361" cy="3682716"/>
          </a:xfrm>
        </p:grpSpPr>
        <p:sp>
          <p:nvSpPr>
            <p:cNvPr id="122" name="Google Shape;2429;p70"/>
            <p:cNvSpPr/>
            <p:nvPr/>
          </p:nvSpPr>
          <p:spPr>
            <a:xfrm>
              <a:off x="6914981" y="2096108"/>
              <a:ext cx="880542" cy="535049"/>
            </a:xfrm>
            <a:custGeom>
              <a:avLst/>
              <a:gdLst/>
              <a:ahLst/>
              <a:cxnLst/>
              <a:rect l="l" t="t" r="r" b="b"/>
              <a:pathLst>
                <a:path w="16658" h="10122" extrusionOk="0">
                  <a:moveTo>
                    <a:pt x="16657" y="0"/>
                  </a:moveTo>
                  <a:lnTo>
                    <a:pt x="1" y="61"/>
                  </a:lnTo>
                  <a:lnTo>
                    <a:pt x="1" y="10122"/>
                  </a:lnTo>
                  <a:lnTo>
                    <a:pt x="16019" y="10091"/>
                  </a:lnTo>
                  <a:lnTo>
                    <a:pt x="16657" y="0"/>
                  </a:lnTo>
                  <a:close/>
                </a:path>
              </a:pathLst>
            </a:custGeom>
            <a:solidFill>
              <a:srgbClr val="3B32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2430;p70"/>
            <p:cNvSpPr/>
            <p:nvPr/>
          </p:nvSpPr>
          <p:spPr>
            <a:xfrm>
              <a:off x="6755928" y="1835830"/>
              <a:ext cx="122159" cy="1049218"/>
            </a:xfrm>
            <a:custGeom>
              <a:avLst/>
              <a:gdLst/>
              <a:ahLst/>
              <a:cxnLst/>
              <a:rect l="l" t="t" r="r" b="b"/>
              <a:pathLst>
                <a:path w="2311" h="19849" extrusionOk="0">
                  <a:moveTo>
                    <a:pt x="2159" y="0"/>
                  </a:moveTo>
                  <a:lnTo>
                    <a:pt x="304" y="61"/>
                  </a:lnTo>
                  <a:lnTo>
                    <a:pt x="0" y="19848"/>
                  </a:lnTo>
                  <a:lnTo>
                    <a:pt x="0" y="19848"/>
                  </a:lnTo>
                  <a:lnTo>
                    <a:pt x="2311" y="19757"/>
                  </a:lnTo>
                  <a:lnTo>
                    <a:pt x="2159" y="0"/>
                  </a:lnTo>
                  <a:close/>
                </a:path>
              </a:pathLst>
            </a:custGeom>
            <a:solidFill>
              <a:srgbClr val="635BA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2431;p70"/>
            <p:cNvSpPr/>
            <p:nvPr/>
          </p:nvSpPr>
          <p:spPr>
            <a:xfrm>
              <a:off x="6869998" y="1835830"/>
              <a:ext cx="72365" cy="1044408"/>
            </a:xfrm>
            <a:custGeom>
              <a:avLst/>
              <a:gdLst/>
              <a:ahLst/>
              <a:cxnLst/>
              <a:rect l="l" t="t" r="r" b="b"/>
              <a:pathLst>
                <a:path w="1369" h="19758" extrusionOk="0">
                  <a:moveTo>
                    <a:pt x="1" y="0"/>
                  </a:moveTo>
                  <a:lnTo>
                    <a:pt x="153" y="19757"/>
                  </a:lnTo>
                  <a:lnTo>
                    <a:pt x="1368" y="19727"/>
                  </a:lnTo>
                  <a:lnTo>
                    <a:pt x="1368" y="1003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3B32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2432;p70"/>
            <p:cNvSpPr/>
            <p:nvPr/>
          </p:nvSpPr>
          <p:spPr>
            <a:xfrm>
              <a:off x="7705490" y="1863105"/>
              <a:ext cx="149488" cy="1044408"/>
            </a:xfrm>
            <a:custGeom>
              <a:avLst/>
              <a:gdLst/>
              <a:ahLst/>
              <a:cxnLst/>
              <a:rect l="l" t="t" r="r" b="b"/>
              <a:pathLst>
                <a:path w="2828" h="19758" extrusionOk="0">
                  <a:moveTo>
                    <a:pt x="973" y="1"/>
                  </a:moveTo>
                  <a:lnTo>
                    <a:pt x="0" y="19758"/>
                  </a:lnTo>
                  <a:lnTo>
                    <a:pt x="2341" y="19758"/>
                  </a:lnTo>
                  <a:lnTo>
                    <a:pt x="2827" y="1"/>
                  </a:lnTo>
                  <a:close/>
                </a:path>
              </a:pathLst>
            </a:custGeom>
            <a:solidFill>
              <a:srgbClr val="635BA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2433;p70"/>
            <p:cNvSpPr/>
            <p:nvPr/>
          </p:nvSpPr>
          <p:spPr>
            <a:xfrm>
              <a:off x="7829181" y="1863105"/>
              <a:ext cx="96470" cy="1044408"/>
            </a:xfrm>
            <a:custGeom>
              <a:avLst/>
              <a:gdLst/>
              <a:ahLst/>
              <a:cxnLst/>
              <a:rect l="l" t="t" r="r" b="b"/>
              <a:pathLst>
                <a:path w="1825" h="19758" extrusionOk="0">
                  <a:moveTo>
                    <a:pt x="487" y="1"/>
                  </a:moveTo>
                  <a:lnTo>
                    <a:pt x="1" y="19758"/>
                  </a:lnTo>
                  <a:lnTo>
                    <a:pt x="1217" y="19758"/>
                  </a:lnTo>
                  <a:lnTo>
                    <a:pt x="1825" y="1034"/>
                  </a:lnTo>
                  <a:lnTo>
                    <a:pt x="487" y="1"/>
                  </a:lnTo>
                  <a:close/>
                </a:path>
              </a:pathLst>
            </a:custGeom>
            <a:solidFill>
              <a:srgbClr val="3B32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2434;p70"/>
            <p:cNvSpPr/>
            <p:nvPr/>
          </p:nvSpPr>
          <p:spPr>
            <a:xfrm>
              <a:off x="6911757" y="2950841"/>
              <a:ext cx="123798" cy="1025114"/>
            </a:xfrm>
            <a:custGeom>
              <a:avLst/>
              <a:gdLst/>
              <a:ahLst/>
              <a:cxnLst/>
              <a:rect l="l" t="t" r="r" b="b"/>
              <a:pathLst>
                <a:path w="2342" h="19393" extrusionOk="0">
                  <a:moveTo>
                    <a:pt x="1" y="1"/>
                  </a:moveTo>
                  <a:lnTo>
                    <a:pt x="518" y="19332"/>
                  </a:lnTo>
                  <a:lnTo>
                    <a:pt x="2341" y="19393"/>
                  </a:lnTo>
                  <a:lnTo>
                    <a:pt x="2341" y="19393"/>
                  </a:lnTo>
                  <a:lnTo>
                    <a:pt x="2281" y="6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635BA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2435;p70"/>
            <p:cNvSpPr/>
            <p:nvPr/>
          </p:nvSpPr>
          <p:spPr>
            <a:xfrm>
              <a:off x="7032276" y="2954066"/>
              <a:ext cx="72365" cy="1021890"/>
            </a:xfrm>
            <a:custGeom>
              <a:avLst/>
              <a:gdLst/>
              <a:ahLst/>
              <a:cxnLst/>
              <a:rect l="l" t="t" r="r" b="b"/>
              <a:pathLst>
                <a:path w="1369" h="19332" extrusionOk="0">
                  <a:moveTo>
                    <a:pt x="1" y="0"/>
                  </a:moveTo>
                  <a:lnTo>
                    <a:pt x="61" y="19332"/>
                  </a:lnTo>
                  <a:lnTo>
                    <a:pt x="1368" y="18329"/>
                  </a:lnTo>
                  <a:lnTo>
                    <a:pt x="1186" y="3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3B32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2436;p70"/>
            <p:cNvSpPr/>
            <p:nvPr/>
          </p:nvSpPr>
          <p:spPr>
            <a:xfrm>
              <a:off x="7744025" y="3002273"/>
              <a:ext cx="143092" cy="1021890"/>
            </a:xfrm>
            <a:custGeom>
              <a:avLst/>
              <a:gdLst/>
              <a:ahLst/>
              <a:cxnLst/>
              <a:rect l="l" t="t" r="r" b="b"/>
              <a:pathLst>
                <a:path w="2707" h="19332" extrusionOk="0">
                  <a:moveTo>
                    <a:pt x="1" y="0"/>
                  </a:moveTo>
                  <a:lnTo>
                    <a:pt x="882" y="19332"/>
                  </a:lnTo>
                  <a:lnTo>
                    <a:pt x="2706" y="19332"/>
                  </a:lnTo>
                  <a:lnTo>
                    <a:pt x="2281" y="3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635BA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2437;p70"/>
            <p:cNvSpPr/>
            <p:nvPr/>
          </p:nvSpPr>
          <p:spPr>
            <a:xfrm>
              <a:off x="7864544" y="3003859"/>
              <a:ext cx="90021" cy="1020304"/>
            </a:xfrm>
            <a:custGeom>
              <a:avLst/>
              <a:gdLst/>
              <a:ahLst/>
              <a:cxnLst/>
              <a:rect l="l" t="t" r="r" b="b"/>
              <a:pathLst>
                <a:path w="1703" h="19302" extrusionOk="0">
                  <a:moveTo>
                    <a:pt x="1" y="1"/>
                  </a:moveTo>
                  <a:lnTo>
                    <a:pt x="426" y="19302"/>
                  </a:lnTo>
                  <a:lnTo>
                    <a:pt x="1703" y="18299"/>
                  </a:lnTo>
                  <a:lnTo>
                    <a:pt x="1186" y="1"/>
                  </a:lnTo>
                  <a:close/>
                </a:path>
              </a:pathLst>
            </a:custGeom>
            <a:solidFill>
              <a:srgbClr val="3B32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2438;p70"/>
            <p:cNvSpPr/>
            <p:nvPr/>
          </p:nvSpPr>
          <p:spPr>
            <a:xfrm>
              <a:off x="6850704" y="2006089"/>
              <a:ext cx="904646" cy="565655"/>
            </a:xfrm>
            <a:custGeom>
              <a:avLst/>
              <a:gdLst/>
              <a:ahLst/>
              <a:cxnLst/>
              <a:rect l="l" t="t" r="r" b="b"/>
              <a:pathLst>
                <a:path w="17114" h="10701" extrusionOk="0">
                  <a:moveTo>
                    <a:pt x="1" y="1"/>
                  </a:moveTo>
                  <a:lnTo>
                    <a:pt x="487" y="10700"/>
                  </a:lnTo>
                  <a:lnTo>
                    <a:pt x="16506" y="10639"/>
                  </a:lnTo>
                  <a:lnTo>
                    <a:pt x="17114" y="548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635BA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2439;p70"/>
            <p:cNvSpPr/>
            <p:nvPr/>
          </p:nvSpPr>
          <p:spPr>
            <a:xfrm>
              <a:off x="6976034" y="3378208"/>
              <a:ext cx="294113" cy="250715"/>
            </a:xfrm>
            <a:custGeom>
              <a:avLst/>
              <a:gdLst/>
              <a:ahLst/>
              <a:cxnLst/>
              <a:rect l="l" t="t" r="r" b="b"/>
              <a:pathLst>
                <a:path w="5564" h="4743" extrusionOk="0">
                  <a:moveTo>
                    <a:pt x="1" y="1"/>
                  </a:moveTo>
                  <a:lnTo>
                    <a:pt x="548" y="4742"/>
                  </a:lnTo>
                  <a:cubicBezTo>
                    <a:pt x="2068" y="3770"/>
                    <a:pt x="3739" y="3071"/>
                    <a:pt x="5502" y="2676"/>
                  </a:cubicBezTo>
                  <a:lnTo>
                    <a:pt x="5563" y="1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2440;p70"/>
            <p:cNvSpPr/>
            <p:nvPr/>
          </p:nvSpPr>
          <p:spPr>
            <a:xfrm>
              <a:off x="7004948" y="3519606"/>
              <a:ext cx="261974" cy="435461"/>
            </a:xfrm>
            <a:custGeom>
              <a:avLst/>
              <a:gdLst/>
              <a:ahLst/>
              <a:cxnLst/>
              <a:rect l="l" t="t" r="r" b="b"/>
              <a:pathLst>
                <a:path w="4956" h="8238" extrusionOk="0">
                  <a:moveTo>
                    <a:pt x="4955" y="1"/>
                  </a:moveTo>
                  <a:lnTo>
                    <a:pt x="4955" y="1"/>
                  </a:lnTo>
                  <a:cubicBezTo>
                    <a:pt x="3192" y="396"/>
                    <a:pt x="1521" y="1064"/>
                    <a:pt x="1" y="2067"/>
                  </a:cubicBezTo>
                  <a:lnTo>
                    <a:pt x="761" y="8207"/>
                  </a:lnTo>
                  <a:lnTo>
                    <a:pt x="4773" y="8238"/>
                  </a:lnTo>
                  <a:lnTo>
                    <a:pt x="4955" y="1"/>
                  </a:ln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2441;p70"/>
            <p:cNvSpPr/>
            <p:nvPr/>
          </p:nvSpPr>
          <p:spPr>
            <a:xfrm>
              <a:off x="6868412" y="3929794"/>
              <a:ext cx="395287" cy="330798"/>
            </a:xfrm>
            <a:custGeom>
              <a:avLst/>
              <a:gdLst/>
              <a:ahLst/>
              <a:cxnLst/>
              <a:rect l="l" t="t" r="r" b="b"/>
              <a:pathLst>
                <a:path w="7478" h="6258" extrusionOk="0">
                  <a:moveTo>
                    <a:pt x="7388" y="1"/>
                  </a:moveTo>
                  <a:cubicBezTo>
                    <a:pt x="7336" y="1"/>
                    <a:pt x="7219" y="1108"/>
                    <a:pt x="5548" y="1108"/>
                  </a:cubicBezTo>
                  <a:cubicBezTo>
                    <a:pt x="4993" y="1108"/>
                    <a:pt x="4266" y="986"/>
                    <a:pt x="3313" y="660"/>
                  </a:cubicBezTo>
                  <a:cubicBezTo>
                    <a:pt x="3313" y="660"/>
                    <a:pt x="0" y="6071"/>
                    <a:pt x="2736" y="6253"/>
                  </a:cubicBezTo>
                  <a:cubicBezTo>
                    <a:pt x="2782" y="6256"/>
                    <a:pt x="2828" y="6257"/>
                    <a:pt x="2874" y="6257"/>
                  </a:cubicBezTo>
                  <a:cubicBezTo>
                    <a:pt x="5856" y="6257"/>
                    <a:pt x="7478" y="478"/>
                    <a:pt x="7478" y="478"/>
                  </a:cubicBezTo>
                  <a:cubicBezTo>
                    <a:pt x="7415" y="130"/>
                    <a:pt x="7405" y="1"/>
                    <a:pt x="7388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2442;p70"/>
            <p:cNvSpPr/>
            <p:nvPr/>
          </p:nvSpPr>
          <p:spPr>
            <a:xfrm>
              <a:off x="6964775" y="3943801"/>
              <a:ext cx="292474" cy="183213"/>
            </a:xfrm>
            <a:custGeom>
              <a:avLst/>
              <a:gdLst/>
              <a:ahLst/>
              <a:cxnLst/>
              <a:rect l="l" t="t" r="r" b="b"/>
              <a:pathLst>
                <a:path w="5533" h="3466" extrusionOk="0">
                  <a:moveTo>
                    <a:pt x="1490" y="0"/>
                  </a:moveTo>
                  <a:cubicBezTo>
                    <a:pt x="1490" y="0"/>
                    <a:pt x="426" y="1763"/>
                    <a:pt x="1" y="3313"/>
                  </a:cubicBezTo>
                  <a:cubicBezTo>
                    <a:pt x="574" y="3118"/>
                    <a:pt x="1153" y="3028"/>
                    <a:pt x="1730" y="3028"/>
                  </a:cubicBezTo>
                  <a:cubicBezTo>
                    <a:pt x="2500" y="3028"/>
                    <a:pt x="3266" y="3187"/>
                    <a:pt x="4013" y="3465"/>
                  </a:cubicBezTo>
                  <a:cubicBezTo>
                    <a:pt x="5016" y="1885"/>
                    <a:pt x="5533" y="0"/>
                    <a:pt x="5533" y="0"/>
                  </a:cubicBezTo>
                  <a:lnTo>
                    <a:pt x="5533" y="0"/>
                  </a:lnTo>
                  <a:cubicBezTo>
                    <a:pt x="5067" y="122"/>
                    <a:pt x="4462" y="162"/>
                    <a:pt x="3863" y="162"/>
                  </a:cubicBezTo>
                  <a:cubicBezTo>
                    <a:pt x="2666" y="162"/>
                    <a:pt x="1490" y="0"/>
                    <a:pt x="1490" y="0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2443;p70"/>
            <p:cNvSpPr/>
            <p:nvPr/>
          </p:nvSpPr>
          <p:spPr>
            <a:xfrm>
              <a:off x="7014621" y="3833907"/>
              <a:ext cx="198912" cy="170632"/>
            </a:xfrm>
            <a:custGeom>
              <a:avLst/>
              <a:gdLst/>
              <a:ahLst/>
              <a:cxnLst/>
              <a:rect l="l" t="t" r="r" b="b"/>
              <a:pathLst>
                <a:path w="3763" h="3228" extrusionOk="0">
                  <a:moveTo>
                    <a:pt x="1226" y="327"/>
                  </a:moveTo>
                  <a:cubicBezTo>
                    <a:pt x="1542" y="327"/>
                    <a:pt x="1672" y="1586"/>
                    <a:pt x="1672" y="1714"/>
                  </a:cubicBezTo>
                  <a:cubicBezTo>
                    <a:pt x="1672" y="1943"/>
                    <a:pt x="1663" y="2181"/>
                    <a:pt x="1650" y="2419"/>
                  </a:cubicBezTo>
                  <a:lnTo>
                    <a:pt x="1650" y="2419"/>
                  </a:lnTo>
                  <a:cubicBezTo>
                    <a:pt x="1553" y="2237"/>
                    <a:pt x="1461" y="2052"/>
                    <a:pt x="1368" y="1866"/>
                  </a:cubicBezTo>
                  <a:cubicBezTo>
                    <a:pt x="1216" y="1562"/>
                    <a:pt x="821" y="802"/>
                    <a:pt x="1034" y="468"/>
                  </a:cubicBezTo>
                  <a:cubicBezTo>
                    <a:pt x="1104" y="369"/>
                    <a:pt x="1168" y="327"/>
                    <a:pt x="1226" y="327"/>
                  </a:cubicBezTo>
                  <a:close/>
                  <a:moveTo>
                    <a:pt x="2589" y="989"/>
                  </a:moveTo>
                  <a:cubicBezTo>
                    <a:pt x="2743" y="989"/>
                    <a:pt x="2870" y="1154"/>
                    <a:pt x="2827" y="1350"/>
                  </a:cubicBezTo>
                  <a:cubicBezTo>
                    <a:pt x="2777" y="1900"/>
                    <a:pt x="2377" y="2347"/>
                    <a:pt x="1966" y="2725"/>
                  </a:cubicBezTo>
                  <a:lnTo>
                    <a:pt x="1966" y="2725"/>
                  </a:lnTo>
                  <a:cubicBezTo>
                    <a:pt x="1970" y="2669"/>
                    <a:pt x="1973" y="2609"/>
                    <a:pt x="1976" y="2544"/>
                  </a:cubicBezTo>
                  <a:lnTo>
                    <a:pt x="1976" y="2544"/>
                  </a:lnTo>
                  <a:cubicBezTo>
                    <a:pt x="1997" y="2261"/>
                    <a:pt x="2032" y="1982"/>
                    <a:pt x="2128" y="1714"/>
                  </a:cubicBezTo>
                  <a:cubicBezTo>
                    <a:pt x="2189" y="1501"/>
                    <a:pt x="2249" y="1228"/>
                    <a:pt x="2401" y="1076"/>
                  </a:cubicBezTo>
                  <a:cubicBezTo>
                    <a:pt x="2462" y="1015"/>
                    <a:pt x="2528" y="989"/>
                    <a:pt x="2589" y="989"/>
                  </a:cubicBezTo>
                  <a:close/>
                  <a:moveTo>
                    <a:pt x="1293" y="0"/>
                  </a:moveTo>
                  <a:cubicBezTo>
                    <a:pt x="1207" y="0"/>
                    <a:pt x="1111" y="23"/>
                    <a:pt x="1003" y="73"/>
                  </a:cubicBezTo>
                  <a:cubicBezTo>
                    <a:pt x="0" y="559"/>
                    <a:pt x="1277" y="2535"/>
                    <a:pt x="1611" y="3112"/>
                  </a:cubicBezTo>
                  <a:cubicBezTo>
                    <a:pt x="1652" y="3194"/>
                    <a:pt x="1716" y="3227"/>
                    <a:pt x="1779" y="3227"/>
                  </a:cubicBezTo>
                  <a:cubicBezTo>
                    <a:pt x="1882" y="3227"/>
                    <a:pt x="1981" y="3138"/>
                    <a:pt x="1971" y="3017"/>
                  </a:cubicBezTo>
                  <a:lnTo>
                    <a:pt x="1971" y="3017"/>
                  </a:lnTo>
                  <a:cubicBezTo>
                    <a:pt x="2627" y="2561"/>
                    <a:pt x="3762" y="1415"/>
                    <a:pt x="2918" y="711"/>
                  </a:cubicBezTo>
                  <a:cubicBezTo>
                    <a:pt x="2843" y="644"/>
                    <a:pt x="2758" y="616"/>
                    <a:pt x="2672" y="616"/>
                  </a:cubicBezTo>
                  <a:cubicBezTo>
                    <a:pt x="2445" y="616"/>
                    <a:pt x="2208" y="809"/>
                    <a:pt x="2097" y="985"/>
                  </a:cubicBezTo>
                  <a:cubicBezTo>
                    <a:pt x="2047" y="1068"/>
                    <a:pt x="2003" y="1154"/>
                    <a:pt x="1962" y="1241"/>
                  </a:cubicBezTo>
                  <a:lnTo>
                    <a:pt x="1962" y="1241"/>
                  </a:lnTo>
                  <a:cubicBezTo>
                    <a:pt x="1900" y="581"/>
                    <a:pt x="1725" y="0"/>
                    <a:pt x="1293" y="0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2444;p70"/>
            <p:cNvSpPr/>
            <p:nvPr/>
          </p:nvSpPr>
          <p:spPr>
            <a:xfrm>
              <a:off x="6947120" y="4103859"/>
              <a:ext cx="229835" cy="135903"/>
            </a:xfrm>
            <a:custGeom>
              <a:avLst/>
              <a:gdLst/>
              <a:ahLst/>
              <a:cxnLst/>
              <a:rect l="l" t="t" r="r" b="b"/>
              <a:pathLst>
                <a:path w="4348" h="2571" extrusionOk="0">
                  <a:moveTo>
                    <a:pt x="2064" y="0"/>
                  </a:moveTo>
                  <a:cubicBezTo>
                    <a:pt x="1487" y="0"/>
                    <a:pt x="908" y="90"/>
                    <a:pt x="335" y="285"/>
                  </a:cubicBezTo>
                  <a:cubicBezTo>
                    <a:pt x="1" y="1471"/>
                    <a:pt x="61" y="2504"/>
                    <a:pt x="1247" y="2565"/>
                  </a:cubicBezTo>
                  <a:cubicBezTo>
                    <a:pt x="1302" y="2569"/>
                    <a:pt x="1357" y="2571"/>
                    <a:pt x="1412" y="2571"/>
                  </a:cubicBezTo>
                  <a:cubicBezTo>
                    <a:pt x="2641" y="2571"/>
                    <a:pt x="3619" y="1601"/>
                    <a:pt x="4347" y="437"/>
                  </a:cubicBezTo>
                  <a:cubicBezTo>
                    <a:pt x="3600" y="159"/>
                    <a:pt x="2834" y="0"/>
                    <a:pt x="2064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2445;p70"/>
            <p:cNvSpPr/>
            <p:nvPr/>
          </p:nvSpPr>
          <p:spPr>
            <a:xfrm>
              <a:off x="7024241" y="3999462"/>
              <a:ext cx="179671" cy="20140"/>
            </a:xfrm>
            <a:custGeom>
              <a:avLst/>
              <a:gdLst/>
              <a:ahLst/>
              <a:cxnLst/>
              <a:rect l="l" t="t" r="r" b="b"/>
              <a:pathLst>
                <a:path w="3399" h="381" extrusionOk="0">
                  <a:moveTo>
                    <a:pt x="1997" y="0"/>
                  </a:moveTo>
                  <a:cubicBezTo>
                    <a:pt x="1355" y="0"/>
                    <a:pt x="698" y="122"/>
                    <a:pt x="61" y="193"/>
                  </a:cubicBezTo>
                  <a:cubicBezTo>
                    <a:pt x="31" y="224"/>
                    <a:pt x="1" y="284"/>
                    <a:pt x="61" y="284"/>
                  </a:cubicBezTo>
                  <a:cubicBezTo>
                    <a:pt x="676" y="235"/>
                    <a:pt x="1255" y="157"/>
                    <a:pt x="1832" y="157"/>
                  </a:cubicBezTo>
                  <a:cubicBezTo>
                    <a:pt x="2310" y="157"/>
                    <a:pt x="2788" y="210"/>
                    <a:pt x="3283" y="376"/>
                  </a:cubicBezTo>
                  <a:cubicBezTo>
                    <a:pt x="3290" y="379"/>
                    <a:pt x="3297" y="380"/>
                    <a:pt x="3303" y="380"/>
                  </a:cubicBezTo>
                  <a:cubicBezTo>
                    <a:pt x="3356" y="380"/>
                    <a:pt x="3398" y="281"/>
                    <a:pt x="3344" y="254"/>
                  </a:cubicBezTo>
                  <a:cubicBezTo>
                    <a:pt x="2912" y="63"/>
                    <a:pt x="2459" y="0"/>
                    <a:pt x="1997" y="0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2446;p70"/>
            <p:cNvSpPr/>
            <p:nvPr/>
          </p:nvSpPr>
          <p:spPr>
            <a:xfrm>
              <a:off x="7008172" y="4044551"/>
              <a:ext cx="178032" cy="20034"/>
            </a:xfrm>
            <a:custGeom>
              <a:avLst/>
              <a:gdLst/>
              <a:ahLst/>
              <a:cxnLst/>
              <a:rect l="l" t="t" r="r" b="b"/>
              <a:pathLst>
                <a:path w="3368" h="379" extrusionOk="0">
                  <a:moveTo>
                    <a:pt x="1992" y="1"/>
                  </a:moveTo>
                  <a:cubicBezTo>
                    <a:pt x="1346" y="1"/>
                    <a:pt x="688" y="132"/>
                    <a:pt x="61" y="222"/>
                  </a:cubicBezTo>
                  <a:cubicBezTo>
                    <a:pt x="1" y="222"/>
                    <a:pt x="1" y="282"/>
                    <a:pt x="61" y="282"/>
                  </a:cubicBezTo>
                  <a:cubicBezTo>
                    <a:pt x="679" y="248"/>
                    <a:pt x="1277" y="165"/>
                    <a:pt x="1872" y="165"/>
                  </a:cubicBezTo>
                  <a:cubicBezTo>
                    <a:pt x="2332" y="165"/>
                    <a:pt x="2789" y="215"/>
                    <a:pt x="3253" y="374"/>
                  </a:cubicBezTo>
                  <a:cubicBezTo>
                    <a:pt x="3263" y="377"/>
                    <a:pt x="3272" y="379"/>
                    <a:pt x="3281" y="379"/>
                  </a:cubicBezTo>
                  <a:cubicBezTo>
                    <a:pt x="3350" y="379"/>
                    <a:pt x="3368" y="279"/>
                    <a:pt x="3314" y="252"/>
                  </a:cubicBezTo>
                  <a:cubicBezTo>
                    <a:pt x="2889" y="65"/>
                    <a:pt x="2444" y="1"/>
                    <a:pt x="1992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2447;p70"/>
            <p:cNvSpPr/>
            <p:nvPr/>
          </p:nvSpPr>
          <p:spPr>
            <a:xfrm>
              <a:off x="7273261" y="3378208"/>
              <a:ext cx="294113" cy="250715"/>
            </a:xfrm>
            <a:custGeom>
              <a:avLst/>
              <a:gdLst/>
              <a:ahLst/>
              <a:cxnLst/>
              <a:rect l="l" t="t" r="r" b="b"/>
              <a:pathLst>
                <a:path w="5564" h="4743" extrusionOk="0">
                  <a:moveTo>
                    <a:pt x="1" y="1"/>
                  </a:moveTo>
                  <a:lnTo>
                    <a:pt x="578" y="4742"/>
                  </a:lnTo>
                  <a:cubicBezTo>
                    <a:pt x="2068" y="3770"/>
                    <a:pt x="3770" y="3071"/>
                    <a:pt x="5503" y="2676"/>
                  </a:cubicBezTo>
                  <a:lnTo>
                    <a:pt x="5563" y="1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2448;p70"/>
            <p:cNvSpPr/>
            <p:nvPr/>
          </p:nvSpPr>
          <p:spPr>
            <a:xfrm>
              <a:off x="7302228" y="3519606"/>
              <a:ext cx="261921" cy="435461"/>
            </a:xfrm>
            <a:custGeom>
              <a:avLst/>
              <a:gdLst/>
              <a:ahLst/>
              <a:cxnLst/>
              <a:rect l="l" t="t" r="r" b="b"/>
              <a:pathLst>
                <a:path w="4955" h="8238" extrusionOk="0">
                  <a:moveTo>
                    <a:pt x="4955" y="1"/>
                  </a:moveTo>
                  <a:cubicBezTo>
                    <a:pt x="3222" y="396"/>
                    <a:pt x="1520" y="1064"/>
                    <a:pt x="0" y="2067"/>
                  </a:cubicBezTo>
                  <a:lnTo>
                    <a:pt x="760" y="8207"/>
                  </a:lnTo>
                  <a:lnTo>
                    <a:pt x="4772" y="8238"/>
                  </a:lnTo>
                  <a:lnTo>
                    <a:pt x="4955" y="1"/>
                  </a:ln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2449;p70"/>
            <p:cNvSpPr/>
            <p:nvPr/>
          </p:nvSpPr>
          <p:spPr>
            <a:xfrm>
              <a:off x="7165639" y="3929794"/>
              <a:ext cx="395287" cy="330798"/>
            </a:xfrm>
            <a:custGeom>
              <a:avLst/>
              <a:gdLst/>
              <a:ahLst/>
              <a:cxnLst/>
              <a:rect l="l" t="t" r="r" b="b"/>
              <a:pathLst>
                <a:path w="7478" h="6258" extrusionOk="0">
                  <a:moveTo>
                    <a:pt x="7388" y="1"/>
                  </a:moveTo>
                  <a:cubicBezTo>
                    <a:pt x="7336" y="1"/>
                    <a:pt x="7220" y="1108"/>
                    <a:pt x="5548" y="1108"/>
                  </a:cubicBezTo>
                  <a:cubicBezTo>
                    <a:pt x="4993" y="1108"/>
                    <a:pt x="4266" y="986"/>
                    <a:pt x="3314" y="660"/>
                  </a:cubicBezTo>
                  <a:cubicBezTo>
                    <a:pt x="3314" y="660"/>
                    <a:pt x="0" y="6071"/>
                    <a:pt x="2736" y="6253"/>
                  </a:cubicBezTo>
                  <a:cubicBezTo>
                    <a:pt x="2782" y="6256"/>
                    <a:pt x="2828" y="6257"/>
                    <a:pt x="2874" y="6257"/>
                  </a:cubicBezTo>
                  <a:cubicBezTo>
                    <a:pt x="5856" y="6257"/>
                    <a:pt x="7478" y="478"/>
                    <a:pt x="7478" y="478"/>
                  </a:cubicBezTo>
                  <a:cubicBezTo>
                    <a:pt x="7416" y="130"/>
                    <a:pt x="7406" y="1"/>
                    <a:pt x="7388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2450;p70"/>
            <p:cNvSpPr/>
            <p:nvPr/>
          </p:nvSpPr>
          <p:spPr>
            <a:xfrm>
              <a:off x="7262055" y="3943801"/>
              <a:ext cx="292474" cy="183213"/>
            </a:xfrm>
            <a:custGeom>
              <a:avLst/>
              <a:gdLst/>
              <a:ahLst/>
              <a:cxnLst/>
              <a:rect l="l" t="t" r="r" b="b"/>
              <a:pathLst>
                <a:path w="5533" h="3466" extrusionOk="0">
                  <a:moveTo>
                    <a:pt x="1490" y="0"/>
                  </a:moveTo>
                  <a:cubicBezTo>
                    <a:pt x="1490" y="0"/>
                    <a:pt x="426" y="1763"/>
                    <a:pt x="0" y="3313"/>
                  </a:cubicBezTo>
                  <a:cubicBezTo>
                    <a:pt x="560" y="3118"/>
                    <a:pt x="1137" y="3028"/>
                    <a:pt x="1716" y="3028"/>
                  </a:cubicBezTo>
                  <a:cubicBezTo>
                    <a:pt x="2489" y="3028"/>
                    <a:pt x="3265" y="3187"/>
                    <a:pt x="4012" y="3465"/>
                  </a:cubicBezTo>
                  <a:cubicBezTo>
                    <a:pt x="5015" y="1885"/>
                    <a:pt x="5532" y="0"/>
                    <a:pt x="5532" y="0"/>
                  </a:cubicBezTo>
                  <a:lnTo>
                    <a:pt x="5532" y="0"/>
                  </a:lnTo>
                  <a:cubicBezTo>
                    <a:pt x="5066" y="122"/>
                    <a:pt x="4462" y="162"/>
                    <a:pt x="3863" y="162"/>
                  </a:cubicBezTo>
                  <a:cubicBezTo>
                    <a:pt x="2665" y="162"/>
                    <a:pt x="1490" y="0"/>
                    <a:pt x="1490" y="0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2451;p70"/>
            <p:cNvSpPr/>
            <p:nvPr/>
          </p:nvSpPr>
          <p:spPr>
            <a:xfrm>
              <a:off x="7311848" y="3833907"/>
              <a:ext cx="198912" cy="170632"/>
            </a:xfrm>
            <a:custGeom>
              <a:avLst/>
              <a:gdLst/>
              <a:ahLst/>
              <a:cxnLst/>
              <a:rect l="l" t="t" r="r" b="b"/>
              <a:pathLst>
                <a:path w="3763" h="3228" extrusionOk="0">
                  <a:moveTo>
                    <a:pt x="1216" y="327"/>
                  </a:moveTo>
                  <a:cubicBezTo>
                    <a:pt x="1520" y="327"/>
                    <a:pt x="1672" y="1586"/>
                    <a:pt x="1672" y="1714"/>
                  </a:cubicBezTo>
                  <a:cubicBezTo>
                    <a:pt x="1672" y="1943"/>
                    <a:pt x="1663" y="2181"/>
                    <a:pt x="1650" y="2419"/>
                  </a:cubicBezTo>
                  <a:lnTo>
                    <a:pt x="1650" y="2419"/>
                  </a:lnTo>
                  <a:cubicBezTo>
                    <a:pt x="1554" y="2237"/>
                    <a:pt x="1461" y="2052"/>
                    <a:pt x="1368" y="1866"/>
                  </a:cubicBezTo>
                  <a:cubicBezTo>
                    <a:pt x="1216" y="1562"/>
                    <a:pt x="821" y="802"/>
                    <a:pt x="1034" y="468"/>
                  </a:cubicBezTo>
                  <a:cubicBezTo>
                    <a:pt x="1100" y="369"/>
                    <a:pt x="1160" y="327"/>
                    <a:pt x="1216" y="327"/>
                  </a:cubicBezTo>
                  <a:close/>
                  <a:moveTo>
                    <a:pt x="2589" y="989"/>
                  </a:moveTo>
                  <a:cubicBezTo>
                    <a:pt x="2743" y="989"/>
                    <a:pt x="2871" y="1154"/>
                    <a:pt x="2827" y="1350"/>
                  </a:cubicBezTo>
                  <a:cubicBezTo>
                    <a:pt x="2777" y="1900"/>
                    <a:pt x="2376" y="2348"/>
                    <a:pt x="1965" y="2727"/>
                  </a:cubicBezTo>
                  <a:lnTo>
                    <a:pt x="1965" y="2727"/>
                  </a:lnTo>
                  <a:cubicBezTo>
                    <a:pt x="1985" y="2381"/>
                    <a:pt x="2012" y="2039"/>
                    <a:pt x="2128" y="1714"/>
                  </a:cubicBezTo>
                  <a:cubicBezTo>
                    <a:pt x="2189" y="1501"/>
                    <a:pt x="2250" y="1228"/>
                    <a:pt x="2402" y="1076"/>
                  </a:cubicBezTo>
                  <a:cubicBezTo>
                    <a:pt x="2462" y="1015"/>
                    <a:pt x="2528" y="989"/>
                    <a:pt x="2589" y="989"/>
                  </a:cubicBezTo>
                  <a:close/>
                  <a:moveTo>
                    <a:pt x="1292" y="0"/>
                  </a:moveTo>
                  <a:cubicBezTo>
                    <a:pt x="1207" y="0"/>
                    <a:pt x="1111" y="23"/>
                    <a:pt x="1003" y="73"/>
                  </a:cubicBezTo>
                  <a:cubicBezTo>
                    <a:pt x="0" y="559"/>
                    <a:pt x="1277" y="2535"/>
                    <a:pt x="1611" y="3112"/>
                  </a:cubicBezTo>
                  <a:cubicBezTo>
                    <a:pt x="1652" y="3194"/>
                    <a:pt x="1716" y="3227"/>
                    <a:pt x="1779" y="3227"/>
                  </a:cubicBezTo>
                  <a:cubicBezTo>
                    <a:pt x="1882" y="3227"/>
                    <a:pt x="1981" y="3138"/>
                    <a:pt x="1971" y="3017"/>
                  </a:cubicBezTo>
                  <a:lnTo>
                    <a:pt x="1971" y="3017"/>
                  </a:lnTo>
                  <a:cubicBezTo>
                    <a:pt x="2627" y="2561"/>
                    <a:pt x="3763" y="1415"/>
                    <a:pt x="2918" y="711"/>
                  </a:cubicBezTo>
                  <a:cubicBezTo>
                    <a:pt x="2843" y="644"/>
                    <a:pt x="2758" y="616"/>
                    <a:pt x="2672" y="616"/>
                  </a:cubicBezTo>
                  <a:cubicBezTo>
                    <a:pt x="2446" y="616"/>
                    <a:pt x="2208" y="809"/>
                    <a:pt x="2098" y="985"/>
                  </a:cubicBezTo>
                  <a:cubicBezTo>
                    <a:pt x="2043" y="1070"/>
                    <a:pt x="1994" y="1157"/>
                    <a:pt x="1951" y="1246"/>
                  </a:cubicBezTo>
                  <a:lnTo>
                    <a:pt x="1951" y="1246"/>
                  </a:lnTo>
                  <a:cubicBezTo>
                    <a:pt x="1893" y="583"/>
                    <a:pt x="1724" y="0"/>
                    <a:pt x="1292" y="0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2452;p70"/>
            <p:cNvSpPr/>
            <p:nvPr/>
          </p:nvSpPr>
          <p:spPr>
            <a:xfrm>
              <a:off x="7244347" y="4103859"/>
              <a:ext cx="229835" cy="135903"/>
            </a:xfrm>
            <a:custGeom>
              <a:avLst/>
              <a:gdLst/>
              <a:ahLst/>
              <a:cxnLst/>
              <a:rect l="l" t="t" r="r" b="b"/>
              <a:pathLst>
                <a:path w="4348" h="2571" extrusionOk="0">
                  <a:moveTo>
                    <a:pt x="2051" y="0"/>
                  </a:moveTo>
                  <a:cubicBezTo>
                    <a:pt x="1472" y="0"/>
                    <a:pt x="895" y="90"/>
                    <a:pt x="335" y="285"/>
                  </a:cubicBezTo>
                  <a:cubicBezTo>
                    <a:pt x="1" y="1471"/>
                    <a:pt x="62" y="2504"/>
                    <a:pt x="1247" y="2565"/>
                  </a:cubicBezTo>
                  <a:cubicBezTo>
                    <a:pt x="1302" y="2569"/>
                    <a:pt x="1357" y="2571"/>
                    <a:pt x="1412" y="2571"/>
                  </a:cubicBezTo>
                  <a:cubicBezTo>
                    <a:pt x="2641" y="2571"/>
                    <a:pt x="3620" y="1601"/>
                    <a:pt x="4347" y="437"/>
                  </a:cubicBezTo>
                  <a:cubicBezTo>
                    <a:pt x="3600" y="159"/>
                    <a:pt x="2824" y="0"/>
                    <a:pt x="2051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2453;p70"/>
            <p:cNvSpPr/>
            <p:nvPr/>
          </p:nvSpPr>
          <p:spPr>
            <a:xfrm>
              <a:off x="7323107" y="3999462"/>
              <a:ext cx="178032" cy="20140"/>
            </a:xfrm>
            <a:custGeom>
              <a:avLst/>
              <a:gdLst/>
              <a:ahLst/>
              <a:cxnLst/>
              <a:rect l="l" t="t" r="r" b="b"/>
              <a:pathLst>
                <a:path w="3368" h="381" extrusionOk="0">
                  <a:moveTo>
                    <a:pt x="1969" y="0"/>
                  </a:moveTo>
                  <a:cubicBezTo>
                    <a:pt x="1330" y="0"/>
                    <a:pt x="680" y="122"/>
                    <a:pt x="61" y="193"/>
                  </a:cubicBezTo>
                  <a:cubicBezTo>
                    <a:pt x="0" y="224"/>
                    <a:pt x="0" y="284"/>
                    <a:pt x="31" y="284"/>
                  </a:cubicBezTo>
                  <a:cubicBezTo>
                    <a:pt x="646" y="235"/>
                    <a:pt x="1224" y="157"/>
                    <a:pt x="1802" y="157"/>
                  </a:cubicBezTo>
                  <a:cubicBezTo>
                    <a:pt x="2280" y="157"/>
                    <a:pt x="2757" y="210"/>
                    <a:pt x="3252" y="376"/>
                  </a:cubicBezTo>
                  <a:cubicBezTo>
                    <a:pt x="3259" y="379"/>
                    <a:pt x="3266" y="380"/>
                    <a:pt x="3272" y="380"/>
                  </a:cubicBezTo>
                  <a:cubicBezTo>
                    <a:pt x="3325" y="380"/>
                    <a:pt x="3367" y="281"/>
                    <a:pt x="3313" y="254"/>
                  </a:cubicBezTo>
                  <a:cubicBezTo>
                    <a:pt x="2881" y="63"/>
                    <a:pt x="2428" y="0"/>
                    <a:pt x="1969" y="0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2454;p70"/>
            <p:cNvSpPr/>
            <p:nvPr/>
          </p:nvSpPr>
          <p:spPr>
            <a:xfrm>
              <a:off x="7305399" y="4044551"/>
              <a:ext cx="178085" cy="20034"/>
            </a:xfrm>
            <a:custGeom>
              <a:avLst/>
              <a:gdLst/>
              <a:ahLst/>
              <a:cxnLst/>
              <a:rect l="l" t="t" r="r" b="b"/>
              <a:pathLst>
                <a:path w="3369" h="379" extrusionOk="0">
                  <a:moveTo>
                    <a:pt x="1993" y="1"/>
                  </a:moveTo>
                  <a:cubicBezTo>
                    <a:pt x="1346" y="1"/>
                    <a:pt x="688" y="132"/>
                    <a:pt x="62" y="222"/>
                  </a:cubicBezTo>
                  <a:cubicBezTo>
                    <a:pt x="1" y="222"/>
                    <a:pt x="1" y="282"/>
                    <a:pt x="62" y="282"/>
                  </a:cubicBezTo>
                  <a:cubicBezTo>
                    <a:pt x="679" y="248"/>
                    <a:pt x="1277" y="165"/>
                    <a:pt x="1878" y="165"/>
                  </a:cubicBezTo>
                  <a:cubicBezTo>
                    <a:pt x="2342" y="165"/>
                    <a:pt x="2807" y="215"/>
                    <a:pt x="3284" y="374"/>
                  </a:cubicBezTo>
                  <a:cubicBezTo>
                    <a:pt x="3290" y="377"/>
                    <a:pt x="3296" y="379"/>
                    <a:pt x="3302" y="379"/>
                  </a:cubicBezTo>
                  <a:cubicBezTo>
                    <a:pt x="3350" y="379"/>
                    <a:pt x="3368" y="279"/>
                    <a:pt x="3314" y="252"/>
                  </a:cubicBezTo>
                  <a:cubicBezTo>
                    <a:pt x="2889" y="65"/>
                    <a:pt x="2444" y="1"/>
                    <a:pt x="1993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2455;p70"/>
            <p:cNvSpPr/>
            <p:nvPr/>
          </p:nvSpPr>
          <p:spPr>
            <a:xfrm>
              <a:off x="6787115" y="3050481"/>
              <a:ext cx="911994" cy="426316"/>
            </a:xfrm>
            <a:custGeom>
              <a:avLst/>
              <a:gdLst/>
              <a:ahLst/>
              <a:cxnLst/>
              <a:rect l="l" t="t" r="r" b="b"/>
              <a:pathLst>
                <a:path w="17253" h="8065" extrusionOk="0">
                  <a:moveTo>
                    <a:pt x="17253" y="0"/>
                  </a:moveTo>
                  <a:lnTo>
                    <a:pt x="778" y="1337"/>
                  </a:lnTo>
                  <a:lnTo>
                    <a:pt x="596" y="4559"/>
                  </a:lnTo>
                  <a:cubicBezTo>
                    <a:pt x="596" y="4559"/>
                    <a:pt x="414" y="6869"/>
                    <a:pt x="79" y="7781"/>
                  </a:cubicBezTo>
                  <a:cubicBezTo>
                    <a:pt x="0" y="7990"/>
                    <a:pt x="769" y="8064"/>
                    <a:pt x="2026" y="8064"/>
                  </a:cubicBezTo>
                  <a:cubicBezTo>
                    <a:pt x="5103" y="8064"/>
                    <a:pt x="11101" y="7620"/>
                    <a:pt x="14711" y="7620"/>
                  </a:cubicBezTo>
                  <a:cubicBezTo>
                    <a:pt x="15853" y="7620"/>
                    <a:pt x="16757" y="7664"/>
                    <a:pt x="17253" y="7781"/>
                  </a:cubicBezTo>
                  <a:lnTo>
                    <a:pt x="17253" y="0"/>
                  </a:ln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2456;p70"/>
            <p:cNvSpPr/>
            <p:nvPr/>
          </p:nvSpPr>
          <p:spPr>
            <a:xfrm>
              <a:off x="6187163" y="1622120"/>
              <a:ext cx="631466" cy="905016"/>
            </a:xfrm>
            <a:custGeom>
              <a:avLst/>
              <a:gdLst/>
              <a:ahLst/>
              <a:cxnLst/>
              <a:rect l="l" t="t" r="r" b="b"/>
              <a:pathLst>
                <a:path w="11946" h="17121" extrusionOk="0">
                  <a:moveTo>
                    <a:pt x="8937" y="0"/>
                  </a:moveTo>
                  <a:lnTo>
                    <a:pt x="9393" y="2341"/>
                  </a:lnTo>
                  <a:cubicBezTo>
                    <a:pt x="9393" y="2341"/>
                    <a:pt x="4013" y="3253"/>
                    <a:pt x="1642" y="9636"/>
                  </a:cubicBezTo>
                  <a:cubicBezTo>
                    <a:pt x="1642" y="9636"/>
                    <a:pt x="2158" y="8785"/>
                    <a:pt x="2614" y="8450"/>
                  </a:cubicBezTo>
                  <a:lnTo>
                    <a:pt x="2614" y="8450"/>
                  </a:lnTo>
                  <a:cubicBezTo>
                    <a:pt x="2614" y="8451"/>
                    <a:pt x="0" y="12341"/>
                    <a:pt x="791" y="17113"/>
                  </a:cubicBezTo>
                  <a:cubicBezTo>
                    <a:pt x="791" y="17118"/>
                    <a:pt x="791" y="17121"/>
                    <a:pt x="791" y="17121"/>
                  </a:cubicBezTo>
                  <a:cubicBezTo>
                    <a:pt x="796" y="17121"/>
                    <a:pt x="877" y="16444"/>
                    <a:pt x="2310" y="16444"/>
                  </a:cubicBezTo>
                  <a:cubicBezTo>
                    <a:pt x="3314" y="16444"/>
                    <a:pt x="5806" y="15958"/>
                    <a:pt x="6931" y="15137"/>
                  </a:cubicBezTo>
                  <a:cubicBezTo>
                    <a:pt x="9149" y="13496"/>
                    <a:pt x="10548" y="10305"/>
                    <a:pt x="11004" y="8572"/>
                  </a:cubicBezTo>
                  <a:cubicBezTo>
                    <a:pt x="11946" y="4803"/>
                    <a:pt x="11672" y="2979"/>
                    <a:pt x="11672" y="2979"/>
                  </a:cubicBezTo>
                  <a:cubicBezTo>
                    <a:pt x="11672" y="2979"/>
                    <a:pt x="10396" y="274"/>
                    <a:pt x="8937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2457;p70"/>
            <p:cNvSpPr/>
            <p:nvPr/>
          </p:nvSpPr>
          <p:spPr>
            <a:xfrm>
              <a:off x="6640219" y="1679948"/>
              <a:ext cx="229835" cy="197908"/>
            </a:xfrm>
            <a:custGeom>
              <a:avLst/>
              <a:gdLst/>
              <a:ahLst/>
              <a:cxnLst/>
              <a:rect l="l" t="t" r="r" b="b"/>
              <a:pathLst>
                <a:path w="4348" h="3744" extrusionOk="0">
                  <a:moveTo>
                    <a:pt x="1612" y="1"/>
                  </a:moveTo>
                  <a:cubicBezTo>
                    <a:pt x="1612" y="1"/>
                    <a:pt x="1" y="457"/>
                    <a:pt x="974" y="1976"/>
                  </a:cubicBezTo>
                  <a:cubicBezTo>
                    <a:pt x="1627" y="2977"/>
                    <a:pt x="2911" y="3744"/>
                    <a:pt x="3684" y="3744"/>
                  </a:cubicBezTo>
                  <a:cubicBezTo>
                    <a:pt x="4062" y="3744"/>
                    <a:pt x="4317" y="3561"/>
                    <a:pt x="4317" y="3131"/>
                  </a:cubicBezTo>
                  <a:cubicBezTo>
                    <a:pt x="4348" y="1824"/>
                    <a:pt x="1612" y="1"/>
                    <a:pt x="1612" y="1"/>
                  </a:cubicBezTo>
                  <a:close/>
                </a:path>
              </a:pathLst>
            </a:custGeom>
            <a:solidFill>
              <a:srgbClr val="51C0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2458;p70"/>
            <p:cNvSpPr/>
            <p:nvPr/>
          </p:nvSpPr>
          <p:spPr>
            <a:xfrm>
              <a:off x="7576937" y="1654258"/>
              <a:ext cx="618621" cy="918178"/>
            </a:xfrm>
            <a:custGeom>
              <a:avLst/>
              <a:gdLst/>
              <a:ahLst/>
              <a:cxnLst/>
              <a:rect l="l" t="t" r="r" b="b"/>
              <a:pathLst>
                <a:path w="11703" h="17370" extrusionOk="0">
                  <a:moveTo>
                    <a:pt x="3162" y="0"/>
                  </a:moveTo>
                  <a:lnTo>
                    <a:pt x="3162" y="0"/>
                  </a:lnTo>
                  <a:cubicBezTo>
                    <a:pt x="1703" y="243"/>
                    <a:pt x="305" y="2888"/>
                    <a:pt x="305" y="2888"/>
                  </a:cubicBezTo>
                  <a:cubicBezTo>
                    <a:pt x="305" y="2888"/>
                    <a:pt x="1" y="4712"/>
                    <a:pt x="821" y="8541"/>
                  </a:cubicBezTo>
                  <a:cubicBezTo>
                    <a:pt x="1217" y="10274"/>
                    <a:pt x="2524" y="13496"/>
                    <a:pt x="4682" y="15198"/>
                  </a:cubicBezTo>
                  <a:cubicBezTo>
                    <a:pt x="5776" y="16049"/>
                    <a:pt x="8268" y="16627"/>
                    <a:pt x="9271" y="16657"/>
                  </a:cubicBezTo>
                  <a:cubicBezTo>
                    <a:pt x="10679" y="16713"/>
                    <a:pt x="10757" y="17369"/>
                    <a:pt x="10785" y="17369"/>
                  </a:cubicBezTo>
                  <a:cubicBezTo>
                    <a:pt x="10787" y="17369"/>
                    <a:pt x="10789" y="17365"/>
                    <a:pt x="10791" y="17356"/>
                  </a:cubicBezTo>
                  <a:cubicBezTo>
                    <a:pt x="11703" y="12615"/>
                    <a:pt x="9211" y="8663"/>
                    <a:pt x="9211" y="8663"/>
                  </a:cubicBezTo>
                  <a:lnTo>
                    <a:pt x="9211" y="8663"/>
                  </a:lnTo>
                  <a:cubicBezTo>
                    <a:pt x="9667" y="8997"/>
                    <a:pt x="10122" y="9848"/>
                    <a:pt x="10122" y="9848"/>
                  </a:cubicBezTo>
                  <a:cubicBezTo>
                    <a:pt x="7964" y="3435"/>
                    <a:pt x="2615" y="2341"/>
                    <a:pt x="2615" y="2341"/>
                  </a:cubicBezTo>
                  <a:lnTo>
                    <a:pt x="3162" y="0"/>
                  </a:ln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2459;p70"/>
            <p:cNvSpPr/>
            <p:nvPr/>
          </p:nvSpPr>
          <p:spPr>
            <a:xfrm>
              <a:off x="7526615" y="1710501"/>
              <a:ext cx="233535" cy="195106"/>
            </a:xfrm>
            <a:custGeom>
              <a:avLst/>
              <a:gdLst/>
              <a:ahLst/>
              <a:cxnLst/>
              <a:rect l="l" t="t" r="r" b="b"/>
              <a:pathLst>
                <a:path w="4418" h="3691" extrusionOk="0">
                  <a:moveTo>
                    <a:pt x="2807" y="0"/>
                  </a:moveTo>
                  <a:cubicBezTo>
                    <a:pt x="2807" y="0"/>
                    <a:pt x="41" y="1733"/>
                    <a:pt x="10" y="3040"/>
                  </a:cubicBezTo>
                  <a:cubicBezTo>
                    <a:pt x="0" y="3496"/>
                    <a:pt x="273" y="3691"/>
                    <a:pt x="677" y="3691"/>
                  </a:cubicBezTo>
                  <a:cubicBezTo>
                    <a:pt x="1457" y="3691"/>
                    <a:pt x="2724" y="2967"/>
                    <a:pt x="3384" y="2006"/>
                  </a:cubicBezTo>
                  <a:cubicBezTo>
                    <a:pt x="4418" y="517"/>
                    <a:pt x="2807" y="0"/>
                    <a:pt x="2807" y="0"/>
                  </a:cubicBezTo>
                  <a:close/>
                </a:path>
              </a:pathLst>
            </a:custGeom>
            <a:solidFill>
              <a:srgbClr val="51C0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2460;p70"/>
            <p:cNvSpPr/>
            <p:nvPr/>
          </p:nvSpPr>
          <p:spPr>
            <a:xfrm>
              <a:off x="6473131" y="1512120"/>
              <a:ext cx="228197" cy="145312"/>
            </a:xfrm>
            <a:custGeom>
              <a:avLst/>
              <a:gdLst/>
              <a:ahLst/>
              <a:cxnLst/>
              <a:rect l="l" t="t" r="r" b="b"/>
              <a:pathLst>
                <a:path w="4317" h="2749" extrusionOk="0">
                  <a:moveTo>
                    <a:pt x="2297" y="0"/>
                  </a:moveTo>
                  <a:cubicBezTo>
                    <a:pt x="1491" y="0"/>
                    <a:pt x="681" y="230"/>
                    <a:pt x="1" y="683"/>
                  </a:cubicBezTo>
                  <a:cubicBezTo>
                    <a:pt x="140" y="1725"/>
                    <a:pt x="983" y="2748"/>
                    <a:pt x="2572" y="2748"/>
                  </a:cubicBezTo>
                  <a:cubicBezTo>
                    <a:pt x="3070" y="2748"/>
                    <a:pt x="3641" y="2648"/>
                    <a:pt x="4287" y="2416"/>
                  </a:cubicBezTo>
                  <a:lnTo>
                    <a:pt x="4317" y="531"/>
                  </a:lnTo>
                  <a:cubicBezTo>
                    <a:pt x="3707" y="176"/>
                    <a:pt x="3003" y="0"/>
                    <a:pt x="2297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2461;p70"/>
            <p:cNvSpPr/>
            <p:nvPr/>
          </p:nvSpPr>
          <p:spPr>
            <a:xfrm>
              <a:off x="6468321" y="1429448"/>
              <a:ext cx="234646" cy="118829"/>
            </a:xfrm>
            <a:custGeom>
              <a:avLst/>
              <a:gdLst/>
              <a:ahLst/>
              <a:cxnLst/>
              <a:rect l="l" t="t" r="r" b="b"/>
              <a:pathLst>
                <a:path w="4439" h="2248" extrusionOk="0">
                  <a:moveTo>
                    <a:pt x="2289" y="0"/>
                  </a:moveTo>
                  <a:cubicBezTo>
                    <a:pt x="1855" y="0"/>
                    <a:pt x="1386" y="98"/>
                    <a:pt x="913" y="363"/>
                  </a:cubicBezTo>
                  <a:cubicBezTo>
                    <a:pt x="274" y="727"/>
                    <a:pt x="1" y="1487"/>
                    <a:pt x="92" y="2247"/>
                  </a:cubicBezTo>
                  <a:cubicBezTo>
                    <a:pt x="772" y="1794"/>
                    <a:pt x="1582" y="1564"/>
                    <a:pt x="2393" y="1564"/>
                  </a:cubicBezTo>
                  <a:cubicBezTo>
                    <a:pt x="3103" y="1564"/>
                    <a:pt x="3814" y="1740"/>
                    <a:pt x="4438" y="2095"/>
                  </a:cubicBezTo>
                  <a:lnTo>
                    <a:pt x="4438" y="758"/>
                  </a:lnTo>
                  <a:cubicBezTo>
                    <a:pt x="4438" y="758"/>
                    <a:pt x="3500" y="0"/>
                    <a:pt x="2289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2462;p70"/>
            <p:cNvSpPr/>
            <p:nvPr/>
          </p:nvSpPr>
          <p:spPr>
            <a:xfrm>
              <a:off x="6542218" y="1517829"/>
              <a:ext cx="141453" cy="122001"/>
            </a:xfrm>
            <a:custGeom>
              <a:avLst/>
              <a:gdLst/>
              <a:ahLst/>
              <a:cxnLst/>
              <a:rect l="l" t="t" r="r" b="b"/>
              <a:pathLst>
                <a:path w="2676" h="2308" extrusionOk="0">
                  <a:moveTo>
                    <a:pt x="1109" y="0"/>
                  </a:moveTo>
                  <a:cubicBezTo>
                    <a:pt x="740" y="0"/>
                    <a:pt x="359" y="78"/>
                    <a:pt x="31" y="150"/>
                  </a:cubicBezTo>
                  <a:cubicBezTo>
                    <a:pt x="1" y="180"/>
                    <a:pt x="1" y="210"/>
                    <a:pt x="31" y="210"/>
                  </a:cubicBezTo>
                  <a:cubicBezTo>
                    <a:pt x="366" y="210"/>
                    <a:pt x="756" y="134"/>
                    <a:pt x="1128" y="134"/>
                  </a:cubicBezTo>
                  <a:cubicBezTo>
                    <a:pt x="1534" y="134"/>
                    <a:pt x="1920" y="225"/>
                    <a:pt x="2189" y="606"/>
                  </a:cubicBezTo>
                  <a:cubicBezTo>
                    <a:pt x="2524" y="1062"/>
                    <a:pt x="2463" y="1700"/>
                    <a:pt x="2493" y="2217"/>
                  </a:cubicBezTo>
                  <a:cubicBezTo>
                    <a:pt x="2493" y="2277"/>
                    <a:pt x="2531" y="2308"/>
                    <a:pt x="2569" y="2308"/>
                  </a:cubicBezTo>
                  <a:cubicBezTo>
                    <a:pt x="2607" y="2308"/>
                    <a:pt x="2645" y="2277"/>
                    <a:pt x="2645" y="2217"/>
                  </a:cubicBezTo>
                  <a:cubicBezTo>
                    <a:pt x="2676" y="1639"/>
                    <a:pt x="2645" y="879"/>
                    <a:pt x="2220" y="423"/>
                  </a:cubicBezTo>
                  <a:cubicBezTo>
                    <a:pt x="1929" y="100"/>
                    <a:pt x="1527" y="0"/>
                    <a:pt x="1109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2463;p70"/>
            <p:cNvSpPr/>
            <p:nvPr/>
          </p:nvSpPr>
          <p:spPr>
            <a:xfrm>
              <a:off x="6602108" y="1551870"/>
              <a:ext cx="81140" cy="51168"/>
            </a:xfrm>
            <a:custGeom>
              <a:avLst/>
              <a:gdLst/>
              <a:ahLst/>
              <a:cxnLst/>
              <a:rect l="l" t="t" r="r" b="b"/>
              <a:pathLst>
                <a:path w="1535" h="968" extrusionOk="0">
                  <a:moveTo>
                    <a:pt x="533" y="0"/>
                  </a:moveTo>
                  <a:cubicBezTo>
                    <a:pt x="377" y="0"/>
                    <a:pt x="215" y="53"/>
                    <a:pt x="53" y="174"/>
                  </a:cubicBezTo>
                  <a:cubicBezTo>
                    <a:pt x="1" y="227"/>
                    <a:pt x="16" y="302"/>
                    <a:pt x="80" y="302"/>
                  </a:cubicBezTo>
                  <a:cubicBezTo>
                    <a:pt x="90" y="302"/>
                    <a:pt x="102" y="300"/>
                    <a:pt x="114" y="296"/>
                  </a:cubicBezTo>
                  <a:cubicBezTo>
                    <a:pt x="255" y="225"/>
                    <a:pt x="389" y="181"/>
                    <a:pt x="520" y="181"/>
                  </a:cubicBezTo>
                  <a:cubicBezTo>
                    <a:pt x="672" y="181"/>
                    <a:pt x="818" y="240"/>
                    <a:pt x="965" y="387"/>
                  </a:cubicBezTo>
                  <a:cubicBezTo>
                    <a:pt x="1117" y="539"/>
                    <a:pt x="1239" y="752"/>
                    <a:pt x="1360" y="934"/>
                  </a:cubicBezTo>
                  <a:cubicBezTo>
                    <a:pt x="1384" y="958"/>
                    <a:pt x="1407" y="967"/>
                    <a:pt x="1428" y="967"/>
                  </a:cubicBezTo>
                  <a:cubicBezTo>
                    <a:pt x="1490" y="967"/>
                    <a:pt x="1535" y="888"/>
                    <a:pt x="1512" y="843"/>
                  </a:cubicBezTo>
                  <a:cubicBezTo>
                    <a:pt x="1334" y="397"/>
                    <a:pt x="959" y="0"/>
                    <a:pt x="53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2464;p70"/>
            <p:cNvSpPr/>
            <p:nvPr/>
          </p:nvSpPr>
          <p:spPr>
            <a:xfrm>
              <a:off x="7735990" y="1530885"/>
              <a:ext cx="229835" cy="144942"/>
            </a:xfrm>
            <a:custGeom>
              <a:avLst/>
              <a:gdLst/>
              <a:ahLst/>
              <a:cxnLst/>
              <a:rect l="l" t="t" r="r" b="b"/>
              <a:pathLst>
                <a:path w="4348" h="2742" extrusionOk="0">
                  <a:moveTo>
                    <a:pt x="1903" y="1"/>
                  </a:moveTo>
                  <a:cubicBezTo>
                    <a:pt x="1252" y="1"/>
                    <a:pt x="605" y="150"/>
                    <a:pt x="31" y="450"/>
                  </a:cubicBezTo>
                  <a:lnTo>
                    <a:pt x="1" y="2365"/>
                  </a:lnTo>
                  <a:cubicBezTo>
                    <a:pt x="692" y="2629"/>
                    <a:pt x="1300" y="2742"/>
                    <a:pt x="1825" y="2742"/>
                  </a:cubicBezTo>
                  <a:cubicBezTo>
                    <a:pt x="3357" y="2742"/>
                    <a:pt x="4189" y="1780"/>
                    <a:pt x="4347" y="784"/>
                  </a:cubicBezTo>
                  <a:cubicBezTo>
                    <a:pt x="3636" y="264"/>
                    <a:pt x="2767" y="1"/>
                    <a:pt x="1903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2465;p70"/>
            <p:cNvSpPr/>
            <p:nvPr/>
          </p:nvSpPr>
          <p:spPr>
            <a:xfrm>
              <a:off x="7737629" y="1462432"/>
              <a:ext cx="234593" cy="109949"/>
            </a:xfrm>
            <a:custGeom>
              <a:avLst/>
              <a:gdLst/>
              <a:ahLst/>
              <a:cxnLst/>
              <a:rect l="l" t="t" r="r" b="b"/>
              <a:pathLst>
                <a:path w="4438" h="2080" extrusionOk="0">
                  <a:moveTo>
                    <a:pt x="1440" y="1"/>
                  </a:moveTo>
                  <a:cubicBezTo>
                    <a:pt x="570" y="1"/>
                    <a:pt x="20" y="438"/>
                    <a:pt x="0" y="438"/>
                  </a:cubicBezTo>
                  <a:lnTo>
                    <a:pt x="0" y="1745"/>
                  </a:lnTo>
                  <a:cubicBezTo>
                    <a:pt x="574" y="1445"/>
                    <a:pt x="1221" y="1296"/>
                    <a:pt x="1872" y="1296"/>
                  </a:cubicBezTo>
                  <a:cubicBezTo>
                    <a:pt x="2736" y="1296"/>
                    <a:pt x="3605" y="1559"/>
                    <a:pt x="4316" y="2079"/>
                  </a:cubicBezTo>
                  <a:cubicBezTo>
                    <a:pt x="4438" y="1319"/>
                    <a:pt x="3648" y="863"/>
                    <a:pt x="3009" y="468"/>
                  </a:cubicBezTo>
                  <a:cubicBezTo>
                    <a:pt x="2420" y="117"/>
                    <a:pt x="1887" y="1"/>
                    <a:pt x="1440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2466;p70"/>
            <p:cNvSpPr/>
            <p:nvPr/>
          </p:nvSpPr>
          <p:spPr>
            <a:xfrm>
              <a:off x="7755284" y="1536964"/>
              <a:ext cx="143039" cy="119358"/>
            </a:xfrm>
            <a:custGeom>
              <a:avLst/>
              <a:gdLst/>
              <a:ahLst/>
              <a:cxnLst/>
              <a:rect l="l" t="t" r="r" b="b"/>
              <a:pathLst>
                <a:path w="2706" h="2258" extrusionOk="0">
                  <a:moveTo>
                    <a:pt x="1524" y="0"/>
                  </a:moveTo>
                  <a:cubicBezTo>
                    <a:pt x="1133" y="0"/>
                    <a:pt x="760" y="92"/>
                    <a:pt x="487" y="365"/>
                  </a:cubicBezTo>
                  <a:cubicBezTo>
                    <a:pt x="31" y="821"/>
                    <a:pt x="1" y="1581"/>
                    <a:pt x="1" y="2189"/>
                  </a:cubicBezTo>
                  <a:cubicBezTo>
                    <a:pt x="1" y="2235"/>
                    <a:pt x="39" y="2257"/>
                    <a:pt x="77" y="2257"/>
                  </a:cubicBezTo>
                  <a:cubicBezTo>
                    <a:pt x="115" y="2257"/>
                    <a:pt x="153" y="2235"/>
                    <a:pt x="153" y="2189"/>
                  </a:cubicBezTo>
                  <a:cubicBezTo>
                    <a:pt x="183" y="1642"/>
                    <a:pt x="153" y="943"/>
                    <a:pt x="517" y="517"/>
                  </a:cubicBezTo>
                  <a:cubicBezTo>
                    <a:pt x="773" y="219"/>
                    <a:pt x="1107" y="140"/>
                    <a:pt x="1463" y="140"/>
                  </a:cubicBezTo>
                  <a:cubicBezTo>
                    <a:pt x="1869" y="140"/>
                    <a:pt x="2303" y="244"/>
                    <a:pt x="2675" y="244"/>
                  </a:cubicBezTo>
                  <a:cubicBezTo>
                    <a:pt x="2706" y="244"/>
                    <a:pt x="2706" y="213"/>
                    <a:pt x="2675" y="183"/>
                  </a:cubicBezTo>
                  <a:cubicBezTo>
                    <a:pt x="2326" y="92"/>
                    <a:pt x="1916" y="0"/>
                    <a:pt x="1524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2467;p70"/>
            <p:cNvSpPr/>
            <p:nvPr/>
          </p:nvSpPr>
          <p:spPr>
            <a:xfrm>
              <a:off x="7754649" y="1571428"/>
              <a:ext cx="82409" cy="47891"/>
            </a:xfrm>
            <a:custGeom>
              <a:avLst/>
              <a:gdLst/>
              <a:ahLst/>
              <a:cxnLst/>
              <a:rect l="l" t="t" r="r" b="b"/>
              <a:pathLst>
                <a:path w="1559" h="906" extrusionOk="0">
                  <a:moveTo>
                    <a:pt x="1016" y="0"/>
                  </a:moveTo>
                  <a:cubicBezTo>
                    <a:pt x="603" y="0"/>
                    <a:pt x="238" y="366"/>
                    <a:pt x="43" y="777"/>
                  </a:cubicBezTo>
                  <a:cubicBezTo>
                    <a:pt x="0" y="842"/>
                    <a:pt x="48" y="906"/>
                    <a:pt x="102" y="906"/>
                  </a:cubicBezTo>
                  <a:cubicBezTo>
                    <a:pt x="124" y="906"/>
                    <a:pt x="147" y="895"/>
                    <a:pt x="165" y="868"/>
                  </a:cubicBezTo>
                  <a:cubicBezTo>
                    <a:pt x="317" y="686"/>
                    <a:pt x="408" y="503"/>
                    <a:pt x="590" y="351"/>
                  </a:cubicBezTo>
                  <a:cubicBezTo>
                    <a:pt x="732" y="225"/>
                    <a:pt x="874" y="173"/>
                    <a:pt x="1021" y="173"/>
                  </a:cubicBezTo>
                  <a:cubicBezTo>
                    <a:pt x="1156" y="173"/>
                    <a:pt x="1295" y="218"/>
                    <a:pt x="1441" y="291"/>
                  </a:cubicBezTo>
                  <a:cubicBezTo>
                    <a:pt x="1450" y="295"/>
                    <a:pt x="1458" y="297"/>
                    <a:pt x="1466" y="297"/>
                  </a:cubicBezTo>
                  <a:cubicBezTo>
                    <a:pt x="1517" y="297"/>
                    <a:pt x="1559" y="226"/>
                    <a:pt x="1532" y="200"/>
                  </a:cubicBezTo>
                  <a:cubicBezTo>
                    <a:pt x="1358" y="60"/>
                    <a:pt x="1183" y="0"/>
                    <a:pt x="101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2468;p70"/>
            <p:cNvSpPr/>
            <p:nvPr/>
          </p:nvSpPr>
          <p:spPr>
            <a:xfrm>
              <a:off x="7102948" y="2036642"/>
              <a:ext cx="266784" cy="134317"/>
            </a:xfrm>
            <a:custGeom>
              <a:avLst/>
              <a:gdLst/>
              <a:ahLst/>
              <a:cxnLst/>
              <a:rect l="l" t="t" r="r" b="b"/>
              <a:pathLst>
                <a:path w="5047" h="2541" extrusionOk="0">
                  <a:moveTo>
                    <a:pt x="5047" y="0"/>
                  </a:moveTo>
                  <a:cubicBezTo>
                    <a:pt x="3405" y="92"/>
                    <a:pt x="1794" y="335"/>
                    <a:pt x="183" y="852"/>
                  </a:cubicBezTo>
                  <a:cubicBezTo>
                    <a:pt x="153" y="1034"/>
                    <a:pt x="92" y="1186"/>
                    <a:pt x="1" y="1338"/>
                  </a:cubicBezTo>
                  <a:cubicBezTo>
                    <a:pt x="1" y="1338"/>
                    <a:pt x="1096" y="2541"/>
                    <a:pt x="2759" y="2541"/>
                  </a:cubicBezTo>
                  <a:cubicBezTo>
                    <a:pt x="3430" y="2541"/>
                    <a:pt x="4194" y="2345"/>
                    <a:pt x="5016" y="1794"/>
                  </a:cubicBezTo>
                  <a:cubicBezTo>
                    <a:pt x="5016" y="1794"/>
                    <a:pt x="4955" y="973"/>
                    <a:pt x="5047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2469;p70"/>
            <p:cNvSpPr/>
            <p:nvPr/>
          </p:nvSpPr>
          <p:spPr>
            <a:xfrm>
              <a:off x="7106173" y="1937002"/>
              <a:ext cx="286078" cy="144678"/>
            </a:xfrm>
            <a:custGeom>
              <a:avLst/>
              <a:gdLst/>
              <a:ahLst/>
              <a:cxnLst/>
              <a:rect l="l" t="t" r="r" b="b"/>
              <a:pathLst>
                <a:path w="5412" h="2737" extrusionOk="0">
                  <a:moveTo>
                    <a:pt x="5411" y="1"/>
                  </a:moveTo>
                  <a:lnTo>
                    <a:pt x="1" y="366"/>
                  </a:lnTo>
                  <a:cubicBezTo>
                    <a:pt x="1" y="366"/>
                    <a:pt x="396" y="1703"/>
                    <a:pt x="122" y="2737"/>
                  </a:cubicBezTo>
                  <a:cubicBezTo>
                    <a:pt x="1733" y="2220"/>
                    <a:pt x="3344" y="1977"/>
                    <a:pt x="5016" y="1885"/>
                  </a:cubicBezTo>
                  <a:cubicBezTo>
                    <a:pt x="5077" y="1247"/>
                    <a:pt x="5168" y="578"/>
                    <a:pt x="5411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2470;p70"/>
            <p:cNvSpPr/>
            <p:nvPr/>
          </p:nvSpPr>
          <p:spPr>
            <a:xfrm>
              <a:off x="6680392" y="916555"/>
              <a:ext cx="1102290" cy="1044196"/>
            </a:xfrm>
            <a:custGeom>
              <a:avLst/>
              <a:gdLst/>
              <a:ahLst/>
              <a:cxnLst/>
              <a:rect l="l" t="t" r="r" b="b"/>
              <a:pathLst>
                <a:path w="20853" h="19754" extrusionOk="0">
                  <a:moveTo>
                    <a:pt x="7821" y="1"/>
                  </a:moveTo>
                  <a:cubicBezTo>
                    <a:pt x="3793" y="1"/>
                    <a:pt x="92" y="2084"/>
                    <a:pt x="153" y="9792"/>
                  </a:cubicBezTo>
                  <a:cubicBezTo>
                    <a:pt x="153" y="9792"/>
                    <a:pt x="1" y="13470"/>
                    <a:pt x="852" y="15324"/>
                  </a:cubicBezTo>
                  <a:cubicBezTo>
                    <a:pt x="1703" y="17178"/>
                    <a:pt x="4651" y="19245"/>
                    <a:pt x="8633" y="19671"/>
                  </a:cubicBezTo>
                  <a:cubicBezTo>
                    <a:pt x="9145" y="19726"/>
                    <a:pt x="9680" y="19753"/>
                    <a:pt x="10226" y="19753"/>
                  </a:cubicBezTo>
                  <a:cubicBezTo>
                    <a:pt x="13888" y="19753"/>
                    <a:pt x="18035" y="18510"/>
                    <a:pt x="19120" y="16023"/>
                  </a:cubicBezTo>
                  <a:cubicBezTo>
                    <a:pt x="20366" y="13166"/>
                    <a:pt x="20852" y="11190"/>
                    <a:pt x="20548" y="8272"/>
                  </a:cubicBezTo>
                  <a:cubicBezTo>
                    <a:pt x="20214" y="5324"/>
                    <a:pt x="20092" y="4017"/>
                    <a:pt x="17387" y="2680"/>
                  </a:cubicBezTo>
                  <a:cubicBezTo>
                    <a:pt x="16061" y="2016"/>
                    <a:pt x="11782" y="1"/>
                    <a:pt x="7821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2471;p70"/>
            <p:cNvSpPr/>
            <p:nvPr/>
          </p:nvSpPr>
          <p:spPr>
            <a:xfrm>
              <a:off x="6931050" y="1472687"/>
              <a:ext cx="62745" cy="74057"/>
            </a:xfrm>
            <a:custGeom>
              <a:avLst/>
              <a:gdLst/>
              <a:ahLst/>
              <a:cxnLst/>
              <a:rect l="l" t="t" r="r" b="b"/>
              <a:pathLst>
                <a:path w="1187" h="1401" extrusionOk="0">
                  <a:moveTo>
                    <a:pt x="609" y="1"/>
                  </a:moveTo>
                  <a:cubicBezTo>
                    <a:pt x="305" y="1"/>
                    <a:pt x="31" y="305"/>
                    <a:pt x="31" y="700"/>
                  </a:cubicBezTo>
                  <a:cubicBezTo>
                    <a:pt x="1" y="1095"/>
                    <a:pt x="274" y="1399"/>
                    <a:pt x="609" y="1399"/>
                  </a:cubicBezTo>
                  <a:cubicBezTo>
                    <a:pt x="621" y="1400"/>
                    <a:pt x="634" y="1401"/>
                    <a:pt x="647" y="1401"/>
                  </a:cubicBezTo>
                  <a:cubicBezTo>
                    <a:pt x="935" y="1401"/>
                    <a:pt x="1186" y="1079"/>
                    <a:pt x="1186" y="730"/>
                  </a:cubicBezTo>
                  <a:cubicBezTo>
                    <a:pt x="1186" y="335"/>
                    <a:pt x="943" y="1"/>
                    <a:pt x="609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2472;p70"/>
            <p:cNvSpPr/>
            <p:nvPr/>
          </p:nvSpPr>
          <p:spPr>
            <a:xfrm>
              <a:off x="7440402" y="1480722"/>
              <a:ext cx="62692" cy="73951"/>
            </a:xfrm>
            <a:custGeom>
              <a:avLst/>
              <a:gdLst/>
              <a:ahLst/>
              <a:cxnLst/>
              <a:rect l="l" t="t" r="r" b="b"/>
              <a:pathLst>
                <a:path w="1186" h="1399" extrusionOk="0">
                  <a:moveTo>
                    <a:pt x="608" y="1"/>
                  </a:moveTo>
                  <a:cubicBezTo>
                    <a:pt x="274" y="1"/>
                    <a:pt x="0" y="305"/>
                    <a:pt x="0" y="700"/>
                  </a:cubicBezTo>
                  <a:cubicBezTo>
                    <a:pt x="0" y="1095"/>
                    <a:pt x="274" y="1399"/>
                    <a:pt x="578" y="1399"/>
                  </a:cubicBezTo>
                  <a:cubicBezTo>
                    <a:pt x="912" y="1399"/>
                    <a:pt x="1185" y="1095"/>
                    <a:pt x="1185" y="700"/>
                  </a:cubicBezTo>
                  <a:cubicBezTo>
                    <a:pt x="1185" y="335"/>
                    <a:pt x="942" y="1"/>
                    <a:pt x="608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2473;p70"/>
            <p:cNvSpPr/>
            <p:nvPr/>
          </p:nvSpPr>
          <p:spPr>
            <a:xfrm>
              <a:off x="7183294" y="1441447"/>
              <a:ext cx="77176" cy="134317"/>
            </a:xfrm>
            <a:custGeom>
              <a:avLst/>
              <a:gdLst/>
              <a:ahLst/>
              <a:cxnLst/>
              <a:rect l="l" t="t" r="r" b="b"/>
              <a:pathLst>
                <a:path w="1460" h="2541" extrusionOk="0">
                  <a:moveTo>
                    <a:pt x="365" y="1"/>
                  </a:moveTo>
                  <a:cubicBezTo>
                    <a:pt x="345" y="1"/>
                    <a:pt x="325" y="14"/>
                    <a:pt x="305" y="14"/>
                  </a:cubicBezTo>
                  <a:cubicBezTo>
                    <a:pt x="213" y="318"/>
                    <a:pt x="183" y="652"/>
                    <a:pt x="122" y="956"/>
                  </a:cubicBezTo>
                  <a:cubicBezTo>
                    <a:pt x="62" y="1169"/>
                    <a:pt x="1" y="1473"/>
                    <a:pt x="92" y="1686"/>
                  </a:cubicBezTo>
                  <a:cubicBezTo>
                    <a:pt x="153" y="1838"/>
                    <a:pt x="305" y="1959"/>
                    <a:pt x="457" y="1959"/>
                  </a:cubicBezTo>
                  <a:cubicBezTo>
                    <a:pt x="517" y="1959"/>
                    <a:pt x="578" y="1929"/>
                    <a:pt x="669" y="1899"/>
                  </a:cubicBezTo>
                  <a:cubicBezTo>
                    <a:pt x="700" y="1868"/>
                    <a:pt x="730" y="1807"/>
                    <a:pt x="791" y="1807"/>
                  </a:cubicBezTo>
                  <a:cubicBezTo>
                    <a:pt x="819" y="1770"/>
                    <a:pt x="847" y="1753"/>
                    <a:pt x="873" y="1753"/>
                  </a:cubicBezTo>
                  <a:cubicBezTo>
                    <a:pt x="932" y="1753"/>
                    <a:pt x="983" y="1842"/>
                    <a:pt x="1004" y="1990"/>
                  </a:cubicBezTo>
                  <a:cubicBezTo>
                    <a:pt x="1217" y="2172"/>
                    <a:pt x="1186" y="2294"/>
                    <a:pt x="913" y="2355"/>
                  </a:cubicBezTo>
                  <a:cubicBezTo>
                    <a:pt x="800" y="2383"/>
                    <a:pt x="844" y="2540"/>
                    <a:pt x="947" y="2540"/>
                  </a:cubicBezTo>
                  <a:cubicBezTo>
                    <a:pt x="955" y="2540"/>
                    <a:pt x="964" y="2539"/>
                    <a:pt x="973" y="2537"/>
                  </a:cubicBezTo>
                  <a:cubicBezTo>
                    <a:pt x="1217" y="2446"/>
                    <a:pt x="1460" y="2203"/>
                    <a:pt x="1429" y="1929"/>
                  </a:cubicBezTo>
                  <a:cubicBezTo>
                    <a:pt x="1429" y="1704"/>
                    <a:pt x="1247" y="1531"/>
                    <a:pt x="1051" y="1531"/>
                  </a:cubicBezTo>
                  <a:cubicBezTo>
                    <a:pt x="1035" y="1531"/>
                    <a:pt x="1019" y="1532"/>
                    <a:pt x="1004" y="1534"/>
                  </a:cubicBezTo>
                  <a:cubicBezTo>
                    <a:pt x="852" y="1534"/>
                    <a:pt x="761" y="1655"/>
                    <a:pt x="639" y="1716"/>
                  </a:cubicBezTo>
                  <a:cubicBezTo>
                    <a:pt x="566" y="1745"/>
                    <a:pt x="505" y="1757"/>
                    <a:pt x="454" y="1757"/>
                  </a:cubicBezTo>
                  <a:cubicBezTo>
                    <a:pt x="123" y="1757"/>
                    <a:pt x="222" y="1224"/>
                    <a:pt x="274" y="987"/>
                  </a:cubicBezTo>
                  <a:cubicBezTo>
                    <a:pt x="335" y="713"/>
                    <a:pt x="517" y="288"/>
                    <a:pt x="396" y="14"/>
                  </a:cubicBezTo>
                  <a:cubicBezTo>
                    <a:pt x="386" y="4"/>
                    <a:pt x="376" y="1"/>
                    <a:pt x="365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2474;p70"/>
            <p:cNvSpPr/>
            <p:nvPr/>
          </p:nvSpPr>
          <p:spPr>
            <a:xfrm>
              <a:off x="7168864" y="1653360"/>
              <a:ext cx="114125" cy="55662"/>
            </a:xfrm>
            <a:custGeom>
              <a:avLst/>
              <a:gdLst/>
              <a:ahLst/>
              <a:cxnLst/>
              <a:rect l="l" t="t" r="r" b="b"/>
              <a:pathLst>
                <a:path w="2159" h="1053" extrusionOk="0">
                  <a:moveTo>
                    <a:pt x="2045" y="1"/>
                  </a:moveTo>
                  <a:cubicBezTo>
                    <a:pt x="2001" y="1"/>
                    <a:pt x="1959" y="25"/>
                    <a:pt x="1945" y="78"/>
                  </a:cubicBezTo>
                  <a:cubicBezTo>
                    <a:pt x="1885" y="534"/>
                    <a:pt x="1611" y="838"/>
                    <a:pt x="1125" y="838"/>
                  </a:cubicBezTo>
                  <a:cubicBezTo>
                    <a:pt x="912" y="838"/>
                    <a:pt x="730" y="747"/>
                    <a:pt x="578" y="625"/>
                  </a:cubicBezTo>
                  <a:cubicBezTo>
                    <a:pt x="395" y="504"/>
                    <a:pt x="365" y="321"/>
                    <a:pt x="243" y="139"/>
                  </a:cubicBezTo>
                  <a:cubicBezTo>
                    <a:pt x="213" y="139"/>
                    <a:pt x="183" y="139"/>
                    <a:pt x="183" y="169"/>
                  </a:cubicBezTo>
                  <a:cubicBezTo>
                    <a:pt x="0" y="656"/>
                    <a:pt x="730" y="1020"/>
                    <a:pt x="1125" y="1051"/>
                  </a:cubicBezTo>
                  <a:cubicBezTo>
                    <a:pt x="1145" y="1052"/>
                    <a:pt x="1164" y="1052"/>
                    <a:pt x="1184" y="1052"/>
                  </a:cubicBezTo>
                  <a:cubicBezTo>
                    <a:pt x="1706" y="1052"/>
                    <a:pt x="2158" y="665"/>
                    <a:pt x="2158" y="109"/>
                  </a:cubicBezTo>
                  <a:cubicBezTo>
                    <a:pt x="2158" y="40"/>
                    <a:pt x="2101" y="1"/>
                    <a:pt x="2045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2475;p70"/>
            <p:cNvSpPr/>
            <p:nvPr/>
          </p:nvSpPr>
          <p:spPr>
            <a:xfrm>
              <a:off x="6837860" y="1294287"/>
              <a:ext cx="104504" cy="71890"/>
            </a:xfrm>
            <a:custGeom>
              <a:avLst/>
              <a:gdLst/>
              <a:ahLst/>
              <a:cxnLst/>
              <a:rect l="l" t="t" r="r" b="b"/>
              <a:pathLst>
                <a:path w="1977" h="1360" extrusionOk="0">
                  <a:moveTo>
                    <a:pt x="1808" y="1"/>
                  </a:moveTo>
                  <a:cubicBezTo>
                    <a:pt x="1139" y="1"/>
                    <a:pt x="149" y="626"/>
                    <a:pt x="1" y="1309"/>
                  </a:cubicBezTo>
                  <a:cubicBezTo>
                    <a:pt x="1" y="1344"/>
                    <a:pt x="22" y="1359"/>
                    <a:pt x="45" y="1359"/>
                  </a:cubicBezTo>
                  <a:cubicBezTo>
                    <a:pt x="61" y="1359"/>
                    <a:pt x="79" y="1352"/>
                    <a:pt x="92" y="1339"/>
                  </a:cubicBezTo>
                  <a:cubicBezTo>
                    <a:pt x="548" y="701"/>
                    <a:pt x="1095" y="336"/>
                    <a:pt x="1885" y="184"/>
                  </a:cubicBezTo>
                  <a:cubicBezTo>
                    <a:pt x="1976" y="154"/>
                    <a:pt x="1946" y="2"/>
                    <a:pt x="1855" y="2"/>
                  </a:cubicBezTo>
                  <a:cubicBezTo>
                    <a:pt x="1839" y="1"/>
                    <a:pt x="1824" y="1"/>
                    <a:pt x="1808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2476;p70"/>
            <p:cNvSpPr/>
            <p:nvPr/>
          </p:nvSpPr>
          <p:spPr>
            <a:xfrm>
              <a:off x="7456418" y="1290376"/>
              <a:ext cx="111535" cy="52067"/>
            </a:xfrm>
            <a:custGeom>
              <a:avLst/>
              <a:gdLst/>
              <a:ahLst/>
              <a:cxnLst/>
              <a:rect l="l" t="t" r="r" b="b"/>
              <a:pathLst>
                <a:path w="2110" h="985" extrusionOk="0">
                  <a:moveTo>
                    <a:pt x="247" y="1"/>
                  </a:moveTo>
                  <a:cubicBezTo>
                    <a:pt x="173" y="1"/>
                    <a:pt x="101" y="5"/>
                    <a:pt x="31" y="15"/>
                  </a:cubicBezTo>
                  <a:cubicBezTo>
                    <a:pt x="1" y="45"/>
                    <a:pt x="1" y="137"/>
                    <a:pt x="31" y="137"/>
                  </a:cubicBezTo>
                  <a:cubicBezTo>
                    <a:pt x="700" y="319"/>
                    <a:pt x="1369" y="410"/>
                    <a:pt x="1886" y="957"/>
                  </a:cubicBezTo>
                  <a:cubicBezTo>
                    <a:pt x="1905" y="977"/>
                    <a:pt x="1927" y="985"/>
                    <a:pt x="1949" y="985"/>
                  </a:cubicBezTo>
                  <a:cubicBezTo>
                    <a:pt x="2030" y="985"/>
                    <a:pt x="2109" y="870"/>
                    <a:pt x="2038" y="775"/>
                  </a:cubicBezTo>
                  <a:cubicBezTo>
                    <a:pt x="1656" y="339"/>
                    <a:pt x="884" y="1"/>
                    <a:pt x="247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2477;p70"/>
            <p:cNvSpPr/>
            <p:nvPr/>
          </p:nvSpPr>
          <p:spPr>
            <a:xfrm>
              <a:off x="6834635" y="1602773"/>
              <a:ext cx="207317" cy="192939"/>
            </a:xfrm>
            <a:custGeom>
              <a:avLst/>
              <a:gdLst/>
              <a:ahLst/>
              <a:cxnLst/>
              <a:rect l="l" t="t" r="r" b="b"/>
              <a:pathLst>
                <a:path w="3922" h="3650" extrusionOk="0">
                  <a:moveTo>
                    <a:pt x="1917" y="1"/>
                  </a:moveTo>
                  <a:cubicBezTo>
                    <a:pt x="880" y="1"/>
                    <a:pt x="31" y="781"/>
                    <a:pt x="1" y="1795"/>
                  </a:cubicBezTo>
                  <a:cubicBezTo>
                    <a:pt x="1" y="2798"/>
                    <a:pt x="852" y="3619"/>
                    <a:pt x="1916" y="3649"/>
                  </a:cubicBezTo>
                  <a:cubicBezTo>
                    <a:pt x="3010" y="3649"/>
                    <a:pt x="3892" y="2859"/>
                    <a:pt x="3892" y="1856"/>
                  </a:cubicBezTo>
                  <a:cubicBezTo>
                    <a:pt x="3922" y="822"/>
                    <a:pt x="3071" y="2"/>
                    <a:pt x="1977" y="2"/>
                  </a:cubicBezTo>
                  <a:cubicBezTo>
                    <a:pt x="1957" y="1"/>
                    <a:pt x="1937" y="1"/>
                    <a:pt x="1917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2478;p70"/>
            <p:cNvSpPr/>
            <p:nvPr/>
          </p:nvSpPr>
          <p:spPr>
            <a:xfrm>
              <a:off x="7397004" y="1610808"/>
              <a:ext cx="207317" cy="192939"/>
            </a:xfrm>
            <a:custGeom>
              <a:avLst/>
              <a:gdLst/>
              <a:ahLst/>
              <a:cxnLst/>
              <a:rect l="l" t="t" r="r" b="b"/>
              <a:pathLst>
                <a:path w="3922" h="3650" extrusionOk="0">
                  <a:moveTo>
                    <a:pt x="1919" y="1"/>
                  </a:moveTo>
                  <a:cubicBezTo>
                    <a:pt x="881" y="1"/>
                    <a:pt x="30" y="810"/>
                    <a:pt x="0" y="1795"/>
                  </a:cubicBezTo>
                  <a:cubicBezTo>
                    <a:pt x="0" y="2798"/>
                    <a:pt x="851" y="3649"/>
                    <a:pt x="1915" y="3649"/>
                  </a:cubicBezTo>
                  <a:cubicBezTo>
                    <a:pt x="1934" y="3650"/>
                    <a:pt x="1953" y="3650"/>
                    <a:pt x="1973" y="3650"/>
                  </a:cubicBezTo>
                  <a:cubicBezTo>
                    <a:pt x="3012" y="3650"/>
                    <a:pt x="3891" y="2841"/>
                    <a:pt x="3891" y="1856"/>
                  </a:cubicBezTo>
                  <a:cubicBezTo>
                    <a:pt x="3921" y="853"/>
                    <a:pt x="3040" y="2"/>
                    <a:pt x="1976" y="2"/>
                  </a:cubicBezTo>
                  <a:cubicBezTo>
                    <a:pt x="1957" y="1"/>
                    <a:pt x="1938" y="1"/>
                    <a:pt x="1919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2479;p70"/>
            <p:cNvSpPr/>
            <p:nvPr/>
          </p:nvSpPr>
          <p:spPr>
            <a:xfrm>
              <a:off x="6892516" y="1654258"/>
              <a:ext cx="19294" cy="22518"/>
            </a:xfrm>
            <a:custGeom>
              <a:avLst/>
              <a:gdLst/>
              <a:ahLst/>
              <a:cxnLst/>
              <a:rect l="l" t="t" r="r" b="b"/>
              <a:pathLst>
                <a:path w="365" h="426" extrusionOk="0">
                  <a:moveTo>
                    <a:pt x="182" y="0"/>
                  </a:moveTo>
                  <a:cubicBezTo>
                    <a:pt x="91" y="0"/>
                    <a:pt x="0" y="92"/>
                    <a:pt x="0" y="213"/>
                  </a:cubicBezTo>
                  <a:cubicBezTo>
                    <a:pt x="0" y="335"/>
                    <a:pt x="91" y="426"/>
                    <a:pt x="182" y="426"/>
                  </a:cubicBezTo>
                  <a:cubicBezTo>
                    <a:pt x="274" y="426"/>
                    <a:pt x="365" y="335"/>
                    <a:pt x="365" y="213"/>
                  </a:cubicBezTo>
                  <a:cubicBezTo>
                    <a:pt x="365" y="92"/>
                    <a:pt x="274" y="0"/>
                    <a:pt x="182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2480;p70"/>
            <p:cNvSpPr/>
            <p:nvPr/>
          </p:nvSpPr>
          <p:spPr>
            <a:xfrm>
              <a:off x="6956740" y="1718535"/>
              <a:ext cx="19347" cy="20933"/>
            </a:xfrm>
            <a:custGeom>
              <a:avLst/>
              <a:gdLst/>
              <a:ahLst/>
              <a:cxnLst/>
              <a:rect l="l" t="t" r="r" b="b"/>
              <a:pathLst>
                <a:path w="366" h="396" extrusionOk="0">
                  <a:moveTo>
                    <a:pt x="183" y="0"/>
                  </a:moveTo>
                  <a:cubicBezTo>
                    <a:pt x="92" y="0"/>
                    <a:pt x="1" y="91"/>
                    <a:pt x="1" y="183"/>
                  </a:cubicBezTo>
                  <a:cubicBezTo>
                    <a:pt x="1" y="304"/>
                    <a:pt x="92" y="395"/>
                    <a:pt x="183" y="395"/>
                  </a:cubicBezTo>
                  <a:cubicBezTo>
                    <a:pt x="305" y="395"/>
                    <a:pt x="366" y="304"/>
                    <a:pt x="366" y="213"/>
                  </a:cubicBezTo>
                  <a:cubicBezTo>
                    <a:pt x="366" y="91"/>
                    <a:pt x="305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2481;p70"/>
            <p:cNvSpPr/>
            <p:nvPr/>
          </p:nvSpPr>
          <p:spPr>
            <a:xfrm>
              <a:off x="6876447" y="1758708"/>
              <a:ext cx="19294" cy="22518"/>
            </a:xfrm>
            <a:custGeom>
              <a:avLst/>
              <a:gdLst/>
              <a:ahLst/>
              <a:cxnLst/>
              <a:rect l="l" t="t" r="r" b="b"/>
              <a:pathLst>
                <a:path w="365" h="426" extrusionOk="0">
                  <a:moveTo>
                    <a:pt x="183" y="0"/>
                  </a:moveTo>
                  <a:cubicBezTo>
                    <a:pt x="91" y="0"/>
                    <a:pt x="0" y="91"/>
                    <a:pt x="0" y="213"/>
                  </a:cubicBezTo>
                  <a:cubicBezTo>
                    <a:pt x="0" y="334"/>
                    <a:pt x="91" y="426"/>
                    <a:pt x="183" y="426"/>
                  </a:cubicBezTo>
                  <a:cubicBezTo>
                    <a:pt x="274" y="426"/>
                    <a:pt x="365" y="334"/>
                    <a:pt x="365" y="213"/>
                  </a:cubicBezTo>
                  <a:cubicBezTo>
                    <a:pt x="365" y="91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2482;p70"/>
            <p:cNvSpPr/>
            <p:nvPr/>
          </p:nvSpPr>
          <p:spPr>
            <a:xfrm>
              <a:off x="7004948" y="1641414"/>
              <a:ext cx="20933" cy="20933"/>
            </a:xfrm>
            <a:custGeom>
              <a:avLst/>
              <a:gdLst/>
              <a:ahLst/>
              <a:cxnLst/>
              <a:rect l="l" t="t" r="r" b="b"/>
              <a:pathLst>
                <a:path w="396" h="396" extrusionOk="0">
                  <a:moveTo>
                    <a:pt x="214" y="0"/>
                  </a:moveTo>
                  <a:cubicBezTo>
                    <a:pt x="92" y="0"/>
                    <a:pt x="1" y="91"/>
                    <a:pt x="1" y="183"/>
                  </a:cubicBezTo>
                  <a:cubicBezTo>
                    <a:pt x="1" y="304"/>
                    <a:pt x="92" y="395"/>
                    <a:pt x="183" y="395"/>
                  </a:cubicBezTo>
                  <a:cubicBezTo>
                    <a:pt x="305" y="395"/>
                    <a:pt x="366" y="304"/>
                    <a:pt x="366" y="213"/>
                  </a:cubicBezTo>
                  <a:cubicBezTo>
                    <a:pt x="396" y="91"/>
                    <a:pt x="305" y="0"/>
                    <a:pt x="214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2483;p70"/>
            <p:cNvSpPr/>
            <p:nvPr/>
          </p:nvSpPr>
          <p:spPr>
            <a:xfrm>
              <a:off x="7061190" y="1741000"/>
              <a:ext cx="19347" cy="22571"/>
            </a:xfrm>
            <a:custGeom>
              <a:avLst/>
              <a:gdLst/>
              <a:ahLst/>
              <a:cxnLst/>
              <a:rect l="l" t="t" r="r" b="b"/>
              <a:pathLst>
                <a:path w="366" h="427" extrusionOk="0">
                  <a:moveTo>
                    <a:pt x="183" y="1"/>
                  </a:moveTo>
                  <a:cubicBezTo>
                    <a:pt x="61" y="1"/>
                    <a:pt x="1" y="92"/>
                    <a:pt x="1" y="213"/>
                  </a:cubicBezTo>
                  <a:cubicBezTo>
                    <a:pt x="1" y="335"/>
                    <a:pt x="61" y="426"/>
                    <a:pt x="183" y="426"/>
                  </a:cubicBezTo>
                  <a:cubicBezTo>
                    <a:pt x="274" y="426"/>
                    <a:pt x="365" y="335"/>
                    <a:pt x="365" y="213"/>
                  </a:cubicBezTo>
                  <a:cubicBezTo>
                    <a:pt x="36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2484;p70"/>
            <p:cNvSpPr/>
            <p:nvPr/>
          </p:nvSpPr>
          <p:spPr>
            <a:xfrm>
              <a:off x="7382521" y="1662293"/>
              <a:ext cx="19347" cy="22518"/>
            </a:xfrm>
            <a:custGeom>
              <a:avLst/>
              <a:gdLst/>
              <a:ahLst/>
              <a:cxnLst/>
              <a:rect l="l" t="t" r="r" b="b"/>
              <a:pathLst>
                <a:path w="366" h="426" extrusionOk="0">
                  <a:moveTo>
                    <a:pt x="183" y="0"/>
                  </a:moveTo>
                  <a:cubicBezTo>
                    <a:pt x="92" y="0"/>
                    <a:pt x="1" y="91"/>
                    <a:pt x="1" y="213"/>
                  </a:cubicBezTo>
                  <a:cubicBezTo>
                    <a:pt x="1" y="304"/>
                    <a:pt x="92" y="426"/>
                    <a:pt x="183" y="426"/>
                  </a:cubicBezTo>
                  <a:cubicBezTo>
                    <a:pt x="274" y="426"/>
                    <a:pt x="366" y="335"/>
                    <a:pt x="366" y="213"/>
                  </a:cubicBezTo>
                  <a:cubicBezTo>
                    <a:pt x="366" y="91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2485;p70"/>
            <p:cNvSpPr/>
            <p:nvPr/>
          </p:nvSpPr>
          <p:spPr>
            <a:xfrm>
              <a:off x="7419469" y="1766743"/>
              <a:ext cx="19347" cy="22518"/>
            </a:xfrm>
            <a:custGeom>
              <a:avLst/>
              <a:gdLst/>
              <a:ahLst/>
              <a:cxnLst/>
              <a:rect l="l" t="t" r="r" b="b"/>
              <a:pathLst>
                <a:path w="366" h="426" extrusionOk="0">
                  <a:moveTo>
                    <a:pt x="183" y="0"/>
                  </a:moveTo>
                  <a:cubicBezTo>
                    <a:pt x="92" y="0"/>
                    <a:pt x="1" y="91"/>
                    <a:pt x="1" y="213"/>
                  </a:cubicBezTo>
                  <a:cubicBezTo>
                    <a:pt x="1" y="334"/>
                    <a:pt x="92" y="426"/>
                    <a:pt x="183" y="426"/>
                  </a:cubicBezTo>
                  <a:cubicBezTo>
                    <a:pt x="274" y="426"/>
                    <a:pt x="366" y="334"/>
                    <a:pt x="366" y="213"/>
                  </a:cubicBezTo>
                  <a:cubicBezTo>
                    <a:pt x="366" y="122"/>
                    <a:pt x="305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2486;p70"/>
            <p:cNvSpPr/>
            <p:nvPr/>
          </p:nvSpPr>
          <p:spPr>
            <a:xfrm>
              <a:off x="7501454" y="1670328"/>
              <a:ext cx="19294" cy="20933"/>
            </a:xfrm>
            <a:custGeom>
              <a:avLst/>
              <a:gdLst/>
              <a:ahLst/>
              <a:cxnLst/>
              <a:rect l="l" t="t" r="r" b="b"/>
              <a:pathLst>
                <a:path w="365" h="396" extrusionOk="0">
                  <a:moveTo>
                    <a:pt x="182" y="0"/>
                  </a:moveTo>
                  <a:cubicBezTo>
                    <a:pt x="91" y="0"/>
                    <a:pt x="0" y="91"/>
                    <a:pt x="0" y="213"/>
                  </a:cubicBezTo>
                  <a:cubicBezTo>
                    <a:pt x="0" y="304"/>
                    <a:pt x="91" y="395"/>
                    <a:pt x="182" y="395"/>
                  </a:cubicBezTo>
                  <a:cubicBezTo>
                    <a:pt x="274" y="395"/>
                    <a:pt x="365" y="335"/>
                    <a:pt x="365" y="213"/>
                  </a:cubicBezTo>
                  <a:cubicBezTo>
                    <a:pt x="365" y="91"/>
                    <a:pt x="304" y="0"/>
                    <a:pt x="182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2487;p70"/>
            <p:cNvSpPr/>
            <p:nvPr/>
          </p:nvSpPr>
          <p:spPr>
            <a:xfrm>
              <a:off x="7557643" y="1749035"/>
              <a:ext cx="19347" cy="20933"/>
            </a:xfrm>
            <a:custGeom>
              <a:avLst/>
              <a:gdLst/>
              <a:ahLst/>
              <a:cxnLst/>
              <a:rect l="l" t="t" r="r" b="b"/>
              <a:pathLst>
                <a:path w="366" h="396" extrusionOk="0">
                  <a:moveTo>
                    <a:pt x="183" y="1"/>
                  </a:moveTo>
                  <a:cubicBezTo>
                    <a:pt x="92" y="1"/>
                    <a:pt x="1" y="92"/>
                    <a:pt x="1" y="213"/>
                  </a:cubicBezTo>
                  <a:cubicBezTo>
                    <a:pt x="1" y="305"/>
                    <a:pt x="92" y="396"/>
                    <a:pt x="183" y="396"/>
                  </a:cubicBezTo>
                  <a:cubicBezTo>
                    <a:pt x="274" y="396"/>
                    <a:pt x="366" y="335"/>
                    <a:pt x="366" y="213"/>
                  </a:cubicBezTo>
                  <a:cubicBezTo>
                    <a:pt x="366" y="92"/>
                    <a:pt x="305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2488;p70"/>
            <p:cNvSpPr/>
            <p:nvPr/>
          </p:nvSpPr>
          <p:spPr>
            <a:xfrm>
              <a:off x="7480522" y="1737776"/>
              <a:ext cx="19347" cy="20933"/>
            </a:xfrm>
            <a:custGeom>
              <a:avLst/>
              <a:gdLst/>
              <a:ahLst/>
              <a:cxnLst/>
              <a:rect l="l" t="t" r="r" b="b"/>
              <a:pathLst>
                <a:path w="366" h="396" extrusionOk="0">
                  <a:moveTo>
                    <a:pt x="183" y="1"/>
                  </a:moveTo>
                  <a:cubicBezTo>
                    <a:pt x="62" y="1"/>
                    <a:pt x="1" y="62"/>
                    <a:pt x="1" y="183"/>
                  </a:cubicBezTo>
                  <a:cubicBezTo>
                    <a:pt x="1" y="305"/>
                    <a:pt x="62" y="396"/>
                    <a:pt x="153" y="396"/>
                  </a:cubicBezTo>
                  <a:cubicBezTo>
                    <a:pt x="274" y="396"/>
                    <a:pt x="335" y="305"/>
                    <a:pt x="335" y="183"/>
                  </a:cubicBezTo>
                  <a:cubicBezTo>
                    <a:pt x="366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2489;p70"/>
            <p:cNvSpPr/>
            <p:nvPr/>
          </p:nvSpPr>
          <p:spPr>
            <a:xfrm>
              <a:off x="6555116" y="777007"/>
              <a:ext cx="570412" cy="678088"/>
            </a:xfrm>
            <a:custGeom>
              <a:avLst/>
              <a:gdLst/>
              <a:ahLst/>
              <a:cxnLst/>
              <a:rect l="l" t="t" r="r" b="b"/>
              <a:pathLst>
                <a:path w="10791" h="12828" extrusionOk="0">
                  <a:moveTo>
                    <a:pt x="10790" y="0"/>
                  </a:moveTo>
                  <a:lnTo>
                    <a:pt x="10790" y="0"/>
                  </a:lnTo>
                  <a:cubicBezTo>
                    <a:pt x="10000" y="31"/>
                    <a:pt x="9180" y="183"/>
                    <a:pt x="8328" y="456"/>
                  </a:cubicBezTo>
                  <a:cubicBezTo>
                    <a:pt x="6110" y="3982"/>
                    <a:pt x="3374" y="7113"/>
                    <a:pt x="0" y="9545"/>
                  </a:cubicBezTo>
                  <a:cubicBezTo>
                    <a:pt x="274" y="10426"/>
                    <a:pt x="699" y="11368"/>
                    <a:pt x="1337" y="12432"/>
                  </a:cubicBezTo>
                  <a:lnTo>
                    <a:pt x="2371" y="12827"/>
                  </a:lnTo>
                  <a:cubicBezTo>
                    <a:pt x="2371" y="12827"/>
                    <a:pt x="2553" y="12827"/>
                    <a:pt x="2888" y="12766"/>
                  </a:cubicBezTo>
                  <a:cubicBezTo>
                    <a:pt x="6839" y="9484"/>
                    <a:pt x="9240" y="4955"/>
                    <a:pt x="10790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2490;p70"/>
            <p:cNvSpPr/>
            <p:nvPr/>
          </p:nvSpPr>
          <p:spPr>
            <a:xfrm>
              <a:off x="6709306" y="775950"/>
              <a:ext cx="541551" cy="675921"/>
            </a:xfrm>
            <a:custGeom>
              <a:avLst/>
              <a:gdLst/>
              <a:ahLst/>
              <a:cxnLst/>
              <a:rect l="l" t="t" r="r" b="b"/>
              <a:pathLst>
                <a:path w="10245" h="12787" extrusionOk="0">
                  <a:moveTo>
                    <a:pt x="8424" y="1"/>
                  </a:moveTo>
                  <a:cubicBezTo>
                    <a:pt x="8244" y="1"/>
                    <a:pt x="8060" y="7"/>
                    <a:pt x="7873" y="20"/>
                  </a:cubicBezTo>
                  <a:cubicBezTo>
                    <a:pt x="6323" y="4975"/>
                    <a:pt x="3922" y="9504"/>
                    <a:pt x="1" y="12786"/>
                  </a:cubicBezTo>
                  <a:cubicBezTo>
                    <a:pt x="1126" y="12634"/>
                    <a:pt x="3892" y="12057"/>
                    <a:pt x="6779" y="10081"/>
                  </a:cubicBezTo>
                  <a:lnTo>
                    <a:pt x="6779" y="10081"/>
                  </a:lnTo>
                  <a:cubicBezTo>
                    <a:pt x="6779" y="10081"/>
                    <a:pt x="6658" y="11115"/>
                    <a:pt x="6050" y="11510"/>
                  </a:cubicBezTo>
                  <a:cubicBezTo>
                    <a:pt x="5928" y="11601"/>
                    <a:pt x="6141" y="11662"/>
                    <a:pt x="6566" y="11662"/>
                  </a:cubicBezTo>
                  <a:cubicBezTo>
                    <a:pt x="8481" y="8106"/>
                    <a:pt x="9636" y="4185"/>
                    <a:pt x="10244" y="172"/>
                  </a:cubicBezTo>
                  <a:cubicBezTo>
                    <a:pt x="9675" y="77"/>
                    <a:pt x="9068" y="1"/>
                    <a:pt x="8424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2491;p70"/>
            <p:cNvSpPr/>
            <p:nvPr/>
          </p:nvSpPr>
          <p:spPr>
            <a:xfrm>
              <a:off x="7056380" y="785042"/>
              <a:ext cx="305319" cy="607573"/>
            </a:xfrm>
            <a:custGeom>
              <a:avLst/>
              <a:gdLst/>
              <a:ahLst/>
              <a:cxnLst/>
              <a:rect l="l" t="t" r="r" b="b"/>
              <a:pathLst>
                <a:path w="5776" h="11494" extrusionOk="0">
                  <a:moveTo>
                    <a:pt x="3678" y="0"/>
                  </a:moveTo>
                  <a:cubicBezTo>
                    <a:pt x="3070" y="4013"/>
                    <a:pt x="1915" y="7934"/>
                    <a:pt x="0" y="11490"/>
                  </a:cubicBezTo>
                  <a:cubicBezTo>
                    <a:pt x="61" y="11492"/>
                    <a:pt x="126" y="11494"/>
                    <a:pt x="195" y="11494"/>
                  </a:cubicBezTo>
                  <a:cubicBezTo>
                    <a:pt x="980" y="11494"/>
                    <a:pt x="2240" y="11327"/>
                    <a:pt x="3526" y="10852"/>
                  </a:cubicBezTo>
                  <a:cubicBezTo>
                    <a:pt x="4377" y="7478"/>
                    <a:pt x="5289" y="4043"/>
                    <a:pt x="5776" y="608"/>
                  </a:cubicBezTo>
                  <a:cubicBezTo>
                    <a:pt x="5137" y="365"/>
                    <a:pt x="4438" y="152"/>
                    <a:pt x="3678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2492;p70"/>
            <p:cNvSpPr/>
            <p:nvPr/>
          </p:nvSpPr>
          <p:spPr>
            <a:xfrm>
              <a:off x="7242761" y="739900"/>
              <a:ext cx="621845" cy="721592"/>
            </a:xfrm>
            <a:custGeom>
              <a:avLst/>
              <a:gdLst/>
              <a:ahLst/>
              <a:cxnLst/>
              <a:rect l="l" t="t" r="r" b="b"/>
              <a:pathLst>
                <a:path w="11764" h="13651" extrusionOk="0">
                  <a:moveTo>
                    <a:pt x="3558" y="0"/>
                  </a:moveTo>
                  <a:cubicBezTo>
                    <a:pt x="3547" y="0"/>
                    <a:pt x="3537" y="1"/>
                    <a:pt x="3526" y="3"/>
                  </a:cubicBezTo>
                  <a:cubicBezTo>
                    <a:pt x="3162" y="94"/>
                    <a:pt x="3496" y="1310"/>
                    <a:pt x="3800" y="2161"/>
                  </a:cubicBezTo>
                  <a:cubicBezTo>
                    <a:pt x="3374" y="1949"/>
                    <a:pt x="2858" y="1675"/>
                    <a:pt x="2250" y="1462"/>
                  </a:cubicBezTo>
                  <a:cubicBezTo>
                    <a:pt x="1763" y="4897"/>
                    <a:pt x="851" y="8362"/>
                    <a:pt x="0" y="11706"/>
                  </a:cubicBezTo>
                  <a:cubicBezTo>
                    <a:pt x="1399" y="11189"/>
                    <a:pt x="2827" y="10338"/>
                    <a:pt x="3526" y="8940"/>
                  </a:cubicBezTo>
                  <a:lnTo>
                    <a:pt x="4438" y="7481"/>
                  </a:lnTo>
                  <a:cubicBezTo>
                    <a:pt x="4438" y="7481"/>
                    <a:pt x="7083" y="12830"/>
                    <a:pt x="10001" y="13651"/>
                  </a:cubicBezTo>
                  <a:cubicBezTo>
                    <a:pt x="10001" y="13651"/>
                    <a:pt x="10730" y="12526"/>
                    <a:pt x="11247" y="9669"/>
                  </a:cubicBezTo>
                  <a:cubicBezTo>
                    <a:pt x="11764" y="6964"/>
                    <a:pt x="9849" y="3590"/>
                    <a:pt x="5411" y="2830"/>
                  </a:cubicBezTo>
                  <a:cubicBezTo>
                    <a:pt x="5928" y="2040"/>
                    <a:pt x="6809" y="1158"/>
                    <a:pt x="5958" y="1158"/>
                  </a:cubicBezTo>
                  <a:cubicBezTo>
                    <a:pt x="5624" y="1158"/>
                    <a:pt x="5046" y="2009"/>
                    <a:pt x="4772" y="2526"/>
                  </a:cubicBezTo>
                  <a:cubicBezTo>
                    <a:pt x="4654" y="1873"/>
                    <a:pt x="4012" y="0"/>
                    <a:pt x="3558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2493;p70"/>
            <p:cNvSpPr/>
            <p:nvPr/>
          </p:nvSpPr>
          <p:spPr>
            <a:xfrm>
              <a:off x="6453890" y="801111"/>
              <a:ext cx="541498" cy="480445"/>
            </a:xfrm>
            <a:custGeom>
              <a:avLst/>
              <a:gdLst/>
              <a:ahLst/>
              <a:cxnLst/>
              <a:rect l="l" t="t" r="r" b="b"/>
              <a:pathLst>
                <a:path w="10244" h="9089" extrusionOk="0">
                  <a:moveTo>
                    <a:pt x="10243" y="0"/>
                  </a:moveTo>
                  <a:lnTo>
                    <a:pt x="10243" y="0"/>
                  </a:lnTo>
                  <a:cubicBezTo>
                    <a:pt x="10213" y="31"/>
                    <a:pt x="10183" y="31"/>
                    <a:pt x="10152" y="31"/>
                  </a:cubicBezTo>
                  <a:cubicBezTo>
                    <a:pt x="5745" y="1581"/>
                    <a:pt x="0" y="3192"/>
                    <a:pt x="1885" y="9089"/>
                  </a:cubicBezTo>
                  <a:cubicBezTo>
                    <a:pt x="5289" y="6657"/>
                    <a:pt x="8025" y="3526"/>
                    <a:pt x="10243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2494;p70"/>
            <p:cNvSpPr/>
            <p:nvPr/>
          </p:nvSpPr>
          <p:spPr>
            <a:xfrm>
              <a:off x="7726370" y="1911313"/>
              <a:ext cx="337458" cy="419391"/>
            </a:xfrm>
            <a:custGeom>
              <a:avLst/>
              <a:gdLst/>
              <a:ahLst/>
              <a:cxnLst/>
              <a:rect l="l" t="t" r="r" b="b"/>
              <a:pathLst>
                <a:path w="6384" h="7934" extrusionOk="0">
                  <a:moveTo>
                    <a:pt x="6384" y="1"/>
                  </a:moveTo>
                  <a:cubicBezTo>
                    <a:pt x="4854" y="861"/>
                    <a:pt x="3193" y="1402"/>
                    <a:pt x="1445" y="1402"/>
                  </a:cubicBezTo>
                  <a:cubicBezTo>
                    <a:pt x="970" y="1402"/>
                    <a:pt x="488" y="1362"/>
                    <a:pt x="0" y="1277"/>
                  </a:cubicBezTo>
                  <a:lnTo>
                    <a:pt x="0" y="1277"/>
                  </a:lnTo>
                  <a:lnTo>
                    <a:pt x="973" y="7934"/>
                  </a:lnTo>
                  <a:cubicBezTo>
                    <a:pt x="2493" y="6718"/>
                    <a:pt x="4712" y="3496"/>
                    <a:pt x="6384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2495;p70"/>
            <p:cNvSpPr/>
            <p:nvPr/>
          </p:nvSpPr>
          <p:spPr>
            <a:xfrm>
              <a:off x="7723145" y="1217166"/>
              <a:ext cx="506187" cy="767633"/>
            </a:xfrm>
            <a:custGeom>
              <a:avLst/>
              <a:gdLst/>
              <a:ahLst/>
              <a:cxnLst/>
              <a:rect l="l" t="t" r="r" b="b"/>
              <a:pathLst>
                <a:path w="9576" h="14522" extrusionOk="0">
                  <a:moveTo>
                    <a:pt x="6059" y="1"/>
                  </a:moveTo>
                  <a:cubicBezTo>
                    <a:pt x="5467" y="1"/>
                    <a:pt x="5259" y="2585"/>
                    <a:pt x="5259" y="2585"/>
                  </a:cubicBezTo>
                  <a:cubicBezTo>
                    <a:pt x="5259" y="2585"/>
                    <a:pt x="5195" y="1751"/>
                    <a:pt x="4780" y="1751"/>
                  </a:cubicBezTo>
                  <a:cubicBezTo>
                    <a:pt x="4700" y="1751"/>
                    <a:pt x="4607" y="1782"/>
                    <a:pt x="4499" y="1856"/>
                  </a:cubicBezTo>
                  <a:cubicBezTo>
                    <a:pt x="3831" y="2312"/>
                    <a:pt x="5046" y="4531"/>
                    <a:pt x="5046" y="4531"/>
                  </a:cubicBezTo>
                  <a:cubicBezTo>
                    <a:pt x="5046" y="4531"/>
                    <a:pt x="5016" y="4926"/>
                    <a:pt x="4347" y="6993"/>
                  </a:cubicBezTo>
                  <a:cubicBezTo>
                    <a:pt x="3679" y="9060"/>
                    <a:pt x="1" y="13892"/>
                    <a:pt x="1" y="13892"/>
                  </a:cubicBezTo>
                  <a:lnTo>
                    <a:pt x="61" y="14409"/>
                  </a:lnTo>
                  <a:cubicBezTo>
                    <a:pt x="537" y="14485"/>
                    <a:pt x="1008" y="14522"/>
                    <a:pt x="1472" y="14522"/>
                  </a:cubicBezTo>
                  <a:cubicBezTo>
                    <a:pt x="3233" y="14522"/>
                    <a:pt x="4905" y="13998"/>
                    <a:pt x="6445" y="13133"/>
                  </a:cubicBezTo>
                  <a:cubicBezTo>
                    <a:pt x="7113" y="11765"/>
                    <a:pt x="7691" y="10336"/>
                    <a:pt x="8086" y="8999"/>
                  </a:cubicBezTo>
                  <a:cubicBezTo>
                    <a:pt x="9575" y="4196"/>
                    <a:pt x="8937" y="518"/>
                    <a:pt x="8420" y="458"/>
                  </a:cubicBezTo>
                  <a:cubicBezTo>
                    <a:pt x="8413" y="457"/>
                    <a:pt x="8405" y="456"/>
                    <a:pt x="8398" y="456"/>
                  </a:cubicBezTo>
                  <a:cubicBezTo>
                    <a:pt x="7922" y="456"/>
                    <a:pt x="7538" y="2347"/>
                    <a:pt x="7478" y="2646"/>
                  </a:cubicBezTo>
                  <a:cubicBezTo>
                    <a:pt x="7539" y="2312"/>
                    <a:pt x="7934" y="154"/>
                    <a:pt x="7356" y="32"/>
                  </a:cubicBezTo>
                  <a:cubicBezTo>
                    <a:pt x="7342" y="29"/>
                    <a:pt x="7328" y="28"/>
                    <a:pt x="7314" y="28"/>
                  </a:cubicBezTo>
                  <a:cubicBezTo>
                    <a:pt x="6754" y="28"/>
                    <a:pt x="6262" y="2312"/>
                    <a:pt x="6262" y="2312"/>
                  </a:cubicBezTo>
                  <a:cubicBezTo>
                    <a:pt x="6262" y="2312"/>
                    <a:pt x="6688" y="63"/>
                    <a:pt x="6080" y="2"/>
                  </a:cubicBezTo>
                  <a:cubicBezTo>
                    <a:pt x="6073" y="1"/>
                    <a:pt x="6066" y="1"/>
                    <a:pt x="6059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2496;p70"/>
            <p:cNvSpPr/>
            <p:nvPr/>
          </p:nvSpPr>
          <p:spPr>
            <a:xfrm>
              <a:off x="6780032" y="1940227"/>
              <a:ext cx="1002648" cy="560792"/>
            </a:xfrm>
            <a:custGeom>
              <a:avLst/>
              <a:gdLst/>
              <a:ahLst/>
              <a:cxnLst/>
              <a:rect l="l" t="t" r="r" b="b"/>
              <a:pathLst>
                <a:path w="18968" h="10609" extrusionOk="0">
                  <a:moveTo>
                    <a:pt x="17782" y="1"/>
                  </a:moveTo>
                  <a:cubicBezTo>
                    <a:pt x="17782" y="1"/>
                    <a:pt x="14013" y="1460"/>
                    <a:pt x="13496" y="1885"/>
                  </a:cubicBezTo>
                  <a:lnTo>
                    <a:pt x="11399" y="2220"/>
                  </a:lnTo>
                  <a:cubicBezTo>
                    <a:pt x="11399" y="2220"/>
                    <a:pt x="10362" y="2732"/>
                    <a:pt x="9084" y="2732"/>
                  </a:cubicBezTo>
                  <a:cubicBezTo>
                    <a:pt x="8274" y="2732"/>
                    <a:pt x="7367" y="2527"/>
                    <a:pt x="6566" y="1855"/>
                  </a:cubicBezTo>
                  <a:cubicBezTo>
                    <a:pt x="6566" y="1855"/>
                    <a:pt x="6287" y="1775"/>
                    <a:pt x="5819" y="1775"/>
                  </a:cubicBezTo>
                  <a:cubicBezTo>
                    <a:pt x="5132" y="1775"/>
                    <a:pt x="4039" y="1947"/>
                    <a:pt x="2827" y="2797"/>
                  </a:cubicBezTo>
                  <a:cubicBezTo>
                    <a:pt x="2523" y="3040"/>
                    <a:pt x="2189" y="3314"/>
                    <a:pt x="1855" y="3648"/>
                  </a:cubicBezTo>
                  <a:cubicBezTo>
                    <a:pt x="1459" y="4074"/>
                    <a:pt x="1064" y="4560"/>
                    <a:pt x="669" y="5077"/>
                  </a:cubicBezTo>
                  <a:cubicBezTo>
                    <a:pt x="426" y="5381"/>
                    <a:pt x="213" y="5685"/>
                    <a:pt x="0" y="6019"/>
                  </a:cubicBezTo>
                  <a:cubicBezTo>
                    <a:pt x="4773" y="9028"/>
                    <a:pt x="10609" y="10426"/>
                    <a:pt x="16475" y="10609"/>
                  </a:cubicBezTo>
                  <a:cubicBezTo>
                    <a:pt x="16444" y="10457"/>
                    <a:pt x="16444" y="10366"/>
                    <a:pt x="16444" y="10366"/>
                  </a:cubicBezTo>
                  <a:cubicBezTo>
                    <a:pt x="16444" y="10366"/>
                    <a:pt x="17265" y="9667"/>
                    <a:pt x="17995" y="8846"/>
                  </a:cubicBezTo>
                  <a:cubicBezTo>
                    <a:pt x="18268" y="8511"/>
                    <a:pt x="18542" y="8177"/>
                    <a:pt x="18724" y="7843"/>
                  </a:cubicBezTo>
                  <a:cubicBezTo>
                    <a:pt x="18967" y="7417"/>
                    <a:pt x="18937" y="6353"/>
                    <a:pt x="18785" y="5138"/>
                  </a:cubicBezTo>
                  <a:cubicBezTo>
                    <a:pt x="18663" y="4165"/>
                    <a:pt x="18451" y="3101"/>
                    <a:pt x="18268" y="2220"/>
                  </a:cubicBezTo>
                  <a:cubicBezTo>
                    <a:pt x="18025" y="973"/>
                    <a:pt x="17782" y="1"/>
                    <a:pt x="17782" y="1"/>
                  </a:cubicBezTo>
                  <a:close/>
                </a:path>
              </a:pathLst>
            </a:custGeom>
            <a:solidFill>
              <a:srgbClr val="C4BAD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2497;p70"/>
            <p:cNvSpPr/>
            <p:nvPr/>
          </p:nvSpPr>
          <p:spPr>
            <a:xfrm>
              <a:off x="6707720" y="2258386"/>
              <a:ext cx="1044144" cy="857283"/>
            </a:xfrm>
            <a:custGeom>
              <a:avLst/>
              <a:gdLst/>
              <a:ahLst/>
              <a:cxnLst/>
              <a:rect l="l" t="t" r="r" b="b"/>
              <a:pathLst>
                <a:path w="19753" h="16218" extrusionOk="0">
                  <a:moveTo>
                    <a:pt x="1368" y="0"/>
                  </a:moveTo>
                  <a:cubicBezTo>
                    <a:pt x="1064" y="486"/>
                    <a:pt x="760" y="973"/>
                    <a:pt x="487" y="1459"/>
                  </a:cubicBezTo>
                  <a:cubicBezTo>
                    <a:pt x="305" y="1763"/>
                    <a:pt x="122" y="2067"/>
                    <a:pt x="1" y="2371"/>
                  </a:cubicBezTo>
                  <a:cubicBezTo>
                    <a:pt x="1" y="2371"/>
                    <a:pt x="1368" y="4316"/>
                    <a:pt x="3678" y="4681"/>
                  </a:cubicBezTo>
                  <a:cubicBezTo>
                    <a:pt x="3678" y="4681"/>
                    <a:pt x="4165" y="5684"/>
                    <a:pt x="4043" y="6930"/>
                  </a:cubicBezTo>
                  <a:cubicBezTo>
                    <a:pt x="3952" y="7903"/>
                    <a:pt x="3861" y="9058"/>
                    <a:pt x="3770" y="10183"/>
                  </a:cubicBezTo>
                  <a:cubicBezTo>
                    <a:pt x="3678" y="11338"/>
                    <a:pt x="3587" y="12432"/>
                    <a:pt x="3526" y="13222"/>
                  </a:cubicBezTo>
                  <a:cubicBezTo>
                    <a:pt x="3466" y="13708"/>
                    <a:pt x="3466" y="14073"/>
                    <a:pt x="3435" y="14256"/>
                  </a:cubicBezTo>
                  <a:cubicBezTo>
                    <a:pt x="3407" y="15380"/>
                    <a:pt x="7536" y="16218"/>
                    <a:pt x="10730" y="16218"/>
                  </a:cubicBezTo>
                  <a:cubicBezTo>
                    <a:pt x="10990" y="16218"/>
                    <a:pt x="11245" y="16212"/>
                    <a:pt x="11490" y="16201"/>
                  </a:cubicBezTo>
                  <a:cubicBezTo>
                    <a:pt x="14736" y="16081"/>
                    <a:pt x="19497" y="14772"/>
                    <a:pt x="19722" y="14772"/>
                  </a:cubicBezTo>
                  <a:cubicBezTo>
                    <a:pt x="19724" y="14772"/>
                    <a:pt x="19726" y="14772"/>
                    <a:pt x="19727" y="14772"/>
                  </a:cubicBezTo>
                  <a:cubicBezTo>
                    <a:pt x="19728" y="14773"/>
                    <a:pt x="19728" y="14773"/>
                    <a:pt x="19729" y="14773"/>
                  </a:cubicBezTo>
                  <a:cubicBezTo>
                    <a:pt x="19753" y="14773"/>
                    <a:pt x="19602" y="13931"/>
                    <a:pt x="19393" y="12766"/>
                  </a:cubicBezTo>
                  <a:cubicBezTo>
                    <a:pt x="19241" y="11885"/>
                    <a:pt x="19059" y="10790"/>
                    <a:pt x="18846" y="9696"/>
                  </a:cubicBezTo>
                  <a:cubicBezTo>
                    <a:pt x="18633" y="8602"/>
                    <a:pt x="18420" y="7477"/>
                    <a:pt x="18238" y="6535"/>
                  </a:cubicBezTo>
                  <a:cubicBezTo>
                    <a:pt x="18056" y="5654"/>
                    <a:pt x="17934" y="4955"/>
                    <a:pt x="17843" y="4590"/>
                  </a:cubicBezTo>
                  <a:cubicBezTo>
                    <a:pt x="11977" y="4407"/>
                    <a:pt x="6141" y="3009"/>
                    <a:pt x="1368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2498;p70"/>
            <p:cNvSpPr/>
            <p:nvPr/>
          </p:nvSpPr>
          <p:spPr>
            <a:xfrm>
              <a:off x="6938133" y="2193739"/>
              <a:ext cx="702774" cy="614392"/>
            </a:xfrm>
            <a:custGeom>
              <a:avLst/>
              <a:gdLst/>
              <a:ahLst/>
              <a:cxnLst/>
              <a:rect l="l" t="t" r="r" b="b"/>
              <a:pathLst>
                <a:path w="13295" h="11623" extrusionOk="0">
                  <a:moveTo>
                    <a:pt x="10402" y="1"/>
                  </a:moveTo>
                  <a:cubicBezTo>
                    <a:pt x="10356" y="1"/>
                    <a:pt x="10310" y="3"/>
                    <a:pt x="10262" y="7"/>
                  </a:cubicBezTo>
                  <a:cubicBezTo>
                    <a:pt x="7222" y="281"/>
                    <a:pt x="6888" y="4962"/>
                    <a:pt x="6888" y="4962"/>
                  </a:cubicBezTo>
                  <a:cubicBezTo>
                    <a:pt x="6888" y="4962"/>
                    <a:pt x="5856" y="2217"/>
                    <a:pt x="4178" y="2217"/>
                  </a:cubicBezTo>
                  <a:cubicBezTo>
                    <a:pt x="3643" y="2217"/>
                    <a:pt x="3043" y="2495"/>
                    <a:pt x="2389" y="3229"/>
                  </a:cubicBezTo>
                  <a:cubicBezTo>
                    <a:pt x="0" y="7470"/>
                    <a:pt x="6560" y="11622"/>
                    <a:pt x="7021" y="11622"/>
                  </a:cubicBezTo>
                  <a:cubicBezTo>
                    <a:pt x="7029" y="11622"/>
                    <a:pt x="7036" y="11621"/>
                    <a:pt x="7040" y="11618"/>
                  </a:cubicBezTo>
                  <a:cubicBezTo>
                    <a:pt x="12067" y="8446"/>
                    <a:pt x="13294" y="1"/>
                    <a:pt x="10402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2499;p70"/>
            <p:cNvSpPr/>
            <p:nvPr/>
          </p:nvSpPr>
          <p:spPr>
            <a:xfrm>
              <a:off x="6098782" y="2594148"/>
              <a:ext cx="2064712" cy="441910"/>
            </a:xfrm>
            <a:custGeom>
              <a:avLst/>
              <a:gdLst/>
              <a:ahLst/>
              <a:cxnLst/>
              <a:rect l="l" t="t" r="r" b="b"/>
              <a:pathLst>
                <a:path w="39060" h="8360" extrusionOk="0">
                  <a:moveTo>
                    <a:pt x="8511" y="1"/>
                  </a:moveTo>
                  <a:lnTo>
                    <a:pt x="1" y="8360"/>
                  </a:lnTo>
                  <a:lnTo>
                    <a:pt x="34105" y="8360"/>
                  </a:lnTo>
                  <a:lnTo>
                    <a:pt x="39059" y="609"/>
                  </a:lnTo>
                  <a:lnTo>
                    <a:pt x="8511" y="1"/>
                  </a:lnTo>
                  <a:close/>
                </a:path>
              </a:pathLst>
            </a:custGeom>
            <a:solidFill>
              <a:srgbClr val="FFC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2500;p70"/>
            <p:cNvSpPr/>
            <p:nvPr/>
          </p:nvSpPr>
          <p:spPr>
            <a:xfrm>
              <a:off x="7874164" y="2626286"/>
              <a:ext cx="282854" cy="578500"/>
            </a:xfrm>
            <a:custGeom>
              <a:avLst/>
              <a:gdLst/>
              <a:ahLst/>
              <a:cxnLst/>
              <a:rect l="l" t="t" r="r" b="b"/>
              <a:pathLst>
                <a:path w="5351" h="10944" extrusionOk="0">
                  <a:moveTo>
                    <a:pt x="5351" y="1"/>
                  </a:moveTo>
                  <a:lnTo>
                    <a:pt x="426" y="7752"/>
                  </a:lnTo>
                  <a:lnTo>
                    <a:pt x="1" y="10943"/>
                  </a:lnTo>
                  <a:lnTo>
                    <a:pt x="5351" y="2827"/>
                  </a:lnTo>
                  <a:lnTo>
                    <a:pt x="5351" y="1"/>
                  </a:lnTo>
                  <a:close/>
                </a:path>
              </a:pathLst>
            </a:custGeom>
            <a:solidFill>
              <a:srgbClr val="FAB2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2501;p70"/>
            <p:cNvSpPr/>
            <p:nvPr/>
          </p:nvSpPr>
          <p:spPr>
            <a:xfrm>
              <a:off x="6702910" y="3121154"/>
              <a:ext cx="155884" cy="1044408"/>
            </a:xfrm>
            <a:custGeom>
              <a:avLst/>
              <a:gdLst/>
              <a:ahLst/>
              <a:cxnLst/>
              <a:rect l="l" t="t" r="r" b="b"/>
              <a:pathLst>
                <a:path w="2949" h="19758" extrusionOk="0">
                  <a:moveTo>
                    <a:pt x="0" y="0"/>
                  </a:moveTo>
                  <a:lnTo>
                    <a:pt x="1034" y="19758"/>
                  </a:lnTo>
                  <a:lnTo>
                    <a:pt x="2949" y="19758"/>
                  </a:lnTo>
                  <a:lnTo>
                    <a:pt x="2371" y="0"/>
                  </a:lnTo>
                  <a:close/>
                </a:path>
              </a:pathLst>
            </a:custGeom>
            <a:solidFill>
              <a:srgbClr val="FAB2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2502;p70"/>
            <p:cNvSpPr/>
            <p:nvPr/>
          </p:nvSpPr>
          <p:spPr>
            <a:xfrm>
              <a:off x="6828239" y="3121154"/>
              <a:ext cx="101280" cy="1044408"/>
            </a:xfrm>
            <a:custGeom>
              <a:avLst/>
              <a:gdLst/>
              <a:ahLst/>
              <a:cxnLst/>
              <a:rect l="l" t="t" r="r" b="b"/>
              <a:pathLst>
                <a:path w="1916" h="19758" extrusionOk="0">
                  <a:moveTo>
                    <a:pt x="0" y="0"/>
                  </a:moveTo>
                  <a:lnTo>
                    <a:pt x="578" y="19758"/>
                  </a:lnTo>
                  <a:lnTo>
                    <a:pt x="1915" y="18694"/>
                  </a:lnTo>
                  <a:lnTo>
                    <a:pt x="1246" y="0"/>
                  </a:ln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2503;p70"/>
            <p:cNvSpPr/>
            <p:nvPr/>
          </p:nvSpPr>
          <p:spPr>
            <a:xfrm>
              <a:off x="7911113" y="3105085"/>
              <a:ext cx="130247" cy="1060477"/>
            </a:xfrm>
            <a:custGeom>
              <a:avLst/>
              <a:gdLst/>
              <a:ahLst/>
              <a:cxnLst/>
              <a:rect l="l" t="t" r="r" b="b"/>
              <a:pathLst>
                <a:path w="2464" h="20062" extrusionOk="0">
                  <a:moveTo>
                    <a:pt x="1" y="1"/>
                  </a:moveTo>
                  <a:lnTo>
                    <a:pt x="578" y="20062"/>
                  </a:lnTo>
                  <a:lnTo>
                    <a:pt x="2463" y="20062"/>
                  </a:lnTo>
                  <a:lnTo>
                    <a:pt x="1886" y="304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AB2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2504;p70"/>
            <p:cNvSpPr/>
            <p:nvPr/>
          </p:nvSpPr>
          <p:spPr>
            <a:xfrm>
              <a:off x="8010752" y="3015118"/>
              <a:ext cx="101280" cy="1150445"/>
            </a:xfrm>
            <a:custGeom>
              <a:avLst/>
              <a:gdLst/>
              <a:ahLst/>
              <a:cxnLst/>
              <a:rect l="l" t="t" r="r" b="b"/>
              <a:pathLst>
                <a:path w="1916" h="21764" extrusionOk="0">
                  <a:moveTo>
                    <a:pt x="1368" y="0"/>
                  </a:moveTo>
                  <a:lnTo>
                    <a:pt x="1" y="2006"/>
                  </a:lnTo>
                  <a:lnTo>
                    <a:pt x="578" y="21764"/>
                  </a:lnTo>
                  <a:lnTo>
                    <a:pt x="1915" y="20700"/>
                  </a:lnTo>
                  <a:lnTo>
                    <a:pt x="1368" y="0"/>
                  </a:ln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2505;p70"/>
            <p:cNvSpPr/>
            <p:nvPr/>
          </p:nvSpPr>
          <p:spPr>
            <a:xfrm>
              <a:off x="6220887" y="3204724"/>
              <a:ext cx="1669425" cy="173539"/>
            </a:xfrm>
            <a:custGeom>
              <a:avLst/>
              <a:gdLst/>
              <a:ahLst/>
              <a:cxnLst/>
              <a:rect l="l" t="t" r="r" b="b"/>
              <a:pathLst>
                <a:path w="31582" h="3283" extrusionOk="0">
                  <a:moveTo>
                    <a:pt x="1" y="0"/>
                  </a:moveTo>
                  <a:lnTo>
                    <a:pt x="1" y="3283"/>
                  </a:lnTo>
                  <a:lnTo>
                    <a:pt x="31582" y="3283"/>
                  </a:lnTo>
                  <a:lnTo>
                    <a:pt x="31278" y="0"/>
                  </a:ln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2506;p70"/>
            <p:cNvSpPr/>
            <p:nvPr/>
          </p:nvSpPr>
          <p:spPr>
            <a:xfrm>
              <a:off x="7874164" y="2825512"/>
              <a:ext cx="250715" cy="552757"/>
            </a:xfrm>
            <a:custGeom>
              <a:avLst/>
              <a:gdLst/>
              <a:ahLst/>
              <a:cxnLst/>
              <a:rect l="l" t="t" r="r" b="b"/>
              <a:pathLst>
                <a:path w="4743" h="10457" extrusionOk="0">
                  <a:moveTo>
                    <a:pt x="4743" y="1"/>
                  </a:moveTo>
                  <a:lnTo>
                    <a:pt x="1" y="7174"/>
                  </a:lnTo>
                  <a:lnTo>
                    <a:pt x="305" y="10457"/>
                  </a:lnTo>
                  <a:lnTo>
                    <a:pt x="4743" y="2767"/>
                  </a:lnTo>
                  <a:lnTo>
                    <a:pt x="4743" y="1"/>
                  </a:ln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2507;p70"/>
            <p:cNvSpPr/>
            <p:nvPr/>
          </p:nvSpPr>
          <p:spPr>
            <a:xfrm>
              <a:off x="6286750" y="3378208"/>
              <a:ext cx="155937" cy="1044408"/>
            </a:xfrm>
            <a:custGeom>
              <a:avLst/>
              <a:gdLst/>
              <a:ahLst/>
              <a:cxnLst/>
              <a:rect l="l" t="t" r="r" b="b"/>
              <a:pathLst>
                <a:path w="2950" h="19758" extrusionOk="0">
                  <a:moveTo>
                    <a:pt x="1" y="1"/>
                  </a:moveTo>
                  <a:lnTo>
                    <a:pt x="1034" y="19758"/>
                  </a:lnTo>
                  <a:lnTo>
                    <a:pt x="2949" y="19758"/>
                  </a:lnTo>
                  <a:lnTo>
                    <a:pt x="2372" y="1"/>
                  </a:lnTo>
                  <a:close/>
                </a:path>
              </a:pathLst>
            </a:custGeom>
            <a:solidFill>
              <a:srgbClr val="FAB2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2508;p70"/>
            <p:cNvSpPr/>
            <p:nvPr/>
          </p:nvSpPr>
          <p:spPr>
            <a:xfrm>
              <a:off x="6412079" y="3378208"/>
              <a:ext cx="101280" cy="1044408"/>
            </a:xfrm>
            <a:custGeom>
              <a:avLst/>
              <a:gdLst/>
              <a:ahLst/>
              <a:cxnLst/>
              <a:rect l="l" t="t" r="r" b="b"/>
              <a:pathLst>
                <a:path w="1916" h="19758" extrusionOk="0">
                  <a:moveTo>
                    <a:pt x="1" y="1"/>
                  </a:moveTo>
                  <a:lnTo>
                    <a:pt x="578" y="19758"/>
                  </a:lnTo>
                  <a:lnTo>
                    <a:pt x="1916" y="18724"/>
                  </a:lnTo>
                  <a:lnTo>
                    <a:pt x="1247" y="1"/>
                  </a:ln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2509;p70"/>
            <p:cNvSpPr/>
            <p:nvPr/>
          </p:nvSpPr>
          <p:spPr>
            <a:xfrm>
              <a:off x="7647662" y="3378208"/>
              <a:ext cx="155884" cy="1044408"/>
            </a:xfrm>
            <a:custGeom>
              <a:avLst/>
              <a:gdLst/>
              <a:ahLst/>
              <a:cxnLst/>
              <a:rect l="l" t="t" r="r" b="b"/>
              <a:pathLst>
                <a:path w="2949" h="19758" extrusionOk="0">
                  <a:moveTo>
                    <a:pt x="0" y="1"/>
                  </a:moveTo>
                  <a:lnTo>
                    <a:pt x="1034" y="19758"/>
                  </a:lnTo>
                  <a:lnTo>
                    <a:pt x="2948" y="19758"/>
                  </a:lnTo>
                  <a:lnTo>
                    <a:pt x="2371" y="1"/>
                  </a:lnTo>
                  <a:close/>
                </a:path>
              </a:pathLst>
            </a:custGeom>
            <a:solidFill>
              <a:srgbClr val="FAB2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2510;p70"/>
            <p:cNvSpPr/>
            <p:nvPr/>
          </p:nvSpPr>
          <p:spPr>
            <a:xfrm>
              <a:off x="7772939" y="3378208"/>
              <a:ext cx="101280" cy="1044408"/>
            </a:xfrm>
            <a:custGeom>
              <a:avLst/>
              <a:gdLst/>
              <a:ahLst/>
              <a:cxnLst/>
              <a:rect l="l" t="t" r="r" b="b"/>
              <a:pathLst>
                <a:path w="1916" h="19758" extrusionOk="0">
                  <a:moveTo>
                    <a:pt x="1" y="1"/>
                  </a:moveTo>
                  <a:lnTo>
                    <a:pt x="578" y="19758"/>
                  </a:lnTo>
                  <a:lnTo>
                    <a:pt x="1916" y="18724"/>
                  </a:lnTo>
                  <a:lnTo>
                    <a:pt x="1247" y="1"/>
                  </a:ln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2511;p70"/>
            <p:cNvSpPr/>
            <p:nvPr/>
          </p:nvSpPr>
          <p:spPr>
            <a:xfrm>
              <a:off x="6093972" y="3035998"/>
              <a:ext cx="464375" cy="168782"/>
            </a:xfrm>
            <a:custGeom>
              <a:avLst/>
              <a:gdLst/>
              <a:ahLst/>
              <a:cxnLst/>
              <a:rect l="l" t="t" r="r" b="b"/>
              <a:pathLst>
                <a:path w="8785" h="3193" extrusionOk="0">
                  <a:moveTo>
                    <a:pt x="0" y="1"/>
                  </a:moveTo>
                  <a:lnTo>
                    <a:pt x="578" y="3192"/>
                  </a:lnTo>
                  <a:lnTo>
                    <a:pt x="8785" y="3192"/>
                  </a:lnTo>
                  <a:cubicBezTo>
                    <a:pt x="8055" y="2341"/>
                    <a:pt x="7295" y="943"/>
                    <a:pt x="6596" y="1"/>
                  </a:cubicBezTo>
                  <a:close/>
                </a:path>
              </a:pathLst>
            </a:custGeom>
            <a:solidFill>
              <a:srgbClr val="FAB2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2512;p70"/>
            <p:cNvSpPr/>
            <p:nvPr/>
          </p:nvSpPr>
          <p:spPr>
            <a:xfrm>
              <a:off x="6442631" y="3035998"/>
              <a:ext cx="245852" cy="168782"/>
            </a:xfrm>
            <a:custGeom>
              <a:avLst/>
              <a:gdLst/>
              <a:ahLst/>
              <a:cxnLst/>
              <a:rect l="l" t="t" r="r" b="b"/>
              <a:pathLst>
                <a:path w="4651" h="3193" extrusionOk="0">
                  <a:moveTo>
                    <a:pt x="0" y="1"/>
                  </a:moveTo>
                  <a:cubicBezTo>
                    <a:pt x="699" y="943"/>
                    <a:pt x="1459" y="2341"/>
                    <a:pt x="2189" y="3192"/>
                  </a:cubicBezTo>
                  <a:lnTo>
                    <a:pt x="4651" y="3192"/>
                  </a:lnTo>
                  <a:cubicBezTo>
                    <a:pt x="3982" y="2280"/>
                    <a:pt x="3070" y="912"/>
                    <a:pt x="2310" y="1"/>
                  </a:cubicBezTo>
                  <a:close/>
                </a:path>
              </a:pathLst>
            </a:custGeom>
            <a:solidFill>
              <a:srgbClr val="FFBB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2513;p70"/>
            <p:cNvSpPr/>
            <p:nvPr/>
          </p:nvSpPr>
          <p:spPr>
            <a:xfrm>
              <a:off x="6566322" y="3035998"/>
              <a:ext cx="273233" cy="168782"/>
            </a:xfrm>
            <a:custGeom>
              <a:avLst/>
              <a:gdLst/>
              <a:ahLst/>
              <a:cxnLst/>
              <a:rect l="l" t="t" r="r" b="b"/>
              <a:pathLst>
                <a:path w="5169" h="3193" extrusionOk="0">
                  <a:moveTo>
                    <a:pt x="1" y="1"/>
                  </a:moveTo>
                  <a:cubicBezTo>
                    <a:pt x="730" y="912"/>
                    <a:pt x="1642" y="2280"/>
                    <a:pt x="2311" y="3192"/>
                  </a:cubicBezTo>
                  <a:lnTo>
                    <a:pt x="5168" y="3192"/>
                  </a:lnTo>
                  <a:cubicBezTo>
                    <a:pt x="4651" y="2250"/>
                    <a:pt x="3831" y="912"/>
                    <a:pt x="3344" y="1"/>
                  </a:cubicBezTo>
                  <a:close/>
                </a:path>
              </a:pathLst>
            </a:custGeom>
            <a:solidFill>
              <a:srgbClr val="FAB2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514;p70"/>
            <p:cNvSpPr/>
            <p:nvPr/>
          </p:nvSpPr>
          <p:spPr>
            <a:xfrm>
              <a:off x="6976034" y="3035998"/>
              <a:ext cx="920715" cy="168782"/>
            </a:xfrm>
            <a:custGeom>
              <a:avLst/>
              <a:gdLst/>
              <a:ahLst/>
              <a:cxnLst/>
              <a:rect l="l" t="t" r="r" b="b"/>
              <a:pathLst>
                <a:path w="17418" h="3193" extrusionOk="0">
                  <a:moveTo>
                    <a:pt x="1" y="1"/>
                  </a:moveTo>
                  <a:cubicBezTo>
                    <a:pt x="457" y="973"/>
                    <a:pt x="1277" y="2250"/>
                    <a:pt x="1885" y="3192"/>
                  </a:cubicBezTo>
                  <a:lnTo>
                    <a:pt x="16992" y="3192"/>
                  </a:lnTo>
                  <a:lnTo>
                    <a:pt x="17417" y="1"/>
                  </a:lnTo>
                  <a:close/>
                </a:path>
              </a:pathLst>
            </a:custGeom>
            <a:solidFill>
              <a:srgbClr val="FAB2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2515;p70"/>
            <p:cNvSpPr/>
            <p:nvPr/>
          </p:nvSpPr>
          <p:spPr>
            <a:xfrm>
              <a:off x="6743083" y="3035998"/>
              <a:ext cx="332648" cy="168782"/>
            </a:xfrm>
            <a:custGeom>
              <a:avLst/>
              <a:gdLst/>
              <a:ahLst/>
              <a:cxnLst/>
              <a:rect l="l" t="t" r="r" b="b"/>
              <a:pathLst>
                <a:path w="6293" h="3193" extrusionOk="0">
                  <a:moveTo>
                    <a:pt x="0" y="1"/>
                  </a:moveTo>
                  <a:cubicBezTo>
                    <a:pt x="487" y="912"/>
                    <a:pt x="1307" y="2250"/>
                    <a:pt x="1824" y="3192"/>
                  </a:cubicBezTo>
                  <a:lnTo>
                    <a:pt x="6292" y="3192"/>
                  </a:lnTo>
                  <a:cubicBezTo>
                    <a:pt x="5684" y="2250"/>
                    <a:pt x="4864" y="973"/>
                    <a:pt x="4408" y="1"/>
                  </a:cubicBezTo>
                  <a:close/>
                </a:path>
              </a:pathLst>
            </a:custGeom>
            <a:solidFill>
              <a:srgbClr val="FFBB4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2516;p70"/>
            <p:cNvSpPr/>
            <p:nvPr/>
          </p:nvSpPr>
          <p:spPr>
            <a:xfrm>
              <a:off x="6662737" y="2404595"/>
              <a:ext cx="263560" cy="212127"/>
            </a:xfrm>
            <a:custGeom>
              <a:avLst/>
              <a:gdLst/>
              <a:ahLst/>
              <a:cxnLst/>
              <a:rect l="l" t="t" r="r" b="b"/>
              <a:pathLst>
                <a:path w="4986" h="4013" extrusionOk="0">
                  <a:moveTo>
                    <a:pt x="1156" y="0"/>
                  </a:moveTo>
                  <a:cubicBezTo>
                    <a:pt x="1156" y="0"/>
                    <a:pt x="548" y="1125"/>
                    <a:pt x="1" y="2492"/>
                  </a:cubicBezTo>
                  <a:cubicBezTo>
                    <a:pt x="1642" y="2766"/>
                    <a:pt x="3192" y="3526"/>
                    <a:pt x="4803" y="4012"/>
                  </a:cubicBezTo>
                  <a:cubicBezTo>
                    <a:pt x="4833" y="3100"/>
                    <a:pt x="4985" y="2037"/>
                    <a:pt x="4985" y="2037"/>
                  </a:cubicBezTo>
                  <a:cubicBezTo>
                    <a:pt x="4985" y="2037"/>
                    <a:pt x="2159" y="973"/>
                    <a:pt x="1156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2517;p70"/>
            <p:cNvSpPr/>
            <p:nvPr/>
          </p:nvSpPr>
          <p:spPr>
            <a:xfrm>
              <a:off x="6624203" y="2695373"/>
              <a:ext cx="772866" cy="154298"/>
            </a:xfrm>
            <a:custGeom>
              <a:avLst/>
              <a:gdLst/>
              <a:ahLst/>
              <a:cxnLst/>
              <a:rect l="l" t="t" r="r" b="b"/>
              <a:pathLst>
                <a:path w="14621" h="2919" extrusionOk="0">
                  <a:moveTo>
                    <a:pt x="0" y="1"/>
                  </a:moveTo>
                  <a:cubicBezTo>
                    <a:pt x="0" y="761"/>
                    <a:pt x="152" y="1368"/>
                    <a:pt x="638" y="1764"/>
                  </a:cubicBezTo>
                  <a:cubicBezTo>
                    <a:pt x="1775" y="2638"/>
                    <a:pt x="5745" y="2918"/>
                    <a:pt x="9094" y="2918"/>
                  </a:cubicBezTo>
                  <a:cubicBezTo>
                    <a:pt x="11568" y="2918"/>
                    <a:pt x="13703" y="2765"/>
                    <a:pt x="14104" y="2584"/>
                  </a:cubicBezTo>
                  <a:cubicBezTo>
                    <a:pt x="14620" y="2341"/>
                    <a:pt x="14438" y="2128"/>
                    <a:pt x="14134" y="1976"/>
                  </a:cubicBezTo>
                  <a:lnTo>
                    <a:pt x="14134" y="1976"/>
                  </a:lnTo>
                  <a:cubicBezTo>
                    <a:pt x="12964" y="2164"/>
                    <a:pt x="11779" y="2253"/>
                    <a:pt x="10592" y="2253"/>
                  </a:cubicBezTo>
                  <a:cubicBezTo>
                    <a:pt x="6967" y="2253"/>
                    <a:pt x="3320" y="1420"/>
                    <a:pt x="0" y="1"/>
                  </a:cubicBezTo>
                  <a:close/>
                </a:path>
              </a:pathLst>
            </a:custGeom>
            <a:solidFill>
              <a:srgbClr val="F4B2A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2518;p70"/>
            <p:cNvSpPr/>
            <p:nvPr/>
          </p:nvSpPr>
          <p:spPr>
            <a:xfrm>
              <a:off x="6895688" y="2626286"/>
              <a:ext cx="633104" cy="359977"/>
            </a:xfrm>
            <a:custGeom>
              <a:avLst/>
              <a:gdLst/>
              <a:ahLst/>
              <a:cxnLst/>
              <a:rect l="l" t="t" r="r" b="b"/>
              <a:pathLst>
                <a:path w="11977" h="6810" extrusionOk="0">
                  <a:moveTo>
                    <a:pt x="10822" y="578"/>
                  </a:moveTo>
                  <a:cubicBezTo>
                    <a:pt x="11004" y="578"/>
                    <a:pt x="11156" y="700"/>
                    <a:pt x="11156" y="852"/>
                  </a:cubicBezTo>
                  <a:cubicBezTo>
                    <a:pt x="11156" y="1004"/>
                    <a:pt x="11004" y="1125"/>
                    <a:pt x="10822" y="1125"/>
                  </a:cubicBezTo>
                  <a:cubicBezTo>
                    <a:pt x="10639" y="1125"/>
                    <a:pt x="10487" y="1004"/>
                    <a:pt x="10487" y="852"/>
                  </a:cubicBezTo>
                  <a:cubicBezTo>
                    <a:pt x="10487" y="700"/>
                    <a:pt x="10639" y="578"/>
                    <a:pt x="10822" y="578"/>
                  </a:cubicBezTo>
                  <a:close/>
                  <a:moveTo>
                    <a:pt x="10153" y="2858"/>
                  </a:moveTo>
                  <a:cubicBezTo>
                    <a:pt x="10366" y="2858"/>
                    <a:pt x="10487" y="2979"/>
                    <a:pt x="10487" y="3131"/>
                  </a:cubicBezTo>
                  <a:cubicBezTo>
                    <a:pt x="10487" y="3283"/>
                    <a:pt x="10335" y="3405"/>
                    <a:pt x="10153" y="3405"/>
                  </a:cubicBezTo>
                  <a:cubicBezTo>
                    <a:pt x="9971" y="3405"/>
                    <a:pt x="9819" y="3283"/>
                    <a:pt x="9819" y="3131"/>
                  </a:cubicBezTo>
                  <a:cubicBezTo>
                    <a:pt x="9819" y="2979"/>
                    <a:pt x="9971" y="2858"/>
                    <a:pt x="10153" y="2858"/>
                  </a:cubicBezTo>
                  <a:close/>
                  <a:moveTo>
                    <a:pt x="9180" y="5593"/>
                  </a:moveTo>
                  <a:cubicBezTo>
                    <a:pt x="9363" y="5593"/>
                    <a:pt x="9515" y="5715"/>
                    <a:pt x="9515" y="5867"/>
                  </a:cubicBezTo>
                  <a:cubicBezTo>
                    <a:pt x="9515" y="6019"/>
                    <a:pt x="9363" y="6141"/>
                    <a:pt x="9180" y="6141"/>
                  </a:cubicBezTo>
                  <a:cubicBezTo>
                    <a:pt x="8998" y="6141"/>
                    <a:pt x="8846" y="6019"/>
                    <a:pt x="8846" y="5867"/>
                  </a:cubicBezTo>
                  <a:cubicBezTo>
                    <a:pt x="8846" y="5715"/>
                    <a:pt x="8998" y="5593"/>
                    <a:pt x="9180" y="5593"/>
                  </a:cubicBezTo>
                  <a:close/>
                  <a:moveTo>
                    <a:pt x="3132" y="1"/>
                  </a:moveTo>
                  <a:lnTo>
                    <a:pt x="1" y="6809"/>
                  </a:lnTo>
                  <a:lnTo>
                    <a:pt x="9819" y="6809"/>
                  </a:lnTo>
                  <a:lnTo>
                    <a:pt x="11977" y="1"/>
                  </a:ln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2519;p70"/>
            <p:cNvSpPr/>
            <p:nvPr/>
          </p:nvSpPr>
          <p:spPr>
            <a:xfrm>
              <a:off x="7321468" y="2639448"/>
              <a:ext cx="110266" cy="327203"/>
            </a:xfrm>
            <a:custGeom>
              <a:avLst/>
              <a:gdLst/>
              <a:ahLst/>
              <a:cxnLst/>
              <a:rect l="l" t="t" r="r" b="b"/>
              <a:pathLst>
                <a:path w="2086" h="6190" extrusionOk="0">
                  <a:moveTo>
                    <a:pt x="1996" y="1"/>
                  </a:moveTo>
                  <a:cubicBezTo>
                    <a:pt x="1962" y="1"/>
                    <a:pt x="1928" y="17"/>
                    <a:pt x="1916" y="56"/>
                  </a:cubicBezTo>
                  <a:cubicBezTo>
                    <a:pt x="1156" y="2001"/>
                    <a:pt x="548" y="4098"/>
                    <a:pt x="1" y="6104"/>
                  </a:cubicBezTo>
                  <a:cubicBezTo>
                    <a:pt x="1" y="6157"/>
                    <a:pt x="42" y="6190"/>
                    <a:pt x="82" y="6190"/>
                  </a:cubicBezTo>
                  <a:cubicBezTo>
                    <a:pt x="111" y="6190"/>
                    <a:pt x="140" y="6173"/>
                    <a:pt x="153" y="6135"/>
                  </a:cubicBezTo>
                  <a:cubicBezTo>
                    <a:pt x="913" y="4189"/>
                    <a:pt x="1581" y="2122"/>
                    <a:pt x="2068" y="86"/>
                  </a:cubicBezTo>
                  <a:cubicBezTo>
                    <a:pt x="2085" y="33"/>
                    <a:pt x="2041" y="1"/>
                    <a:pt x="1996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2520;p70"/>
            <p:cNvSpPr/>
            <p:nvPr/>
          </p:nvSpPr>
          <p:spPr>
            <a:xfrm>
              <a:off x="6958379" y="2876627"/>
              <a:ext cx="438685" cy="18025"/>
            </a:xfrm>
            <a:custGeom>
              <a:avLst/>
              <a:gdLst/>
              <a:ahLst/>
              <a:cxnLst/>
              <a:rect l="l" t="t" r="r" b="b"/>
              <a:pathLst>
                <a:path w="8299" h="341" extrusionOk="0">
                  <a:moveTo>
                    <a:pt x="5202" y="1"/>
                  </a:moveTo>
                  <a:cubicBezTo>
                    <a:pt x="3381" y="1"/>
                    <a:pt x="1388" y="53"/>
                    <a:pt x="92" y="128"/>
                  </a:cubicBezTo>
                  <a:cubicBezTo>
                    <a:pt x="0" y="128"/>
                    <a:pt x="31" y="250"/>
                    <a:pt x="122" y="250"/>
                  </a:cubicBezTo>
                  <a:cubicBezTo>
                    <a:pt x="1155" y="310"/>
                    <a:pt x="2652" y="341"/>
                    <a:pt x="4153" y="341"/>
                  </a:cubicBezTo>
                  <a:cubicBezTo>
                    <a:pt x="5654" y="341"/>
                    <a:pt x="7159" y="310"/>
                    <a:pt x="8207" y="250"/>
                  </a:cubicBezTo>
                  <a:cubicBezTo>
                    <a:pt x="8298" y="219"/>
                    <a:pt x="8298" y="67"/>
                    <a:pt x="8177" y="67"/>
                  </a:cubicBezTo>
                  <a:cubicBezTo>
                    <a:pt x="7387" y="21"/>
                    <a:pt x="6327" y="1"/>
                    <a:pt x="5202" y="1"/>
                  </a:cubicBezTo>
                  <a:close/>
                </a:path>
              </a:pathLst>
            </a:custGeom>
            <a:solidFill>
              <a:srgbClr val="7ACF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2521;p70"/>
            <p:cNvSpPr/>
            <p:nvPr/>
          </p:nvSpPr>
          <p:spPr>
            <a:xfrm>
              <a:off x="6974448" y="2815522"/>
              <a:ext cx="437046" cy="17920"/>
            </a:xfrm>
            <a:custGeom>
              <a:avLst/>
              <a:gdLst/>
              <a:ahLst/>
              <a:cxnLst/>
              <a:rect l="l" t="t" r="r" b="b"/>
              <a:pathLst>
                <a:path w="8268" h="339" extrusionOk="0">
                  <a:moveTo>
                    <a:pt x="5020" y="0"/>
                  </a:moveTo>
                  <a:cubicBezTo>
                    <a:pt x="3239" y="0"/>
                    <a:pt x="1332" y="44"/>
                    <a:pt x="91" y="99"/>
                  </a:cubicBezTo>
                  <a:cubicBezTo>
                    <a:pt x="0" y="99"/>
                    <a:pt x="0" y="220"/>
                    <a:pt x="91" y="250"/>
                  </a:cubicBezTo>
                  <a:cubicBezTo>
                    <a:pt x="1067" y="308"/>
                    <a:pt x="2463" y="338"/>
                    <a:pt x="3883" y="338"/>
                  </a:cubicBezTo>
                  <a:cubicBezTo>
                    <a:pt x="5470" y="338"/>
                    <a:pt x="7086" y="300"/>
                    <a:pt x="8177" y="220"/>
                  </a:cubicBezTo>
                  <a:cubicBezTo>
                    <a:pt x="8268" y="220"/>
                    <a:pt x="8268" y="68"/>
                    <a:pt x="8177" y="68"/>
                  </a:cubicBezTo>
                  <a:cubicBezTo>
                    <a:pt x="7338" y="19"/>
                    <a:pt x="6207" y="0"/>
                    <a:pt x="5020" y="0"/>
                  </a:cubicBezTo>
                  <a:close/>
                </a:path>
              </a:pathLst>
            </a:custGeom>
            <a:solidFill>
              <a:srgbClr val="7ACF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2522;p70"/>
            <p:cNvSpPr/>
            <p:nvPr/>
          </p:nvSpPr>
          <p:spPr>
            <a:xfrm>
              <a:off x="7014621" y="2764196"/>
              <a:ext cx="408132" cy="17127"/>
            </a:xfrm>
            <a:custGeom>
              <a:avLst/>
              <a:gdLst/>
              <a:ahLst/>
              <a:cxnLst/>
              <a:rect l="l" t="t" r="r" b="b"/>
              <a:pathLst>
                <a:path w="7721" h="324" extrusionOk="0">
                  <a:moveTo>
                    <a:pt x="4845" y="0"/>
                  </a:moveTo>
                  <a:cubicBezTo>
                    <a:pt x="3146" y="0"/>
                    <a:pt x="1294" y="52"/>
                    <a:pt x="91" y="127"/>
                  </a:cubicBezTo>
                  <a:cubicBezTo>
                    <a:pt x="0" y="127"/>
                    <a:pt x="31" y="249"/>
                    <a:pt x="91" y="249"/>
                  </a:cubicBezTo>
                  <a:cubicBezTo>
                    <a:pt x="903" y="300"/>
                    <a:pt x="2017" y="324"/>
                    <a:pt x="3179" y="324"/>
                  </a:cubicBezTo>
                  <a:cubicBezTo>
                    <a:pt x="4800" y="324"/>
                    <a:pt x="6514" y="277"/>
                    <a:pt x="7629" y="188"/>
                  </a:cubicBezTo>
                  <a:cubicBezTo>
                    <a:pt x="7721" y="188"/>
                    <a:pt x="7721" y="66"/>
                    <a:pt x="7629" y="66"/>
                  </a:cubicBezTo>
                  <a:cubicBezTo>
                    <a:pt x="6886" y="20"/>
                    <a:pt x="5895" y="0"/>
                    <a:pt x="4845" y="0"/>
                  </a:cubicBezTo>
                  <a:close/>
                </a:path>
              </a:pathLst>
            </a:custGeom>
            <a:solidFill>
              <a:srgbClr val="7ACF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2523;p70"/>
            <p:cNvSpPr/>
            <p:nvPr/>
          </p:nvSpPr>
          <p:spPr>
            <a:xfrm>
              <a:off x="7024241" y="2714772"/>
              <a:ext cx="408185" cy="16862"/>
            </a:xfrm>
            <a:custGeom>
              <a:avLst/>
              <a:gdLst/>
              <a:ahLst/>
              <a:cxnLst/>
              <a:rect l="l" t="t" r="r" b="b"/>
              <a:pathLst>
                <a:path w="7722" h="319" extrusionOk="0">
                  <a:moveTo>
                    <a:pt x="5130" y="1"/>
                  </a:moveTo>
                  <a:cubicBezTo>
                    <a:pt x="3355" y="1"/>
                    <a:pt x="1345" y="60"/>
                    <a:pt x="92" y="120"/>
                  </a:cubicBezTo>
                  <a:cubicBezTo>
                    <a:pt x="1" y="120"/>
                    <a:pt x="1" y="242"/>
                    <a:pt x="92" y="242"/>
                  </a:cubicBezTo>
                  <a:cubicBezTo>
                    <a:pt x="931" y="295"/>
                    <a:pt x="2110" y="319"/>
                    <a:pt x="3333" y="319"/>
                  </a:cubicBezTo>
                  <a:cubicBezTo>
                    <a:pt x="4899" y="319"/>
                    <a:pt x="6537" y="279"/>
                    <a:pt x="7630" y="211"/>
                  </a:cubicBezTo>
                  <a:cubicBezTo>
                    <a:pt x="7721" y="181"/>
                    <a:pt x="7721" y="59"/>
                    <a:pt x="7599" y="59"/>
                  </a:cubicBezTo>
                  <a:cubicBezTo>
                    <a:pt x="6938" y="17"/>
                    <a:pt x="6067" y="1"/>
                    <a:pt x="5130" y="1"/>
                  </a:cubicBezTo>
                  <a:close/>
                </a:path>
              </a:pathLst>
            </a:custGeom>
            <a:solidFill>
              <a:srgbClr val="7ACF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2524;p70"/>
            <p:cNvSpPr/>
            <p:nvPr/>
          </p:nvSpPr>
          <p:spPr>
            <a:xfrm>
              <a:off x="7040310" y="2664556"/>
              <a:ext cx="406546" cy="17179"/>
            </a:xfrm>
            <a:custGeom>
              <a:avLst/>
              <a:gdLst/>
              <a:ahLst/>
              <a:cxnLst/>
              <a:rect l="l" t="t" r="r" b="b"/>
              <a:pathLst>
                <a:path w="7691" h="325" extrusionOk="0">
                  <a:moveTo>
                    <a:pt x="4815" y="1"/>
                  </a:moveTo>
                  <a:cubicBezTo>
                    <a:pt x="3116" y="1"/>
                    <a:pt x="1264" y="53"/>
                    <a:pt x="61" y="128"/>
                  </a:cubicBezTo>
                  <a:cubicBezTo>
                    <a:pt x="1" y="128"/>
                    <a:pt x="1" y="249"/>
                    <a:pt x="61" y="249"/>
                  </a:cubicBezTo>
                  <a:cubicBezTo>
                    <a:pt x="873" y="300"/>
                    <a:pt x="1987" y="324"/>
                    <a:pt x="3149" y="324"/>
                  </a:cubicBezTo>
                  <a:cubicBezTo>
                    <a:pt x="4770" y="324"/>
                    <a:pt x="6484" y="277"/>
                    <a:pt x="7599" y="189"/>
                  </a:cubicBezTo>
                  <a:cubicBezTo>
                    <a:pt x="7691" y="189"/>
                    <a:pt x="7691" y="67"/>
                    <a:pt x="7599" y="67"/>
                  </a:cubicBezTo>
                  <a:cubicBezTo>
                    <a:pt x="6856" y="20"/>
                    <a:pt x="5865" y="1"/>
                    <a:pt x="4815" y="1"/>
                  </a:cubicBezTo>
                  <a:close/>
                </a:path>
              </a:pathLst>
            </a:custGeom>
            <a:solidFill>
              <a:srgbClr val="7ACF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2525;p70"/>
            <p:cNvSpPr/>
            <p:nvPr/>
          </p:nvSpPr>
          <p:spPr>
            <a:xfrm>
              <a:off x="6164645" y="2674494"/>
              <a:ext cx="807066" cy="306958"/>
            </a:xfrm>
            <a:custGeom>
              <a:avLst/>
              <a:gdLst/>
              <a:ahLst/>
              <a:cxnLst/>
              <a:rect l="l" t="t" r="r" b="b"/>
              <a:pathLst>
                <a:path w="15268" h="5807" extrusionOk="0">
                  <a:moveTo>
                    <a:pt x="4864" y="1"/>
                  </a:moveTo>
                  <a:cubicBezTo>
                    <a:pt x="4074" y="1703"/>
                    <a:pt x="1" y="4377"/>
                    <a:pt x="1" y="4377"/>
                  </a:cubicBezTo>
                  <a:lnTo>
                    <a:pt x="9545" y="5806"/>
                  </a:lnTo>
                  <a:cubicBezTo>
                    <a:pt x="10031" y="5411"/>
                    <a:pt x="14256" y="3678"/>
                    <a:pt x="14864" y="2219"/>
                  </a:cubicBezTo>
                  <a:cubicBezTo>
                    <a:pt x="15267" y="1298"/>
                    <a:pt x="14288" y="1128"/>
                    <a:pt x="13512" y="1128"/>
                  </a:cubicBezTo>
                  <a:cubicBezTo>
                    <a:pt x="13060" y="1128"/>
                    <a:pt x="12676" y="1186"/>
                    <a:pt x="12676" y="1186"/>
                  </a:cubicBezTo>
                  <a:lnTo>
                    <a:pt x="4864" y="1"/>
                  </a:lnTo>
                  <a:close/>
                </a:path>
              </a:pathLst>
            </a:custGeom>
            <a:solidFill>
              <a:srgbClr val="51C0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2526;p70"/>
            <p:cNvSpPr/>
            <p:nvPr/>
          </p:nvSpPr>
          <p:spPr>
            <a:xfrm>
              <a:off x="6209628" y="2674494"/>
              <a:ext cx="731107" cy="266784"/>
            </a:xfrm>
            <a:custGeom>
              <a:avLst/>
              <a:gdLst/>
              <a:ahLst/>
              <a:cxnLst/>
              <a:rect l="l" t="t" r="r" b="b"/>
              <a:pathLst>
                <a:path w="13831" h="5047" extrusionOk="0">
                  <a:moveTo>
                    <a:pt x="4013" y="1"/>
                  </a:moveTo>
                  <a:lnTo>
                    <a:pt x="1" y="3678"/>
                  </a:lnTo>
                  <a:lnTo>
                    <a:pt x="9272" y="5046"/>
                  </a:lnTo>
                  <a:cubicBezTo>
                    <a:pt x="11491" y="4560"/>
                    <a:pt x="13831" y="2159"/>
                    <a:pt x="13831" y="2159"/>
                  </a:cubicBezTo>
                  <a:lnTo>
                    <a:pt x="11825" y="1642"/>
                  </a:lnTo>
                  <a:lnTo>
                    <a:pt x="4013" y="1"/>
                  </a:ln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2527;p70"/>
            <p:cNvSpPr/>
            <p:nvPr/>
          </p:nvSpPr>
          <p:spPr>
            <a:xfrm>
              <a:off x="6203232" y="2647165"/>
              <a:ext cx="731107" cy="268370"/>
            </a:xfrm>
            <a:custGeom>
              <a:avLst/>
              <a:gdLst/>
              <a:ahLst/>
              <a:cxnLst/>
              <a:rect l="l" t="t" r="r" b="b"/>
              <a:pathLst>
                <a:path w="13831" h="5077" extrusionOk="0">
                  <a:moveTo>
                    <a:pt x="4013" y="1"/>
                  </a:moveTo>
                  <a:lnTo>
                    <a:pt x="0" y="3709"/>
                  </a:lnTo>
                  <a:lnTo>
                    <a:pt x="9271" y="5077"/>
                  </a:lnTo>
                  <a:cubicBezTo>
                    <a:pt x="11490" y="4560"/>
                    <a:pt x="13830" y="2189"/>
                    <a:pt x="13830" y="2189"/>
                  </a:cubicBezTo>
                  <a:lnTo>
                    <a:pt x="11824" y="1642"/>
                  </a:lnTo>
                  <a:lnTo>
                    <a:pt x="4013" y="1"/>
                  </a:ln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2528;p70"/>
            <p:cNvSpPr/>
            <p:nvPr/>
          </p:nvSpPr>
          <p:spPr>
            <a:xfrm>
              <a:off x="6166284" y="2626603"/>
              <a:ext cx="790521" cy="268053"/>
            </a:xfrm>
            <a:custGeom>
              <a:avLst/>
              <a:gdLst/>
              <a:ahLst/>
              <a:cxnLst/>
              <a:rect l="l" t="t" r="r" b="b"/>
              <a:pathLst>
                <a:path w="14955" h="5071" extrusionOk="0">
                  <a:moveTo>
                    <a:pt x="6067" y="1"/>
                  </a:moveTo>
                  <a:cubicBezTo>
                    <a:pt x="5725" y="1"/>
                    <a:pt x="5464" y="26"/>
                    <a:pt x="5319" y="86"/>
                  </a:cubicBezTo>
                  <a:cubicBezTo>
                    <a:pt x="4164" y="572"/>
                    <a:pt x="0" y="3642"/>
                    <a:pt x="0" y="3642"/>
                  </a:cubicBezTo>
                  <a:lnTo>
                    <a:pt x="9696" y="5071"/>
                  </a:lnTo>
                  <a:cubicBezTo>
                    <a:pt x="10122" y="4828"/>
                    <a:pt x="14073" y="3004"/>
                    <a:pt x="14529" y="2062"/>
                  </a:cubicBezTo>
                  <a:cubicBezTo>
                    <a:pt x="14955" y="1089"/>
                    <a:pt x="13314" y="967"/>
                    <a:pt x="13314" y="967"/>
                  </a:cubicBezTo>
                  <a:cubicBezTo>
                    <a:pt x="13314" y="967"/>
                    <a:pt x="8165" y="1"/>
                    <a:pt x="6067" y="1"/>
                  </a:cubicBezTo>
                  <a:close/>
                </a:path>
              </a:pathLst>
            </a:custGeom>
            <a:solidFill>
              <a:srgbClr val="51C0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2529;p70"/>
            <p:cNvSpPr/>
            <p:nvPr/>
          </p:nvSpPr>
          <p:spPr>
            <a:xfrm>
              <a:off x="6137370" y="2819116"/>
              <a:ext cx="568826" cy="162333"/>
            </a:xfrm>
            <a:custGeom>
              <a:avLst/>
              <a:gdLst/>
              <a:ahLst/>
              <a:cxnLst/>
              <a:rect l="l" t="t" r="r" b="b"/>
              <a:pathLst>
                <a:path w="10761" h="3071" extrusionOk="0">
                  <a:moveTo>
                    <a:pt x="547" y="0"/>
                  </a:moveTo>
                  <a:cubicBezTo>
                    <a:pt x="0" y="1307"/>
                    <a:pt x="517" y="1641"/>
                    <a:pt x="517" y="1641"/>
                  </a:cubicBezTo>
                  <a:lnTo>
                    <a:pt x="10061" y="3070"/>
                  </a:lnTo>
                  <a:cubicBezTo>
                    <a:pt x="10760" y="2584"/>
                    <a:pt x="10243" y="1429"/>
                    <a:pt x="10243" y="1429"/>
                  </a:cubicBezTo>
                  <a:lnTo>
                    <a:pt x="547" y="0"/>
                  </a:lnTo>
                  <a:close/>
                </a:path>
              </a:pathLst>
            </a:custGeom>
            <a:solidFill>
              <a:srgbClr val="00959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530;p70"/>
            <p:cNvSpPr/>
            <p:nvPr/>
          </p:nvSpPr>
          <p:spPr>
            <a:xfrm>
              <a:off x="7867768" y="2751615"/>
              <a:ext cx="16122" cy="16122"/>
            </a:xfrm>
            <a:custGeom>
              <a:avLst/>
              <a:gdLst/>
              <a:ahLst/>
              <a:cxnLst/>
              <a:rect l="l" t="t" r="r" b="b"/>
              <a:pathLst>
                <a:path w="305" h="305" extrusionOk="0">
                  <a:moveTo>
                    <a:pt x="91" y="0"/>
                  </a:moveTo>
                  <a:lnTo>
                    <a:pt x="0" y="61"/>
                  </a:lnTo>
                  <a:lnTo>
                    <a:pt x="183" y="304"/>
                  </a:lnTo>
                  <a:lnTo>
                    <a:pt x="274" y="304"/>
                  </a:lnTo>
                  <a:cubicBezTo>
                    <a:pt x="304" y="304"/>
                    <a:pt x="304" y="274"/>
                    <a:pt x="274" y="244"/>
                  </a:cubicBezTo>
                  <a:lnTo>
                    <a:pt x="91" y="0"/>
                  </a:lnTo>
                  <a:close/>
                </a:path>
              </a:pathLst>
            </a:custGeom>
            <a:solidFill>
              <a:srgbClr val="3B32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2531;p70"/>
            <p:cNvSpPr/>
            <p:nvPr/>
          </p:nvSpPr>
          <p:spPr>
            <a:xfrm>
              <a:off x="7817975" y="2778943"/>
              <a:ext cx="16069" cy="16122"/>
            </a:xfrm>
            <a:custGeom>
              <a:avLst/>
              <a:gdLst/>
              <a:ahLst/>
              <a:cxnLst/>
              <a:rect l="l" t="t" r="r" b="b"/>
              <a:pathLst>
                <a:path w="304" h="305" extrusionOk="0">
                  <a:moveTo>
                    <a:pt x="91" y="0"/>
                  </a:moveTo>
                  <a:lnTo>
                    <a:pt x="0" y="61"/>
                  </a:lnTo>
                  <a:lnTo>
                    <a:pt x="213" y="304"/>
                  </a:lnTo>
                  <a:lnTo>
                    <a:pt x="274" y="304"/>
                  </a:lnTo>
                  <a:cubicBezTo>
                    <a:pt x="304" y="304"/>
                    <a:pt x="304" y="274"/>
                    <a:pt x="274" y="243"/>
                  </a:cubicBezTo>
                  <a:lnTo>
                    <a:pt x="91" y="0"/>
                  </a:lnTo>
                  <a:close/>
                </a:path>
              </a:pathLst>
            </a:custGeom>
            <a:solidFill>
              <a:srgbClr val="3B32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2532;p70"/>
            <p:cNvSpPr/>
            <p:nvPr/>
          </p:nvSpPr>
          <p:spPr>
            <a:xfrm>
              <a:off x="7769767" y="2806219"/>
              <a:ext cx="14484" cy="16862"/>
            </a:xfrm>
            <a:custGeom>
              <a:avLst/>
              <a:gdLst/>
              <a:ahLst/>
              <a:cxnLst/>
              <a:rect l="l" t="t" r="r" b="b"/>
              <a:pathLst>
                <a:path w="274" h="319" extrusionOk="0">
                  <a:moveTo>
                    <a:pt x="61" y="1"/>
                  </a:moveTo>
                  <a:lnTo>
                    <a:pt x="0" y="62"/>
                  </a:lnTo>
                  <a:lnTo>
                    <a:pt x="183" y="305"/>
                  </a:lnTo>
                  <a:cubicBezTo>
                    <a:pt x="203" y="305"/>
                    <a:pt x="223" y="318"/>
                    <a:pt x="234" y="318"/>
                  </a:cubicBezTo>
                  <a:cubicBezTo>
                    <a:pt x="240" y="318"/>
                    <a:pt x="243" y="315"/>
                    <a:pt x="243" y="305"/>
                  </a:cubicBezTo>
                  <a:cubicBezTo>
                    <a:pt x="274" y="305"/>
                    <a:pt x="274" y="275"/>
                    <a:pt x="274" y="244"/>
                  </a:cubicBezTo>
                  <a:lnTo>
                    <a:pt x="61" y="1"/>
                  </a:lnTo>
                  <a:close/>
                </a:path>
              </a:pathLst>
            </a:custGeom>
            <a:solidFill>
              <a:srgbClr val="3B32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2533;p70"/>
            <p:cNvSpPr/>
            <p:nvPr/>
          </p:nvSpPr>
          <p:spPr>
            <a:xfrm>
              <a:off x="7719921" y="2833547"/>
              <a:ext cx="14537" cy="16862"/>
            </a:xfrm>
            <a:custGeom>
              <a:avLst/>
              <a:gdLst/>
              <a:ahLst/>
              <a:cxnLst/>
              <a:rect l="l" t="t" r="r" b="b"/>
              <a:pathLst>
                <a:path w="275" h="319" extrusionOk="0">
                  <a:moveTo>
                    <a:pt x="62" y="1"/>
                  </a:moveTo>
                  <a:lnTo>
                    <a:pt x="1" y="61"/>
                  </a:lnTo>
                  <a:lnTo>
                    <a:pt x="183" y="305"/>
                  </a:lnTo>
                  <a:cubicBezTo>
                    <a:pt x="204" y="305"/>
                    <a:pt x="224" y="318"/>
                    <a:pt x="235" y="318"/>
                  </a:cubicBezTo>
                  <a:cubicBezTo>
                    <a:pt x="241" y="318"/>
                    <a:pt x="244" y="315"/>
                    <a:pt x="244" y="305"/>
                  </a:cubicBezTo>
                  <a:cubicBezTo>
                    <a:pt x="274" y="305"/>
                    <a:pt x="274" y="274"/>
                    <a:pt x="274" y="244"/>
                  </a:cubicBezTo>
                  <a:lnTo>
                    <a:pt x="62" y="1"/>
                  </a:lnTo>
                  <a:close/>
                </a:path>
              </a:pathLst>
            </a:custGeom>
            <a:solidFill>
              <a:srgbClr val="3B32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2534;p70"/>
            <p:cNvSpPr/>
            <p:nvPr/>
          </p:nvSpPr>
          <p:spPr>
            <a:xfrm>
              <a:off x="7670128" y="2860875"/>
              <a:ext cx="16122" cy="16809"/>
            </a:xfrm>
            <a:custGeom>
              <a:avLst/>
              <a:gdLst/>
              <a:ahLst/>
              <a:cxnLst/>
              <a:rect l="l" t="t" r="r" b="b"/>
              <a:pathLst>
                <a:path w="305" h="318" extrusionOk="0">
                  <a:moveTo>
                    <a:pt x="92" y="0"/>
                  </a:moveTo>
                  <a:lnTo>
                    <a:pt x="1" y="61"/>
                  </a:lnTo>
                  <a:lnTo>
                    <a:pt x="183" y="304"/>
                  </a:lnTo>
                  <a:cubicBezTo>
                    <a:pt x="203" y="304"/>
                    <a:pt x="224" y="318"/>
                    <a:pt x="244" y="318"/>
                  </a:cubicBezTo>
                  <a:cubicBezTo>
                    <a:pt x="254" y="318"/>
                    <a:pt x="264" y="314"/>
                    <a:pt x="274" y="304"/>
                  </a:cubicBezTo>
                  <a:cubicBezTo>
                    <a:pt x="274" y="304"/>
                    <a:pt x="305" y="274"/>
                    <a:pt x="274" y="244"/>
                  </a:cubicBezTo>
                  <a:lnTo>
                    <a:pt x="92" y="0"/>
                  </a:lnTo>
                  <a:close/>
                </a:path>
              </a:pathLst>
            </a:custGeom>
            <a:solidFill>
              <a:srgbClr val="3B32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2535;p70"/>
            <p:cNvSpPr/>
            <p:nvPr/>
          </p:nvSpPr>
          <p:spPr>
            <a:xfrm>
              <a:off x="7620334" y="2888203"/>
              <a:ext cx="16122" cy="16809"/>
            </a:xfrm>
            <a:custGeom>
              <a:avLst/>
              <a:gdLst/>
              <a:ahLst/>
              <a:cxnLst/>
              <a:rect l="l" t="t" r="r" b="b"/>
              <a:pathLst>
                <a:path w="305" h="318" extrusionOk="0">
                  <a:moveTo>
                    <a:pt x="92" y="0"/>
                  </a:moveTo>
                  <a:lnTo>
                    <a:pt x="0" y="61"/>
                  </a:lnTo>
                  <a:lnTo>
                    <a:pt x="183" y="304"/>
                  </a:lnTo>
                  <a:cubicBezTo>
                    <a:pt x="203" y="304"/>
                    <a:pt x="223" y="318"/>
                    <a:pt x="244" y="318"/>
                  </a:cubicBezTo>
                  <a:cubicBezTo>
                    <a:pt x="254" y="318"/>
                    <a:pt x="264" y="314"/>
                    <a:pt x="274" y="304"/>
                  </a:cubicBezTo>
                  <a:cubicBezTo>
                    <a:pt x="304" y="304"/>
                    <a:pt x="304" y="274"/>
                    <a:pt x="274" y="243"/>
                  </a:cubicBezTo>
                  <a:lnTo>
                    <a:pt x="92" y="0"/>
                  </a:lnTo>
                  <a:close/>
                </a:path>
              </a:pathLst>
            </a:custGeom>
            <a:solidFill>
              <a:srgbClr val="3B32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2536;p70"/>
            <p:cNvSpPr/>
            <p:nvPr/>
          </p:nvSpPr>
          <p:spPr>
            <a:xfrm>
              <a:off x="7570541" y="2915479"/>
              <a:ext cx="16122" cy="16862"/>
            </a:xfrm>
            <a:custGeom>
              <a:avLst/>
              <a:gdLst/>
              <a:ahLst/>
              <a:cxnLst/>
              <a:rect l="l" t="t" r="r" b="b"/>
              <a:pathLst>
                <a:path w="305" h="319" extrusionOk="0">
                  <a:moveTo>
                    <a:pt x="91" y="1"/>
                  </a:moveTo>
                  <a:lnTo>
                    <a:pt x="0" y="62"/>
                  </a:lnTo>
                  <a:lnTo>
                    <a:pt x="213" y="305"/>
                  </a:lnTo>
                  <a:cubicBezTo>
                    <a:pt x="213" y="305"/>
                    <a:pt x="226" y="318"/>
                    <a:pt x="244" y="318"/>
                  </a:cubicBezTo>
                  <a:cubicBezTo>
                    <a:pt x="253" y="318"/>
                    <a:pt x="264" y="315"/>
                    <a:pt x="274" y="305"/>
                  </a:cubicBezTo>
                  <a:cubicBezTo>
                    <a:pt x="304" y="305"/>
                    <a:pt x="304" y="274"/>
                    <a:pt x="274" y="244"/>
                  </a:cubicBezTo>
                  <a:lnTo>
                    <a:pt x="91" y="1"/>
                  </a:lnTo>
                  <a:close/>
                </a:path>
              </a:pathLst>
            </a:custGeom>
            <a:solidFill>
              <a:srgbClr val="3B32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2537;p70"/>
            <p:cNvSpPr/>
            <p:nvPr/>
          </p:nvSpPr>
          <p:spPr>
            <a:xfrm>
              <a:off x="7859734" y="2756425"/>
              <a:ext cx="9673" cy="11312"/>
            </a:xfrm>
            <a:custGeom>
              <a:avLst/>
              <a:gdLst/>
              <a:ahLst/>
              <a:cxnLst/>
              <a:rect l="l" t="t" r="r" b="b"/>
              <a:pathLst>
                <a:path w="183" h="214" extrusionOk="0">
                  <a:moveTo>
                    <a:pt x="61" y="1"/>
                  </a:moveTo>
                  <a:lnTo>
                    <a:pt x="0" y="31"/>
                  </a:lnTo>
                  <a:lnTo>
                    <a:pt x="152" y="183"/>
                  </a:lnTo>
                  <a:cubicBezTo>
                    <a:pt x="152" y="213"/>
                    <a:pt x="152" y="213"/>
                    <a:pt x="183" y="213"/>
                  </a:cubicBezTo>
                  <a:cubicBezTo>
                    <a:pt x="183" y="183"/>
                    <a:pt x="183" y="183"/>
                    <a:pt x="183" y="183"/>
                  </a:cubicBezTo>
                  <a:lnTo>
                    <a:pt x="61" y="1"/>
                  </a:lnTo>
                  <a:close/>
                </a:path>
              </a:pathLst>
            </a:custGeom>
            <a:solidFill>
              <a:srgbClr val="3B32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2538;p70"/>
            <p:cNvSpPr/>
            <p:nvPr/>
          </p:nvSpPr>
          <p:spPr>
            <a:xfrm>
              <a:off x="7811526" y="2783754"/>
              <a:ext cx="8088" cy="11312"/>
            </a:xfrm>
            <a:custGeom>
              <a:avLst/>
              <a:gdLst/>
              <a:ahLst/>
              <a:cxnLst/>
              <a:rect l="l" t="t" r="r" b="b"/>
              <a:pathLst>
                <a:path w="153" h="214" extrusionOk="0">
                  <a:moveTo>
                    <a:pt x="31" y="0"/>
                  </a:moveTo>
                  <a:lnTo>
                    <a:pt x="0" y="31"/>
                  </a:lnTo>
                  <a:lnTo>
                    <a:pt x="122" y="183"/>
                  </a:lnTo>
                  <a:cubicBezTo>
                    <a:pt x="122" y="213"/>
                    <a:pt x="152" y="213"/>
                    <a:pt x="152" y="213"/>
                  </a:cubicBezTo>
                  <a:cubicBezTo>
                    <a:pt x="152" y="213"/>
                    <a:pt x="152" y="183"/>
                    <a:pt x="152" y="183"/>
                  </a:cubicBezTo>
                  <a:lnTo>
                    <a:pt x="31" y="0"/>
                  </a:lnTo>
                  <a:close/>
                </a:path>
              </a:pathLst>
            </a:custGeom>
            <a:solidFill>
              <a:srgbClr val="3B32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2539;p70"/>
            <p:cNvSpPr/>
            <p:nvPr/>
          </p:nvSpPr>
          <p:spPr>
            <a:xfrm>
              <a:off x="7761733" y="2812668"/>
              <a:ext cx="8088" cy="9673"/>
            </a:xfrm>
            <a:custGeom>
              <a:avLst/>
              <a:gdLst/>
              <a:ahLst/>
              <a:cxnLst/>
              <a:rect l="l" t="t" r="r" b="b"/>
              <a:pathLst>
                <a:path w="153" h="183" extrusionOk="0">
                  <a:moveTo>
                    <a:pt x="0" y="1"/>
                  </a:moveTo>
                  <a:lnTo>
                    <a:pt x="122" y="153"/>
                  </a:lnTo>
                  <a:cubicBezTo>
                    <a:pt x="122" y="183"/>
                    <a:pt x="152" y="183"/>
                    <a:pt x="152" y="183"/>
                  </a:cubicBezTo>
                  <a:cubicBezTo>
                    <a:pt x="152" y="183"/>
                    <a:pt x="152" y="153"/>
                    <a:pt x="152" y="153"/>
                  </a:cubicBezTo>
                  <a:lnTo>
                    <a:pt x="31" y="1"/>
                  </a:lnTo>
                  <a:close/>
                </a:path>
              </a:pathLst>
            </a:custGeom>
            <a:solidFill>
              <a:srgbClr val="3B32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2540;p70"/>
            <p:cNvSpPr/>
            <p:nvPr/>
          </p:nvSpPr>
          <p:spPr>
            <a:xfrm>
              <a:off x="7711886" y="2839996"/>
              <a:ext cx="9726" cy="9673"/>
            </a:xfrm>
            <a:custGeom>
              <a:avLst/>
              <a:gdLst/>
              <a:ahLst/>
              <a:cxnLst/>
              <a:rect l="l" t="t" r="r" b="b"/>
              <a:pathLst>
                <a:path w="184" h="183" extrusionOk="0">
                  <a:moveTo>
                    <a:pt x="1" y="0"/>
                  </a:moveTo>
                  <a:lnTo>
                    <a:pt x="122" y="152"/>
                  </a:lnTo>
                  <a:cubicBezTo>
                    <a:pt x="153" y="183"/>
                    <a:pt x="153" y="183"/>
                    <a:pt x="153" y="183"/>
                  </a:cubicBezTo>
                  <a:cubicBezTo>
                    <a:pt x="183" y="183"/>
                    <a:pt x="183" y="152"/>
                    <a:pt x="153" y="152"/>
                  </a:cubicBezTo>
                  <a:lnTo>
                    <a:pt x="31" y="0"/>
                  </a:lnTo>
                  <a:close/>
                </a:path>
              </a:pathLst>
            </a:custGeom>
            <a:solidFill>
              <a:srgbClr val="3B32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2541;p70"/>
            <p:cNvSpPr/>
            <p:nvPr/>
          </p:nvSpPr>
          <p:spPr>
            <a:xfrm>
              <a:off x="7612300" y="2894599"/>
              <a:ext cx="9673" cy="9726"/>
            </a:xfrm>
            <a:custGeom>
              <a:avLst/>
              <a:gdLst/>
              <a:ahLst/>
              <a:cxnLst/>
              <a:rect l="l" t="t" r="r" b="b"/>
              <a:pathLst>
                <a:path w="183" h="184" extrusionOk="0">
                  <a:moveTo>
                    <a:pt x="0" y="1"/>
                  </a:moveTo>
                  <a:lnTo>
                    <a:pt x="152" y="183"/>
                  </a:lnTo>
                  <a:lnTo>
                    <a:pt x="183" y="183"/>
                  </a:lnTo>
                  <a:cubicBezTo>
                    <a:pt x="183" y="183"/>
                    <a:pt x="183" y="153"/>
                    <a:pt x="183" y="153"/>
                  </a:cubicBezTo>
                  <a:lnTo>
                    <a:pt x="61" y="1"/>
                  </a:lnTo>
                  <a:close/>
                </a:path>
              </a:pathLst>
            </a:custGeom>
            <a:solidFill>
              <a:srgbClr val="3B32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2542;p70"/>
            <p:cNvSpPr/>
            <p:nvPr/>
          </p:nvSpPr>
          <p:spPr>
            <a:xfrm>
              <a:off x="7564092" y="2921928"/>
              <a:ext cx="8088" cy="9673"/>
            </a:xfrm>
            <a:custGeom>
              <a:avLst/>
              <a:gdLst/>
              <a:ahLst/>
              <a:cxnLst/>
              <a:rect l="l" t="t" r="r" b="b"/>
              <a:pathLst>
                <a:path w="153" h="183" extrusionOk="0">
                  <a:moveTo>
                    <a:pt x="1" y="0"/>
                  </a:moveTo>
                  <a:lnTo>
                    <a:pt x="122" y="183"/>
                  </a:lnTo>
                  <a:lnTo>
                    <a:pt x="152" y="183"/>
                  </a:lnTo>
                  <a:cubicBezTo>
                    <a:pt x="152" y="183"/>
                    <a:pt x="152" y="152"/>
                    <a:pt x="152" y="152"/>
                  </a:cubicBezTo>
                  <a:lnTo>
                    <a:pt x="31" y="0"/>
                  </a:lnTo>
                  <a:close/>
                </a:path>
              </a:pathLst>
            </a:custGeom>
            <a:solidFill>
              <a:srgbClr val="3B32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2543;p70"/>
            <p:cNvSpPr/>
            <p:nvPr/>
          </p:nvSpPr>
          <p:spPr>
            <a:xfrm>
              <a:off x="7851699" y="2761236"/>
              <a:ext cx="9673" cy="11312"/>
            </a:xfrm>
            <a:custGeom>
              <a:avLst/>
              <a:gdLst/>
              <a:ahLst/>
              <a:cxnLst/>
              <a:rect l="l" t="t" r="r" b="b"/>
              <a:pathLst>
                <a:path w="183" h="214" extrusionOk="0">
                  <a:moveTo>
                    <a:pt x="31" y="1"/>
                  </a:moveTo>
                  <a:lnTo>
                    <a:pt x="0" y="31"/>
                  </a:lnTo>
                  <a:lnTo>
                    <a:pt x="152" y="183"/>
                  </a:lnTo>
                  <a:cubicBezTo>
                    <a:pt x="152" y="214"/>
                    <a:pt x="152" y="214"/>
                    <a:pt x="183" y="214"/>
                  </a:cubicBezTo>
                  <a:cubicBezTo>
                    <a:pt x="183" y="183"/>
                    <a:pt x="183" y="183"/>
                    <a:pt x="183" y="183"/>
                  </a:cubicBezTo>
                  <a:lnTo>
                    <a:pt x="31" y="1"/>
                  </a:lnTo>
                  <a:close/>
                </a:path>
              </a:pathLst>
            </a:custGeom>
            <a:solidFill>
              <a:srgbClr val="3B32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2544;p70"/>
            <p:cNvSpPr/>
            <p:nvPr/>
          </p:nvSpPr>
          <p:spPr>
            <a:xfrm>
              <a:off x="7801906" y="2788564"/>
              <a:ext cx="9673" cy="11312"/>
            </a:xfrm>
            <a:custGeom>
              <a:avLst/>
              <a:gdLst/>
              <a:ahLst/>
              <a:cxnLst/>
              <a:rect l="l" t="t" r="r" b="b"/>
              <a:pathLst>
                <a:path w="183" h="214" extrusionOk="0">
                  <a:moveTo>
                    <a:pt x="61" y="1"/>
                  </a:moveTo>
                  <a:lnTo>
                    <a:pt x="0" y="31"/>
                  </a:lnTo>
                  <a:lnTo>
                    <a:pt x="152" y="183"/>
                  </a:lnTo>
                  <a:cubicBezTo>
                    <a:pt x="152" y="213"/>
                    <a:pt x="152" y="213"/>
                    <a:pt x="182" y="213"/>
                  </a:cubicBezTo>
                  <a:cubicBezTo>
                    <a:pt x="182" y="183"/>
                    <a:pt x="182" y="183"/>
                    <a:pt x="182" y="183"/>
                  </a:cubicBezTo>
                  <a:lnTo>
                    <a:pt x="61" y="1"/>
                  </a:lnTo>
                  <a:close/>
                </a:path>
              </a:pathLst>
            </a:custGeom>
            <a:solidFill>
              <a:srgbClr val="3B32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2545;p70"/>
            <p:cNvSpPr/>
            <p:nvPr/>
          </p:nvSpPr>
          <p:spPr>
            <a:xfrm>
              <a:off x="7753698" y="2817478"/>
              <a:ext cx="8088" cy="9726"/>
            </a:xfrm>
            <a:custGeom>
              <a:avLst/>
              <a:gdLst/>
              <a:ahLst/>
              <a:cxnLst/>
              <a:rect l="l" t="t" r="r" b="b"/>
              <a:pathLst>
                <a:path w="153" h="184" extrusionOk="0">
                  <a:moveTo>
                    <a:pt x="0" y="1"/>
                  </a:moveTo>
                  <a:lnTo>
                    <a:pt x="122" y="153"/>
                  </a:lnTo>
                  <a:cubicBezTo>
                    <a:pt x="122" y="183"/>
                    <a:pt x="152" y="183"/>
                    <a:pt x="152" y="183"/>
                  </a:cubicBezTo>
                  <a:cubicBezTo>
                    <a:pt x="152" y="183"/>
                    <a:pt x="152" y="153"/>
                    <a:pt x="152" y="153"/>
                  </a:cubicBezTo>
                  <a:lnTo>
                    <a:pt x="31" y="1"/>
                  </a:lnTo>
                  <a:close/>
                </a:path>
              </a:pathLst>
            </a:custGeom>
            <a:solidFill>
              <a:srgbClr val="3B32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2546;p70"/>
            <p:cNvSpPr/>
            <p:nvPr/>
          </p:nvSpPr>
          <p:spPr>
            <a:xfrm>
              <a:off x="7703852" y="2843220"/>
              <a:ext cx="8088" cy="11259"/>
            </a:xfrm>
            <a:custGeom>
              <a:avLst/>
              <a:gdLst/>
              <a:ahLst/>
              <a:cxnLst/>
              <a:rect l="l" t="t" r="r" b="b"/>
              <a:pathLst>
                <a:path w="153" h="213" extrusionOk="0">
                  <a:moveTo>
                    <a:pt x="31" y="0"/>
                  </a:moveTo>
                  <a:lnTo>
                    <a:pt x="1" y="30"/>
                  </a:lnTo>
                  <a:lnTo>
                    <a:pt x="123" y="182"/>
                  </a:lnTo>
                  <a:cubicBezTo>
                    <a:pt x="123" y="213"/>
                    <a:pt x="153" y="213"/>
                    <a:pt x="153" y="213"/>
                  </a:cubicBezTo>
                  <a:cubicBezTo>
                    <a:pt x="153" y="213"/>
                    <a:pt x="153" y="182"/>
                    <a:pt x="153" y="182"/>
                  </a:cubicBezTo>
                  <a:lnTo>
                    <a:pt x="31" y="0"/>
                  </a:lnTo>
                  <a:close/>
                </a:path>
              </a:pathLst>
            </a:custGeom>
            <a:solidFill>
              <a:srgbClr val="3B32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2547;p70"/>
            <p:cNvSpPr/>
            <p:nvPr/>
          </p:nvSpPr>
          <p:spPr>
            <a:xfrm>
              <a:off x="7654058" y="2870496"/>
              <a:ext cx="9726" cy="11312"/>
            </a:xfrm>
            <a:custGeom>
              <a:avLst/>
              <a:gdLst/>
              <a:ahLst/>
              <a:cxnLst/>
              <a:rect l="l" t="t" r="r" b="b"/>
              <a:pathLst>
                <a:path w="184" h="214" extrusionOk="0">
                  <a:moveTo>
                    <a:pt x="31" y="1"/>
                  </a:moveTo>
                  <a:lnTo>
                    <a:pt x="1" y="31"/>
                  </a:lnTo>
                  <a:lnTo>
                    <a:pt x="122" y="183"/>
                  </a:lnTo>
                  <a:cubicBezTo>
                    <a:pt x="153" y="214"/>
                    <a:pt x="153" y="214"/>
                    <a:pt x="153" y="214"/>
                  </a:cubicBezTo>
                  <a:cubicBezTo>
                    <a:pt x="183" y="214"/>
                    <a:pt x="183" y="183"/>
                    <a:pt x="153" y="183"/>
                  </a:cubicBezTo>
                  <a:lnTo>
                    <a:pt x="31" y="1"/>
                  </a:lnTo>
                  <a:close/>
                </a:path>
              </a:pathLst>
            </a:custGeom>
            <a:solidFill>
              <a:srgbClr val="3B32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2548;p70"/>
            <p:cNvSpPr/>
            <p:nvPr/>
          </p:nvSpPr>
          <p:spPr>
            <a:xfrm>
              <a:off x="7604265" y="2899409"/>
              <a:ext cx="9673" cy="9726"/>
            </a:xfrm>
            <a:custGeom>
              <a:avLst/>
              <a:gdLst/>
              <a:ahLst/>
              <a:cxnLst/>
              <a:rect l="l" t="t" r="r" b="b"/>
              <a:pathLst>
                <a:path w="183" h="184" extrusionOk="0">
                  <a:moveTo>
                    <a:pt x="0" y="1"/>
                  </a:moveTo>
                  <a:lnTo>
                    <a:pt x="122" y="183"/>
                  </a:lnTo>
                  <a:lnTo>
                    <a:pt x="152" y="183"/>
                  </a:lnTo>
                  <a:cubicBezTo>
                    <a:pt x="183" y="183"/>
                    <a:pt x="183" y="153"/>
                    <a:pt x="183" y="153"/>
                  </a:cubicBezTo>
                  <a:lnTo>
                    <a:pt x="31" y="1"/>
                  </a:lnTo>
                  <a:close/>
                </a:path>
              </a:pathLst>
            </a:custGeom>
            <a:solidFill>
              <a:srgbClr val="3B32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2549;p70"/>
            <p:cNvSpPr/>
            <p:nvPr/>
          </p:nvSpPr>
          <p:spPr>
            <a:xfrm>
              <a:off x="7556057" y="2926738"/>
              <a:ext cx="8088" cy="9673"/>
            </a:xfrm>
            <a:custGeom>
              <a:avLst/>
              <a:gdLst/>
              <a:ahLst/>
              <a:cxnLst/>
              <a:rect l="l" t="t" r="r" b="b"/>
              <a:pathLst>
                <a:path w="153" h="183" extrusionOk="0">
                  <a:moveTo>
                    <a:pt x="1" y="1"/>
                  </a:moveTo>
                  <a:lnTo>
                    <a:pt x="122" y="183"/>
                  </a:lnTo>
                  <a:lnTo>
                    <a:pt x="153" y="183"/>
                  </a:lnTo>
                  <a:cubicBezTo>
                    <a:pt x="153" y="183"/>
                    <a:pt x="153" y="153"/>
                    <a:pt x="153" y="153"/>
                  </a:cubicBezTo>
                  <a:lnTo>
                    <a:pt x="31" y="1"/>
                  </a:lnTo>
                  <a:close/>
                </a:path>
              </a:pathLst>
            </a:custGeom>
            <a:solidFill>
              <a:srgbClr val="3B32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2550;p70"/>
            <p:cNvSpPr/>
            <p:nvPr/>
          </p:nvSpPr>
          <p:spPr>
            <a:xfrm>
              <a:off x="7843664" y="2766099"/>
              <a:ext cx="9673" cy="10361"/>
            </a:xfrm>
            <a:custGeom>
              <a:avLst/>
              <a:gdLst/>
              <a:ahLst/>
              <a:cxnLst/>
              <a:rect l="l" t="t" r="r" b="b"/>
              <a:pathLst>
                <a:path w="183" h="196" extrusionOk="0">
                  <a:moveTo>
                    <a:pt x="31" y="0"/>
                  </a:moveTo>
                  <a:lnTo>
                    <a:pt x="0" y="30"/>
                  </a:lnTo>
                  <a:lnTo>
                    <a:pt x="122" y="182"/>
                  </a:lnTo>
                  <a:cubicBezTo>
                    <a:pt x="142" y="182"/>
                    <a:pt x="149" y="196"/>
                    <a:pt x="151" y="196"/>
                  </a:cubicBezTo>
                  <a:cubicBezTo>
                    <a:pt x="152" y="196"/>
                    <a:pt x="152" y="193"/>
                    <a:pt x="152" y="182"/>
                  </a:cubicBezTo>
                  <a:cubicBezTo>
                    <a:pt x="183" y="182"/>
                    <a:pt x="183" y="182"/>
                    <a:pt x="183" y="152"/>
                  </a:cubicBezTo>
                  <a:lnTo>
                    <a:pt x="31" y="0"/>
                  </a:lnTo>
                  <a:close/>
                </a:path>
              </a:pathLst>
            </a:custGeom>
            <a:solidFill>
              <a:srgbClr val="3B32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2551;p70"/>
            <p:cNvSpPr/>
            <p:nvPr/>
          </p:nvSpPr>
          <p:spPr>
            <a:xfrm>
              <a:off x="7793871" y="2793374"/>
              <a:ext cx="9673" cy="10413"/>
            </a:xfrm>
            <a:custGeom>
              <a:avLst/>
              <a:gdLst/>
              <a:ahLst/>
              <a:cxnLst/>
              <a:rect l="l" t="t" r="r" b="b"/>
              <a:pathLst>
                <a:path w="183" h="197" extrusionOk="0">
                  <a:moveTo>
                    <a:pt x="61" y="1"/>
                  </a:moveTo>
                  <a:lnTo>
                    <a:pt x="0" y="31"/>
                  </a:lnTo>
                  <a:lnTo>
                    <a:pt x="152" y="183"/>
                  </a:lnTo>
                  <a:cubicBezTo>
                    <a:pt x="152" y="183"/>
                    <a:pt x="152" y="197"/>
                    <a:pt x="161" y="197"/>
                  </a:cubicBezTo>
                  <a:cubicBezTo>
                    <a:pt x="166" y="197"/>
                    <a:pt x="172" y="193"/>
                    <a:pt x="182" y="183"/>
                  </a:cubicBezTo>
                  <a:lnTo>
                    <a:pt x="61" y="1"/>
                  </a:lnTo>
                  <a:close/>
                </a:path>
              </a:pathLst>
            </a:custGeom>
            <a:solidFill>
              <a:srgbClr val="3B32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2552;p70"/>
            <p:cNvSpPr/>
            <p:nvPr/>
          </p:nvSpPr>
          <p:spPr>
            <a:xfrm>
              <a:off x="7745663" y="2820702"/>
              <a:ext cx="8088" cy="10889"/>
            </a:xfrm>
            <a:custGeom>
              <a:avLst/>
              <a:gdLst/>
              <a:ahLst/>
              <a:cxnLst/>
              <a:rect l="l" t="t" r="r" b="b"/>
              <a:pathLst>
                <a:path w="153" h="206" extrusionOk="0">
                  <a:moveTo>
                    <a:pt x="31" y="1"/>
                  </a:moveTo>
                  <a:lnTo>
                    <a:pt x="0" y="31"/>
                  </a:lnTo>
                  <a:lnTo>
                    <a:pt x="122" y="183"/>
                  </a:lnTo>
                  <a:cubicBezTo>
                    <a:pt x="122" y="198"/>
                    <a:pt x="129" y="206"/>
                    <a:pt x="137" y="206"/>
                  </a:cubicBezTo>
                  <a:cubicBezTo>
                    <a:pt x="145" y="206"/>
                    <a:pt x="152" y="198"/>
                    <a:pt x="152" y="183"/>
                  </a:cubicBezTo>
                  <a:lnTo>
                    <a:pt x="31" y="1"/>
                  </a:lnTo>
                  <a:close/>
                </a:path>
              </a:pathLst>
            </a:custGeom>
            <a:solidFill>
              <a:srgbClr val="3B32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2553;p70"/>
            <p:cNvSpPr/>
            <p:nvPr/>
          </p:nvSpPr>
          <p:spPr>
            <a:xfrm>
              <a:off x="7695817" y="2848030"/>
              <a:ext cx="8088" cy="10889"/>
            </a:xfrm>
            <a:custGeom>
              <a:avLst/>
              <a:gdLst/>
              <a:ahLst/>
              <a:cxnLst/>
              <a:rect l="l" t="t" r="r" b="b"/>
              <a:pathLst>
                <a:path w="153" h="206" extrusionOk="0">
                  <a:moveTo>
                    <a:pt x="31" y="0"/>
                  </a:moveTo>
                  <a:lnTo>
                    <a:pt x="1" y="31"/>
                  </a:lnTo>
                  <a:lnTo>
                    <a:pt x="123" y="183"/>
                  </a:lnTo>
                  <a:cubicBezTo>
                    <a:pt x="123" y="198"/>
                    <a:pt x="130" y="205"/>
                    <a:pt x="138" y="205"/>
                  </a:cubicBezTo>
                  <a:cubicBezTo>
                    <a:pt x="145" y="205"/>
                    <a:pt x="153" y="198"/>
                    <a:pt x="153" y="183"/>
                  </a:cubicBezTo>
                  <a:lnTo>
                    <a:pt x="31" y="0"/>
                  </a:lnTo>
                  <a:close/>
                </a:path>
              </a:pathLst>
            </a:custGeom>
            <a:solidFill>
              <a:srgbClr val="3B32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2554;p70"/>
            <p:cNvSpPr/>
            <p:nvPr/>
          </p:nvSpPr>
          <p:spPr>
            <a:xfrm>
              <a:off x="7596230" y="2902634"/>
              <a:ext cx="9673" cy="11312"/>
            </a:xfrm>
            <a:custGeom>
              <a:avLst/>
              <a:gdLst/>
              <a:ahLst/>
              <a:cxnLst/>
              <a:rect l="l" t="t" r="r" b="b"/>
              <a:pathLst>
                <a:path w="183" h="214" extrusionOk="0">
                  <a:moveTo>
                    <a:pt x="31" y="1"/>
                  </a:moveTo>
                  <a:lnTo>
                    <a:pt x="0" y="31"/>
                  </a:lnTo>
                  <a:lnTo>
                    <a:pt x="122" y="183"/>
                  </a:lnTo>
                  <a:cubicBezTo>
                    <a:pt x="152" y="213"/>
                    <a:pt x="152" y="213"/>
                    <a:pt x="152" y="213"/>
                  </a:cubicBezTo>
                  <a:cubicBezTo>
                    <a:pt x="183" y="183"/>
                    <a:pt x="183" y="183"/>
                    <a:pt x="183" y="183"/>
                  </a:cubicBezTo>
                  <a:lnTo>
                    <a:pt x="31" y="1"/>
                  </a:lnTo>
                  <a:close/>
                </a:path>
              </a:pathLst>
            </a:custGeom>
            <a:solidFill>
              <a:srgbClr val="3B32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2555;p70"/>
            <p:cNvSpPr/>
            <p:nvPr/>
          </p:nvSpPr>
          <p:spPr>
            <a:xfrm>
              <a:off x="7546437" y="2929962"/>
              <a:ext cx="9673" cy="11312"/>
            </a:xfrm>
            <a:custGeom>
              <a:avLst/>
              <a:gdLst/>
              <a:ahLst/>
              <a:cxnLst/>
              <a:rect l="l" t="t" r="r" b="b"/>
              <a:pathLst>
                <a:path w="183" h="214" extrusionOk="0">
                  <a:moveTo>
                    <a:pt x="61" y="0"/>
                  </a:moveTo>
                  <a:lnTo>
                    <a:pt x="0" y="31"/>
                  </a:lnTo>
                  <a:lnTo>
                    <a:pt x="152" y="183"/>
                  </a:lnTo>
                  <a:cubicBezTo>
                    <a:pt x="152" y="213"/>
                    <a:pt x="152" y="213"/>
                    <a:pt x="183" y="213"/>
                  </a:cubicBezTo>
                  <a:cubicBezTo>
                    <a:pt x="183" y="183"/>
                    <a:pt x="183" y="183"/>
                    <a:pt x="183" y="183"/>
                  </a:cubicBezTo>
                  <a:lnTo>
                    <a:pt x="61" y="0"/>
                  </a:lnTo>
                  <a:close/>
                </a:path>
              </a:pathLst>
            </a:custGeom>
            <a:solidFill>
              <a:srgbClr val="3B32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2556;p70"/>
            <p:cNvSpPr/>
            <p:nvPr/>
          </p:nvSpPr>
          <p:spPr>
            <a:xfrm>
              <a:off x="7837216" y="2770909"/>
              <a:ext cx="8088" cy="9673"/>
            </a:xfrm>
            <a:custGeom>
              <a:avLst/>
              <a:gdLst/>
              <a:ahLst/>
              <a:cxnLst/>
              <a:rect l="l" t="t" r="r" b="b"/>
              <a:pathLst>
                <a:path w="153" h="183" extrusionOk="0">
                  <a:moveTo>
                    <a:pt x="1" y="0"/>
                  </a:moveTo>
                  <a:lnTo>
                    <a:pt x="122" y="183"/>
                  </a:lnTo>
                  <a:lnTo>
                    <a:pt x="153" y="183"/>
                  </a:lnTo>
                  <a:cubicBezTo>
                    <a:pt x="153" y="183"/>
                    <a:pt x="153" y="152"/>
                    <a:pt x="153" y="152"/>
                  </a:cubicBezTo>
                  <a:lnTo>
                    <a:pt x="31" y="0"/>
                  </a:lnTo>
                  <a:close/>
                </a:path>
              </a:pathLst>
            </a:custGeom>
            <a:solidFill>
              <a:srgbClr val="3B32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2557;p70"/>
            <p:cNvSpPr/>
            <p:nvPr/>
          </p:nvSpPr>
          <p:spPr>
            <a:xfrm>
              <a:off x="7787422" y="2798184"/>
              <a:ext cx="8088" cy="9726"/>
            </a:xfrm>
            <a:custGeom>
              <a:avLst/>
              <a:gdLst/>
              <a:ahLst/>
              <a:cxnLst/>
              <a:rect l="l" t="t" r="r" b="b"/>
              <a:pathLst>
                <a:path w="153" h="184" extrusionOk="0">
                  <a:moveTo>
                    <a:pt x="1" y="1"/>
                  </a:moveTo>
                  <a:lnTo>
                    <a:pt x="122" y="183"/>
                  </a:lnTo>
                  <a:lnTo>
                    <a:pt x="152" y="183"/>
                  </a:lnTo>
                  <a:cubicBezTo>
                    <a:pt x="152" y="183"/>
                    <a:pt x="152" y="153"/>
                    <a:pt x="152" y="153"/>
                  </a:cubicBezTo>
                  <a:lnTo>
                    <a:pt x="31" y="1"/>
                  </a:lnTo>
                  <a:close/>
                </a:path>
              </a:pathLst>
            </a:custGeom>
            <a:solidFill>
              <a:srgbClr val="3B32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2558;p70"/>
            <p:cNvSpPr/>
            <p:nvPr/>
          </p:nvSpPr>
          <p:spPr>
            <a:xfrm>
              <a:off x="7737629" y="2825512"/>
              <a:ext cx="8088" cy="9726"/>
            </a:xfrm>
            <a:custGeom>
              <a:avLst/>
              <a:gdLst/>
              <a:ahLst/>
              <a:cxnLst/>
              <a:rect l="l" t="t" r="r" b="b"/>
              <a:pathLst>
                <a:path w="153" h="184" extrusionOk="0">
                  <a:moveTo>
                    <a:pt x="0" y="1"/>
                  </a:moveTo>
                  <a:lnTo>
                    <a:pt x="122" y="183"/>
                  </a:lnTo>
                  <a:lnTo>
                    <a:pt x="152" y="183"/>
                  </a:lnTo>
                  <a:cubicBezTo>
                    <a:pt x="152" y="183"/>
                    <a:pt x="152" y="153"/>
                    <a:pt x="152" y="153"/>
                  </a:cubicBezTo>
                  <a:lnTo>
                    <a:pt x="31" y="1"/>
                  </a:lnTo>
                  <a:close/>
                </a:path>
              </a:pathLst>
            </a:custGeom>
            <a:solidFill>
              <a:srgbClr val="3B32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2559;p70"/>
            <p:cNvSpPr/>
            <p:nvPr/>
          </p:nvSpPr>
          <p:spPr>
            <a:xfrm>
              <a:off x="7687783" y="2852841"/>
              <a:ext cx="9726" cy="9673"/>
            </a:xfrm>
            <a:custGeom>
              <a:avLst/>
              <a:gdLst/>
              <a:ahLst/>
              <a:cxnLst/>
              <a:rect l="l" t="t" r="r" b="b"/>
              <a:pathLst>
                <a:path w="184" h="183" extrusionOk="0">
                  <a:moveTo>
                    <a:pt x="1" y="0"/>
                  </a:moveTo>
                  <a:lnTo>
                    <a:pt x="123" y="183"/>
                  </a:lnTo>
                  <a:lnTo>
                    <a:pt x="153" y="183"/>
                  </a:lnTo>
                  <a:cubicBezTo>
                    <a:pt x="183" y="183"/>
                    <a:pt x="183" y="152"/>
                    <a:pt x="153" y="152"/>
                  </a:cubicBezTo>
                  <a:lnTo>
                    <a:pt x="31" y="0"/>
                  </a:lnTo>
                  <a:close/>
                </a:path>
              </a:pathLst>
            </a:custGeom>
            <a:solidFill>
              <a:srgbClr val="3B32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2560;p70"/>
            <p:cNvSpPr/>
            <p:nvPr/>
          </p:nvSpPr>
          <p:spPr>
            <a:xfrm>
              <a:off x="7589782" y="2907444"/>
              <a:ext cx="8088" cy="9726"/>
            </a:xfrm>
            <a:custGeom>
              <a:avLst/>
              <a:gdLst/>
              <a:ahLst/>
              <a:cxnLst/>
              <a:rect l="l" t="t" r="r" b="b"/>
              <a:pathLst>
                <a:path w="153" h="184" extrusionOk="0">
                  <a:moveTo>
                    <a:pt x="31" y="1"/>
                  </a:moveTo>
                  <a:lnTo>
                    <a:pt x="1" y="31"/>
                  </a:lnTo>
                  <a:lnTo>
                    <a:pt x="122" y="183"/>
                  </a:lnTo>
                  <a:lnTo>
                    <a:pt x="153" y="183"/>
                  </a:lnTo>
                  <a:cubicBezTo>
                    <a:pt x="153" y="183"/>
                    <a:pt x="153" y="183"/>
                    <a:pt x="153" y="153"/>
                  </a:cubicBezTo>
                  <a:lnTo>
                    <a:pt x="31" y="1"/>
                  </a:lnTo>
                  <a:close/>
                </a:path>
              </a:pathLst>
            </a:custGeom>
            <a:solidFill>
              <a:srgbClr val="3B32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2561;p70"/>
            <p:cNvSpPr/>
            <p:nvPr/>
          </p:nvSpPr>
          <p:spPr>
            <a:xfrm>
              <a:off x="7829181" y="2774133"/>
              <a:ext cx="8088" cy="10361"/>
            </a:xfrm>
            <a:custGeom>
              <a:avLst/>
              <a:gdLst/>
              <a:ahLst/>
              <a:cxnLst/>
              <a:rect l="l" t="t" r="r" b="b"/>
              <a:pathLst>
                <a:path w="153" h="196" extrusionOk="0">
                  <a:moveTo>
                    <a:pt x="31" y="0"/>
                  </a:moveTo>
                  <a:lnTo>
                    <a:pt x="1" y="30"/>
                  </a:lnTo>
                  <a:lnTo>
                    <a:pt x="122" y="182"/>
                  </a:lnTo>
                  <a:cubicBezTo>
                    <a:pt x="143" y="182"/>
                    <a:pt x="149" y="196"/>
                    <a:pt x="152" y="196"/>
                  </a:cubicBezTo>
                  <a:cubicBezTo>
                    <a:pt x="153" y="196"/>
                    <a:pt x="153" y="193"/>
                    <a:pt x="153" y="182"/>
                  </a:cubicBezTo>
                  <a:lnTo>
                    <a:pt x="31" y="0"/>
                  </a:lnTo>
                  <a:close/>
                </a:path>
              </a:pathLst>
            </a:custGeom>
            <a:solidFill>
              <a:srgbClr val="3B32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2562;p70"/>
            <p:cNvSpPr/>
            <p:nvPr/>
          </p:nvSpPr>
          <p:spPr>
            <a:xfrm>
              <a:off x="7891872" y="2740356"/>
              <a:ext cx="9673" cy="9726"/>
            </a:xfrm>
            <a:custGeom>
              <a:avLst/>
              <a:gdLst/>
              <a:ahLst/>
              <a:cxnLst/>
              <a:rect l="l" t="t" r="r" b="b"/>
              <a:pathLst>
                <a:path w="183" h="184" extrusionOk="0">
                  <a:moveTo>
                    <a:pt x="0" y="1"/>
                  </a:moveTo>
                  <a:lnTo>
                    <a:pt x="122" y="183"/>
                  </a:lnTo>
                  <a:lnTo>
                    <a:pt x="152" y="183"/>
                  </a:lnTo>
                  <a:cubicBezTo>
                    <a:pt x="183" y="183"/>
                    <a:pt x="183" y="153"/>
                    <a:pt x="152" y="153"/>
                  </a:cubicBezTo>
                  <a:lnTo>
                    <a:pt x="31" y="1"/>
                  </a:lnTo>
                  <a:close/>
                </a:path>
              </a:pathLst>
            </a:custGeom>
            <a:solidFill>
              <a:srgbClr val="3B32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2563;p70"/>
            <p:cNvSpPr/>
            <p:nvPr/>
          </p:nvSpPr>
          <p:spPr>
            <a:xfrm>
              <a:off x="7883837" y="2743581"/>
              <a:ext cx="9673" cy="10889"/>
            </a:xfrm>
            <a:custGeom>
              <a:avLst/>
              <a:gdLst/>
              <a:ahLst/>
              <a:cxnLst/>
              <a:rect l="l" t="t" r="r" b="b"/>
              <a:pathLst>
                <a:path w="183" h="206" extrusionOk="0">
                  <a:moveTo>
                    <a:pt x="61" y="1"/>
                  </a:moveTo>
                  <a:lnTo>
                    <a:pt x="0" y="31"/>
                  </a:lnTo>
                  <a:lnTo>
                    <a:pt x="152" y="183"/>
                  </a:lnTo>
                  <a:cubicBezTo>
                    <a:pt x="152" y="198"/>
                    <a:pt x="152" y="206"/>
                    <a:pt x="156" y="206"/>
                  </a:cubicBezTo>
                  <a:cubicBezTo>
                    <a:pt x="160" y="206"/>
                    <a:pt x="167" y="198"/>
                    <a:pt x="183" y="183"/>
                  </a:cubicBezTo>
                  <a:lnTo>
                    <a:pt x="61" y="1"/>
                  </a:lnTo>
                  <a:close/>
                </a:path>
              </a:pathLst>
            </a:custGeom>
            <a:solidFill>
              <a:srgbClr val="3B32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2564;p70"/>
            <p:cNvSpPr/>
            <p:nvPr/>
          </p:nvSpPr>
          <p:spPr>
            <a:xfrm>
              <a:off x="7877388" y="2748391"/>
              <a:ext cx="8088" cy="9726"/>
            </a:xfrm>
            <a:custGeom>
              <a:avLst/>
              <a:gdLst/>
              <a:ahLst/>
              <a:cxnLst/>
              <a:rect l="l" t="t" r="r" b="b"/>
              <a:pathLst>
                <a:path w="153" h="184" extrusionOk="0">
                  <a:moveTo>
                    <a:pt x="1" y="1"/>
                  </a:moveTo>
                  <a:lnTo>
                    <a:pt x="122" y="183"/>
                  </a:lnTo>
                  <a:lnTo>
                    <a:pt x="153" y="183"/>
                  </a:lnTo>
                  <a:cubicBezTo>
                    <a:pt x="153" y="183"/>
                    <a:pt x="153" y="153"/>
                    <a:pt x="153" y="153"/>
                  </a:cubicBezTo>
                  <a:lnTo>
                    <a:pt x="31" y="1"/>
                  </a:lnTo>
                  <a:close/>
                </a:path>
              </a:pathLst>
            </a:custGeom>
            <a:solidFill>
              <a:srgbClr val="3B32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2565;p70"/>
            <p:cNvSpPr/>
            <p:nvPr/>
          </p:nvSpPr>
          <p:spPr>
            <a:xfrm>
              <a:off x="7779388" y="2801409"/>
              <a:ext cx="9673" cy="10889"/>
            </a:xfrm>
            <a:custGeom>
              <a:avLst/>
              <a:gdLst/>
              <a:ahLst/>
              <a:cxnLst/>
              <a:rect l="l" t="t" r="r" b="b"/>
              <a:pathLst>
                <a:path w="183" h="206" extrusionOk="0">
                  <a:moveTo>
                    <a:pt x="31" y="1"/>
                  </a:moveTo>
                  <a:lnTo>
                    <a:pt x="1" y="31"/>
                  </a:lnTo>
                  <a:lnTo>
                    <a:pt x="122" y="183"/>
                  </a:lnTo>
                  <a:cubicBezTo>
                    <a:pt x="137" y="198"/>
                    <a:pt x="145" y="206"/>
                    <a:pt x="153" y="206"/>
                  </a:cubicBezTo>
                  <a:cubicBezTo>
                    <a:pt x="160" y="206"/>
                    <a:pt x="168" y="198"/>
                    <a:pt x="183" y="183"/>
                  </a:cubicBezTo>
                  <a:lnTo>
                    <a:pt x="31" y="1"/>
                  </a:lnTo>
                  <a:close/>
                </a:path>
              </a:pathLst>
            </a:custGeom>
            <a:solidFill>
              <a:srgbClr val="3B32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2566;p70"/>
            <p:cNvSpPr/>
            <p:nvPr/>
          </p:nvSpPr>
          <p:spPr>
            <a:xfrm>
              <a:off x="7729594" y="2828737"/>
              <a:ext cx="9673" cy="10889"/>
            </a:xfrm>
            <a:custGeom>
              <a:avLst/>
              <a:gdLst/>
              <a:ahLst/>
              <a:cxnLst/>
              <a:rect l="l" t="t" r="r" b="b"/>
              <a:pathLst>
                <a:path w="183" h="206" extrusionOk="0">
                  <a:moveTo>
                    <a:pt x="61" y="0"/>
                  </a:moveTo>
                  <a:lnTo>
                    <a:pt x="0" y="31"/>
                  </a:lnTo>
                  <a:lnTo>
                    <a:pt x="152" y="183"/>
                  </a:lnTo>
                  <a:cubicBezTo>
                    <a:pt x="152" y="198"/>
                    <a:pt x="152" y="206"/>
                    <a:pt x="156" y="206"/>
                  </a:cubicBezTo>
                  <a:cubicBezTo>
                    <a:pt x="160" y="206"/>
                    <a:pt x="167" y="198"/>
                    <a:pt x="183" y="183"/>
                  </a:cubicBezTo>
                  <a:lnTo>
                    <a:pt x="61" y="0"/>
                  </a:lnTo>
                  <a:close/>
                </a:path>
              </a:pathLst>
            </a:custGeom>
            <a:solidFill>
              <a:srgbClr val="3B32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2567;p70"/>
            <p:cNvSpPr/>
            <p:nvPr/>
          </p:nvSpPr>
          <p:spPr>
            <a:xfrm>
              <a:off x="7681387" y="2856065"/>
              <a:ext cx="8088" cy="11259"/>
            </a:xfrm>
            <a:custGeom>
              <a:avLst/>
              <a:gdLst/>
              <a:ahLst/>
              <a:cxnLst/>
              <a:rect l="l" t="t" r="r" b="b"/>
              <a:pathLst>
                <a:path w="153" h="213" extrusionOk="0">
                  <a:moveTo>
                    <a:pt x="31" y="0"/>
                  </a:moveTo>
                  <a:lnTo>
                    <a:pt x="0" y="31"/>
                  </a:lnTo>
                  <a:lnTo>
                    <a:pt x="122" y="183"/>
                  </a:lnTo>
                  <a:cubicBezTo>
                    <a:pt x="122" y="213"/>
                    <a:pt x="122" y="213"/>
                    <a:pt x="152" y="213"/>
                  </a:cubicBezTo>
                  <a:cubicBezTo>
                    <a:pt x="152" y="183"/>
                    <a:pt x="152" y="183"/>
                    <a:pt x="152" y="183"/>
                  </a:cubicBezTo>
                  <a:lnTo>
                    <a:pt x="31" y="0"/>
                  </a:lnTo>
                  <a:close/>
                </a:path>
              </a:pathLst>
            </a:custGeom>
            <a:solidFill>
              <a:srgbClr val="3B32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" name="Google Shape;2568;p70"/>
            <p:cNvSpPr/>
            <p:nvPr/>
          </p:nvSpPr>
          <p:spPr>
            <a:xfrm>
              <a:off x="7631593" y="2883340"/>
              <a:ext cx="8088" cy="11312"/>
            </a:xfrm>
            <a:custGeom>
              <a:avLst/>
              <a:gdLst/>
              <a:ahLst/>
              <a:cxnLst/>
              <a:rect l="l" t="t" r="r" b="b"/>
              <a:pathLst>
                <a:path w="153" h="214" extrusionOk="0">
                  <a:moveTo>
                    <a:pt x="31" y="1"/>
                  </a:moveTo>
                  <a:lnTo>
                    <a:pt x="0" y="31"/>
                  </a:lnTo>
                  <a:lnTo>
                    <a:pt x="122" y="183"/>
                  </a:lnTo>
                  <a:cubicBezTo>
                    <a:pt x="122" y="214"/>
                    <a:pt x="152" y="214"/>
                    <a:pt x="152" y="214"/>
                  </a:cubicBezTo>
                  <a:cubicBezTo>
                    <a:pt x="152" y="183"/>
                    <a:pt x="152" y="183"/>
                    <a:pt x="152" y="183"/>
                  </a:cubicBezTo>
                  <a:lnTo>
                    <a:pt x="31" y="1"/>
                  </a:lnTo>
                  <a:close/>
                </a:path>
              </a:pathLst>
            </a:custGeom>
            <a:solidFill>
              <a:srgbClr val="3B32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2569;p70"/>
            <p:cNvSpPr/>
            <p:nvPr/>
          </p:nvSpPr>
          <p:spPr>
            <a:xfrm>
              <a:off x="7581747" y="2910668"/>
              <a:ext cx="9726" cy="11312"/>
            </a:xfrm>
            <a:custGeom>
              <a:avLst/>
              <a:gdLst/>
              <a:ahLst/>
              <a:cxnLst/>
              <a:rect l="l" t="t" r="r" b="b"/>
              <a:pathLst>
                <a:path w="184" h="214" extrusionOk="0">
                  <a:moveTo>
                    <a:pt x="31" y="1"/>
                  </a:moveTo>
                  <a:lnTo>
                    <a:pt x="1" y="31"/>
                  </a:lnTo>
                  <a:lnTo>
                    <a:pt x="122" y="183"/>
                  </a:lnTo>
                  <a:cubicBezTo>
                    <a:pt x="153" y="213"/>
                    <a:pt x="153" y="213"/>
                    <a:pt x="153" y="213"/>
                  </a:cubicBezTo>
                  <a:cubicBezTo>
                    <a:pt x="183" y="183"/>
                    <a:pt x="183" y="183"/>
                    <a:pt x="153" y="183"/>
                  </a:cubicBezTo>
                  <a:lnTo>
                    <a:pt x="31" y="1"/>
                  </a:lnTo>
                  <a:close/>
                </a:path>
              </a:pathLst>
            </a:custGeom>
            <a:solidFill>
              <a:srgbClr val="3B32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2570;p70"/>
            <p:cNvSpPr/>
            <p:nvPr/>
          </p:nvSpPr>
          <p:spPr>
            <a:xfrm>
              <a:off x="7528729" y="2733960"/>
              <a:ext cx="17761" cy="22518"/>
            </a:xfrm>
            <a:custGeom>
              <a:avLst/>
              <a:gdLst/>
              <a:ahLst/>
              <a:cxnLst/>
              <a:rect l="l" t="t" r="r" b="b"/>
              <a:pathLst>
                <a:path w="336" h="426" extrusionOk="0">
                  <a:moveTo>
                    <a:pt x="335" y="0"/>
                  </a:moveTo>
                  <a:lnTo>
                    <a:pt x="335" y="0"/>
                  </a:lnTo>
                  <a:cubicBezTo>
                    <a:pt x="183" y="31"/>
                    <a:pt x="62" y="61"/>
                    <a:pt x="31" y="152"/>
                  </a:cubicBezTo>
                  <a:cubicBezTo>
                    <a:pt x="1" y="213"/>
                    <a:pt x="62" y="334"/>
                    <a:pt x="122" y="426"/>
                  </a:cubicBezTo>
                  <a:cubicBezTo>
                    <a:pt x="244" y="304"/>
                    <a:pt x="305" y="122"/>
                    <a:pt x="335" y="0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2571;p70"/>
            <p:cNvSpPr/>
            <p:nvPr/>
          </p:nvSpPr>
          <p:spPr>
            <a:xfrm>
              <a:off x="7556057" y="2774133"/>
              <a:ext cx="199282" cy="73951"/>
            </a:xfrm>
            <a:custGeom>
              <a:avLst/>
              <a:gdLst/>
              <a:ahLst/>
              <a:cxnLst/>
              <a:rect l="l" t="t" r="r" b="b"/>
              <a:pathLst>
                <a:path w="3770" h="1399" extrusionOk="0">
                  <a:moveTo>
                    <a:pt x="31" y="0"/>
                  </a:moveTo>
                  <a:cubicBezTo>
                    <a:pt x="31" y="30"/>
                    <a:pt x="31" y="61"/>
                    <a:pt x="1" y="122"/>
                  </a:cubicBezTo>
                  <a:lnTo>
                    <a:pt x="31" y="122"/>
                  </a:lnTo>
                  <a:lnTo>
                    <a:pt x="3405" y="1398"/>
                  </a:lnTo>
                  <a:lnTo>
                    <a:pt x="3770" y="486"/>
                  </a:lnTo>
                  <a:lnTo>
                    <a:pt x="3587" y="426"/>
                  </a:lnTo>
                  <a:cubicBezTo>
                    <a:pt x="3466" y="669"/>
                    <a:pt x="3283" y="882"/>
                    <a:pt x="2979" y="882"/>
                  </a:cubicBezTo>
                  <a:cubicBezTo>
                    <a:pt x="2007" y="821"/>
                    <a:pt x="912" y="365"/>
                    <a:pt x="31" y="0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2572;p70"/>
            <p:cNvSpPr/>
            <p:nvPr/>
          </p:nvSpPr>
          <p:spPr>
            <a:xfrm>
              <a:off x="7557643" y="2730736"/>
              <a:ext cx="188076" cy="90021"/>
            </a:xfrm>
            <a:custGeom>
              <a:avLst/>
              <a:gdLst/>
              <a:ahLst/>
              <a:cxnLst/>
              <a:rect l="l" t="t" r="r" b="b"/>
              <a:pathLst>
                <a:path w="3558" h="1703" extrusionOk="0">
                  <a:moveTo>
                    <a:pt x="335" y="0"/>
                  </a:moveTo>
                  <a:cubicBezTo>
                    <a:pt x="366" y="122"/>
                    <a:pt x="335" y="213"/>
                    <a:pt x="183" y="244"/>
                  </a:cubicBezTo>
                  <a:cubicBezTo>
                    <a:pt x="183" y="244"/>
                    <a:pt x="366" y="578"/>
                    <a:pt x="31" y="639"/>
                  </a:cubicBezTo>
                  <a:cubicBezTo>
                    <a:pt x="31" y="639"/>
                    <a:pt x="31" y="730"/>
                    <a:pt x="1" y="791"/>
                  </a:cubicBezTo>
                  <a:cubicBezTo>
                    <a:pt x="882" y="1186"/>
                    <a:pt x="1977" y="1642"/>
                    <a:pt x="2949" y="1703"/>
                  </a:cubicBezTo>
                  <a:cubicBezTo>
                    <a:pt x="3253" y="1703"/>
                    <a:pt x="3436" y="1490"/>
                    <a:pt x="3557" y="1247"/>
                  </a:cubicBezTo>
                  <a:lnTo>
                    <a:pt x="366" y="31"/>
                  </a:lnTo>
                  <a:lnTo>
                    <a:pt x="366" y="0"/>
                  </a:ln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2573;p70"/>
            <p:cNvSpPr/>
            <p:nvPr/>
          </p:nvSpPr>
          <p:spPr>
            <a:xfrm>
              <a:off x="7544798" y="2767684"/>
              <a:ext cx="14537" cy="12898"/>
            </a:xfrm>
            <a:custGeom>
              <a:avLst/>
              <a:gdLst/>
              <a:ahLst/>
              <a:cxnLst/>
              <a:rect l="l" t="t" r="r" b="b"/>
              <a:pathLst>
                <a:path w="275" h="244" extrusionOk="0">
                  <a:moveTo>
                    <a:pt x="1" y="0"/>
                  </a:moveTo>
                  <a:lnTo>
                    <a:pt x="1" y="0"/>
                  </a:lnTo>
                  <a:cubicBezTo>
                    <a:pt x="92" y="92"/>
                    <a:pt x="183" y="183"/>
                    <a:pt x="214" y="244"/>
                  </a:cubicBezTo>
                  <a:cubicBezTo>
                    <a:pt x="244" y="183"/>
                    <a:pt x="244" y="152"/>
                    <a:pt x="274" y="92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FD4C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2574;p70"/>
            <p:cNvSpPr/>
            <p:nvPr/>
          </p:nvSpPr>
          <p:spPr>
            <a:xfrm>
              <a:off x="7535178" y="2730736"/>
              <a:ext cx="41812" cy="43451"/>
            </a:xfrm>
            <a:custGeom>
              <a:avLst/>
              <a:gdLst/>
              <a:ahLst/>
              <a:cxnLst/>
              <a:rect l="l" t="t" r="r" b="b"/>
              <a:pathLst>
                <a:path w="791" h="822" extrusionOk="0">
                  <a:moveTo>
                    <a:pt x="791" y="0"/>
                  </a:moveTo>
                  <a:cubicBezTo>
                    <a:pt x="699" y="0"/>
                    <a:pt x="335" y="31"/>
                    <a:pt x="213" y="61"/>
                  </a:cubicBezTo>
                  <a:cubicBezTo>
                    <a:pt x="183" y="183"/>
                    <a:pt x="122" y="365"/>
                    <a:pt x="0" y="487"/>
                  </a:cubicBezTo>
                  <a:cubicBezTo>
                    <a:pt x="61" y="547"/>
                    <a:pt x="122" y="608"/>
                    <a:pt x="183" y="699"/>
                  </a:cubicBezTo>
                  <a:lnTo>
                    <a:pt x="456" y="821"/>
                  </a:lnTo>
                  <a:cubicBezTo>
                    <a:pt x="456" y="730"/>
                    <a:pt x="456" y="639"/>
                    <a:pt x="456" y="639"/>
                  </a:cubicBezTo>
                  <a:cubicBezTo>
                    <a:pt x="791" y="578"/>
                    <a:pt x="608" y="244"/>
                    <a:pt x="608" y="244"/>
                  </a:cubicBezTo>
                  <a:cubicBezTo>
                    <a:pt x="760" y="213"/>
                    <a:pt x="791" y="122"/>
                    <a:pt x="791" y="0"/>
                  </a:cubicBezTo>
                  <a:close/>
                </a:path>
              </a:pathLst>
            </a:custGeom>
            <a:solidFill>
              <a:srgbClr val="FFE1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2575;p70"/>
            <p:cNvSpPr/>
            <p:nvPr/>
          </p:nvSpPr>
          <p:spPr>
            <a:xfrm>
              <a:off x="7740853" y="2836771"/>
              <a:ext cx="32139" cy="19558"/>
            </a:xfrm>
            <a:custGeom>
              <a:avLst/>
              <a:gdLst/>
              <a:ahLst/>
              <a:cxnLst/>
              <a:rect l="l" t="t" r="r" b="b"/>
              <a:pathLst>
                <a:path w="608" h="370" extrusionOk="0">
                  <a:moveTo>
                    <a:pt x="608" y="0"/>
                  </a:moveTo>
                  <a:lnTo>
                    <a:pt x="608" y="0"/>
                  </a:lnTo>
                  <a:cubicBezTo>
                    <a:pt x="508" y="51"/>
                    <a:pt x="407" y="73"/>
                    <a:pt x="307" y="73"/>
                  </a:cubicBezTo>
                  <a:cubicBezTo>
                    <a:pt x="225" y="73"/>
                    <a:pt x="143" y="58"/>
                    <a:pt x="61" y="31"/>
                  </a:cubicBezTo>
                  <a:lnTo>
                    <a:pt x="0" y="183"/>
                  </a:lnTo>
                  <a:cubicBezTo>
                    <a:pt x="0" y="213"/>
                    <a:pt x="0" y="274"/>
                    <a:pt x="30" y="274"/>
                  </a:cubicBezTo>
                  <a:lnTo>
                    <a:pt x="304" y="365"/>
                  </a:lnTo>
                  <a:cubicBezTo>
                    <a:pt x="312" y="368"/>
                    <a:pt x="321" y="369"/>
                    <a:pt x="329" y="369"/>
                  </a:cubicBezTo>
                  <a:cubicBezTo>
                    <a:pt x="416" y="369"/>
                    <a:pt x="517" y="241"/>
                    <a:pt x="517" y="213"/>
                  </a:cubicBezTo>
                  <a:lnTo>
                    <a:pt x="608" y="0"/>
                  </a:lnTo>
                  <a:close/>
                </a:path>
              </a:pathLst>
            </a:custGeom>
            <a:solidFill>
              <a:srgbClr val="F95D9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2576;p70"/>
            <p:cNvSpPr/>
            <p:nvPr/>
          </p:nvSpPr>
          <p:spPr>
            <a:xfrm>
              <a:off x="7744025" y="2802413"/>
              <a:ext cx="37002" cy="38905"/>
            </a:xfrm>
            <a:custGeom>
              <a:avLst/>
              <a:gdLst/>
              <a:ahLst/>
              <a:cxnLst/>
              <a:rect l="l" t="t" r="r" b="b"/>
              <a:pathLst>
                <a:path w="700" h="736" extrusionOk="0">
                  <a:moveTo>
                    <a:pt x="311" y="0"/>
                  </a:moveTo>
                  <a:cubicBezTo>
                    <a:pt x="288" y="0"/>
                    <a:pt x="266" y="28"/>
                    <a:pt x="244" y="73"/>
                  </a:cubicBezTo>
                  <a:lnTo>
                    <a:pt x="122" y="407"/>
                  </a:lnTo>
                  <a:lnTo>
                    <a:pt x="92" y="468"/>
                  </a:lnTo>
                  <a:lnTo>
                    <a:pt x="1" y="681"/>
                  </a:lnTo>
                  <a:cubicBezTo>
                    <a:pt x="77" y="719"/>
                    <a:pt x="154" y="736"/>
                    <a:pt x="230" y="736"/>
                  </a:cubicBezTo>
                  <a:cubicBezTo>
                    <a:pt x="336" y="736"/>
                    <a:pt x="442" y="703"/>
                    <a:pt x="548" y="650"/>
                  </a:cubicBezTo>
                  <a:lnTo>
                    <a:pt x="548" y="620"/>
                  </a:lnTo>
                  <a:lnTo>
                    <a:pt x="639" y="377"/>
                  </a:lnTo>
                  <a:cubicBezTo>
                    <a:pt x="670" y="347"/>
                    <a:pt x="700" y="164"/>
                    <a:pt x="578" y="103"/>
                  </a:cubicBezTo>
                  <a:lnTo>
                    <a:pt x="335" y="12"/>
                  </a:lnTo>
                  <a:cubicBezTo>
                    <a:pt x="327" y="4"/>
                    <a:pt x="319" y="0"/>
                    <a:pt x="311" y="0"/>
                  </a:cubicBezTo>
                  <a:close/>
                </a:path>
              </a:pathLst>
            </a:custGeom>
            <a:solidFill>
              <a:srgbClr val="FA709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2577;p70"/>
            <p:cNvSpPr/>
            <p:nvPr/>
          </p:nvSpPr>
          <p:spPr>
            <a:xfrm>
              <a:off x="7735990" y="2836771"/>
              <a:ext cx="12898" cy="14484"/>
            </a:xfrm>
            <a:custGeom>
              <a:avLst/>
              <a:gdLst/>
              <a:ahLst/>
              <a:cxnLst/>
              <a:rect l="l" t="t" r="r" b="b"/>
              <a:pathLst>
                <a:path w="244" h="274" extrusionOk="0">
                  <a:moveTo>
                    <a:pt x="92" y="0"/>
                  </a:moveTo>
                  <a:lnTo>
                    <a:pt x="1" y="213"/>
                  </a:lnTo>
                  <a:lnTo>
                    <a:pt x="153" y="274"/>
                  </a:lnTo>
                  <a:lnTo>
                    <a:pt x="244" y="61"/>
                  </a:lnTo>
                  <a:cubicBezTo>
                    <a:pt x="183" y="31"/>
                    <a:pt x="153" y="31"/>
                    <a:pt x="92" y="0"/>
                  </a:cubicBezTo>
                  <a:close/>
                </a:path>
              </a:pathLst>
            </a:custGeom>
            <a:solidFill>
              <a:srgbClr val="E3E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2578;p70"/>
            <p:cNvSpPr/>
            <p:nvPr/>
          </p:nvSpPr>
          <p:spPr>
            <a:xfrm>
              <a:off x="7740853" y="2799823"/>
              <a:ext cx="22518" cy="40226"/>
            </a:xfrm>
            <a:custGeom>
              <a:avLst/>
              <a:gdLst/>
              <a:ahLst/>
              <a:cxnLst/>
              <a:rect l="l" t="t" r="r" b="b"/>
              <a:pathLst>
                <a:path w="426" h="761" extrusionOk="0">
                  <a:moveTo>
                    <a:pt x="274" y="0"/>
                  </a:moveTo>
                  <a:lnTo>
                    <a:pt x="0" y="699"/>
                  </a:lnTo>
                  <a:cubicBezTo>
                    <a:pt x="61" y="730"/>
                    <a:pt x="91" y="730"/>
                    <a:pt x="152" y="760"/>
                  </a:cubicBezTo>
                  <a:lnTo>
                    <a:pt x="426" y="61"/>
                  </a:lnTo>
                  <a:lnTo>
                    <a:pt x="274" y="0"/>
                  </a:lnTo>
                  <a:close/>
                </a:path>
              </a:pathLst>
            </a:custGeom>
            <a:solidFill>
              <a:srgbClr val="F1F3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2579;p70"/>
            <p:cNvSpPr/>
            <p:nvPr/>
          </p:nvSpPr>
          <p:spPr>
            <a:xfrm>
              <a:off x="6624203" y="2536320"/>
              <a:ext cx="802732" cy="278202"/>
            </a:xfrm>
            <a:custGeom>
              <a:avLst/>
              <a:gdLst/>
              <a:ahLst/>
              <a:cxnLst/>
              <a:rect l="l" t="t" r="r" b="b"/>
              <a:pathLst>
                <a:path w="15186" h="5263" extrusionOk="0">
                  <a:moveTo>
                    <a:pt x="730" y="0"/>
                  </a:moveTo>
                  <a:cubicBezTo>
                    <a:pt x="365" y="973"/>
                    <a:pt x="30" y="2098"/>
                    <a:pt x="0" y="3010"/>
                  </a:cubicBezTo>
                  <a:cubicBezTo>
                    <a:pt x="3320" y="4429"/>
                    <a:pt x="6985" y="5262"/>
                    <a:pt x="10604" y="5262"/>
                  </a:cubicBezTo>
                  <a:cubicBezTo>
                    <a:pt x="11790" y="5262"/>
                    <a:pt x="12971" y="5173"/>
                    <a:pt x="14134" y="4985"/>
                  </a:cubicBezTo>
                  <a:cubicBezTo>
                    <a:pt x="13891" y="4864"/>
                    <a:pt x="13557" y="4773"/>
                    <a:pt x="13557" y="4773"/>
                  </a:cubicBezTo>
                  <a:cubicBezTo>
                    <a:pt x="13557" y="4773"/>
                    <a:pt x="14347" y="4560"/>
                    <a:pt x="14712" y="4195"/>
                  </a:cubicBezTo>
                  <a:cubicBezTo>
                    <a:pt x="15076" y="3800"/>
                    <a:pt x="13496" y="3374"/>
                    <a:pt x="13496" y="3374"/>
                  </a:cubicBezTo>
                  <a:lnTo>
                    <a:pt x="13496" y="3374"/>
                  </a:lnTo>
                  <a:cubicBezTo>
                    <a:pt x="13496" y="3374"/>
                    <a:pt x="13502" y="3375"/>
                    <a:pt x="13515" y="3375"/>
                  </a:cubicBezTo>
                  <a:cubicBezTo>
                    <a:pt x="13646" y="3375"/>
                    <a:pt x="14414" y="3349"/>
                    <a:pt x="14803" y="2766"/>
                  </a:cubicBezTo>
                  <a:cubicBezTo>
                    <a:pt x="15186" y="2230"/>
                    <a:pt x="13574" y="2187"/>
                    <a:pt x="13049" y="2187"/>
                  </a:cubicBezTo>
                  <a:cubicBezTo>
                    <a:pt x="12948" y="2187"/>
                    <a:pt x="12888" y="2189"/>
                    <a:pt x="12888" y="2189"/>
                  </a:cubicBezTo>
                  <a:cubicBezTo>
                    <a:pt x="12888" y="2189"/>
                    <a:pt x="13472" y="948"/>
                    <a:pt x="12942" y="948"/>
                  </a:cubicBezTo>
                  <a:cubicBezTo>
                    <a:pt x="12879" y="948"/>
                    <a:pt x="12801" y="965"/>
                    <a:pt x="12705" y="1004"/>
                  </a:cubicBezTo>
                  <a:cubicBezTo>
                    <a:pt x="11824" y="1399"/>
                    <a:pt x="11459" y="2007"/>
                    <a:pt x="11459" y="2007"/>
                  </a:cubicBezTo>
                  <a:cubicBezTo>
                    <a:pt x="11459" y="2007"/>
                    <a:pt x="9568" y="2200"/>
                    <a:pt x="7923" y="2200"/>
                  </a:cubicBezTo>
                  <a:cubicBezTo>
                    <a:pt x="6647" y="2200"/>
                    <a:pt x="5519" y="2084"/>
                    <a:pt x="5532" y="1672"/>
                  </a:cubicBezTo>
                  <a:cubicBezTo>
                    <a:pt x="5532" y="1642"/>
                    <a:pt x="5532" y="1581"/>
                    <a:pt x="5532" y="1520"/>
                  </a:cubicBezTo>
                  <a:cubicBezTo>
                    <a:pt x="3921" y="1064"/>
                    <a:pt x="2371" y="274"/>
                    <a:pt x="730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2580;p70"/>
            <p:cNvSpPr/>
            <p:nvPr/>
          </p:nvSpPr>
          <p:spPr>
            <a:xfrm>
              <a:off x="7662093" y="2867271"/>
              <a:ext cx="9726" cy="9726"/>
            </a:xfrm>
            <a:custGeom>
              <a:avLst/>
              <a:gdLst/>
              <a:ahLst/>
              <a:cxnLst/>
              <a:rect l="l" t="t" r="r" b="b"/>
              <a:pathLst>
                <a:path w="184" h="184" extrusionOk="0">
                  <a:moveTo>
                    <a:pt x="1" y="1"/>
                  </a:moveTo>
                  <a:lnTo>
                    <a:pt x="122" y="153"/>
                  </a:lnTo>
                  <a:cubicBezTo>
                    <a:pt x="153" y="183"/>
                    <a:pt x="153" y="183"/>
                    <a:pt x="153" y="183"/>
                  </a:cubicBezTo>
                  <a:cubicBezTo>
                    <a:pt x="183" y="183"/>
                    <a:pt x="183" y="153"/>
                    <a:pt x="153" y="153"/>
                  </a:cubicBezTo>
                  <a:lnTo>
                    <a:pt x="31" y="1"/>
                  </a:lnTo>
                  <a:close/>
                </a:path>
              </a:pathLst>
            </a:custGeom>
            <a:solidFill>
              <a:srgbClr val="3B32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2581;p70"/>
            <p:cNvSpPr/>
            <p:nvPr/>
          </p:nvSpPr>
          <p:spPr>
            <a:xfrm>
              <a:off x="7584971" y="2778943"/>
              <a:ext cx="364787" cy="221748"/>
            </a:xfrm>
            <a:custGeom>
              <a:avLst/>
              <a:gdLst/>
              <a:ahLst/>
              <a:cxnLst/>
              <a:rect l="l" t="t" r="r" b="b"/>
              <a:pathLst>
                <a:path w="6901" h="4195" extrusionOk="0">
                  <a:moveTo>
                    <a:pt x="6505" y="0"/>
                  </a:moveTo>
                  <a:cubicBezTo>
                    <a:pt x="4682" y="1642"/>
                    <a:pt x="2341" y="2857"/>
                    <a:pt x="1" y="3891"/>
                  </a:cubicBezTo>
                  <a:lnTo>
                    <a:pt x="244" y="4195"/>
                  </a:lnTo>
                  <a:lnTo>
                    <a:pt x="6900" y="517"/>
                  </a:lnTo>
                  <a:lnTo>
                    <a:pt x="6505" y="0"/>
                  </a:lnTo>
                  <a:close/>
                </a:path>
              </a:pathLst>
            </a:custGeom>
            <a:solidFill>
              <a:srgbClr val="3B32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2582;p70"/>
            <p:cNvSpPr/>
            <p:nvPr/>
          </p:nvSpPr>
          <p:spPr>
            <a:xfrm>
              <a:off x="7554472" y="2737132"/>
              <a:ext cx="404908" cy="265199"/>
            </a:xfrm>
            <a:custGeom>
              <a:avLst/>
              <a:gdLst/>
              <a:ahLst/>
              <a:cxnLst/>
              <a:rect l="l" t="t" r="r" b="b"/>
              <a:pathLst>
                <a:path w="7660" h="5017" extrusionOk="0">
                  <a:moveTo>
                    <a:pt x="6505" y="1"/>
                  </a:moveTo>
                  <a:lnTo>
                    <a:pt x="6657" y="244"/>
                  </a:lnTo>
                  <a:cubicBezTo>
                    <a:pt x="6657" y="244"/>
                    <a:pt x="6657" y="244"/>
                    <a:pt x="6657" y="274"/>
                  </a:cubicBezTo>
                  <a:cubicBezTo>
                    <a:pt x="6626" y="274"/>
                    <a:pt x="6626" y="274"/>
                    <a:pt x="6626" y="244"/>
                  </a:cubicBezTo>
                  <a:lnTo>
                    <a:pt x="6505" y="92"/>
                  </a:lnTo>
                  <a:lnTo>
                    <a:pt x="6383" y="153"/>
                  </a:lnTo>
                  <a:lnTo>
                    <a:pt x="6505" y="305"/>
                  </a:lnTo>
                  <a:cubicBezTo>
                    <a:pt x="6535" y="335"/>
                    <a:pt x="6505" y="335"/>
                    <a:pt x="6505" y="335"/>
                  </a:cubicBezTo>
                  <a:lnTo>
                    <a:pt x="6474" y="335"/>
                  </a:lnTo>
                  <a:lnTo>
                    <a:pt x="6353" y="183"/>
                  </a:lnTo>
                  <a:lnTo>
                    <a:pt x="6262" y="214"/>
                  </a:lnTo>
                  <a:lnTo>
                    <a:pt x="6383" y="396"/>
                  </a:lnTo>
                  <a:cubicBezTo>
                    <a:pt x="6383" y="396"/>
                    <a:pt x="6383" y="396"/>
                    <a:pt x="6383" y="426"/>
                  </a:cubicBezTo>
                  <a:cubicBezTo>
                    <a:pt x="6353" y="426"/>
                    <a:pt x="6353" y="426"/>
                    <a:pt x="6353" y="396"/>
                  </a:cubicBezTo>
                  <a:lnTo>
                    <a:pt x="6231" y="244"/>
                  </a:lnTo>
                  <a:lnTo>
                    <a:pt x="6140" y="305"/>
                  </a:lnTo>
                  <a:lnTo>
                    <a:pt x="6322" y="548"/>
                  </a:lnTo>
                  <a:cubicBezTo>
                    <a:pt x="6322" y="548"/>
                    <a:pt x="6322" y="578"/>
                    <a:pt x="6322" y="609"/>
                  </a:cubicBezTo>
                  <a:cubicBezTo>
                    <a:pt x="6292" y="609"/>
                    <a:pt x="6262" y="609"/>
                    <a:pt x="6231" y="578"/>
                  </a:cubicBezTo>
                  <a:lnTo>
                    <a:pt x="6049" y="335"/>
                  </a:lnTo>
                  <a:lnTo>
                    <a:pt x="5927" y="396"/>
                  </a:lnTo>
                  <a:lnTo>
                    <a:pt x="6079" y="548"/>
                  </a:lnTo>
                  <a:cubicBezTo>
                    <a:pt x="6079" y="578"/>
                    <a:pt x="6079" y="578"/>
                    <a:pt x="6049" y="578"/>
                  </a:cubicBezTo>
                  <a:lnTo>
                    <a:pt x="6018" y="578"/>
                  </a:lnTo>
                  <a:lnTo>
                    <a:pt x="5897" y="426"/>
                  </a:lnTo>
                  <a:lnTo>
                    <a:pt x="5775" y="487"/>
                  </a:lnTo>
                  <a:lnTo>
                    <a:pt x="5897" y="639"/>
                  </a:lnTo>
                  <a:cubicBezTo>
                    <a:pt x="5927" y="670"/>
                    <a:pt x="5927" y="670"/>
                    <a:pt x="5897" y="670"/>
                  </a:cubicBezTo>
                  <a:lnTo>
                    <a:pt x="5867" y="670"/>
                  </a:lnTo>
                  <a:lnTo>
                    <a:pt x="5745" y="518"/>
                  </a:lnTo>
                  <a:lnTo>
                    <a:pt x="5623" y="578"/>
                  </a:lnTo>
                  <a:lnTo>
                    <a:pt x="5745" y="730"/>
                  </a:lnTo>
                  <a:cubicBezTo>
                    <a:pt x="5775" y="730"/>
                    <a:pt x="5775" y="761"/>
                    <a:pt x="5745" y="761"/>
                  </a:cubicBezTo>
                  <a:lnTo>
                    <a:pt x="5715" y="761"/>
                  </a:lnTo>
                  <a:lnTo>
                    <a:pt x="5593" y="578"/>
                  </a:lnTo>
                  <a:lnTo>
                    <a:pt x="5502" y="639"/>
                  </a:lnTo>
                  <a:lnTo>
                    <a:pt x="5623" y="822"/>
                  </a:lnTo>
                  <a:cubicBezTo>
                    <a:pt x="5623" y="822"/>
                    <a:pt x="5623" y="822"/>
                    <a:pt x="5623" y="852"/>
                  </a:cubicBezTo>
                  <a:cubicBezTo>
                    <a:pt x="5593" y="852"/>
                    <a:pt x="5593" y="852"/>
                    <a:pt x="5593" y="822"/>
                  </a:cubicBezTo>
                  <a:lnTo>
                    <a:pt x="5471" y="670"/>
                  </a:lnTo>
                  <a:lnTo>
                    <a:pt x="5350" y="730"/>
                  </a:lnTo>
                  <a:lnTo>
                    <a:pt x="5471" y="882"/>
                  </a:lnTo>
                  <a:cubicBezTo>
                    <a:pt x="5502" y="913"/>
                    <a:pt x="5502" y="913"/>
                    <a:pt x="5471" y="913"/>
                  </a:cubicBezTo>
                  <a:lnTo>
                    <a:pt x="5441" y="913"/>
                  </a:lnTo>
                  <a:lnTo>
                    <a:pt x="5319" y="730"/>
                  </a:lnTo>
                  <a:lnTo>
                    <a:pt x="5198" y="822"/>
                  </a:lnTo>
                  <a:lnTo>
                    <a:pt x="5380" y="1065"/>
                  </a:lnTo>
                  <a:cubicBezTo>
                    <a:pt x="5411" y="1065"/>
                    <a:pt x="5411" y="1095"/>
                    <a:pt x="5380" y="1126"/>
                  </a:cubicBezTo>
                  <a:cubicBezTo>
                    <a:pt x="5350" y="1126"/>
                    <a:pt x="5319" y="1126"/>
                    <a:pt x="5319" y="1095"/>
                  </a:cubicBezTo>
                  <a:lnTo>
                    <a:pt x="5137" y="852"/>
                  </a:lnTo>
                  <a:lnTo>
                    <a:pt x="5015" y="913"/>
                  </a:lnTo>
                  <a:lnTo>
                    <a:pt x="5137" y="1065"/>
                  </a:lnTo>
                  <a:cubicBezTo>
                    <a:pt x="5137" y="1095"/>
                    <a:pt x="5137" y="1095"/>
                    <a:pt x="5137" y="1095"/>
                  </a:cubicBezTo>
                  <a:lnTo>
                    <a:pt x="5107" y="1095"/>
                  </a:lnTo>
                  <a:lnTo>
                    <a:pt x="4985" y="943"/>
                  </a:lnTo>
                  <a:lnTo>
                    <a:pt x="4863" y="1004"/>
                  </a:lnTo>
                  <a:lnTo>
                    <a:pt x="4985" y="1156"/>
                  </a:lnTo>
                  <a:cubicBezTo>
                    <a:pt x="4985" y="1186"/>
                    <a:pt x="4985" y="1186"/>
                    <a:pt x="4985" y="1186"/>
                  </a:cubicBezTo>
                  <a:lnTo>
                    <a:pt x="4955" y="1186"/>
                  </a:lnTo>
                  <a:lnTo>
                    <a:pt x="4833" y="1034"/>
                  </a:lnTo>
                  <a:lnTo>
                    <a:pt x="4711" y="1095"/>
                  </a:lnTo>
                  <a:lnTo>
                    <a:pt x="4833" y="1247"/>
                  </a:lnTo>
                  <a:cubicBezTo>
                    <a:pt x="4833" y="1247"/>
                    <a:pt x="4833" y="1278"/>
                    <a:pt x="4833" y="1278"/>
                  </a:cubicBezTo>
                  <a:lnTo>
                    <a:pt x="4803" y="1278"/>
                  </a:lnTo>
                  <a:lnTo>
                    <a:pt x="4681" y="1095"/>
                  </a:lnTo>
                  <a:lnTo>
                    <a:pt x="4559" y="1156"/>
                  </a:lnTo>
                  <a:lnTo>
                    <a:pt x="4681" y="1338"/>
                  </a:lnTo>
                  <a:cubicBezTo>
                    <a:pt x="4711" y="1338"/>
                    <a:pt x="4711" y="1338"/>
                    <a:pt x="4681" y="1369"/>
                  </a:cubicBezTo>
                  <a:cubicBezTo>
                    <a:pt x="4681" y="1369"/>
                    <a:pt x="4651" y="1369"/>
                    <a:pt x="4651" y="1338"/>
                  </a:cubicBezTo>
                  <a:lnTo>
                    <a:pt x="4529" y="1186"/>
                  </a:lnTo>
                  <a:lnTo>
                    <a:pt x="4438" y="1247"/>
                  </a:lnTo>
                  <a:lnTo>
                    <a:pt x="4559" y="1399"/>
                  </a:lnTo>
                  <a:cubicBezTo>
                    <a:pt x="4559" y="1430"/>
                    <a:pt x="4559" y="1430"/>
                    <a:pt x="4559" y="1430"/>
                  </a:cubicBezTo>
                  <a:lnTo>
                    <a:pt x="4529" y="1430"/>
                  </a:lnTo>
                  <a:lnTo>
                    <a:pt x="4408" y="1247"/>
                  </a:lnTo>
                  <a:lnTo>
                    <a:pt x="4286" y="1338"/>
                  </a:lnTo>
                  <a:lnTo>
                    <a:pt x="4468" y="1582"/>
                  </a:lnTo>
                  <a:cubicBezTo>
                    <a:pt x="4499" y="1582"/>
                    <a:pt x="4468" y="1612"/>
                    <a:pt x="4468" y="1642"/>
                  </a:cubicBezTo>
                  <a:cubicBezTo>
                    <a:pt x="4438" y="1642"/>
                    <a:pt x="4408" y="1642"/>
                    <a:pt x="4377" y="1612"/>
                  </a:cubicBezTo>
                  <a:lnTo>
                    <a:pt x="4195" y="1369"/>
                  </a:lnTo>
                  <a:lnTo>
                    <a:pt x="4073" y="1430"/>
                  </a:lnTo>
                  <a:lnTo>
                    <a:pt x="4225" y="1582"/>
                  </a:lnTo>
                  <a:cubicBezTo>
                    <a:pt x="4225" y="1612"/>
                    <a:pt x="4225" y="1612"/>
                    <a:pt x="4195" y="1612"/>
                  </a:cubicBezTo>
                  <a:lnTo>
                    <a:pt x="4164" y="1612"/>
                  </a:lnTo>
                  <a:lnTo>
                    <a:pt x="4043" y="1460"/>
                  </a:lnTo>
                  <a:lnTo>
                    <a:pt x="3921" y="1521"/>
                  </a:lnTo>
                  <a:lnTo>
                    <a:pt x="4043" y="1673"/>
                  </a:lnTo>
                  <a:cubicBezTo>
                    <a:pt x="4073" y="1703"/>
                    <a:pt x="4073" y="1703"/>
                    <a:pt x="4043" y="1703"/>
                  </a:cubicBezTo>
                  <a:lnTo>
                    <a:pt x="4012" y="1703"/>
                  </a:lnTo>
                  <a:lnTo>
                    <a:pt x="3891" y="1551"/>
                  </a:lnTo>
                  <a:lnTo>
                    <a:pt x="3769" y="1612"/>
                  </a:lnTo>
                  <a:lnTo>
                    <a:pt x="3891" y="1764"/>
                  </a:lnTo>
                  <a:cubicBezTo>
                    <a:pt x="3921" y="1764"/>
                    <a:pt x="3921" y="1794"/>
                    <a:pt x="3891" y="1794"/>
                  </a:cubicBezTo>
                  <a:lnTo>
                    <a:pt x="3860" y="1794"/>
                  </a:lnTo>
                  <a:lnTo>
                    <a:pt x="3739" y="1612"/>
                  </a:lnTo>
                  <a:lnTo>
                    <a:pt x="3648" y="1673"/>
                  </a:lnTo>
                  <a:lnTo>
                    <a:pt x="3769" y="1855"/>
                  </a:lnTo>
                  <a:cubicBezTo>
                    <a:pt x="3769" y="1855"/>
                    <a:pt x="3769" y="1855"/>
                    <a:pt x="3769" y="1885"/>
                  </a:cubicBezTo>
                  <a:cubicBezTo>
                    <a:pt x="3739" y="1885"/>
                    <a:pt x="3739" y="1885"/>
                    <a:pt x="3739" y="1855"/>
                  </a:cubicBezTo>
                  <a:lnTo>
                    <a:pt x="3617" y="1703"/>
                  </a:lnTo>
                  <a:lnTo>
                    <a:pt x="3496" y="1764"/>
                  </a:lnTo>
                  <a:lnTo>
                    <a:pt x="3617" y="1916"/>
                  </a:lnTo>
                  <a:cubicBezTo>
                    <a:pt x="3648" y="1946"/>
                    <a:pt x="3648" y="1946"/>
                    <a:pt x="3617" y="1946"/>
                  </a:cubicBezTo>
                  <a:lnTo>
                    <a:pt x="3587" y="1946"/>
                  </a:lnTo>
                  <a:lnTo>
                    <a:pt x="3465" y="1764"/>
                  </a:lnTo>
                  <a:lnTo>
                    <a:pt x="3344" y="1855"/>
                  </a:lnTo>
                  <a:lnTo>
                    <a:pt x="3526" y="2098"/>
                  </a:lnTo>
                  <a:cubicBezTo>
                    <a:pt x="3556" y="2098"/>
                    <a:pt x="3556" y="2129"/>
                    <a:pt x="3526" y="2159"/>
                  </a:cubicBezTo>
                  <a:cubicBezTo>
                    <a:pt x="3496" y="2159"/>
                    <a:pt x="3465" y="2159"/>
                    <a:pt x="3465" y="2129"/>
                  </a:cubicBezTo>
                  <a:lnTo>
                    <a:pt x="3283" y="1885"/>
                  </a:lnTo>
                  <a:lnTo>
                    <a:pt x="3161" y="1946"/>
                  </a:lnTo>
                  <a:lnTo>
                    <a:pt x="3283" y="2098"/>
                  </a:lnTo>
                  <a:cubicBezTo>
                    <a:pt x="3283" y="2129"/>
                    <a:pt x="3283" y="2129"/>
                    <a:pt x="3283" y="2129"/>
                  </a:cubicBezTo>
                  <a:lnTo>
                    <a:pt x="3252" y="2129"/>
                  </a:lnTo>
                  <a:lnTo>
                    <a:pt x="3131" y="1977"/>
                  </a:lnTo>
                  <a:lnTo>
                    <a:pt x="3009" y="2037"/>
                  </a:lnTo>
                  <a:lnTo>
                    <a:pt x="3131" y="2189"/>
                  </a:lnTo>
                  <a:cubicBezTo>
                    <a:pt x="3131" y="2220"/>
                    <a:pt x="3131" y="2220"/>
                    <a:pt x="3131" y="2220"/>
                  </a:cubicBezTo>
                  <a:lnTo>
                    <a:pt x="3100" y="2220"/>
                  </a:lnTo>
                  <a:lnTo>
                    <a:pt x="2979" y="2068"/>
                  </a:lnTo>
                  <a:lnTo>
                    <a:pt x="2857" y="2129"/>
                  </a:lnTo>
                  <a:lnTo>
                    <a:pt x="2979" y="2281"/>
                  </a:lnTo>
                  <a:cubicBezTo>
                    <a:pt x="2979" y="2281"/>
                    <a:pt x="2979" y="2311"/>
                    <a:pt x="2979" y="2311"/>
                  </a:cubicBezTo>
                  <a:lnTo>
                    <a:pt x="2949" y="2311"/>
                  </a:lnTo>
                  <a:lnTo>
                    <a:pt x="2827" y="2129"/>
                  </a:lnTo>
                  <a:lnTo>
                    <a:pt x="2705" y="2189"/>
                  </a:lnTo>
                  <a:lnTo>
                    <a:pt x="2827" y="2372"/>
                  </a:lnTo>
                  <a:cubicBezTo>
                    <a:pt x="2857" y="2372"/>
                    <a:pt x="2827" y="2372"/>
                    <a:pt x="2827" y="2402"/>
                  </a:cubicBezTo>
                  <a:cubicBezTo>
                    <a:pt x="2827" y="2402"/>
                    <a:pt x="2797" y="2402"/>
                    <a:pt x="2797" y="2372"/>
                  </a:cubicBezTo>
                  <a:lnTo>
                    <a:pt x="2675" y="2220"/>
                  </a:lnTo>
                  <a:lnTo>
                    <a:pt x="2584" y="2281"/>
                  </a:lnTo>
                  <a:lnTo>
                    <a:pt x="2705" y="2433"/>
                  </a:lnTo>
                  <a:cubicBezTo>
                    <a:pt x="2705" y="2463"/>
                    <a:pt x="2705" y="2463"/>
                    <a:pt x="2705" y="2463"/>
                  </a:cubicBezTo>
                  <a:lnTo>
                    <a:pt x="2675" y="2463"/>
                  </a:lnTo>
                  <a:lnTo>
                    <a:pt x="2553" y="2281"/>
                  </a:lnTo>
                  <a:lnTo>
                    <a:pt x="2432" y="2372"/>
                  </a:lnTo>
                  <a:lnTo>
                    <a:pt x="2614" y="2615"/>
                  </a:lnTo>
                  <a:cubicBezTo>
                    <a:pt x="2614" y="2615"/>
                    <a:pt x="2614" y="2645"/>
                    <a:pt x="2614" y="2676"/>
                  </a:cubicBezTo>
                  <a:cubicBezTo>
                    <a:pt x="2584" y="2676"/>
                    <a:pt x="2553" y="2676"/>
                    <a:pt x="2523" y="2645"/>
                  </a:cubicBezTo>
                  <a:lnTo>
                    <a:pt x="2341" y="2402"/>
                  </a:lnTo>
                  <a:lnTo>
                    <a:pt x="2219" y="2463"/>
                  </a:lnTo>
                  <a:lnTo>
                    <a:pt x="2341" y="2615"/>
                  </a:lnTo>
                  <a:cubicBezTo>
                    <a:pt x="2371" y="2645"/>
                    <a:pt x="2371" y="2645"/>
                    <a:pt x="2341" y="2645"/>
                  </a:cubicBezTo>
                  <a:cubicBezTo>
                    <a:pt x="2341" y="2655"/>
                    <a:pt x="2341" y="2659"/>
                    <a:pt x="2339" y="2659"/>
                  </a:cubicBezTo>
                  <a:cubicBezTo>
                    <a:pt x="2337" y="2659"/>
                    <a:pt x="2330" y="2645"/>
                    <a:pt x="2310" y="2645"/>
                  </a:cubicBezTo>
                  <a:lnTo>
                    <a:pt x="2189" y="2493"/>
                  </a:lnTo>
                  <a:lnTo>
                    <a:pt x="2067" y="2554"/>
                  </a:lnTo>
                  <a:lnTo>
                    <a:pt x="2189" y="2706"/>
                  </a:lnTo>
                  <a:cubicBezTo>
                    <a:pt x="2219" y="2737"/>
                    <a:pt x="2219" y="2737"/>
                    <a:pt x="2189" y="2737"/>
                  </a:cubicBezTo>
                  <a:lnTo>
                    <a:pt x="2158" y="2737"/>
                  </a:lnTo>
                  <a:lnTo>
                    <a:pt x="2037" y="2585"/>
                  </a:lnTo>
                  <a:lnTo>
                    <a:pt x="1915" y="2645"/>
                  </a:lnTo>
                  <a:lnTo>
                    <a:pt x="2037" y="2797"/>
                  </a:lnTo>
                  <a:cubicBezTo>
                    <a:pt x="2067" y="2828"/>
                    <a:pt x="2037" y="2828"/>
                    <a:pt x="2037" y="2828"/>
                  </a:cubicBezTo>
                  <a:lnTo>
                    <a:pt x="2006" y="2828"/>
                  </a:lnTo>
                  <a:lnTo>
                    <a:pt x="1885" y="2645"/>
                  </a:lnTo>
                  <a:lnTo>
                    <a:pt x="1793" y="2706"/>
                  </a:lnTo>
                  <a:lnTo>
                    <a:pt x="1915" y="2889"/>
                  </a:lnTo>
                  <a:cubicBezTo>
                    <a:pt x="1915" y="2889"/>
                    <a:pt x="1915" y="2919"/>
                    <a:pt x="1915" y="2919"/>
                  </a:cubicBezTo>
                  <a:cubicBezTo>
                    <a:pt x="1885" y="2919"/>
                    <a:pt x="1885" y="2919"/>
                    <a:pt x="1885" y="2889"/>
                  </a:cubicBezTo>
                  <a:lnTo>
                    <a:pt x="1733" y="2737"/>
                  </a:lnTo>
                  <a:lnTo>
                    <a:pt x="1642" y="2797"/>
                  </a:lnTo>
                  <a:lnTo>
                    <a:pt x="1763" y="2949"/>
                  </a:lnTo>
                  <a:cubicBezTo>
                    <a:pt x="1793" y="2980"/>
                    <a:pt x="1763" y="2980"/>
                    <a:pt x="1763" y="2980"/>
                  </a:cubicBezTo>
                  <a:lnTo>
                    <a:pt x="1733" y="2980"/>
                  </a:lnTo>
                  <a:lnTo>
                    <a:pt x="1611" y="2828"/>
                  </a:lnTo>
                  <a:lnTo>
                    <a:pt x="1490" y="2889"/>
                  </a:lnTo>
                  <a:lnTo>
                    <a:pt x="1672" y="3132"/>
                  </a:lnTo>
                  <a:cubicBezTo>
                    <a:pt x="1702" y="3162"/>
                    <a:pt x="1702" y="3162"/>
                    <a:pt x="1672" y="3192"/>
                  </a:cubicBezTo>
                  <a:cubicBezTo>
                    <a:pt x="1642" y="3192"/>
                    <a:pt x="1611" y="3192"/>
                    <a:pt x="1611" y="3162"/>
                  </a:cubicBezTo>
                  <a:lnTo>
                    <a:pt x="1398" y="2919"/>
                  </a:lnTo>
                  <a:lnTo>
                    <a:pt x="1307" y="2980"/>
                  </a:lnTo>
                  <a:lnTo>
                    <a:pt x="1429" y="3162"/>
                  </a:lnTo>
                  <a:cubicBezTo>
                    <a:pt x="1414" y="3177"/>
                    <a:pt x="1406" y="3185"/>
                    <a:pt x="1402" y="3185"/>
                  </a:cubicBezTo>
                  <a:cubicBezTo>
                    <a:pt x="1398" y="3185"/>
                    <a:pt x="1398" y="3177"/>
                    <a:pt x="1398" y="3162"/>
                  </a:cubicBezTo>
                  <a:lnTo>
                    <a:pt x="1277" y="3010"/>
                  </a:lnTo>
                  <a:lnTo>
                    <a:pt x="1155" y="3071"/>
                  </a:lnTo>
                  <a:lnTo>
                    <a:pt x="1277" y="3223"/>
                  </a:lnTo>
                  <a:cubicBezTo>
                    <a:pt x="1277" y="3253"/>
                    <a:pt x="1277" y="3253"/>
                    <a:pt x="1277" y="3253"/>
                  </a:cubicBezTo>
                  <a:lnTo>
                    <a:pt x="1246" y="3253"/>
                  </a:lnTo>
                  <a:lnTo>
                    <a:pt x="1125" y="3101"/>
                  </a:lnTo>
                  <a:lnTo>
                    <a:pt x="1003" y="3162"/>
                  </a:lnTo>
                  <a:lnTo>
                    <a:pt x="1125" y="3314"/>
                  </a:lnTo>
                  <a:cubicBezTo>
                    <a:pt x="1125" y="3344"/>
                    <a:pt x="1125" y="3344"/>
                    <a:pt x="1125" y="3344"/>
                  </a:cubicBezTo>
                  <a:lnTo>
                    <a:pt x="1094" y="3344"/>
                  </a:lnTo>
                  <a:lnTo>
                    <a:pt x="973" y="3162"/>
                  </a:lnTo>
                  <a:lnTo>
                    <a:pt x="851" y="3223"/>
                  </a:lnTo>
                  <a:lnTo>
                    <a:pt x="973" y="3405"/>
                  </a:lnTo>
                  <a:cubicBezTo>
                    <a:pt x="973" y="3405"/>
                    <a:pt x="973" y="3405"/>
                    <a:pt x="973" y="3436"/>
                  </a:cubicBezTo>
                  <a:cubicBezTo>
                    <a:pt x="973" y="3436"/>
                    <a:pt x="942" y="3436"/>
                    <a:pt x="942" y="3405"/>
                  </a:cubicBezTo>
                  <a:lnTo>
                    <a:pt x="821" y="3253"/>
                  </a:lnTo>
                  <a:lnTo>
                    <a:pt x="730" y="3314"/>
                  </a:lnTo>
                  <a:lnTo>
                    <a:pt x="851" y="3466"/>
                  </a:lnTo>
                  <a:cubicBezTo>
                    <a:pt x="851" y="3496"/>
                    <a:pt x="851" y="3496"/>
                    <a:pt x="851" y="3496"/>
                  </a:cubicBezTo>
                  <a:lnTo>
                    <a:pt x="821" y="3496"/>
                  </a:lnTo>
                  <a:lnTo>
                    <a:pt x="699" y="3344"/>
                  </a:lnTo>
                  <a:lnTo>
                    <a:pt x="578" y="3405"/>
                  </a:lnTo>
                  <a:lnTo>
                    <a:pt x="760" y="3648"/>
                  </a:lnTo>
                  <a:cubicBezTo>
                    <a:pt x="760" y="3648"/>
                    <a:pt x="760" y="3679"/>
                    <a:pt x="760" y="3709"/>
                  </a:cubicBezTo>
                  <a:cubicBezTo>
                    <a:pt x="730" y="3709"/>
                    <a:pt x="699" y="3709"/>
                    <a:pt x="669" y="3679"/>
                  </a:cubicBezTo>
                  <a:lnTo>
                    <a:pt x="486" y="3436"/>
                  </a:lnTo>
                  <a:lnTo>
                    <a:pt x="365" y="3496"/>
                  </a:lnTo>
                  <a:lnTo>
                    <a:pt x="486" y="3648"/>
                  </a:lnTo>
                  <a:cubicBezTo>
                    <a:pt x="517" y="3679"/>
                    <a:pt x="517" y="3679"/>
                    <a:pt x="486" y="3679"/>
                  </a:cubicBezTo>
                  <a:lnTo>
                    <a:pt x="456" y="3679"/>
                  </a:lnTo>
                  <a:lnTo>
                    <a:pt x="334" y="3527"/>
                  </a:lnTo>
                  <a:lnTo>
                    <a:pt x="213" y="3588"/>
                  </a:lnTo>
                  <a:lnTo>
                    <a:pt x="334" y="3740"/>
                  </a:lnTo>
                  <a:cubicBezTo>
                    <a:pt x="365" y="3770"/>
                    <a:pt x="334" y="3770"/>
                    <a:pt x="334" y="3770"/>
                  </a:cubicBezTo>
                  <a:lnTo>
                    <a:pt x="304" y="3770"/>
                  </a:lnTo>
                  <a:lnTo>
                    <a:pt x="183" y="3618"/>
                  </a:lnTo>
                  <a:lnTo>
                    <a:pt x="61" y="3679"/>
                  </a:lnTo>
                  <a:lnTo>
                    <a:pt x="183" y="3831"/>
                  </a:lnTo>
                  <a:cubicBezTo>
                    <a:pt x="213" y="3831"/>
                    <a:pt x="183" y="3861"/>
                    <a:pt x="183" y="3861"/>
                  </a:cubicBezTo>
                  <a:lnTo>
                    <a:pt x="152" y="3861"/>
                  </a:lnTo>
                  <a:lnTo>
                    <a:pt x="31" y="3679"/>
                  </a:lnTo>
                  <a:lnTo>
                    <a:pt x="0" y="3709"/>
                  </a:lnTo>
                  <a:lnTo>
                    <a:pt x="942" y="5016"/>
                  </a:lnTo>
                  <a:lnTo>
                    <a:pt x="7660" y="1308"/>
                  </a:lnTo>
                  <a:lnTo>
                    <a:pt x="6626" y="31"/>
                  </a:lnTo>
                  <a:lnTo>
                    <a:pt x="6505" y="1"/>
                  </a:lnTo>
                  <a:close/>
                </a:path>
              </a:pathLst>
            </a:custGeom>
            <a:solidFill>
              <a:srgbClr val="3B32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2583;p70"/>
            <p:cNvSpPr/>
            <p:nvPr/>
          </p:nvSpPr>
          <p:spPr>
            <a:xfrm>
              <a:off x="7646024" y="2875306"/>
              <a:ext cx="9726" cy="11312"/>
            </a:xfrm>
            <a:custGeom>
              <a:avLst/>
              <a:gdLst/>
              <a:ahLst/>
              <a:cxnLst/>
              <a:rect l="l" t="t" r="r" b="b"/>
              <a:pathLst>
                <a:path w="184" h="214" extrusionOk="0">
                  <a:moveTo>
                    <a:pt x="31" y="1"/>
                  </a:moveTo>
                  <a:lnTo>
                    <a:pt x="1" y="31"/>
                  </a:lnTo>
                  <a:lnTo>
                    <a:pt x="122" y="183"/>
                  </a:lnTo>
                  <a:cubicBezTo>
                    <a:pt x="122" y="214"/>
                    <a:pt x="153" y="214"/>
                    <a:pt x="153" y="214"/>
                  </a:cubicBezTo>
                  <a:cubicBezTo>
                    <a:pt x="183" y="183"/>
                    <a:pt x="183" y="183"/>
                    <a:pt x="153" y="183"/>
                  </a:cubicBezTo>
                  <a:lnTo>
                    <a:pt x="31" y="1"/>
                  </a:lnTo>
                  <a:close/>
                </a:path>
              </a:pathLst>
            </a:custGeom>
            <a:solidFill>
              <a:srgbClr val="3B32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2584;p70"/>
            <p:cNvSpPr/>
            <p:nvPr/>
          </p:nvSpPr>
          <p:spPr>
            <a:xfrm>
              <a:off x="7548023" y="2737132"/>
              <a:ext cx="380856" cy="245905"/>
            </a:xfrm>
            <a:custGeom>
              <a:avLst/>
              <a:gdLst/>
              <a:ahLst/>
              <a:cxnLst/>
              <a:rect l="l" t="t" r="r" b="b"/>
              <a:pathLst>
                <a:path w="7205" h="4652" extrusionOk="0">
                  <a:moveTo>
                    <a:pt x="6627" y="1"/>
                  </a:moveTo>
                  <a:lnTo>
                    <a:pt x="6536" y="62"/>
                  </a:lnTo>
                  <a:lnTo>
                    <a:pt x="6657" y="214"/>
                  </a:lnTo>
                  <a:cubicBezTo>
                    <a:pt x="6688" y="214"/>
                    <a:pt x="6688" y="244"/>
                    <a:pt x="6657" y="244"/>
                  </a:cubicBezTo>
                  <a:lnTo>
                    <a:pt x="6627" y="244"/>
                  </a:lnTo>
                  <a:lnTo>
                    <a:pt x="6505" y="62"/>
                  </a:lnTo>
                  <a:lnTo>
                    <a:pt x="6414" y="123"/>
                  </a:lnTo>
                  <a:lnTo>
                    <a:pt x="6536" y="305"/>
                  </a:lnTo>
                  <a:cubicBezTo>
                    <a:pt x="6520" y="320"/>
                    <a:pt x="6513" y="328"/>
                    <a:pt x="6509" y="328"/>
                  </a:cubicBezTo>
                  <a:cubicBezTo>
                    <a:pt x="6505" y="328"/>
                    <a:pt x="6505" y="320"/>
                    <a:pt x="6505" y="305"/>
                  </a:cubicBezTo>
                  <a:lnTo>
                    <a:pt x="6353" y="153"/>
                  </a:lnTo>
                  <a:lnTo>
                    <a:pt x="6262" y="214"/>
                  </a:lnTo>
                  <a:lnTo>
                    <a:pt x="6384" y="366"/>
                  </a:lnTo>
                  <a:cubicBezTo>
                    <a:pt x="6414" y="366"/>
                    <a:pt x="6414" y="396"/>
                    <a:pt x="6384" y="396"/>
                  </a:cubicBezTo>
                  <a:lnTo>
                    <a:pt x="6353" y="396"/>
                  </a:lnTo>
                  <a:lnTo>
                    <a:pt x="6232" y="214"/>
                  </a:lnTo>
                  <a:lnTo>
                    <a:pt x="6140" y="274"/>
                  </a:lnTo>
                  <a:lnTo>
                    <a:pt x="6323" y="518"/>
                  </a:lnTo>
                  <a:cubicBezTo>
                    <a:pt x="6353" y="548"/>
                    <a:pt x="6353" y="578"/>
                    <a:pt x="6323" y="578"/>
                  </a:cubicBezTo>
                  <a:cubicBezTo>
                    <a:pt x="6292" y="578"/>
                    <a:pt x="6262" y="578"/>
                    <a:pt x="6262" y="548"/>
                  </a:cubicBezTo>
                  <a:lnTo>
                    <a:pt x="6049" y="305"/>
                  </a:lnTo>
                  <a:lnTo>
                    <a:pt x="5958" y="366"/>
                  </a:lnTo>
                  <a:lnTo>
                    <a:pt x="6080" y="548"/>
                  </a:lnTo>
                  <a:cubicBezTo>
                    <a:pt x="6080" y="548"/>
                    <a:pt x="6080" y="578"/>
                    <a:pt x="6080" y="578"/>
                  </a:cubicBezTo>
                  <a:cubicBezTo>
                    <a:pt x="6080" y="578"/>
                    <a:pt x="6049" y="578"/>
                    <a:pt x="6049" y="548"/>
                  </a:cubicBezTo>
                  <a:lnTo>
                    <a:pt x="5928" y="396"/>
                  </a:lnTo>
                  <a:lnTo>
                    <a:pt x="5806" y="457"/>
                  </a:lnTo>
                  <a:lnTo>
                    <a:pt x="5928" y="639"/>
                  </a:lnTo>
                  <a:cubicBezTo>
                    <a:pt x="5928" y="639"/>
                    <a:pt x="5928" y="639"/>
                    <a:pt x="5928" y="670"/>
                  </a:cubicBezTo>
                  <a:cubicBezTo>
                    <a:pt x="5897" y="670"/>
                    <a:pt x="5897" y="670"/>
                    <a:pt x="5897" y="639"/>
                  </a:cubicBezTo>
                  <a:lnTo>
                    <a:pt x="5776" y="487"/>
                  </a:lnTo>
                  <a:lnTo>
                    <a:pt x="5654" y="548"/>
                  </a:lnTo>
                  <a:lnTo>
                    <a:pt x="5776" y="700"/>
                  </a:lnTo>
                  <a:cubicBezTo>
                    <a:pt x="5776" y="730"/>
                    <a:pt x="5776" y="730"/>
                    <a:pt x="5776" y="730"/>
                  </a:cubicBezTo>
                  <a:lnTo>
                    <a:pt x="5745" y="730"/>
                  </a:lnTo>
                  <a:lnTo>
                    <a:pt x="5624" y="578"/>
                  </a:lnTo>
                  <a:lnTo>
                    <a:pt x="5502" y="639"/>
                  </a:lnTo>
                  <a:lnTo>
                    <a:pt x="5624" y="791"/>
                  </a:lnTo>
                  <a:cubicBezTo>
                    <a:pt x="5624" y="791"/>
                    <a:pt x="5624" y="822"/>
                    <a:pt x="5624" y="822"/>
                  </a:cubicBezTo>
                  <a:lnTo>
                    <a:pt x="5593" y="822"/>
                  </a:lnTo>
                  <a:lnTo>
                    <a:pt x="5472" y="639"/>
                  </a:lnTo>
                  <a:lnTo>
                    <a:pt x="5381" y="700"/>
                  </a:lnTo>
                  <a:lnTo>
                    <a:pt x="5502" y="882"/>
                  </a:lnTo>
                  <a:cubicBezTo>
                    <a:pt x="5487" y="898"/>
                    <a:pt x="5479" y="905"/>
                    <a:pt x="5476" y="905"/>
                  </a:cubicBezTo>
                  <a:cubicBezTo>
                    <a:pt x="5472" y="905"/>
                    <a:pt x="5472" y="898"/>
                    <a:pt x="5472" y="882"/>
                  </a:cubicBezTo>
                  <a:lnTo>
                    <a:pt x="5350" y="730"/>
                  </a:lnTo>
                  <a:lnTo>
                    <a:pt x="5229" y="791"/>
                  </a:lnTo>
                  <a:lnTo>
                    <a:pt x="5411" y="1034"/>
                  </a:lnTo>
                  <a:cubicBezTo>
                    <a:pt x="5411" y="1065"/>
                    <a:pt x="5411" y="1095"/>
                    <a:pt x="5411" y="1095"/>
                  </a:cubicBezTo>
                  <a:cubicBezTo>
                    <a:pt x="5381" y="1095"/>
                    <a:pt x="5350" y="1095"/>
                    <a:pt x="5320" y="1065"/>
                  </a:cubicBezTo>
                  <a:lnTo>
                    <a:pt x="5137" y="822"/>
                  </a:lnTo>
                  <a:lnTo>
                    <a:pt x="5016" y="882"/>
                  </a:lnTo>
                  <a:lnTo>
                    <a:pt x="5137" y="1065"/>
                  </a:lnTo>
                  <a:cubicBezTo>
                    <a:pt x="5168" y="1065"/>
                    <a:pt x="5168" y="1095"/>
                    <a:pt x="5137" y="1095"/>
                  </a:cubicBezTo>
                  <a:cubicBezTo>
                    <a:pt x="5137" y="1095"/>
                    <a:pt x="5137" y="1095"/>
                    <a:pt x="5107" y="1065"/>
                  </a:cubicBezTo>
                  <a:lnTo>
                    <a:pt x="4985" y="913"/>
                  </a:lnTo>
                  <a:lnTo>
                    <a:pt x="4864" y="974"/>
                  </a:lnTo>
                  <a:lnTo>
                    <a:pt x="4985" y="1156"/>
                  </a:lnTo>
                  <a:cubicBezTo>
                    <a:pt x="5016" y="1156"/>
                    <a:pt x="5016" y="1156"/>
                    <a:pt x="4985" y="1186"/>
                  </a:cubicBezTo>
                  <a:cubicBezTo>
                    <a:pt x="4985" y="1186"/>
                    <a:pt x="4955" y="1186"/>
                    <a:pt x="4955" y="1156"/>
                  </a:cubicBezTo>
                  <a:lnTo>
                    <a:pt x="4833" y="1004"/>
                  </a:lnTo>
                  <a:lnTo>
                    <a:pt x="4712" y="1065"/>
                  </a:lnTo>
                  <a:lnTo>
                    <a:pt x="4833" y="1217"/>
                  </a:lnTo>
                  <a:cubicBezTo>
                    <a:pt x="4864" y="1247"/>
                    <a:pt x="4864" y="1247"/>
                    <a:pt x="4833" y="1247"/>
                  </a:cubicBezTo>
                  <a:lnTo>
                    <a:pt x="4803" y="1247"/>
                  </a:lnTo>
                  <a:lnTo>
                    <a:pt x="4681" y="1095"/>
                  </a:lnTo>
                  <a:lnTo>
                    <a:pt x="4590" y="1156"/>
                  </a:lnTo>
                  <a:lnTo>
                    <a:pt x="4712" y="1308"/>
                  </a:lnTo>
                  <a:cubicBezTo>
                    <a:pt x="4712" y="1308"/>
                    <a:pt x="4712" y="1338"/>
                    <a:pt x="4712" y="1338"/>
                  </a:cubicBezTo>
                  <a:lnTo>
                    <a:pt x="4681" y="1338"/>
                  </a:lnTo>
                  <a:lnTo>
                    <a:pt x="4530" y="1156"/>
                  </a:lnTo>
                  <a:lnTo>
                    <a:pt x="4438" y="1217"/>
                  </a:lnTo>
                  <a:lnTo>
                    <a:pt x="4560" y="1399"/>
                  </a:lnTo>
                  <a:cubicBezTo>
                    <a:pt x="4560" y="1409"/>
                    <a:pt x="4557" y="1413"/>
                    <a:pt x="4552" y="1413"/>
                  </a:cubicBezTo>
                  <a:cubicBezTo>
                    <a:pt x="4543" y="1413"/>
                    <a:pt x="4530" y="1399"/>
                    <a:pt x="4530" y="1399"/>
                  </a:cubicBezTo>
                  <a:lnTo>
                    <a:pt x="4408" y="1247"/>
                  </a:lnTo>
                  <a:lnTo>
                    <a:pt x="4286" y="1308"/>
                  </a:lnTo>
                  <a:lnTo>
                    <a:pt x="4469" y="1551"/>
                  </a:lnTo>
                  <a:cubicBezTo>
                    <a:pt x="4499" y="1582"/>
                    <a:pt x="4499" y="1612"/>
                    <a:pt x="4469" y="1612"/>
                  </a:cubicBezTo>
                  <a:cubicBezTo>
                    <a:pt x="4438" y="1612"/>
                    <a:pt x="4408" y="1612"/>
                    <a:pt x="4408" y="1582"/>
                  </a:cubicBezTo>
                  <a:lnTo>
                    <a:pt x="4195" y="1338"/>
                  </a:lnTo>
                  <a:lnTo>
                    <a:pt x="4104" y="1399"/>
                  </a:lnTo>
                  <a:lnTo>
                    <a:pt x="4226" y="1582"/>
                  </a:lnTo>
                  <a:cubicBezTo>
                    <a:pt x="4226" y="1582"/>
                    <a:pt x="4226" y="1612"/>
                    <a:pt x="4226" y="1612"/>
                  </a:cubicBezTo>
                  <a:cubicBezTo>
                    <a:pt x="4195" y="1612"/>
                    <a:pt x="4195" y="1612"/>
                    <a:pt x="4195" y="1582"/>
                  </a:cubicBezTo>
                  <a:lnTo>
                    <a:pt x="4074" y="1430"/>
                  </a:lnTo>
                  <a:lnTo>
                    <a:pt x="3952" y="1490"/>
                  </a:lnTo>
                  <a:lnTo>
                    <a:pt x="4074" y="1673"/>
                  </a:lnTo>
                  <a:cubicBezTo>
                    <a:pt x="4058" y="1688"/>
                    <a:pt x="4051" y="1695"/>
                    <a:pt x="4047" y="1695"/>
                  </a:cubicBezTo>
                  <a:cubicBezTo>
                    <a:pt x="4043" y="1695"/>
                    <a:pt x="4043" y="1688"/>
                    <a:pt x="4043" y="1673"/>
                  </a:cubicBezTo>
                  <a:lnTo>
                    <a:pt x="3922" y="1521"/>
                  </a:lnTo>
                  <a:lnTo>
                    <a:pt x="3800" y="1582"/>
                  </a:lnTo>
                  <a:lnTo>
                    <a:pt x="3922" y="1733"/>
                  </a:lnTo>
                  <a:cubicBezTo>
                    <a:pt x="3922" y="1764"/>
                    <a:pt x="3922" y="1764"/>
                    <a:pt x="3922" y="1764"/>
                  </a:cubicBezTo>
                  <a:lnTo>
                    <a:pt x="3891" y="1764"/>
                  </a:lnTo>
                  <a:lnTo>
                    <a:pt x="3770" y="1612"/>
                  </a:lnTo>
                  <a:lnTo>
                    <a:pt x="3648" y="1673"/>
                  </a:lnTo>
                  <a:lnTo>
                    <a:pt x="3770" y="1825"/>
                  </a:lnTo>
                  <a:cubicBezTo>
                    <a:pt x="3770" y="1825"/>
                    <a:pt x="3770" y="1855"/>
                    <a:pt x="3770" y="1855"/>
                  </a:cubicBezTo>
                  <a:lnTo>
                    <a:pt x="3739" y="1855"/>
                  </a:lnTo>
                  <a:lnTo>
                    <a:pt x="3618" y="1673"/>
                  </a:lnTo>
                  <a:lnTo>
                    <a:pt x="3526" y="1733"/>
                  </a:lnTo>
                  <a:lnTo>
                    <a:pt x="3648" y="1885"/>
                  </a:lnTo>
                  <a:cubicBezTo>
                    <a:pt x="3648" y="1916"/>
                    <a:pt x="3648" y="1916"/>
                    <a:pt x="3648" y="1916"/>
                  </a:cubicBezTo>
                  <a:lnTo>
                    <a:pt x="3618" y="1916"/>
                  </a:lnTo>
                  <a:lnTo>
                    <a:pt x="3496" y="1764"/>
                  </a:lnTo>
                  <a:lnTo>
                    <a:pt x="3374" y="1825"/>
                  </a:lnTo>
                  <a:lnTo>
                    <a:pt x="3557" y="2068"/>
                  </a:lnTo>
                  <a:cubicBezTo>
                    <a:pt x="3557" y="2098"/>
                    <a:pt x="3557" y="2129"/>
                    <a:pt x="3557" y="2129"/>
                  </a:cubicBezTo>
                  <a:cubicBezTo>
                    <a:pt x="3526" y="2129"/>
                    <a:pt x="3496" y="2129"/>
                    <a:pt x="3466" y="2098"/>
                  </a:cubicBezTo>
                  <a:lnTo>
                    <a:pt x="3283" y="1855"/>
                  </a:lnTo>
                  <a:lnTo>
                    <a:pt x="3162" y="1916"/>
                  </a:lnTo>
                  <a:lnTo>
                    <a:pt x="3283" y="2098"/>
                  </a:lnTo>
                  <a:cubicBezTo>
                    <a:pt x="3314" y="2098"/>
                    <a:pt x="3314" y="2098"/>
                    <a:pt x="3283" y="2129"/>
                  </a:cubicBezTo>
                  <a:cubicBezTo>
                    <a:pt x="3283" y="2129"/>
                    <a:pt x="3283" y="2129"/>
                    <a:pt x="3253" y="2098"/>
                  </a:cubicBezTo>
                  <a:lnTo>
                    <a:pt x="3131" y="1946"/>
                  </a:lnTo>
                  <a:lnTo>
                    <a:pt x="3010" y="2007"/>
                  </a:lnTo>
                  <a:lnTo>
                    <a:pt x="3131" y="2189"/>
                  </a:lnTo>
                  <a:cubicBezTo>
                    <a:pt x="3131" y="2205"/>
                    <a:pt x="3124" y="2212"/>
                    <a:pt x="3116" y="2212"/>
                  </a:cubicBezTo>
                  <a:cubicBezTo>
                    <a:pt x="3109" y="2212"/>
                    <a:pt x="3101" y="2205"/>
                    <a:pt x="3101" y="2189"/>
                  </a:cubicBezTo>
                  <a:lnTo>
                    <a:pt x="2979" y="2037"/>
                  </a:lnTo>
                  <a:lnTo>
                    <a:pt x="2858" y="2098"/>
                  </a:lnTo>
                  <a:lnTo>
                    <a:pt x="2979" y="2250"/>
                  </a:lnTo>
                  <a:cubicBezTo>
                    <a:pt x="3010" y="2281"/>
                    <a:pt x="3010" y="2281"/>
                    <a:pt x="2979" y="2281"/>
                  </a:cubicBezTo>
                  <a:lnTo>
                    <a:pt x="2949" y="2281"/>
                  </a:lnTo>
                  <a:lnTo>
                    <a:pt x="2827" y="2129"/>
                  </a:lnTo>
                  <a:lnTo>
                    <a:pt x="2736" y="2189"/>
                  </a:lnTo>
                  <a:lnTo>
                    <a:pt x="2858" y="2341"/>
                  </a:lnTo>
                  <a:cubicBezTo>
                    <a:pt x="2858" y="2341"/>
                    <a:pt x="2858" y="2372"/>
                    <a:pt x="2858" y="2372"/>
                  </a:cubicBezTo>
                  <a:lnTo>
                    <a:pt x="2827" y="2372"/>
                  </a:lnTo>
                  <a:lnTo>
                    <a:pt x="2675" y="2189"/>
                  </a:lnTo>
                  <a:lnTo>
                    <a:pt x="2584" y="2250"/>
                  </a:lnTo>
                  <a:lnTo>
                    <a:pt x="2706" y="2402"/>
                  </a:lnTo>
                  <a:cubicBezTo>
                    <a:pt x="2736" y="2433"/>
                    <a:pt x="2736" y="2433"/>
                    <a:pt x="2706" y="2433"/>
                  </a:cubicBezTo>
                  <a:lnTo>
                    <a:pt x="2675" y="2433"/>
                  </a:lnTo>
                  <a:lnTo>
                    <a:pt x="2554" y="2281"/>
                  </a:lnTo>
                  <a:lnTo>
                    <a:pt x="2432" y="2341"/>
                  </a:lnTo>
                  <a:lnTo>
                    <a:pt x="2615" y="2585"/>
                  </a:lnTo>
                  <a:cubicBezTo>
                    <a:pt x="2645" y="2615"/>
                    <a:pt x="2645" y="2645"/>
                    <a:pt x="2615" y="2645"/>
                  </a:cubicBezTo>
                  <a:cubicBezTo>
                    <a:pt x="2584" y="2645"/>
                    <a:pt x="2554" y="2645"/>
                    <a:pt x="2554" y="2615"/>
                  </a:cubicBezTo>
                  <a:lnTo>
                    <a:pt x="2341" y="2372"/>
                  </a:lnTo>
                  <a:lnTo>
                    <a:pt x="2250" y="2433"/>
                  </a:lnTo>
                  <a:lnTo>
                    <a:pt x="2371" y="2615"/>
                  </a:lnTo>
                  <a:cubicBezTo>
                    <a:pt x="2371" y="2615"/>
                    <a:pt x="2371" y="2615"/>
                    <a:pt x="2371" y="2645"/>
                  </a:cubicBezTo>
                  <a:cubicBezTo>
                    <a:pt x="2341" y="2645"/>
                    <a:pt x="2341" y="2645"/>
                    <a:pt x="2341" y="2615"/>
                  </a:cubicBezTo>
                  <a:lnTo>
                    <a:pt x="2219" y="2463"/>
                  </a:lnTo>
                  <a:lnTo>
                    <a:pt x="2098" y="2524"/>
                  </a:lnTo>
                  <a:lnTo>
                    <a:pt x="2219" y="2706"/>
                  </a:lnTo>
                  <a:cubicBezTo>
                    <a:pt x="2209" y="2716"/>
                    <a:pt x="2203" y="2720"/>
                    <a:pt x="2198" y="2720"/>
                  </a:cubicBezTo>
                  <a:cubicBezTo>
                    <a:pt x="2189" y="2720"/>
                    <a:pt x="2189" y="2706"/>
                    <a:pt x="2189" y="2706"/>
                  </a:cubicBezTo>
                  <a:lnTo>
                    <a:pt x="2067" y="2554"/>
                  </a:lnTo>
                  <a:lnTo>
                    <a:pt x="1946" y="2615"/>
                  </a:lnTo>
                  <a:lnTo>
                    <a:pt x="2067" y="2767"/>
                  </a:lnTo>
                  <a:cubicBezTo>
                    <a:pt x="2067" y="2797"/>
                    <a:pt x="2067" y="2797"/>
                    <a:pt x="2067" y="2797"/>
                  </a:cubicBezTo>
                  <a:lnTo>
                    <a:pt x="2037" y="2797"/>
                  </a:lnTo>
                  <a:lnTo>
                    <a:pt x="1915" y="2645"/>
                  </a:lnTo>
                  <a:lnTo>
                    <a:pt x="1794" y="2706"/>
                  </a:lnTo>
                  <a:lnTo>
                    <a:pt x="1915" y="2858"/>
                  </a:lnTo>
                  <a:cubicBezTo>
                    <a:pt x="1915" y="2858"/>
                    <a:pt x="1915" y="2889"/>
                    <a:pt x="1915" y="2889"/>
                  </a:cubicBezTo>
                  <a:lnTo>
                    <a:pt x="1885" y="2889"/>
                  </a:lnTo>
                  <a:lnTo>
                    <a:pt x="1764" y="2706"/>
                  </a:lnTo>
                  <a:lnTo>
                    <a:pt x="1672" y="2767"/>
                  </a:lnTo>
                  <a:lnTo>
                    <a:pt x="1794" y="2919"/>
                  </a:lnTo>
                  <a:cubicBezTo>
                    <a:pt x="1794" y="2949"/>
                    <a:pt x="1794" y="2949"/>
                    <a:pt x="1794" y="2949"/>
                  </a:cubicBezTo>
                  <a:cubicBezTo>
                    <a:pt x="1784" y="2959"/>
                    <a:pt x="1777" y="2963"/>
                    <a:pt x="1773" y="2963"/>
                  </a:cubicBezTo>
                  <a:cubicBezTo>
                    <a:pt x="1764" y="2963"/>
                    <a:pt x="1764" y="2949"/>
                    <a:pt x="1764" y="2949"/>
                  </a:cubicBezTo>
                  <a:lnTo>
                    <a:pt x="1642" y="2797"/>
                  </a:lnTo>
                  <a:lnTo>
                    <a:pt x="1520" y="2858"/>
                  </a:lnTo>
                  <a:lnTo>
                    <a:pt x="1703" y="3101"/>
                  </a:lnTo>
                  <a:cubicBezTo>
                    <a:pt x="1703" y="3132"/>
                    <a:pt x="1703" y="3162"/>
                    <a:pt x="1703" y="3162"/>
                  </a:cubicBezTo>
                  <a:cubicBezTo>
                    <a:pt x="1672" y="3162"/>
                    <a:pt x="1642" y="3162"/>
                    <a:pt x="1612" y="3132"/>
                  </a:cubicBezTo>
                  <a:lnTo>
                    <a:pt x="1429" y="2889"/>
                  </a:lnTo>
                  <a:lnTo>
                    <a:pt x="1308" y="2949"/>
                  </a:lnTo>
                  <a:lnTo>
                    <a:pt x="1429" y="3132"/>
                  </a:lnTo>
                  <a:cubicBezTo>
                    <a:pt x="1460" y="3132"/>
                    <a:pt x="1460" y="3132"/>
                    <a:pt x="1429" y="3162"/>
                  </a:cubicBezTo>
                  <a:cubicBezTo>
                    <a:pt x="1429" y="3162"/>
                    <a:pt x="1429" y="3162"/>
                    <a:pt x="1399" y="3132"/>
                  </a:cubicBezTo>
                  <a:lnTo>
                    <a:pt x="1277" y="2980"/>
                  </a:lnTo>
                  <a:lnTo>
                    <a:pt x="1156" y="3040"/>
                  </a:lnTo>
                  <a:lnTo>
                    <a:pt x="1277" y="3223"/>
                  </a:lnTo>
                  <a:cubicBezTo>
                    <a:pt x="1277" y="3238"/>
                    <a:pt x="1270" y="3246"/>
                    <a:pt x="1262" y="3246"/>
                  </a:cubicBezTo>
                  <a:cubicBezTo>
                    <a:pt x="1254" y="3246"/>
                    <a:pt x="1247" y="3238"/>
                    <a:pt x="1247" y="3223"/>
                  </a:cubicBezTo>
                  <a:lnTo>
                    <a:pt x="1125" y="3071"/>
                  </a:lnTo>
                  <a:lnTo>
                    <a:pt x="1004" y="3132"/>
                  </a:lnTo>
                  <a:lnTo>
                    <a:pt x="1125" y="3284"/>
                  </a:lnTo>
                  <a:cubicBezTo>
                    <a:pt x="1156" y="3314"/>
                    <a:pt x="1125" y="3314"/>
                    <a:pt x="1125" y="3314"/>
                  </a:cubicBezTo>
                  <a:lnTo>
                    <a:pt x="1095" y="3314"/>
                  </a:lnTo>
                  <a:lnTo>
                    <a:pt x="973" y="3162"/>
                  </a:lnTo>
                  <a:lnTo>
                    <a:pt x="882" y="3223"/>
                  </a:lnTo>
                  <a:lnTo>
                    <a:pt x="1004" y="3375"/>
                  </a:lnTo>
                  <a:cubicBezTo>
                    <a:pt x="1004" y="3375"/>
                    <a:pt x="1004" y="3405"/>
                    <a:pt x="1004" y="3405"/>
                  </a:cubicBezTo>
                  <a:lnTo>
                    <a:pt x="973" y="3405"/>
                  </a:lnTo>
                  <a:lnTo>
                    <a:pt x="821" y="3223"/>
                  </a:lnTo>
                  <a:lnTo>
                    <a:pt x="730" y="3284"/>
                  </a:lnTo>
                  <a:lnTo>
                    <a:pt x="852" y="3436"/>
                  </a:lnTo>
                  <a:cubicBezTo>
                    <a:pt x="882" y="3466"/>
                    <a:pt x="882" y="3466"/>
                    <a:pt x="852" y="3466"/>
                  </a:cubicBezTo>
                  <a:lnTo>
                    <a:pt x="821" y="3466"/>
                  </a:lnTo>
                  <a:lnTo>
                    <a:pt x="700" y="3314"/>
                  </a:lnTo>
                  <a:lnTo>
                    <a:pt x="578" y="3375"/>
                  </a:lnTo>
                  <a:lnTo>
                    <a:pt x="760" y="3618"/>
                  </a:lnTo>
                  <a:cubicBezTo>
                    <a:pt x="791" y="3648"/>
                    <a:pt x="791" y="3648"/>
                    <a:pt x="760" y="3679"/>
                  </a:cubicBezTo>
                  <a:cubicBezTo>
                    <a:pt x="730" y="3679"/>
                    <a:pt x="700" y="3679"/>
                    <a:pt x="700" y="3648"/>
                  </a:cubicBezTo>
                  <a:lnTo>
                    <a:pt x="487" y="3405"/>
                  </a:lnTo>
                  <a:lnTo>
                    <a:pt x="396" y="3466"/>
                  </a:lnTo>
                  <a:lnTo>
                    <a:pt x="517" y="3618"/>
                  </a:lnTo>
                  <a:cubicBezTo>
                    <a:pt x="517" y="3648"/>
                    <a:pt x="517" y="3648"/>
                    <a:pt x="517" y="3648"/>
                  </a:cubicBezTo>
                  <a:cubicBezTo>
                    <a:pt x="507" y="3659"/>
                    <a:pt x="500" y="3662"/>
                    <a:pt x="496" y="3662"/>
                  </a:cubicBezTo>
                  <a:cubicBezTo>
                    <a:pt x="487" y="3662"/>
                    <a:pt x="487" y="3648"/>
                    <a:pt x="487" y="3648"/>
                  </a:cubicBezTo>
                  <a:lnTo>
                    <a:pt x="365" y="3496"/>
                  </a:lnTo>
                  <a:lnTo>
                    <a:pt x="244" y="3557"/>
                  </a:lnTo>
                  <a:lnTo>
                    <a:pt x="365" y="3709"/>
                  </a:lnTo>
                  <a:cubicBezTo>
                    <a:pt x="365" y="3740"/>
                    <a:pt x="365" y="3740"/>
                    <a:pt x="365" y="3740"/>
                  </a:cubicBezTo>
                  <a:lnTo>
                    <a:pt x="335" y="3740"/>
                  </a:lnTo>
                  <a:lnTo>
                    <a:pt x="213" y="3588"/>
                  </a:lnTo>
                  <a:lnTo>
                    <a:pt x="92" y="3648"/>
                  </a:lnTo>
                  <a:lnTo>
                    <a:pt x="213" y="3800"/>
                  </a:lnTo>
                  <a:cubicBezTo>
                    <a:pt x="213" y="3800"/>
                    <a:pt x="213" y="3831"/>
                    <a:pt x="213" y="3831"/>
                  </a:cubicBezTo>
                  <a:lnTo>
                    <a:pt x="183" y="3831"/>
                  </a:lnTo>
                  <a:lnTo>
                    <a:pt x="61" y="3648"/>
                  </a:lnTo>
                  <a:lnTo>
                    <a:pt x="1" y="3679"/>
                  </a:lnTo>
                  <a:lnTo>
                    <a:pt x="760" y="4651"/>
                  </a:lnTo>
                  <a:cubicBezTo>
                    <a:pt x="3040" y="3648"/>
                    <a:pt x="5381" y="2433"/>
                    <a:pt x="7204" y="791"/>
                  </a:cubicBezTo>
                  <a:lnTo>
                    <a:pt x="6627" y="1"/>
                  </a:lnTo>
                  <a:close/>
                </a:path>
              </a:pathLst>
            </a:custGeom>
            <a:solidFill>
              <a:srgbClr val="635BA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" name="Google Shape;2585;p70"/>
            <p:cNvSpPr/>
            <p:nvPr/>
          </p:nvSpPr>
          <p:spPr>
            <a:xfrm>
              <a:off x="7637989" y="2880169"/>
              <a:ext cx="9726" cy="9673"/>
            </a:xfrm>
            <a:custGeom>
              <a:avLst/>
              <a:gdLst/>
              <a:ahLst/>
              <a:cxnLst/>
              <a:rect l="l" t="t" r="r" b="b"/>
              <a:pathLst>
                <a:path w="184" h="183" extrusionOk="0">
                  <a:moveTo>
                    <a:pt x="1" y="0"/>
                  </a:moveTo>
                  <a:lnTo>
                    <a:pt x="153" y="183"/>
                  </a:lnTo>
                  <a:lnTo>
                    <a:pt x="183" y="183"/>
                  </a:lnTo>
                  <a:cubicBezTo>
                    <a:pt x="183" y="183"/>
                    <a:pt x="183" y="183"/>
                    <a:pt x="183" y="152"/>
                  </a:cubicBezTo>
                  <a:lnTo>
                    <a:pt x="62" y="0"/>
                  </a:lnTo>
                  <a:close/>
                </a:path>
              </a:pathLst>
            </a:custGeom>
            <a:solidFill>
              <a:srgbClr val="3B328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2188"/>
            <a:ext cx="3002974" cy="209810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2855" y="2542188"/>
            <a:ext cx="2960745" cy="2098109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  <p:sndAc>
      <p:stSnd>
        <p:snd r:embed="rId3" name="chimes.wav"/>
      </p:stSnd>
    </p:sndAc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0" name="Google Shape;2100;p63"/>
          <p:cNvSpPr/>
          <p:nvPr/>
        </p:nvSpPr>
        <p:spPr>
          <a:xfrm>
            <a:off x="1538839" y="1629879"/>
            <a:ext cx="891793" cy="517933"/>
          </a:xfrm>
          <a:custGeom>
            <a:avLst/>
            <a:gdLst/>
            <a:ahLst/>
            <a:cxnLst/>
            <a:rect l="l" t="t" r="r" b="b"/>
            <a:pathLst>
              <a:path w="61218" h="35554" extrusionOk="0">
                <a:moveTo>
                  <a:pt x="19770" y="1"/>
                </a:moveTo>
                <a:cubicBezTo>
                  <a:pt x="19565" y="1"/>
                  <a:pt x="19358" y="8"/>
                  <a:pt x="19150" y="22"/>
                </a:cubicBezTo>
                <a:cubicBezTo>
                  <a:pt x="14256" y="386"/>
                  <a:pt x="10578" y="4642"/>
                  <a:pt x="10913" y="9535"/>
                </a:cubicBezTo>
                <a:cubicBezTo>
                  <a:pt x="10913" y="9657"/>
                  <a:pt x="10943" y="9748"/>
                  <a:pt x="10943" y="9839"/>
                </a:cubicBezTo>
                <a:cubicBezTo>
                  <a:pt x="10424" y="9736"/>
                  <a:pt x="9904" y="9688"/>
                  <a:pt x="9366" y="9688"/>
                </a:cubicBezTo>
                <a:cubicBezTo>
                  <a:pt x="9116" y="9688"/>
                  <a:pt x="8862" y="9699"/>
                  <a:pt x="8602" y="9718"/>
                </a:cubicBezTo>
                <a:cubicBezTo>
                  <a:pt x="3709" y="10052"/>
                  <a:pt x="0" y="14308"/>
                  <a:pt x="365" y="19201"/>
                </a:cubicBezTo>
                <a:cubicBezTo>
                  <a:pt x="685" y="23917"/>
                  <a:pt x="4602" y="27490"/>
                  <a:pt x="9258" y="27490"/>
                </a:cubicBezTo>
                <a:cubicBezTo>
                  <a:pt x="9464" y="27490"/>
                  <a:pt x="9671" y="27483"/>
                  <a:pt x="9879" y="27469"/>
                </a:cubicBezTo>
                <a:cubicBezTo>
                  <a:pt x="10335" y="27438"/>
                  <a:pt x="10791" y="27378"/>
                  <a:pt x="11217" y="27256"/>
                </a:cubicBezTo>
                <a:cubicBezTo>
                  <a:pt x="12486" y="32103"/>
                  <a:pt x="16878" y="35554"/>
                  <a:pt x="21974" y="35554"/>
                </a:cubicBezTo>
                <a:cubicBezTo>
                  <a:pt x="22246" y="35554"/>
                  <a:pt x="22521" y="35544"/>
                  <a:pt x="22797" y="35524"/>
                </a:cubicBezTo>
                <a:cubicBezTo>
                  <a:pt x="26870" y="35250"/>
                  <a:pt x="30275" y="32818"/>
                  <a:pt x="31977" y="29445"/>
                </a:cubicBezTo>
                <a:cubicBezTo>
                  <a:pt x="33299" y="32348"/>
                  <a:pt x="36226" y="34328"/>
                  <a:pt x="39549" y="34328"/>
                </a:cubicBezTo>
                <a:cubicBezTo>
                  <a:pt x="39739" y="34328"/>
                  <a:pt x="39930" y="34321"/>
                  <a:pt x="40123" y="34308"/>
                </a:cubicBezTo>
                <a:cubicBezTo>
                  <a:pt x="43010" y="34095"/>
                  <a:pt x="45412" y="32454"/>
                  <a:pt x="46749" y="30113"/>
                </a:cubicBezTo>
                <a:cubicBezTo>
                  <a:pt x="48147" y="31001"/>
                  <a:pt x="49831" y="31507"/>
                  <a:pt x="51589" y="31507"/>
                </a:cubicBezTo>
                <a:cubicBezTo>
                  <a:pt x="51819" y="31507"/>
                  <a:pt x="52049" y="31499"/>
                  <a:pt x="52281" y="31481"/>
                </a:cubicBezTo>
                <a:cubicBezTo>
                  <a:pt x="57388" y="31116"/>
                  <a:pt x="61217" y="26709"/>
                  <a:pt x="60853" y="21633"/>
                </a:cubicBezTo>
                <a:cubicBezTo>
                  <a:pt x="60518" y="17013"/>
                  <a:pt x="56810" y="13426"/>
                  <a:pt x="52311" y="13092"/>
                </a:cubicBezTo>
                <a:cubicBezTo>
                  <a:pt x="52342" y="12666"/>
                  <a:pt x="52372" y="12241"/>
                  <a:pt x="52342" y="11815"/>
                </a:cubicBezTo>
                <a:cubicBezTo>
                  <a:pt x="52021" y="7445"/>
                  <a:pt x="48378" y="4137"/>
                  <a:pt x="44062" y="4137"/>
                </a:cubicBezTo>
                <a:cubicBezTo>
                  <a:pt x="43875" y="4137"/>
                  <a:pt x="43686" y="4143"/>
                  <a:pt x="43497" y="4155"/>
                </a:cubicBezTo>
                <a:cubicBezTo>
                  <a:pt x="41916" y="4277"/>
                  <a:pt x="40457" y="4855"/>
                  <a:pt x="39241" y="5736"/>
                </a:cubicBezTo>
                <a:cubicBezTo>
                  <a:pt x="37384" y="4316"/>
                  <a:pt x="35062" y="3485"/>
                  <a:pt x="32581" y="3485"/>
                </a:cubicBezTo>
                <a:cubicBezTo>
                  <a:pt x="32300" y="3485"/>
                  <a:pt x="32018" y="3496"/>
                  <a:pt x="31734" y="3517"/>
                </a:cubicBezTo>
                <a:cubicBezTo>
                  <a:pt x="30244" y="3608"/>
                  <a:pt x="28846" y="4003"/>
                  <a:pt x="27600" y="4611"/>
                </a:cubicBezTo>
                <a:cubicBezTo>
                  <a:pt x="26082" y="1834"/>
                  <a:pt x="23108" y="1"/>
                  <a:pt x="19770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02" name="Google Shape;2102;p63">
            <a:hlinkClick r:id="rId3" action="ppaction://hlinksldjump"/>
          </p:cNvPr>
          <p:cNvSpPr/>
          <p:nvPr/>
        </p:nvSpPr>
        <p:spPr>
          <a:xfrm>
            <a:off x="8171299" y="782150"/>
            <a:ext cx="503605" cy="262426"/>
          </a:xfrm>
          <a:custGeom>
            <a:avLst/>
            <a:gdLst/>
            <a:ahLst/>
            <a:cxnLst/>
            <a:rect l="l" t="t" r="r" b="b"/>
            <a:pathLst>
              <a:path w="5546" h="2890" extrusionOk="0">
                <a:moveTo>
                  <a:pt x="4193" y="1"/>
                </a:moveTo>
                <a:cubicBezTo>
                  <a:pt x="4132" y="1"/>
                  <a:pt x="4067" y="16"/>
                  <a:pt x="4002" y="42"/>
                </a:cubicBezTo>
                <a:cubicBezTo>
                  <a:pt x="3876" y="74"/>
                  <a:pt x="3781" y="231"/>
                  <a:pt x="3781" y="357"/>
                </a:cubicBezTo>
                <a:lnTo>
                  <a:pt x="3781" y="735"/>
                </a:lnTo>
                <a:lnTo>
                  <a:pt x="662" y="735"/>
                </a:lnTo>
                <a:cubicBezTo>
                  <a:pt x="410" y="735"/>
                  <a:pt x="190" y="672"/>
                  <a:pt x="1" y="546"/>
                </a:cubicBezTo>
                <a:lnTo>
                  <a:pt x="1" y="767"/>
                </a:lnTo>
                <a:cubicBezTo>
                  <a:pt x="1" y="1523"/>
                  <a:pt x="631" y="2153"/>
                  <a:pt x="1355" y="2153"/>
                </a:cubicBezTo>
                <a:lnTo>
                  <a:pt x="3781" y="2153"/>
                </a:lnTo>
                <a:lnTo>
                  <a:pt x="3781" y="2563"/>
                </a:lnTo>
                <a:cubicBezTo>
                  <a:pt x="3781" y="2720"/>
                  <a:pt x="3844" y="2815"/>
                  <a:pt x="4002" y="2878"/>
                </a:cubicBezTo>
                <a:cubicBezTo>
                  <a:pt x="4033" y="2886"/>
                  <a:pt x="4067" y="2890"/>
                  <a:pt x="4101" y="2890"/>
                </a:cubicBezTo>
                <a:cubicBezTo>
                  <a:pt x="4205" y="2890"/>
                  <a:pt x="4317" y="2854"/>
                  <a:pt x="4411" y="2783"/>
                </a:cubicBezTo>
                <a:lnTo>
                  <a:pt x="5420" y="1681"/>
                </a:lnTo>
                <a:cubicBezTo>
                  <a:pt x="5546" y="1555"/>
                  <a:pt x="5546" y="1365"/>
                  <a:pt x="5420" y="1208"/>
                </a:cubicBezTo>
                <a:lnTo>
                  <a:pt x="4411" y="105"/>
                </a:lnTo>
                <a:cubicBezTo>
                  <a:pt x="4356" y="31"/>
                  <a:pt x="4279" y="1"/>
                  <a:pt x="4193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03" name="Google Shape;2103;p63"/>
          <p:cNvSpPr txBox="1">
            <a:spLocks noGrp="1"/>
          </p:cNvSpPr>
          <p:nvPr>
            <p:ph type="title"/>
          </p:nvPr>
        </p:nvSpPr>
        <p:spPr>
          <a:xfrm>
            <a:off x="742660" y="346079"/>
            <a:ext cx="7688115" cy="1134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dirty="0"/>
              <a:t>Bức ảnh chụp gì và gợi cho em suy nghĩ gì? </a:t>
            </a:r>
            <a:endParaRPr sz="3600" dirty="0"/>
          </a:p>
        </p:txBody>
      </p:sp>
      <p:sp>
        <p:nvSpPr>
          <p:cNvPr id="2106" name="Google Shape;2106;p63">
            <a:hlinkClick r:id="rId4" action="ppaction://hlinksldjump"/>
          </p:cNvPr>
          <p:cNvSpPr/>
          <p:nvPr/>
        </p:nvSpPr>
        <p:spPr>
          <a:xfrm>
            <a:off x="547400" y="742674"/>
            <a:ext cx="347003" cy="341411"/>
          </a:xfrm>
          <a:custGeom>
            <a:avLst/>
            <a:gdLst/>
            <a:ahLst/>
            <a:cxnLst/>
            <a:rect l="l" t="t" r="r" b="b"/>
            <a:pathLst>
              <a:path w="212885" h="209134" extrusionOk="0">
                <a:moveTo>
                  <a:pt x="106442" y="0"/>
                </a:moveTo>
                <a:cubicBezTo>
                  <a:pt x="101296" y="0"/>
                  <a:pt x="96467" y="2010"/>
                  <a:pt x="92840" y="5637"/>
                </a:cubicBezTo>
                <a:lnTo>
                  <a:pt x="7574" y="90903"/>
                </a:lnTo>
                <a:cubicBezTo>
                  <a:pt x="7525" y="90928"/>
                  <a:pt x="7501" y="90977"/>
                  <a:pt x="7476" y="91001"/>
                </a:cubicBezTo>
                <a:cubicBezTo>
                  <a:pt x="1" y="98501"/>
                  <a:pt x="25" y="110682"/>
                  <a:pt x="7525" y="118181"/>
                </a:cubicBezTo>
                <a:cubicBezTo>
                  <a:pt x="10932" y="121613"/>
                  <a:pt x="15466" y="123598"/>
                  <a:pt x="20294" y="123794"/>
                </a:cubicBezTo>
                <a:cubicBezTo>
                  <a:pt x="20490" y="123818"/>
                  <a:pt x="20686" y="123818"/>
                  <a:pt x="20882" y="123818"/>
                </a:cubicBezTo>
                <a:lnTo>
                  <a:pt x="24289" y="123818"/>
                </a:lnTo>
                <a:lnTo>
                  <a:pt x="24289" y="186610"/>
                </a:lnTo>
                <a:cubicBezTo>
                  <a:pt x="24289" y="199036"/>
                  <a:pt x="34387" y="209133"/>
                  <a:pt x="46813" y="209133"/>
                </a:cubicBezTo>
                <a:lnTo>
                  <a:pt x="80194" y="209133"/>
                </a:lnTo>
                <a:cubicBezTo>
                  <a:pt x="83576" y="209133"/>
                  <a:pt x="86321" y="206388"/>
                  <a:pt x="86321" y="203006"/>
                </a:cubicBezTo>
                <a:lnTo>
                  <a:pt x="86321" y="153793"/>
                </a:lnTo>
                <a:cubicBezTo>
                  <a:pt x="86321" y="148131"/>
                  <a:pt x="90928" y="143523"/>
                  <a:pt x="96614" y="143523"/>
                </a:cubicBezTo>
                <a:lnTo>
                  <a:pt x="116295" y="143523"/>
                </a:lnTo>
                <a:cubicBezTo>
                  <a:pt x="121956" y="143523"/>
                  <a:pt x="126564" y="148131"/>
                  <a:pt x="126564" y="153793"/>
                </a:cubicBezTo>
                <a:lnTo>
                  <a:pt x="126564" y="203006"/>
                </a:lnTo>
                <a:cubicBezTo>
                  <a:pt x="126564" y="206388"/>
                  <a:pt x="129309" y="209133"/>
                  <a:pt x="132691" y="209133"/>
                </a:cubicBezTo>
                <a:lnTo>
                  <a:pt x="166072" y="209133"/>
                </a:lnTo>
                <a:cubicBezTo>
                  <a:pt x="178498" y="209133"/>
                  <a:pt x="188620" y="199036"/>
                  <a:pt x="188620" y="186610"/>
                </a:cubicBezTo>
                <a:lnTo>
                  <a:pt x="188620" y="123818"/>
                </a:lnTo>
                <a:lnTo>
                  <a:pt x="191757" y="123818"/>
                </a:lnTo>
                <a:cubicBezTo>
                  <a:pt x="196904" y="123818"/>
                  <a:pt x="201733" y="121833"/>
                  <a:pt x="205384" y="118181"/>
                </a:cubicBezTo>
                <a:cubicBezTo>
                  <a:pt x="212884" y="110682"/>
                  <a:pt x="212884" y="98476"/>
                  <a:pt x="205384" y="90977"/>
                </a:cubicBezTo>
                <a:lnTo>
                  <a:pt x="205384" y="90952"/>
                </a:lnTo>
                <a:lnTo>
                  <a:pt x="120069" y="5637"/>
                </a:lnTo>
                <a:cubicBezTo>
                  <a:pt x="116417" y="2010"/>
                  <a:pt x="111589" y="0"/>
                  <a:pt x="106442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07" name="Google Shape;2107;p63"/>
          <p:cNvSpPr/>
          <p:nvPr/>
        </p:nvSpPr>
        <p:spPr>
          <a:xfrm>
            <a:off x="8418900" y="1865050"/>
            <a:ext cx="1092588" cy="634550"/>
          </a:xfrm>
          <a:custGeom>
            <a:avLst/>
            <a:gdLst/>
            <a:ahLst/>
            <a:cxnLst/>
            <a:rect l="l" t="t" r="r" b="b"/>
            <a:pathLst>
              <a:path w="61218" h="35554" extrusionOk="0">
                <a:moveTo>
                  <a:pt x="19770" y="1"/>
                </a:moveTo>
                <a:cubicBezTo>
                  <a:pt x="19565" y="1"/>
                  <a:pt x="19358" y="8"/>
                  <a:pt x="19150" y="22"/>
                </a:cubicBezTo>
                <a:cubicBezTo>
                  <a:pt x="14256" y="386"/>
                  <a:pt x="10578" y="4642"/>
                  <a:pt x="10913" y="9535"/>
                </a:cubicBezTo>
                <a:cubicBezTo>
                  <a:pt x="10913" y="9657"/>
                  <a:pt x="10943" y="9748"/>
                  <a:pt x="10943" y="9839"/>
                </a:cubicBezTo>
                <a:cubicBezTo>
                  <a:pt x="10424" y="9736"/>
                  <a:pt x="9904" y="9688"/>
                  <a:pt x="9366" y="9688"/>
                </a:cubicBezTo>
                <a:cubicBezTo>
                  <a:pt x="9116" y="9688"/>
                  <a:pt x="8862" y="9699"/>
                  <a:pt x="8602" y="9718"/>
                </a:cubicBezTo>
                <a:cubicBezTo>
                  <a:pt x="3709" y="10052"/>
                  <a:pt x="0" y="14308"/>
                  <a:pt x="365" y="19201"/>
                </a:cubicBezTo>
                <a:cubicBezTo>
                  <a:pt x="685" y="23917"/>
                  <a:pt x="4602" y="27490"/>
                  <a:pt x="9258" y="27490"/>
                </a:cubicBezTo>
                <a:cubicBezTo>
                  <a:pt x="9464" y="27490"/>
                  <a:pt x="9671" y="27483"/>
                  <a:pt x="9879" y="27469"/>
                </a:cubicBezTo>
                <a:cubicBezTo>
                  <a:pt x="10335" y="27438"/>
                  <a:pt x="10791" y="27378"/>
                  <a:pt x="11217" y="27256"/>
                </a:cubicBezTo>
                <a:cubicBezTo>
                  <a:pt x="12486" y="32103"/>
                  <a:pt x="16878" y="35554"/>
                  <a:pt x="21974" y="35554"/>
                </a:cubicBezTo>
                <a:cubicBezTo>
                  <a:pt x="22246" y="35554"/>
                  <a:pt x="22521" y="35544"/>
                  <a:pt x="22797" y="35524"/>
                </a:cubicBezTo>
                <a:cubicBezTo>
                  <a:pt x="26870" y="35250"/>
                  <a:pt x="30275" y="32818"/>
                  <a:pt x="31977" y="29445"/>
                </a:cubicBezTo>
                <a:cubicBezTo>
                  <a:pt x="33299" y="32348"/>
                  <a:pt x="36226" y="34328"/>
                  <a:pt x="39549" y="34328"/>
                </a:cubicBezTo>
                <a:cubicBezTo>
                  <a:pt x="39739" y="34328"/>
                  <a:pt x="39930" y="34321"/>
                  <a:pt x="40123" y="34308"/>
                </a:cubicBezTo>
                <a:cubicBezTo>
                  <a:pt x="43010" y="34095"/>
                  <a:pt x="45412" y="32454"/>
                  <a:pt x="46749" y="30113"/>
                </a:cubicBezTo>
                <a:cubicBezTo>
                  <a:pt x="48147" y="31001"/>
                  <a:pt x="49831" y="31507"/>
                  <a:pt x="51589" y="31507"/>
                </a:cubicBezTo>
                <a:cubicBezTo>
                  <a:pt x="51819" y="31507"/>
                  <a:pt x="52049" y="31499"/>
                  <a:pt x="52281" y="31481"/>
                </a:cubicBezTo>
                <a:cubicBezTo>
                  <a:pt x="57388" y="31116"/>
                  <a:pt x="61217" y="26709"/>
                  <a:pt x="60853" y="21633"/>
                </a:cubicBezTo>
                <a:cubicBezTo>
                  <a:pt x="60518" y="17013"/>
                  <a:pt x="56810" y="13426"/>
                  <a:pt x="52311" y="13092"/>
                </a:cubicBezTo>
                <a:cubicBezTo>
                  <a:pt x="52342" y="12666"/>
                  <a:pt x="52372" y="12241"/>
                  <a:pt x="52342" y="11815"/>
                </a:cubicBezTo>
                <a:cubicBezTo>
                  <a:pt x="52021" y="7445"/>
                  <a:pt x="48378" y="4137"/>
                  <a:pt x="44062" y="4137"/>
                </a:cubicBezTo>
                <a:cubicBezTo>
                  <a:pt x="43875" y="4137"/>
                  <a:pt x="43686" y="4143"/>
                  <a:pt x="43497" y="4155"/>
                </a:cubicBezTo>
                <a:cubicBezTo>
                  <a:pt x="41916" y="4277"/>
                  <a:pt x="40457" y="4855"/>
                  <a:pt x="39241" y="5736"/>
                </a:cubicBezTo>
                <a:cubicBezTo>
                  <a:pt x="37384" y="4316"/>
                  <a:pt x="35062" y="3485"/>
                  <a:pt x="32581" y="3485"/>
                </a:cubicBezTo>
                <a:cubicBezTo>
                  <a:pt x="32300" y="3485"/>
                  <a:pt x="32018" y="3496"/>
                  <a:pt x="31734" y="3517"/>
                </a:cubicBezTo>
                <a:cubicBezTo>
                  <a:pt x="30244" y="3608"/>
                  <a:pt x="28846" y="4003"/>
                  <a:pt x="27600" y="4611"/>
                </a:cubicBezTo>
                <a:cubicBezTo>
                  <a:pt x="26082" y="1834"/>
                  <a:pt x="23108" y="1"/>
                  <a:pt x="19770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155" name="Google Shape;2155;p63">
            <a:hlinkClick r:id="rId5" action="ppaction://hlinksldjump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8271100" y="4584717"/>
            <a:ext cx="319350" cy="31935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401" y="1629879"/>
            <a:ext cx="4024600" cy="2678371"/>
          </a:xfrm>
          <a:prstGeom prst="rect">
            <a:avLst/>
          </a:prstGeom>
        </p:spPr>
      </p:pic>
      <p:sp>
        <p:nvSpPr>
          <p:cNvPr id="2105" name="Google Shape;2105;p63"/>
          <p:cNvSpPr/>
          <p:nvPr/>
        </p:nvSpPr>
        <p:spPr>
          <a:xfrm>
            <a:off x="0" y="1021583"/>
            <a:ext cx="1594576" cy="926182"/>
          </a:xfrm>
          <a:custGeom>
            <a:avLst/>
            <a:gdLst/>
            <a:ahLst/>
            <a:cxnLst/>
            <a:rect l="l" t="t" r="r" b="b"/>
            <a:pathLst>
              <a:path w="61218" h="35554" extrusionOk="0">
                <a:moveTo>
                  <a:pt x="19770" y="1"/>
                </a:moveTo>
                <a:cubicBezTo>
                  <a:pt x="19565" y="1"/>
                  <a:pt x="19358" y="8"/>
                  <a:pt x="19150" y="22"/>
                </a:cubicBezTo>
                <a:cubicBezTo>
                  <a:pt x="14256" y="386"/>
                  <a:pt x="10578" y="4642"/>
                  <a:pt x="10913" y="9535"/>
                </a:cubicBezTo>
                <a:cubicBezTo>
                  <a:pt x="10913" y="9657"/>
                  <a:pt x="10943" y="9748"/>
                  <a:pt x="10943" y="9839"/>
                </a:cubicBezTo>
                <a:cubicBezTo>
                  <a:pt x="10424" y="9736"/>
                  <a:pt x="9904" y="9688"/>
                  <a:pt x="9366" y="9688"/>
                </a:cubicBezTo>
                <a:cubicBezTo>
                  <a:pt x="9116" y="9688"/>
                  <a:pt x="8862" y="9699"/>
                  <a:pt x="8602" y="9718"/>
                </a:cubicBezTo>
                <a:cubicBezTo>
                  <a:pt x="3709" y="10052"/>
                  <a:pt x="0" y="14308"/>
                  <a:pt x="365" y="19201"/>
                </a:cubicBezTo>
                <a:cubicBezTo>
                  <a:pt x="685" y="23917"/>
                  <a:pt x="4602" y="27490"/>
                  <a:pt x="9258" y="27490"/>
                </a:cubicBezTo>
                <a:cubicBezTo>
                  <a:pt x="9464" y="27490"/>
                  <a:pt x="9671" y="27483"/>
                  <a:pt x="9879" y="27469"/>
                </a:cubicBezTo>
                <a:cubicBezTo>
                  <a:pt x="10335" y="27438"/>
                  <a:pt x="10791" y="27378"/>
                  <a:pt x="11217" y="27256"/>
                </a:cubicBezTo>
                <a:cubicBezTo>
                  <a:pt x="12486" y="32103"/>
                  <a:pt x="16878" y="35554"/>
                  <a:pt x="21974" y="35554"/>
                </a:cubicBezTo>
                <a:cubicBezTo>
                  <a:pt x="22246" y="35554"/>
                  <a:pt x="22521" y="35544"/>
                  <a:pt x="22797" y="35524"/>
                </a:cubicBezTo>
                <a:cubicBezTo>
                  <a:pt x="26870" y="35250"/>
                  <a:pt x="30275" y="32818"/>
                  <a:pt x="31977" y="29445"/>
                </a:cubicBezTo>
                <a:cubicBezTo>
                  <a:pt x="33299" y="32348"/>
                  <a:pt x="36226" y="34328"/>
                  <a:pt x="39549" y="34328"/>
                </a:cubicBezTo>
                <a:cubicBezTo>
                  <a:pt x="39739" y="34328"/>
                  <a:pt x="39930" y="34321"/>
                  <a:pt x="40123" y="34308"/>
                </a:cubicBezTo>
                <a:cubicBezTo>
                  <a:pt x="43010" y="34095"/>
                  <a:pt x="45412" y="32454"/>
                  <a:pt x="46749" y="30113"/>
                </a:cubicBezTo>
                <a:cubicBezTo>
                  <a:pt x="48147" y="31001"/>
                  <a:pt x="49831" y="31507"/>
                  <a:pt x="51589" y="31507"/>
                </a:cubicBezTo>
                <a:cubicBezTo>
                  <a:pt x="51819" y="31507"/>
                  <a:pt x="52049" y="31499"/>
                  <a:pt x="52281" y="31481"/>
                </a:cubicBezTo>
                <a:cubicBezTo>
                  <a:pt x="57388" y="31116"/>
                  <a:pt x="61217" y="26709"/>
                  <a:pt x="60853" y="21633"/>
                </a:cubicBezTo>
                <a:cubicBezTo>
                  <a:pt x="60518" y="17013"/>
                  <a:pt x="56810" y="13426"/>
                  <a:pt x="52311" y="13092"/>
                </a:cubicBezTo>
                <a:cubicBezTo>
                  <a:pt x="52342" y="12666"/>
                  <a:pt x="52372" y="12241"/>
                  <a:pt x="52342" y="11815"/>
                </a:cubicBezTo>
                <a:cubicBezTo>
                  <a:pt x="52021" y="7445"/>
                  <a:pt x="48378" y="4137"/>
                  <a:pt x="44062" y="4137"/>
                </a:cubicBezTo>
                <a:cubicBezTo>
                  <a:pt x="43875" y="4137"/>
                  <a:pt x="43686" y="4143"/>
                  <a:pt x="43497" y="4155"/>
                </a:cubicBezTo>
                <a:cubicBezTo>
                  <a:pt x="41916" y="4277"/>
                  <a:pt x="40457" y="4855"/>
                  <a:pt x="39241" y="5736"/>
                </a:cubicBezTo>
                <a:cubicBezTo>
                  <a:pt x="37384" y="4316"/>
                  <a:pt x="35062" y="3485"/>
                  <a:pt x="32581" y="3485"/>
                </a:cubicBezTo>
                <a:cubicBezTo>
                  <a:pt x="32300" y="3485"/>
                  <a:pt x="32018" y="3496"/>
                  <a:pt x="31734" y="3517"/>
                </a:cubicBezTo>
                <a:cubicBezTo>
                  <a:pt x="30244" y="3608"/>
                  <a:pt x="28846" y="4003"/>
                  <a:pt x="27600" y="4611"/>
                </a:cubicBezTo>
                <a:cubicBezTo>
                  <a:pt x="26082" y="1834"/>
                  <a:pt x="23108" y="1"/>
                  <a:pt x="19770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4937760" y="1339423"/>
            <a:ext cx="365269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dirty="0">
                <a:sym typeface="Wingdings"/>
              </a:rPr>
              <a:t> </a:t>
            </a:r>
            <a:r>
              <a:rPr lang="en-US" sz="2400" dirty="0" err="1"/>
              <a:t>Ảnh</a:t>
            </a:r>
            <a:r>
              <a:rPr lang="en-US" sz="2400" dirty="0"/>
              <a:t> </a:t>
            </a:r>
            <a:r>
              <a:rPr lang="en-US" sz="2400" dirty="0" err="1"/>
              <a:t>chụp</a:t>
            </a:r>
            <a:r>
              <a:rPr lang="en-US" sz="2400" dirty="0"/>
              <a:t> </a:t>
            </a:r>
            <a:r>
              <a:rPr lang="en-US" sz="2400" dirty="0" err="1"/>
              <a:t>các</a:t>
            </a:r>
            <a:r>
              <a:rPr lang="en-US" sz="2400" dirty="0"/>
              <a:t> </a:t>
            </a:r>
            <a:r>
              <a:rPr lang="en-US" sz="2400" dirty="0" err="1"/>
              <a:t>cầu</a:t>
            </a:r>
            <a:r>
              <a:rPr lang="en-US" sz="2400" dirty="0"/>
              <a:t> </a:t>
            </a:r>
            <a:r>
              <a:rPr lang="en-US" sz="2400" dirty="0" err="1"/>
              <a:t>thủ</a:t>
            </a:r>
            <a:r>
              <a:rPr lang="en-US" sz="2400" dirty="0"/>
              <a:t> </a:t>
            </a:r>
            <a:r>
              <a:rPr lang="en-US" sz="2400" dirty="0" err="1"/>
              <a:t>nữ</a:t>
            </a:r>
            <a:r>
              <a:rPr lang="en-US" sz="2400" dirty="0"/>
              <a:t> </a:t>
            </a:r>
            <a:r>
              <a:rPr lang="en-US" sz="2400" dirty="0" err="1"/>
              <a:t>đang</a:t>
            </a:r>
            <a:r>
              <a:rPr lang="en-US" sz="2400" dirty="0"/>
              <a:t> </a:t>
            </a:r>
            <a:r>
              <a:rPr lang="en-US" sz="2400" dirty="0" err="1"/>
              <a:t>đá</a:t>
            </a:r>
            <a:r>
              <a:rPr lang="en-US" sz="2400" dirty="0"/>
              <a:t> </a:t>
            </a:r>
            <a:r>
              <a:rPr lang="en-US" sz="2400" dirty="0" err="1"/>
              <a:t>bóng</a:t>
            </a:r>
            <a:r>
              <a:rPr lang="en-US" sz="2400" dirty="0"/>
              <a:t>. </a:t>
            </a:r>
            <a:r>
              <a:rPr lang="en-US" sz="2400" dirty="0" err="1"/>
              <a:t>Điều</a:t>
            </a:r>
            <a:r>
              <a:rPr lang="en-US" sz="2400" dirty="0"/>
              <a:t> </a:t>
            </a:r>
            <a:r>
              <a:rPr lang="en-US" sz="2400" dirty="0" err="1"/>
              <a:t>đó</a:t>
            </a:r>
            <a:r>
              <a:rPr lang="en-US" sz="2400" dirty="0"/>
              <a:t> </a:t>
            </a:r>
            <a:r>
              <a:rPr lang="en-US" sz="2400" dirty="0" err="1"/>
              <a:t>cho</a:t>
            </a:r>
            <a:r>
              <a:rPr lang="en-US" sz="2400" dirty="0"/>
              <a:t> </a:t>
            </a:r>
            <a:r>
              <a:rPr lang="en-US" sz="2400" dirty="0" err="1"/>
              <a:t>thấy</a:t>
            </a:r>
            <a:r>
              <a:rPr lang="en-US" sz="2400" dirty="0"/>
              <a:t> </a:t>
            </a:r>
            <a:r>
              <a:rPr lang="en-US" sz="2400" dirty="0" err="1"/>
              <a:t>đá</a:t>
            </a:r>
            <a:r>
              <a:rPr lang="en-US" sz="2400" dirty="0"/>
              <a:t> </a:t>
            </a:r>
            <a:r>
              <a:rPr lang="en-US" sz="2400" dirty="0" err="1"/>
              <a:t>bóng</a:t>
            </a:r>
            <a:r>
              <a:rPr lang="en-US" sz="2400" dirty="0"/>
              <a:t> </a:t>
            </a:r>
            <a:r>
              <a:rPr lang="en-US" sz="2400" dirty="0" err="1"/>
              <a:t>là</a:t>
            </a:r>
            <a:r>
              <a:rPr lang="en-US" sz="2400" dirty="0"/>
              <a:t> </a:t>
            </a:r>
            <a:r>
              <a:rPr lang="en-US" sz="2400" dirty="0" err="1"/>
              <a:t>môn</a:t>
            </a:r>
            <a:r>
              <a:rPr lang="en-US" sz="2400" dirty="0"/>
              <a:t> </a:t>
            </a:r>
            <a:r>
              <a:rPr lang="en-US" sz="2400" dirty="0" err="1"/>
              <a:t>thể</a:t>
            </a:r>
            <a:r>
              <a:rPr lang="en-US" sz="2400" dirty="0"/>
              <a:t> </a:t>
            </a:r>
            <a:r>
              <a:rPr lang="en-US" sz="2400" dirty="0" err="1"/>
              <a:t>thao</a:t>
            </a:r>
            <a:r>
              <a:rPr lang="en-US" sz="2400" dirty="0"/>
              <a:t> </a:t>
            </a:r>
            <a:r>
              <a:rPr lang="en-US" sz="2400" dirty="0" err="1"/>
              <a:t>mà</a:t>
            </a:r>
            <a:r>
              <a:rPr lang="en-US" sz="2400" dirty="0"/>
              <a:t> </a:t>
            </a:r>
            <a:r>
              <a:rPr lang="en-US" sz="2400" dirty="0" err="1"/>
              <a:t>cả</a:t>
            </a:r>
            <a:r>
              <a:rPr lang="en-US" sz="2400" dirty="0"/>
              <a:t> </a:t>
            </a:r>
            <a:r>
              <a:rPr lang="en-US" sz="2400" dirty="0" err="1"/>
              <a:t>nam</a:t>
            </a:r>
            <a:r>
              <a:rPr lang="en-US" sz="2400" dirty="0"/>
              <a:t> </a:t>
            </a:r>
            <a:r>
              <a:rPr lang="en-US" sz="2400" dirty="0" err="1"/>
              <a:t>và</a:t>
            </a:r>
            <a:r>
              <a:rPr lang="en-US" sz="2400" dirty="0"/>
              <a:t> </a:t>
            </a:r>
            <a:r>
              <a:rPr lang="en-US" sz="2400" dirty="0" err="1"/>
              <a:t>nữ</a:t>
            </a:r>
            <a:r>
              <a:rPr lang="en-US" sz="2400" dirty="0"/>
              <a:t> </a:t>
            </a:r>
            <a:r>
              <a:rPr lang="en-US" sz="2400" dirty="0" err="1"/>
              <a:t>đều</a:t>
            </a:r>
            <a:r>
              <a:rPr lang="en-US" sz="2400" dirty="0"/>
              <a:t> </a:t>
            </a:r>
            <a:r>
              <a:rPr lang="en-US" sz="2400" dirty="0" err="1"/>
              <a:t>chơi</a:t>
            </a:r>
            <a:r>
              <a:rPr lang="en-US" sz="2400" dirty="0"/>
              <a:t> </a:t>
            </a:r>
            <a:r>
              <a:rPr lang="en-US" sz="2400" dirty="0" err="1"/>
              <a:t>được</a:t>
            </a:r>
            <a:r>
              <a:rPr lang="en-US" sz="2400" dirty="0"/>
              <a:t> </a:t>
            </a:r>
            <a:r>
              <a:rPr lang="en-US" sz="2400" dirty="0" err="1"/>
              <a:t>chứ</a:t>
            </a:r>
            <a:r>
              <a:rPr lang="en-US" sz="2400" dirty="0"/>
              <a:t> </a:t>
            </a:r>
            <a:r>
              <a:rPr lang="en-US" sz="2400" dirty="0" err="1"/>
              <a:t>không</a:t>
            </a:r>
            <a:r>
              <a:rPr lang="en-US" sz="2400" dirty="0"/>
              <a:t> </a:t>
            </a:r>
            <a:r>
              <a:rPr lang="en-US" sz="2400" dirty="0" err="1"/>
              <a:t>dành</a:t>
            </a:r>
            <a:r>
              <a:rPr lang="en-US" sz="2400" dirty="0"/>
              <a:t> </a:t>
            </a:r>
            <a:r>
              <a:rPr lang="en-US" sz="2400" dirty="0" err="1"/>
              <a:t>riêng</a:t>
            </a:r>
            <a:r>
              <a:rPr lang="en-US" sz="2400" dirty="0"/>
              <a:t> </a:t>
            </a:r>
            <a:r>
              <a:rPr lang="en-US" sz="2400" dirty="0" err="1"/>
              <a:t>cho</a:t>
            </a:r>
            <a:r>
              <a:rPr lang="en-US" sz="2400" dirty="0"/>
              <a:t> </a:t>
            </a:r>
            <a:r>
              <a:rPr lang="en-US" sz="2400" dirty="0" err="1"/>
              <a:t>nam</a:t>
            </a:r>
            <a:r>
              <a:rPr lang="en-US" sz="2400" dirty="0"/>
              <a:t> </a:t>
            </a:r>
            <a:r>
              <a:rPr lang="en-US" sz="2400" dirty="0" err="1"/>
              <a:t>như</a:t>
            </a:r>
            <a:r>
              <a:rPr lang="en-US" sz="2400" dirty="0"/>
              <a:t> </a:t>
            </a:r>
            <a:r>
              <a:rPr lang="en-US" sz="2400" dirty="0" err="1"/>
              <a:t>mọi</a:t>
            </a:r>
            <a:r>
              <a:rPr lang="en-US" sz="2400" dirty="0"/>
              <a:t> </a:t>
            </a:r>
            <a:r>
              <a:rPr lang="en-US" sz="2400" dirty="0" err="1"/>
              <a:t>người</a:t>
            </a:r>
            <a:r>
              <a:rPr lang="en-US" sz="2400" dirty="0"/>
              <a:t> </a:t>
            </a:r>
            <a:r>
              <a:rPr lang="en-US" sz="2400" dirty="0" err="1"/>
              <a:t>vẫn</a:t>
            </a:r>
            <a:r>
              <a:rPr lang="en-US" sz="2400" dirty="0"/>
              <a:t> </a:t>
            </a:r>
            <a:r>
              <a:rPr lang="en-US" sz="2400" dirty="0" err="1"/>
              <a:t>nghĩ</a:t>
            </a:r>
            <a:r>
              <a:rPr lang="en-US" sz="2400" dirty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" name="Google Shape;2160;p64">
            <a:hlinkClick r:id="rId3" action="ppaction://hlinksldjump"/>
          </p:cNvPr>
          <p:cNvSpPr/>
          <p:nvPr/>
        </p:nvSpPr>
        <p:spPr>
          <a:xfrm>
            <a:off x="547400" y="742674"/>
            <a:ext cx="347003" cy="341411"/>
          </a:xfrm>
          <a:custGeom>
            <a:avLst/>
            <a:gdLst/>
            <a:ahLst/>
            <a:cxnLst/>
            <a:rect l="l" t="t" r="r" b="b"/>
            <a:pathLst>
              <a:path w="212885" h="209134" extrusionOk="0">
                <a:moveTo>
                  <a:pt x="106442" y="0"/>
                </a:moveTo>
                <a:cubicBezTo>
                  <a:pt x="101296" y="0"/>
                  <a:pt x="96467" y="2010"/>
                  <a:pt x="92840" y="5637"/>
                </a:cubicBezTo>
                <a:lnTo>
                  <a:pt x="7574" y="90903"/>
                </a:lnTo>
                <a:cubicBezTo>
                  <a:pt x="7525" y="90928"/>
                  <a:pt x="7501" y="90977"/>
                  <a:pt x="7476" y="91001"/>
                </a:cubicBezTo>
                <a:cubicBezTo>
                  <a:pt x="1" y="98501"/>
                  <a:pt x="25" y="110682"/>
                  <a:pt x="7525" y="118181"/>
                </a:cubicBezTo>
                <a:cubicBezTo>
                  <a:pt x="10932" y="121613"/>
                  <a:pt x="15466" y="123598"/>
                  <a:pt x="20294" y="123794"/>
                </a:cubicBezTo>
                <a:cubicBezTo>
                  <a:pt x="20490" y="123818"/>
                  <a:pt x="20686" y="123818"/>
                  <a:pt x="20882" y="123818"/>
                </a:cubicBezTo>
                <a:lnTo>
                  <a:pt x="24289" y="123818"/>
                </a:lnTo>
                <a:lnTo>
                  <a:pt x="24289" y="186610"/>
                </a:lnTo>
                <a:cubicBezTo>
                  <a:pt x="24289" y="199036"/>
                  <a:pt x="34387" y="209133"/>
                  <a:pt x="46813" y="209133"/>
                </a:cubicBezTo>
                <a:lnTo>
                  <a:pt x="80194" y="209133"/>
                </a:lnTo>
                <a:cubicBezTo>
                  <a:pt x="83576" y="209133"/>
                  <a:pt x="86321" y="206388"/>
                  <a:pt x="86321" y="203006"/>
                </a:cubicBezTo>
                <a:lnTo>
                  <a:pt x="86321" y="153793"/>
                </a:lnTo>
                <a:cubicBezTo>
                  <a:pt x="86321" y="148131"/>
                  <a:pt x="90928" y="143523"/>
                  <a:pt x="96614" y="143523"/>
                </a:cubicBezTo>
                <a:lnTo>
                  <a:pt x="116295" y="143523"/>
                </a:lnTo>
                <a:cubicBezTo>
                  <a:pt x="121956" y="143523"/>
                  <a:pt x="126564" y="148131"/>
                  <a:pt x="126564" y="153793"/>
                </a:cubicBezTo>
                <a:lnTo>
                  <a:pt x="126564" y="203006"/>
                </a:lnTo>
                <a:cubicBezTo>
                  <a:pt x="126564" y="206388"/>
                  <a:pt x="129309" y="209133"/>
                  <a:pt x="132691" y="209133"/>
                </a:cubicBezTo>
                <a:lnTo>
                  <a:pt x="166072" y="209133"/>
                </a:lnTo>
                <a:cubicBezTo>
                  <a:pt x="178498" y="209133"/>
                  <a:pt x="188620" y="199036"/>
                  <a:pt x="188620" y="186610"/>
                </a:cubicBezTo>
                <a:lnTo>
                  <a:pt x="188620" y="123818"/>
                </a:lnTo>
                <a:lnTo>
                  <a:pt x="191757" y="123818"/>
                </a:lnTo>
                <a:cubicBezTo>
                  <a:pt x="196904" y="123818"/>
                  <a:pt x="201733" y="121833"/>
                  <a:pt x="205384" y="118181"/>
                </a:cubicBezTo>
                <a:cubicBezTo>
                  <a:pt x="212884" y="110682"/>
                  <a:pt x="212884" y="98476"/>
                  <a:pt x="205384" y="90977"/>
                </a:cubicBezTo>
                <a:lnTo>
                  <a:pt x="205384" y="90952"/>
                </a:lnTo>
                <a:lnTo>
                  <a:pt x="120069" y="5637"/>
                </a:lnTo>
                <a:cubicBezTo>
                  <a:pt x="116417" y="2010"/>
                  <a:pt x="111589" y="0"/>
                  <a:pt x="106442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61" name="Google Shape;2161;p64">
            <a:hlinkClick r:id="rId4" action="ppaction://hlinksldjump"/>
          </p:cNvPr>
          <p:cNvSpPr/>
          <p:nvPr/>
        </p:nvSpPr>
        <p:spPr>
          <a:xfrm>
            <a:off x="8171299" y="782150"/>
            <a:ext cx="503605" cy="262426"/>
          </a:xfrm>
          <a:custGeom>
            <a:avLst/>
            <a:gdLst/>
            <a:ahLst/>
            <a:cxnLst/>
            <a:rect l="l" t="t" r="r" b="b"/>
            <a:pathLst>
              <a:path w="5546" h="2890" extrusionOk="0">
                <a:moveTo>
                  <a:pt x="4193" y="1"/>
                </a:moveTo>
                <a:cubicBezTo>
                  <a:pt x="4132" y="1"/>
                  <a:pt x="4067" y="16"/>
                  <a:pt x="4002" y="42"/>
                </a:cubicBezTo>
                <a:cubicBezTo>
                  <a:pt x="3876" y="74"/>
                  <a:pt x="3781" y="231"/>
                  <a:pt x="3781" y="357"/>
                </a:cubicBezTo>
                <a:lnTo>
                  <a:pt x="3781" y="735"/>
                </a:lnTo>
                <a:lnTo>
                  <a:pt x="662" y="735"/>
                </a:lnTo>
                <a:cubicBezTo>
                  <a:pt x="410" y="735"/>
                  <a:pt x="190" y="672"/>
                  <a:pt x="1" y="546"/>
                </a:cubicBezTo>
                <a:lnTo>
                  <a:pt x="1" y="767"/>
                </a:lnTo>
                <a:cubicBezTo>
                  <a:pt x="1" y="1523"/>
                  <a:pt x="631" y="2153"/>
                  <a:pt x="1355" y="2153"/>
                </a:cubicBezTo>
                <a:lnTo>
                  <a:pt x="3781" y="2153"/>
                </a:lnTo>
                <a:lnTo>
                  <a:pt x="3781" y="2563"/>
                </a:lnTo>
                <a:cubicBezTo>
                  <a:pt x="3781" y="2720"/>
                  <a:pt x="3844" y="2815"/>
                  <a:pt x="4002" y="2878"/>
                </a:cubicBezTo>
                <a:cubicBezTo>
                  <a:pt x="4033" y="2886"/>
                  <a:pt x="4067" y="2890"/>
                  <a:pt x="4101" y="2890"/>
                </a:cubicBezTo>
                <a:cubicBezTo>
                  <a:pt x="4205" y="2890"/>
                  <a:pt x="4317" y="2854"/>
                  <a:pt x="4411" y="2783"/>
                </a:cubicBezTo>
                <a:lnTo>
                  <a:pt x="5420" y="1681"/>
                </a:lnTo>
                <a:cubicBezTo>
                  <a:pt x="5546" y="1555"/>
                  <a:pt x="5546" y="1365"/>
                  <a:pt x="5420" y="1208"/>
                </a:cubicBezTo>
                <a:lnTo>
                  <a:pt x="4411" y="105"/>
                </a:lnTo>
                <a:cubicBezTo>
                  <a:pt x="4356" y="31"/>
                  <a:pt x="4279" y="1"/>
                  <a:pt x="4193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62" name="Google Shape;2162;p64"/>
          <p:cNvSpPr txBox="1">
            <a:spLocks noGrp="1"/>
          </p:cNvSpPr>
          <p:nvPr>
            <p:ph type="title"/>
          </p:nvPr>
        </p:nvSpPr>
        <p:spPr>
          <a:xfrm>
            <a:off x="720900" y="609759"/>
            <a:ext cx="7713600" cy="575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 err="1"/>
              <a:t>Em</a:t>
            </a:r>
            <a:r>
              <a:rPr lang="en-US" sz="2800" dirty="0"/>
              <a:t> </a:t>
            </a:r>
            <a:r>
              <a:rPr lang="en-US" sz="2800" dirty="0" err="1"/>
              <a:t>hãy</a:t>
            </a:r>
            <a:r>
              <a:rPr lang="en-US" sz="2800" dirty="0"/>
              <a:t> </a:t>
            </a:r>
            <a:r>
              <a:rPr lang="en-US" sz="2800" dirty="0" err="1"/>
              <a:t>nêu</a:t>
            </a:r>
            <a:r>
              <a:rPr lang="en-US" sz="2800" dirty="0"/>
              <a:t> </a:t>
            </a:r>
            <a:r>
              <a:rPr lang="en-US" sz="2800" dirty="0" err="1"/>
              <a:t>một</a:t>
            </a:r>
            <a:r>
              <a:rPr lang="en-US" sz="2800" dirty="0"/>
              <a:t> </a:t>
            </a:r>
            <a:r>
              <a:rPr lang="en-US" sz="2800" dirty="0" err="1"/>
              <a:t>số</a:t>
            </a:r>
            <a:r>
              <a:rPr lang="en-US" sz="2800" dirty="0"/>
              <a:t> </a:t>
            </a:r>
            <a:r>
              <a:rPr lang="en-US" sz="2800" dirty="0" err="1"/>
              <a:t>ví</a:t>
            </a:r>
            <a:r>
              <a:rPr lang="en-US" sz="2800" dirty="0"/>
              <a:t> </a:t>
            </a:r>
            <a:r>
              <a:rPr lang="en-US" sz="2800" dirty="0" err="1"/>
              <a:t>dụ</a:t>
            </a:r>
            <a:r>
              <a:rPr lang="en-US" sz="2800" dirty="0"/>
              <a:t> </a:t>
            </a:r>
            <a:r>
              <a:rPr lang="en-US" sz="2800" dirty="0" err="1"/>
              <a:t>về</a:t>
            </a:r>
            <a:r>
              <a:rPr lang="en-US" sz="2800" dirty="0"/>
              <a:t> </a:t>
            </a:r>
            <a:r>
              <a:rPr lang="en-US" sz="2800" dirty="0" err="1"/>
              <a:t>vai</a:t>
            </a:r>
            <a:r>
              <a:rPr lang="en-US" sz="2800" dirty="0"/>
              <a:t> </a:t>
            </a:r>
            <a:r>
              <a:rPr lang="en-US" sz="2800" dirty="0" err="1"/>
              <a:t>trò</a:t>
            </a:r>
            <a:r>
              <a:rPr lang="en-US" sz="2800" dirty="0"/>
              <a:t> </a:t>
            </a:r>
            <a:r>
              <a:rPr lang="en-US" sz="2800" dirty="0" err="1"/>
              <a:t>của</a:t>
            </a:r>
            <a:r>
              <a:rPr lang="en-US" sz="2800" dirty="0"/>
              <a:t> </a:t>
            </a:r>
            <a:r>
              <a:rPr lang="en-US" sz="2800" dirty="0" err="1"/>
              <a:t>nữ</a:t>
            </a:r>
            <a:r>
              <a:rPr lang="en-US" sz="2800" dirty="0"/>
              <a:t> </a:t>
            </a:r>
            <a:r>
              <a:rPr lang="en-US" sz="2800" dirty="0" err="1"/>
              <a:t>trong</a:t>
            </a:r>
            <a:r>
              <a:rPr lang="en-US" sz="2800" dirty="0"/>
              <a:t> </a:t>
            </a:r>
            <a:r>
              <a:rPr lang="en-US" sz="2800" dirty="0" err="1"/>
              <a:t>lớp</a:t>
            </a:r>
            <a:r>
              <a:rPr lang="en-US" sz="2800" dirty="0"/>
              <a:t>, </a:t>
            </a:r>
            <a:r>
              <a:rPr lang="en-US" sz="2800" dirty="0" err="1"/>
              <a:t>trong</a:t>
            </a:r>
            <a:r>
              <a:rPr lang="en-US" sz="2800" dirty="0"/>
              <a:t> </a:t>
            </a:r>
            <a:r>
              <a:rPr lang="en-US" sz="2800" dirty="0" err="1"/>
              <a:t>trường</a:t>
            </a:r>
            <a:r>
              <a:rPr lang="en-US" sz="2800" dirty="0"/>
              <a:t>, </a:t>
            </a:r>
            <a:r>
              <a:rPr lang="en-US" sz="2800" dirty="0" err="1"/>
              <a:t>địa</a:t>
            </a:r>
            <a:r>
              <a:rPr lang="en-US" sz="2800" dirty="0"/>
              <a:t> </a:t>
            </a:r>
            <a:r>
              <a:rPr lang="en-US" sz="2800" dirty="0" err="1"/>
              <a:t>phương</a:t>
            </a:r>
            <a:r>
              <a:rPr lang="en-US" sz="2800" dirty="0"/>
              <a:t> hay </a:t>
            </a:r>
            <a:r>
              <a:rPr lang="en-US" sz="2800" dirty="0" err="1"/>
              <a:t>bất</a:t>
            </a:r>
            <a:r>
              <a:rPr lang="en-US" sz="2800" dirty="0"/>
              <a:t> </a:t>
            </a:r>
            <a:r>
              <a:rPr lang="en-US" sz="2800" dirty="0" err="1"/>
              <a:t>kì</a:t>
            </a:r>
            <a:r>
              <a:rPr lang="en-US" sz="2800" dirty="0"/>
              <a:t> </a:t>
            </a:r>
            <a:r>
              <a:rPr lang="en-US" sz="2800" dirty="0" err="1"/>
              <a:t>đâu</a:t>
            </a:r>
            <a:r>
              <a:rPr lang="en-US" sz="2800" dirty="0"/>
              <a:t> </a:t>
            </a:r>
            <a:r>
              <a:rPr lang="en-US" sz="2800" dirty="0" err="1"/>
              <a:t>mà</a:t>
            </a:r>
            <a:r>
              <a:rPr lang="en-US" sz="2800" dirty="0"/>
              <a:t> </a:t>
            </a:r>
            <a:r>
              <a:rPr lang="en-US" sz="2800" dirty="0" err="1"/>
              <a:t>em</a:t>
            </a:r>
            <a:r>
              <a:rPr lang="en-US" sz="2800" dirty="0"/>
              <a:t> </a:t>
            </a:r>
            <a:r>
              <a:rPr lang="en-US" sz="2800" dirty="0" err="1"/>
              <a:t>biết</a:t>
            </a:r>
            <a:r>
              <a:rPr lang="en-US" sz="2800" dirty="0"/>
              <a:t>?</a:t>
            </a:r>
            <a:r>
              <a:rPr lang="en" sz="2800" dirty="0"/>
              <a:t> </a:t>
            </a:r>
            <a:endParaRPr sz="2800" dirty="0"/>
          </a:p>
        </p:txBody>
      </p:sp>
      <p:grpSp>
        <p:nvGrpSpPr>
          <p:cNvPr id="2164" name="Google Shape;2164;p64"/>
          <p:cNvGrpSpPr/>
          <p:nvPr/>
        </p:nvGrpSpPr>
        <p:grpSpPr>
          <a:xfrm>
            <a:off x="725091" y="2357569"/>
            <a:ext cx="910430" cy="1042840"/>
            <a:chOff x="-1456075" y="2330300"/>
            <a:chExt cx="517525" cy="592725"/>
          </a:xfrm>
        </p:grpSpPr>
        <p:sp>
          <p:nvSpPr>
            <p:cNvPr id="2165" name="Google Shape;2165;p64"/>
            <p:cNvSpPr/>
            <p:nvPr/>
          </p:nvSpPr>
          <p:spPr>
            <a:xfrm>
              <a:off x="-1229625" y="2476950"/>
              <a:ext cx="291075" cy="445325"/>
            </a:xfrm>
            <a:custGeom>
              <a:avLst/>
              <a:gdLst/>
              <a:ahLst/>
              <a:cxnLst/>
              <a:rect l="l" t="t" r="r" b="b"/>
              <a:pathLst>
                <a:path w="11643" h="17813" extrusionOk="0">
                  <a:moveTo>
                    <a:pt x="11642" y="1"/>
                  </a:moveTo>
                  <a:lnTo>
                    <a:pt x="761" y="2827"/>
                  </a:lnTo>
                  <a:lnTo>
                    <a:pt x="1" y="17812"/>
                  </a:lnTo>
                  <a:lnTo>
                    <a:pt x="8907" y="14043"/>
                  </a:lnTo>
                  <a:lnTo>
                    <a:pt x="11642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6" name="Google Shape;2166;p64"/>
            <p:cNvSpPr/>
            <p:nvPr/>
          </p:nvSpPr>
          <p:spPr>
            <a:xfrm>
              <a:off x="-1377050" y="2458725"/>
              <a:ext cx="53225" cy="379950"/>
            </a:xfrm>
            <a:custGeom>
              <a:avLst/>
              <a:gdLst/>
              <a:ahLst/>
              <a:cxnLst/>
              <a:rect l="l" t="t" r="r" b="b"/>
              <a:pathLst>
                <a:path w="2129" h="15198" extrusionOk="0">
                  <a:moveTo>
                    <a:pt x="2129" y="0"/>
                  </a:moveTo>
                  <a:lnTo>
                    <a:pt x="487" y="517"/>
                  </a:lnTo>
                  <a:lnTo>
                    <a:pt x="1" y="15198"/>
                  </a:lnTo>
                  <a:lnTo>
                    <a:pt x="1" y="15198"/>
                  </a:lnTo>
                  <a:lnTo>
                    <a:pt x="2098" y="14408"/>
                  </a:lnTo>
                  <a:lnTo>
                    <a:pt x="2129" y="14468"/>
                  </a:lnTo>
                  <a:lnTo>
                    <a:pt x="2129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7" name="Google Shape;2167;p64"/>
            <p:cNvSpPr/>
            <p:nvPr/>
          </p:nvSpPr>
          <p:spPr>
            <a:xfrm>
              <a:off x="-1456075" y="2330300"/>
              <a:ext cx="91225" cy="509900"/>
            </a:xfrm>
            <a:custGeom>
              <a:avLst/>
              <a:gdLst/>
              <a:ahLst/>
              <a:cxnLst/>
              <a:rect l="l" t="t" r="r" b="b"/>
              <a:pathLst>
                <a:path w="3649" h="20396" extrusionOk="0">
                  <a:moveTo>
                    <a:pt x="1" y="0"/>
                  </a:moveTo>
                  <a:lnTo>
                    <a:pt x="1460" y="17417"/>
                  </a:lnTo>
                  <a:lnTo>
                    <a:pt x="3040" y="20396"/>
                  </a:lnTo>
                  <a:lnTo>
                    <a:pt x="3162" y="20335"/>
                  </a:lnTo>
                  <a:lnTo>
                    <a:pt x="3648" y="565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62CF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8" name="Google Shape;2168;p64"/>
            <p:cNvSpPr/>
            <p:nvPr/>
          </p:nvSpPr>
          <p:spPr>
            <a:xfrm>
              <a:off x="-1323850" y="2457950"/>
              <a:ext cx="113250" cy="465075"/>
            </a:xfrm>
            <a:custGeom>
              <a:avLst/>
              <a:gdLst/>
              <a:ahLst/>
              <a:cxnLst/>
              <a:rect l="l" t="t" r="r" b="b"/>
              <a:pathLst>
                <a:path w="4530" h="18603" extrusionOk="0">
                  <a:moveTo>
                    <a:pt x="183" y="1"/>
                  </a:moveTo>
                  <a:lnTo>
                    <a:pt x="1" y="31"/>
                  </a:lnTo>
                  <a:lnTo>
                    <a:pt x="1" y="14499"/>
                  </a:lnTo>
                  <a:lnTo>
                    <a:pt x="3709" y="18603"/>
                  </a:lnTo>
                  <a:lnTo>
                    <a:pt x="3770" y="18572"/>
                  </a:lnTo>
                  <a:lnTo>
                    <a:pt x="4530" y="3587"/>
                  </a:lnTo>
                  <a:lnTo>
                    <a:pt x="183" y="1"/>
                  </a:lnTo>
                  <a:close/>
                </a:path>
              </a:pathLst>
            </a:custGeom>
            <a:solidFill>
              <a:srgbClr val="62CF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71" name="Google Shape;2171;p64"/>
          <p:cNvGrpSpPr/>
          <p:nvPr/>
        </p:nvGrpSpPr>
        <p:grpSpPr>
          <a:xfrm>
            <a:off x="6264080" y="3816749"/>
            <a:ext cx="919778" cy="1214440"/>
            <a:chOff x="-5969450" y="12871025"/>
            <a:chExt cx="1275875" cy="1684850"/>
          </a:xfrm>
        </p:grpSpPr>
        <p:sp>
          <p:nvSpPr>
            <p:cNvPr id="2172" name="Google Shape;2172;p64"/>
            <p:cNvSpPr/>
            <p:nvPr/>
          </p:nvSpPr>
          <p:spPr>
            <a:xfrm>
              <a:off x="-5932225" y="12871025"/>
              <a:ext cx="1221175" cy="1040575"/>
            </a:xfrm>
            <a:custGeom>
              <a:avLst/>
              <a:gdLst/>
              <a:ahLst/>
              <a:cxnLst/>
              <a:rect l="l" t="t" r="r" b="b"/>
              <a:pathLst>
                <a:path w="48847" h="41623" extrusionOk="0">
                  <a:moveTo>
                    <a:pt x="1156" y="0"/>
                  </a:moveTo>
                  <a:cubicBezTo>
                    <a:pt x="719" y="0"/>
                    <a:pt x="364" y="173"/>
                    <a:pt x="1" y="437"/>
                  </a:cubicBezTo>
                  <a:cubicBezTo>
                    <a:pt x="6171" y="8036"/>
                    <a:pt x="13831" y="13933"/>
                    <a:pt x="22129" y="20164"/>
                  </a:cubicBezTo>
                  <a:cubicBezTo>
                    <a:pt x="31217" y="27519"/>
                    <a:pt x="39059" y="34875"/>
                    <a:pt x="48847" y="41623"/>
                  </a:cubicBezTo>
                  <a:cubicBezTo>
                    <a:pt x="48634" y="41258"/>
                    <a:pt x="48360" y="41045"/>
                    <a:pt x="48360" y="41045"/>
                  </a:cubicBezTo>
                  <a:cubicBezTo>
                    <a:pt x="48360" y="41045"/>
                    <a:pt x="7813" y="4692"/>
                    <a:pt x="4712" y="2048"/>
                  </a:cubicBezTo>
                  <a:cubicBezTo>
                    <a:pt x="2948" y="536"/>
                    <a:pt x="1926" y="0"/>
                    <a:pt x="115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3" name="Google Shape;2173;p64"/>
            <p:cNvSpPr/>
            <p:nvPr/>
          </p:nvSpPr>
          <p:spPr>
            <a:xfrm>
              <a:off x="-5969450" y="12881925"/>
              <a:ext cx="1275875" cy="1673950"/>
            </a:xfrm>
            <a:custGeom>
              <a:avLst/>
              <a:gdLst/>
              <a:ahLst/>
              <a:cxnLst/>
              <a:rect l="l" t="t" r="r" b="b"/>
              <a:pathLst>
                <a:path w="51035" h="66958" extrusionOk="0">
                  <a:moveTo>
                    <a:pt x="18776" y="26232"/>
                  </a:moveTo>
                  <a:cubicBezTo>
                    <a:pt x="19069" y="26232"/>
                    <a:pt x="19453" y="26428"/>
                    <a:pt x="20122" y="26992"/>
                  </a:cubicBezTo>
                  <a:cubicBezTo>
                    <a:pt x="21278" y="27995"/>
                    <a:pt x="36445" y="41582"/>
                    <a:pt x="36445" y="41582"/>
                  </a:cubicBezTo>
                  <a:cubicBezTo>
                    <a:pt x="36445" y="41582"/>
                    <a:pt x="37114" y="42190"/>
                    <a:pt x="36506" y="42737"/>
                  </a:cubicBezTo>
                  <a:cubicBezTo>
                    <a:pt x="35503" y="43588"/>
                    <a:pt x="27083" y="51126"/>
                    <a:pt x="27083" y="51126"/>
                  </a:cubicBezTo>
                  <a:cubicBezTo>
                    <a:pt x="27083" y="51126"/>
                    <a:pt x="26799" y="51451"/>
                    <a:pt x="26439" y="51451"/>
                  </a:cubicBezTo>
                  <a:cubicBezTo>
                    <a:pt x="26259" y="51451"/>
                    <a:pt x="26060" y="51369"/>
                    <a:pt x="25867" y="51126"/>
                  </a:cubicBezTo>
                  <a:cubicBezTo>
                    <a:pt x="25823" y="51793"/>
                    <a:pt x="25735" y="52012"/>
                    <a:pt x="25604" y="52012"/>
                  </a:cubicBezTo>
                  <a:cubicBezTo>
                    <a:pt x="25466" y="52012"/>
                    <a:pt x="25280" y="51770"/>
                    <a:pt x="25047" y="51552"/>
                  </a:cubicBezTo>
                  <a:cubicBezTo>
                    <a:pt x="24469" y="50974"/>
                    <a:pt x="21247" y="40032"/>
                    <a:pt x="19150" y="33011"/>
                  </a:cubicBezTo>
                  <a:cubicBezTo>
                    <a:pt x="17334" y="26843"/>
                    <a:pt x="17981" y="26468"/>
                    <a:pt x="18165" y="26468"/>
                  </a:cubicBezTo>
                  <a:cubicBezTo>
                    <a:pt x="18191" y="26468"/>
                    <a:pt x="18208" y="26475"/>
                    <a:pt x="18208" y="26475"/>
                  </a:cubicBezTo>
                  <a:cubicBezTo>
                    <a:pt x="18399" y="26335"/>
                    <a:pt x="18564" y="26232"/>
                    <a:pt x="18776" y="26232"/>
                  </a:cubicBezTo>
                  <a:close/>
                  <a:moveTo>
                    <a:pt x="1490" y="1"/>
                  </a:moveTo>
                  <a:cubicBezTo>
                    <a:pt x="1368" y="62"/>
                    <a:pt x="1247" y="153"/>
                    <a:pt x="1156" y="244"/>
                  </a:cubicBezTo>
                  <a:cubicBezTo>
                    <a:pt x="1" y="1186"/>
                    <a:pt x="1611" y="6110"/>
                    <a:pt x="1611" y="6110"/>
                  </a:cubicBezTo>
                  <a:cubicBezTo>
                    <a:pt x="1611" y="6110"/>
                    <a:pt x="20639" y="64288"/>
                    <a:pt x="20974" y="65017"/>
                  </a:cubicBezTo>
                  <a:cubicBezTo>
                    <a:pt x="21623" y="66516"/>
                    <a:pt x="22386" y="66958"/>
                    <a:pt x="23058" y="66958"/>
                  </a:cubicBezTo>
                  <a:cubicBezTo>
                    <a:pt x="24023" y="66958"/>
                    <a:pt x="24803" y="66051"/>
                    <a:pt x="24803" y="66051"/>
                  </a:cubicBezTo>
                  <a:cubicBezTo>
                    <a:pt x="24803" y="66051"/>
                    <a:pt x="47357" y="45929"/>
                    <a:pt x="50001" y="43619"/>
                  </a:cubicBezTo>
                  <a:cubicBezTo>
                    <a:pt x="51035" y="42737"/>
                    <a:pt x="50731" y="41795"/>
                    <a:pt x="50336" y="41187"/>
                  </a:cubicBezTo>
                  <a:cubicBezTo>
                    <a:pt x="40548" y="34439"/>
                    <a:pt x="32706" y="27083"/>
                    <a:pt x="23618" y="19728"/>
                  </a:cubicBezTo>
                  <a:cubicBezTo>
                    <a:pt x="15320" y="13497"/>
                    <a:pt x="7660" y="7600"/>
                    <a:pt x="149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4" name="Google Shape;2174;p64"/>
            <p:cNvSpPr/>
            <p:nvPr/>
          </p:nvSpPr>
          <p:spPr>
            <a:xfrm>
              <a:off x="-5536100" y="13543625"/>
              <a:ext cx="213350" cy="638600"/>
            </a:xfrm>
            <a:custGeom>
              <a:avLst/>
              <a:gdLst/>
              <a:ahLst/>
              <a:cxnLst/>
              <a:rect l="l" t="t" r="r" b="b"/>
              <a:pathLst>
                <a:path w="8534" h="25544" extrusionOk="0">
                  <a:moveTo>
                    <a:pt x="831" y="0"/>
                  </a:moveTo>
                  <a:cubicBezTo>
                    <a:pt x="647" y="0"/>
                    <a:pt x="0" y="375"/>
                    <a:pt x="1816" y="6543"/>
                  </a:cubicBezTo>
                  <a:cubicBezTo>
                    <a:pt x="3913" y="13594"/>
                    <a:pt x="7135" y="24506"/>
                    <a:pt x="7713" y="25084"/>
                  </a:cubicBezTo>
                  <a:cubicBezTo>
                    <a:pt x="7931" y="25302"/>
                    <a:pt x="8117" y="25544"/>
                    <a:pt x="8259" y="25544"/>
                  </a:cubicBezTo>
                  <a:cubicBezTo>
                    <a:pt x="8394" y="25544"/>
                    <a:pt x="8489" y="25325"/>
                    <a:pt x="8533" y="24658"/>
                  </a:cubicBezTo>
                  <a:cubicBezTo>
                    <a:pt x="8442" y="24567"/>
                    <a:pt x="8381" y="24446"/>
                    <a:pt x="8290" y="24263"/>
                  </a:cubicBezTo>
                  <a:cubicBezTo>
                    <a:pt x="8199" y="23990"/>
                    <a:pt x="1056" y="2196"/>
                    <a:pt x="1056" y="2196"/>
                  </a:cubicBezTo>
                  <a:cubicBezTo>
                    <a:pt x="1056" y="2196"/>
                    <a:pt x="448" y="372"/>
                    <a:pt x="874" y="7"/>
                  </a:cubicBezTo>
                  <a:cubicBezTo>
                    <a:pt x="874" y="7"/>
                    <a:pt x="857" y="0"/>
                    <a:pt x="831" y="0"/>
                  </a:cubicBezTo>
                  <a:close/>
                </a:path>
              </a:pathLst>
            </a:custGeom>
            <a:solidFill>
              <a:srgbClr val="9AE3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5" name="Google Shape;2175;p64"/>
            <p:cNvSpPr/>
            <p:nvPr/>
          </p:nvSpPr>
          <p:spPr>
            <a:xfrm>
              <a:off x="-5845375" y="12930950"/>
              <a:ext cx="47075" cy="52700"/>
            </a:xfrm>
            <a:custGeom>
              <a:avLst/>
              <a:gdLst/>
              <a:ahLst/>
              <a:cxnLst/>
              <a:rect l="l" t="t" r="r" b="b"/>
              <a:pathLst>
                <a:path w="1883" h="2108" extrusionOk="0">
                  <a:moveTo>
                    <a:pt x="1730" y="1"/>
                  </a:moveTo>
                  <a:cubicBezTo>
                    <a:pt x="1705" y="1"/>
                    <a:pt x="1680" y="14"/>
                    <a:pt x="1664" y="46"/>
                  </a:cubicBezTo>
                  <a:cubicBezTo>
                    <a:pt x="1542" y="289"/>
                    <a:pt x="1329" y="502"/>
                    <a:pt x="1117" y="684"/>
                  </a:cubicBezTo>
                  <a:cubicBezTo>
                    <a:pt x="722" y="1079"/>
                    <a:pt x="387" y="1596"/>
                    <a:pt x="22" y="2022"/>
                  </a:cubicBezTo>
                  <a:cubicBezTo>
                    <a:pt x="1" y="2065"/>
                    <a:pt x="25" y="2108"/>
                    <a:pt x="52" y="2108"/>
                  </a:cubicBezTo>
                  <a:cubicBezTo>
                    <a:pt x="63" y="2108"/>
                    <a:pt x="74" y="2100"/>
                    <a:pt x="83" y="2083"/>
                  </a:cubicBezTo>
                  <a:cubicBezTo>
                    <a:pt x="478" y="1657"/>
                    <a:pt x="873" y="1231"/>
                    <a:pt x="1238" y="806"/>
                  </a:cubicBezTo>
                  <a:cubicBezTo>
                    <a:pt x="1421" y="593"/>
                    <a:pt x="1573" y="350"/>
                    <a:pt x="1816" y="168"/>
                  </a:cubicBezTo>
                  <a:cubicBezTo>
                    <a:pt x="1883" y="101"/>
                    <a:pt x="1802" y="1"/>
                    <a:pt x="1730" y="1"/>
                  </a:cubicBezTo>
                  <a:close/>
                </a:path>
              </a:pathLst>
            </a:custGeom>
            <a:solidFill>
              <a:srgbClr val="635BA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6" name="Google Shape;2176;p64"/>
            <p:cNvSpPr/>
            <p:nvPr/>
          </p:nvSpPr>
          <p:spPr>
            <a:xfrm>
              <a:off x="-5728275" y="13041475"/>
              <a:ext cx="47050" cy="52700"/>
            </a:xfrm>
            <a:custGeom>
              <a:avLst/>
              <a:gdLst/>
              <a:ahLst/>
              <a:cxnLst/>
              <a:rect l="l" t="t" r="r" b="b"/>
              <a:pathLst>
                <a:path w="1882" h="2108" extrusionOk="0">
                  <a:moveTo>
                    <a:pt x="1736" y="0"/>
                  </a:moveTo>
                  <a:cubicBezTo>
                    <a:pt x="1710" y="0"/>
                    <a:pt x="1684" y="10"/>
                    <a:pt x="1661" y="32"/>
                  </a:cubicBezTo>
                  <a:cubicBezTo>
                    <a:pt x="1539" y="276"/>
                    <a:pt x="1326" y="488"/>
                    <a:pt x="1114" y="701"/>
                  </a:cubicBezTo>
                  <a:cubicBezTo>
                    <a:pt x="718" y="1066"/>
                    <a:pt x="384" y="1583"/>
                    <a:pt x="50" y="2008"/>
                  </a:cubicBezTo>
                  <a:cubicBezTo>
                    <a:pt x="0" y="2058"/>
                    <a:pt x="32" y="2107"/>
                    <a:pt x="78" y="2107"/>
                  </a:cubicBezTo>
                  <a:cubicBezTo>
                    <a:pt x="88" y="2107"/>
                    <a:pt x="99" y="2105"/>
                    <a:pt x="111" y="2099"/>
                  </a:cubicBezTo>
                  <a:cubicBezTo>
                    <a:pt x="475" y="1674"/>
                    <a:pt x="870" y="1248"/>
                    <a:pt x="1235" y="792"/>
                  </a:cubicBezTo>
                  <a:cubicBezTo>
                    <a:pt x="1448" y="580"/>
                    <a:pt x="1600" y="336"/>
                    <a:pt x="1813" y="154"/>
                  </a:cubicBezTo>
                  <a:cubicBezTo>
                    <a:pt x="1881" y="86"/>
                    <a:pt x="1813" y="0"/>
                    <a:pt x="1736" y="0"/>
                  </a:cubicBezTo>
                  <a:close/>
                </a:path>
              </a:pathLst>
            </a:custGeom>
            <a:solidFill>
              <a:srgbClr val="635BA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7" name="Google Shape;2177;p64"/>
            <p:cNvSpPr/>
            <p:nvPr/>
          </p:nvSpPr>
          <p:spPr>
            <a:xfrm>
              <a:off x="-5609050" y="13144475"/>
              <a:ext cx="46325" cy="52700"/>
            </a:xfrm>
            <a:custGeom>
              <a:avLst/>
              <a:gdLst/>
              <a:ahLst/>
              <a:cxnLst/>
              <a:rect l="l" t="t" r="r" b="b"/>
              <a:pathLst>
                <a:path w="1853" h="2108" extrusionOk="0">
                  <a:moveTo>
                    <a:pt x="1725" y="1"/>
                  </a:moveTo>
                  <a:cubicBezTo>
                    <a:pt x="1702" y="1"/>
                    <a:pt x="1680" y="14"/>
                    <a:pt x="1664" y="46"/>
                  </a:cubicBezTo>
                  <a:cubicBezTo>
                    <a:pt x="1512" y="289"/>
                    <a:pt x="1299" y="502"/>
                    <a:pt x="1117" y="685"/>
                  </a:cubicBezTo>
                  <a:cubicBezTo>
                    <a:pt x="691" y="1080"/>
                    <a:pt x="357" y="1596"/>
                    <a:pt x="22" y="2022"/>
                  </a:cubicBezTo>
                  <a:cubicBezTo>
                    <a:pt x="1" y="2065"/>
                    <a:pt x="25" y="2108"/>
                    <a:pt x="52" y="2108"/>
                  </a:cubicBezTo>
                  <a:cubicBezTo>
                    <a:pt x="63" y="2108"/>
                    <a:pt x="74" y="2101"/>
                    <a:pt x="83" y="2083"/>
                  </a:cubicBezTo>
                  <a:cubicBezTo>
                    <a:pt x="478" y="1657"/>
                    <a:pt x="843" y="1232"/>
                    <a:pt x="1238" y="806"/>
                  </a:cubicBezTo>
                  <a:cubicBezTo>
                    <a:pt x="1421" y="593"/>
                    <a:pt x="1573" y="350"/>
                    <a:pt x="1785" y="168"/>
                  </a:cubicBezTo>
                  <a:cubicBezTo>
                    <a:pt x="1852" y="101"/>
                    <a:pt x="1788" y="1"/>
                    <a:pt x="1725" y="1"/>
                  </a:cubicBezTo>
                  <a:close/>
                </a:path>
              </a:pathLst>
            </a:custGeom>
            <a:solidFill>
              <a:srgbClr val="635BA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8" name="Google Shape;2178;p64"/>
            <p:cNvSpPr/>
            <p:nvPr/>
          </p:nvSpPr>
          <p:spPr>
            <a:xfrm>
              <a:off x="-5490575" y="13252250"/>
              <a:ext cx="46300" cy="52425"/>
            </a:xfrm>
            <a:custGeom>
              <a:avLst/>
              <a:gdLst/>
              <a:ahLst/>
              <a:cxnLst/>
              <a:rect l="l" t="t" r="r" b="b"/>
              <a:pathLst>
                <a:path w="1852" h="2097" extrusionOk="0">
                  <a:moveTo>
                    <a:pt x="1737" y="0"/>
                  </a:moveTo>
                  <a:cubicBezTo>
                    <a:pt x="1711" y="0"/>
                    <a:pt x="1685" y="15"/>
                    <a:pt x="1667" y="51"/>
                  </a:cubicBezTo>
                  <a:cubicBezTo>
                    <a:pt x="1515" y="264"/>
                    <a:pt x="1302" y="477"/>
                    <a:pt x="1119" y="690"/>
                  </a:cubicBezTo>
                  <a:cubicBezTo>
                    <a:pt x="694" y="1085"/>
                    <a:pt x="360" y="1571"/>
                    <a:pt x="25" y="2027"/>
                  </a:cubicBezTo>
                  <a:cubicBezTo>
                    <a:pt x="1" y="2052"/>
                    <a:pt x="36" y="2096"/>
                    <a:pt x="66" y="2096"/>
                  </a:cubicBezTo>
                  <a:cubicBezTo>
                    <a:pt x="73" y="2096"/>
                    <a:pt x="80" y="2094"/>
                    <a:pt x="86" y="2088"/>
                  </a:cubicBezTo>
                  <a:cubicBezTo>
                    <a:pt x="481" y="1662"/>
                    <a:pt x="846" y="1237"/>
                    <a:pt x="1211" y="811"/>
                  </a:cubicBezTo>
                  <a:cubicBezTo>
                    <a:pt x="1423" y="568"/>
                    <a:pt x="1575" y="325"/>
                    <a:pt x="1788" y="143"/>
                  </a:cubicBezTo>
                  <a:cubicBezTo>
                    <a:pt x="1852" y="79"/>
                    <a:pt x="1797" y="0"/>
                    <a:pt x="1737" y="0"/>
                  </a:cubicBezTo>
                  <a:close/>
                </a:path>
              </a:pathLst>
            </a:custGeom>
            <a:solidFill>
              <a:srgbClr val="635BA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9" name="Google Shape;2179;p64"/>
            <p:cNvSpPr/>
            <p:nvPr/>
          </p:nvSpPr>
          <p:spPr>
            <a:xfrm>
              <a:off x="-5391775" y="13339000"/>
              <a:ext cx="46375" cy="52300"/>
            </a:xfrm>
            <a:custGeom>
              <a:avLst/>
              <a:gdLst/>
              <a:ahLst/>
              <a:cxnLst/>
              <a:rect l="l" t="t" r="r" b="b"/>
              <a:pathLst>
                <a:path w="1855" h="2092" extrusionOk="0">
                  <a:moveTo>
                    <a:pt x="1729" y="1"/>
                  </a:moveTo>
                  <a:cubicBezTo>
                    <a:pt x="1706" y="1"/>
                    <a:pt x="1683" y="14"/>
                    <a:pt x="1666" y="46"/>
                  </a:cubicBezTo>
                  <a:cubicBezTo>
                    <a:pt x="1514" y="290"/>
                    <a:pt x="1301" y="502"/>
                    <a:pt x="1119" y="685"/>
                  </a:cubicBezTo>
                  <a:cubicBezTo>
                    <a:pt x="724" y="1080"/>
                    <a:pt x="359" y="1566"/>
                    <a:pt x="25" y="2022"/>
                  </a:cubicBezTo>
                  <a:cubicBezTo>
                    <a:pt x="0" y="2047"/>
                    <a:pt x="35" y="2091"/>
                    <a:pt x="66" y="2091"/>
                  </a:cubicBezTo>
                  <a:cubicBezTo>
                    <a:pt x="73" y="2091"/>
                    <a:pt x="80" y="2089"/>
                    <a:pt x="85" y="2083"/>
                  </a:cubicBezTo>
                  <a:cubicBezTo>
                    <a:pt x="481" y="1657"/>
                    <a:pt x="845" y="1232"/>
                    <a:pt x="1240" y="806"/>
                  </a:cubicBezTo>
                  <a:cubicBezTo>
                    <a:pt x="1423" y="594"/>
                    <a:pt x="1575" y="320"/>
                    <a:pt x="1788" y="138"/>
                  </a:cubicBezTo>
                  <a:cubicBezTo>
                    <a:pt x="1854" y="93"/>
                    <a:pt x="1791" y="1"/>
                    <a:pt x="1729" y="1"/>
                  </a:cubicBezTo>
                  <a:close/>
                </a:path>
              </a:pathLst>
            </a:custGeom>
            <a:solidFill>
              <a:srgbClr val="635BA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0" name="Google Shape;2180;p64"/>
            <p:cNvSpPr/>
            <p:nvPr/>
          </p:nvSpPr>
          <p:spPr>
            <a:xfrm>
              <a:off x="-5298325" y="13421400"/>
              <a:ext cx="46425" cy="52725"/>
            </a:xfrm>
            <a:custGeom>
              <a:avLst/>
              <a:gdLst/>
              <a:ahLst/>
              <a:cxnLst/>
              <a:rect l="l" t="t" r="r" b="b"/>
              <a:pathLst>
                <a:path w="1857" h="2109" extrusionOk="0">
                  <a:moveTo>
                    <a:pt x="1724" y="1"/>
                  </a:moveTo>
                  <a:cubicBezTo>
                    <a:pt x="1703" y="1"/>
                    <a:pt x="1682" y="10"/>
                    <a:pt x="1667" y="33"/>
                  </a:cubicBezTo>
                  <a:cubicBezTo>
                    <a:pt x="1515" y="276"/>
                    <a:pt x="1302" y="489"/>
                    <a:pt x="1120" y="702"/>
                  </a:cubicBezTo>
                  <a:cubicBezTo>
                    <a:pt x="694" y="1067"/>
                    <a:pt x="360" y="1583"/>
                    <a:pt x="25" y="2009"/>
                  </a:cubicBezTo>
                  <a:cubicBezTo>
                    <a:pt x="0" y="2059"/>
                    <a:pt x="36" y="2108"/>
                    <a:pt x="67" y="2108"/>
                  </a:cubicBezTo>
                  <a:cubicBezTo>
                    <a:pt x="74" y="2108"/>
                    <a:pt x="81" y="2106"/>
                    <a:pt x="86" y="2100"/>
                  </a:cubicBezTo>
                  <a:cubicBezTo>
                    <a:pt x="481" y="1675"/>
                    <a:pt x="846" y="1249"/>
                    <a:pt x="1211" y="793"/>
                  </a:cubicBezTo>
                  <a:cubicBezTo>
                    <a:pt x="1424" y="580"/>
                    <a:pt x="1575" y="337"/>
                    <a:pt x="1788" y="155"/>
                  </a:cubicBezTo>
                  <a:cubicBezTo>
                    <a:pt x="1857" y="86"/>
                    <a:pt x="1788" y="1"/>
                    <a:pt x="1724" y="1"/>
                  </a:cubicBezTo>
                  <a:close/>
                </a:path>
              </a:pathLst>
            </a:custGeom>
            <a:solidFill>
              <a:srgbClr val="635BA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1" name="Google Shape;2181;p64"/>
            <p:cNvSpPr/>
            <p:nvPr/>
          </p:nvSpPr>
          <p:spPr>
            <a:xfrm>
              <a:off x="-5211700" y="13502250"/>
              <a:ext cx="47075" cy="52425"/>
            </a:xfrm>
            <a:custGeom>
              <a:avLst/>
              <a:gdLst/>
              <a:ahLst/>
              <a:cxnLst/>
              <a:rect l="l" t="t" r="r" b="b"/>
              <a:pathLst>
                <a:path w="1883" h="2097" extrusionOk="0">
                  <a:moveTo>
                    <a:pt x="1757" y="0"/>
                  </a:moveTo>
                  <a:cubicBezTo>
                    <a:pt x="1727" y="0"/>
                    <a:pt x="1694" y="15"/>
                    <a:pt x="1667" y="52"/>
                  </a:cubicBezTo>
                  <a:cubicBezTo>
                    <a:pt x="1545" y="264"/>
                    <a:pt x="1332" y="477"/>
                    <a:pt x="1120" y="690"/>
                  </a:cubicBezTo>
                  <a:cubicBezTo>
                    <a:pt x="725" y="1085"/>
                    <a:pt x="390" y="1571"/>
                    <a:pt x="25" y="2027"/>
                  </a:cubicBezTo>
                  <a:cubicBezTo>
                    <a:pt x="1" y="2052"/>
                    <a:pt x="36" y="2096"/>
                    <a:pt x="82" y="2096"/>
                  </a:cubicBezTo>
                  <a:cubicBezTo>
                    <a:pt x="93" y="2096"/>
                    <a:pt x="105" y="2094"/>
                    <a:pt x="117" y="2088"/>
                  </a:cubicBezTo>
                  <a:cubicBezTo>
                    <a:pt x="481" y="1662"/>
                    <a:pt x="877" y="1237"/>
                    <a:pt x="1241" y="811"/>
                  </a:cubicBezTo>
                  <a:cubicBezTo>
                    <a:pt x="1424" y="568"/>
                    <a:pt x="1576" y="325"/>
                    <a:pt x="1819" y="143"/>
                  </a:cubicBezTo>
                  <a:cubicBezTo>
                    <a:pt x="1883" y="79"/>
                    <a:pt x="1827" y="0"/>
                    <a:pt x="1757" y="0"/>
                  </a:cubicBezTo>
                  <a:close/>
                </a:path>
              </a:pathLst>
            </a:custGeom>
            <a:solidFill>
              <a:srgbClr val="635BA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2" name="Google Shape;2182;p64"/>
            <p:cNvSpPr/>
            <p:nvPr/>
          </p:nvSpPr>
          <p:spPr>
            <a:xfrm>
              <a:off x="-5120425" y="13584475"/>
              <a:ext cx="46875" cy="52675"/>
            </a:xfrm>
            <a:custGeom>
              <a:avLst/>
              <a:gdLst/>
              <a:ahLst/>
              <a:cxnLst/>
              <a:rect l="l" t="t" r="r" b="b"/>
              <a:pathLst>
                <a:path w="1875" h="2107" extrusionOk="0">
                  <a:moveTo>
                    <a:pt x="1729" y="0"/>
                  </a:moveTo>
                  <a:cubicBezTo>
                    <a:pt x="1704" y="0"/>
                    <a:pt x="1679" y="13"/>
                    <a:pt x="1663" y="45"/>
                  </a:cubicBezTo>
                  <a:cubicBezTo>
                    <a:pt x="1511" y="288"/>
                    <a:pt x="1299" y="501"/>
                    <a:pt x="1116" y="684"/>
                  </a:cubicBezTo>
                  <a:cubicBezTo>
                    <a:pt x="721" y="1079"/>
                    <a:pt x="387" y="1595"/>
                    <a:pt x="22" y="2021"/>
                  </a:cubicBezTo>
                  <a:cubicBezTo>
                    <a:pt x="0" y="2064"/>
                    <a:pt x="25" y="2107"/>
                    <a:pt x="51" y="2107"/>
                  </a:cubicBezTo>
                  <a:cubicBezTo>
                    <a:pt x="62" y="2107"/>
                    <a:pt x="74" y="2100"/>
                    <a:pt x="83" y="2082"/>
                  </a:cubicBezTo>
                  <a:cubicBezTo>
                    <a:pt x="478" y="1656"/>
                    <a:pt x="843" y="1231"/>
                    <a:pt x="1238" y="805"/>
                  </a:cubicBezTo>
                  <a:cubicBezTo>
                    <a:pt x="1420" y="592"/>
                    <a:pt x="1572" y="349"/>
                    <a:pt x="1785" y="167"/>
                  </a:cubicBezTo>
                  <a:cubicBezTo>
                    <a:pt x="1874" y="100"/>
                    <a:pt x="1799" y="0"/>
                    <a:pt x="1729" y="0"/>
                  </a:cubicBezTo>
                  <a:close/>
                </a:path>
              </a:pathLst>
            </a:custGeom>
            <a:solidFill>
              <a:srgbClr val="635BA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3" name="Google Shape;2183;p64"/>
            <p:cNvSpPr/>
            <p:nvPr/>
          </p:nvSpPr>
          <p:spPr>
            <a:xfrm>
              <a:off x="-5039950" y="13649675"/>
              <a:ext cx="47050" cy="52400"/>
            </a:xfrm>
            <a:custGeom>
              <a:avLst/>
              <a:gdLst/>
              <a:ahLst/>
              <a:cxnLst/>
              <a:rect l="l" t="t" r="r" b="b"/>
              <a:pathLst>
                <a:path w="1882" h="2096" extrusionOk="0">
                  <a:moveTo>
                    <a:pt x="1757" y="0"/>
                  </a:moveTo>
                  <a:cubicBezTo>
                    <a:pt x="1727" y="0"/>
                    <a:pt x="1694" y="15"/>
                    <a:pt x="1666" y="51"/>
                  </a:cubicBezTo>
                  <a:cubicBezTo>
                    <a:pt x="1545" y="264"/>
                    <a:pt x="1332" y="477"/>
                    <a:pt x="1119" y="690"/>
                  </a:cubicBezTo>
                  <a:cubicBezTo>
                    <a:pt x="724" y="1085"/>
                    <a:pt x="390" y="1571"/>
                    <a:pt x="25" y="2027"/>
                  </a:cubicBezTo>
                  <a:cubicBezTo>
                    <a:pt x="0" y="2052"/>
                    <a:pt x="35" y="2096"/>
                    <a:pt x="66" y="2096"/>
                  </a:cubicBezTo>
                  <a:cubicBezTo>
                    <a:pt x="73" y="2096"/>
                    <a:pt x="80" y="2094"/>
                    <a:pt x="86" y="2088"/>
                  </a:cubicBezTo>
                  <a:cubicBezTo>
                    <a:pt x="481" y="1662"/>
                    <a:pt x="876" y="1237"/>
                    <a:pt x="1241" y="811"/>
                  </a:cubicBezTo>
                  <a:cubicBezTo>
                    <a:pt x="1423" y="568"/>
                    <a:pt x="1575" y="325"/>
                    <a:pt x="1818" y="142"/>
                  </a:cubicBezTo>
                  <a:cubicBezTo>
                    <a:pt x="1882" y="79"/>
                    <a:pt x="1827" y="0"/>
                    <a:pt x="1757" y="0"/>
                  </a:cubicBezTo>
                  <a:close/>
                </a:path>
              </a:pathLst>
            </a:custGeom>
            <a:solidFill>
              <a:srgbClr val="635BA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4" name="Google Shape;2184;p64"/>
            <p:cNvSpPr/>
            <p:nvPr/>
          </p:nvSpPr>
          <p:spPr>
            <a:xfrm>
              <a:off x="-4959325" y="13725800"/>
              <a:ext cx="46300" cy="52700"/>
            </a:xfrm>
            <a:custGeom>
              <a:avLst/>
              <a:gdLst/>
              <a:ahLst/>
              <a:cxnLst/>
              <a:rect l="l" t="t" r="r" b="b"/>
              <a:pathLst>
                <a:path w="1852" h="2108" extrusionOk="0">
                  <a:moveTo>
                    <a:pt x="1725" y="1"/>
                  </a:moveTo>
                  <a:cubicBezTo>
                    <a:pt x="1702" y="1"/>
                    <a:pt x="1679" y="14"/>
                    <a:pt x="1663" y="46"/>
                  </a:cubicBezTo>
                  <a:cubicBezTo>
                    <a:pt x="1511" y="289"/>
                    <a:pt x="1298" y="502"/>
                    <a:pt x="1116" y="684"/>
                  </a:cubicBezTo>
                  <a:cubicBezTo>
                    <a:pt x="721" y="1079"/>
                    <a:pt x="356" y="1596"/>
                    <a:pt x="22" y="2022"/>
                  </a:cubicBezTo>
                  <a:cubicBezTo>
                    <a:pt x="0" y="2065"/>
                    <a:pt x="24" y="2108"/>
                    <a:pt x="51" y="2108"/>
                  </a:cubicBezTo>
                  <a:cubicBezTo>
                    <a:pt x="62" y="2108"/>
                    <a:pt x="74" y="2100"/>
                    <a:pt x="83" y="2082"/>
                  </a:cubicBezTo>
                  <a:cubicBezTo>
                    <a:pt x="478" y="1657"/>
                    <a:pt x="842" y="1231"/>
                    <a:pt x="1238" y="806"/>
                  </a:cubicBezTo>
                  <a:cubicBezTo>
                    <a:pt x="1420" y="593"/>
                    <a:pt x="1572" y="350"/>
                    <a:pt x="1785" y="167"/>
                  </a:cubicBezTo>
                  <a:cubicBezTo>
                    <a:pt x="1852" y="100"/>
                    <a:pt x="1787" y="1"/>
                    <a:pt x="1725" y="1"/>
                  </a:cubicBezTo>
                  <a:close/>
                </a:path>
              </a:pathLst>
            </a:custGeom>
            <a:solidFill>
              <a:srgbClr val="635BA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5" name="Google Shape;2185;p64"/>
            <p:cNvSpPr/>
            <p:nvPr/>
          </p:nvSpPr>
          <p:spPr>
            <a:xfrm>
              <a:off x="-4866700" y="13806325"/>
              <a:ext cx="47125" cy="52300"/>
            </a:xfrm>
            <a:custGeom>
              <a:avLst/>
              <a:gdLst/>
              <a:ahLst/>
              <a:cxnLst/>
              <a:rect l="l" t="t" r="r" b="b"/>
              <a:pathLst>
                <a:path w="1885" h="2092" extrusionOk="0">
                  <a:moveTo>
                    <a:pt x="1735" y="1"/>
                  </a:moveTo>
                  <a:cubicBezTo>
                    <a:pt x="1708" y="1"/>
                    <a:pt x="1683" y="14"/>
                    <a:pt x="1666" y="47"/>
                  </a:cubicBezTo>
                  <a:cubicBezTo>
                    <a:pt x="1514" y="290"/>
                    <a:pt x="1332" y="503"/>
                    <a:pt x="1119" y="685"/>
                  </a:cubicBezTo>
                  <a:cubicBezTo>
                    <a:pt x="724" y="1080"/>
                    <a:pt x="390" y="1567"/>
                    <a:pt x="25" y="2022"/>
                  </a:cubicBezTo>
                  <a:cubicBezTo>
                    <a:pt x="0" y="2047"/>
                    <a:pt x="36" y="2092"/>
                    <a:pt x="66" y="2092"/>
                  </a:cubicBezTo>
                  <a:cubicBezTo>
                    <a:pt x="73" y="2092"/>
                    <a:pt x="80" y="2089"/>
                    <a:pt x="86" y="2083"/>
                  </a:cubicBezTo>
                  <a:cubicBezTo>
                    <a:pt x="481" y="1658"/>
                    <a:pt x="876" y="1232"/>
                    <a:pt x="1241" y="807"/>
                  </a:cubicBezTo>
                  <a:cubicBezTo>
                    <a:pt x="1423" y="594"/>
                    <a:pt x="1575" y="320"/>
                    <a:pt x="1818" y="138"/>
                  </a:cubicBezTo>
                  <a:cubicBezTo>
                    <a:pt x="1885" y="94"/>
                    <a:pt x="1806" y="1"/>
                    <a:pt x="1735" y="1"/>
                  </a:cubicBezTo>
                  <a:close/>
                </a:path>
              </a:pathLst>
            </a:custGeom>
            <a:solidFill>
              <a:srgbClr val="635BA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186" name="Google Shape;2186;p64">
            <a:hlinkClick r:id="rId5" action="ppaction://hlinksldjump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8271100" y="4584717"/>
            <a:ext cx="319350" cy="31935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 idx="2"/>
          </p:nvPr>
        </p:nvSpPr>
        <p:spPr>
          <a:xfrm>
            <a:off x="1618897" y="2479632"/>
            <a:ext cx="5963400" cy="538200"/>
          </a:xfrm>
        </p:spPr>
        <p:txBody>
          <a:bodyPr/>
          <a:lstStyle/>
          <a:p>
            <a:pPr algn="just"/>
            <a:r>
              <a:rPr lang="en-US" sz="2800" dirty="0" err="1">
                <a:latin typeface="+mj-lt"/>
              </a:rPr>
              <a:t>Phụ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nữ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có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vai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trò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rất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quan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trọng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trong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xã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hội</a:t>
            </a:r>
            <a:r>
              <a:rPr lang="en-US" sz="2800" dirty="0">
                <a:latin typeface="+mj-lt"/>
              </a:rPr>
              <a:t>. </a:t>
            </a:r>
            <a:r>
              <a:rPr lang="en-US" sz="2800" dirty="0" err="1">
                <a:latin typeface="+mj-lt"/>
              </a:rPr>
              <a:t>Phụ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nữ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làm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được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tất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cả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mọi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việc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mà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nam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giới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làm</a:t>
            </a:r>
            <a:r>
              <a:rPr lang="en-US" sz="2800" dirty="0">
                <a:latin typeface="+mj-lt"/>
              </a:rPr>
              <a:t>, </a:t>
            </a:r>
            <a:r>
              <a:rPr lang="en-US" sz="2800" dirty="0" err="1">
                <a:latin typeface="+mj-lt"/>
              </a:rPr>
              <a:t>đáp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ứng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được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nhu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cầu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lao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động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trong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xã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hội</a:t>
            </a:r>
            <a:r>
              <a:rPr lang="en-US" sz="2800" dirty="0">
                <a:latin typeface="+mj-lt"/>
              </a:rPr>
              <a:t>.</a:t>
            </a:r>
          </a:p>
        </p:txBody>
      </p:sp>
      <p:sp>
        <p:nvSpPr>
          <p:cNvPr id="31" name="Google Shape;2162;p64"/>
          <p:cNvSpPr txBox="1">
            <a:spLocks/>
          </p:cNvSpPr>
          <p:nvPr/>
        </p:nvSpPr>
        <p:spPr>
          <a:xfrm>
            <a:off x="743797" y="625663"/>
            <a:ext cx="7713600" cy="5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atrick Hand"/>
              <a:buAutoNum type="arabicPeriod"/>
              <a:defRPr sz="4000" b="1" i="0" u="none" strike="noStrike" cap="none">
                <a:solidFill>
                  <a:schemeClr val="dk1"/>
                </a:solidFill>
                <a:latin typeface="Patrick Hand"/>
                <a:ea typeface="Patrick Hand"/>
                <a:cs typeface="Patrick Hand"/>
                <a:sym typeface="Patrick Hand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AutoNum type="alphaLcPeriod"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AutoNum type="romanLcPeriod"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AutoNum type="arabicPeriod"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AutoNum type="alphaLcPeriod"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AutoNum type="romanLcPeriod"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AutoNum type="arabicPeriod"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AutoNum type="alphaLcPeriod"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rial"/>
              <a:buAutoNum type="romanLcPeriod"/>
              <a:defRPr sz="4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Font typeface="Patrick Hand"/>
              <a:buNone/>
            </a:pPr>
            <a:r>
              <a:rPr lang="en-US" sz="3200" dirty="0" err="1"/>
              <a:t>Em</a:t>
            </a:r>
            <a:r>
              <a:rPr lang="en-US" sz="3200" dirty="0"/>
              <a:t> </a:t>
            </a:r>
            <a:r>
              <a:rPr lang="en-US" sz="3200" dirty="0" err="1"/>
              <a:t>có</a:t>
            </a:r>
            <a:r>
              <a:rPr lang="en-US" sz="3200" dirty="0"/>
              <a:t> </a:t>
            </a:r>
            <a:r>
              <a:rPr lang="en-US" sz="3200" dirty="0" err="1"/>
              <a:t>nhận</a:t>
            </a:r>
            <a:r>
              <a:rPr lang="en-US" sz="3200" dirty="0"/>
              <a:t> </a:t>
            </a:r>
            <a:r>
              <a:rPr lang="en-US" sz="3200" dirty="0" err="1"/>
              <a:t>xét</a:t>
            </a:r>
            <a:r>
              <a:rPr lang="en-US" sz="3200" dirty="0"/>
              <a:t> </a:t>
            </a:r>
            <a:r>
              <a:rPr lang="en-US" sz="3200" dirty="0" err="1"/>
              <a:t>gì</a:t>
            </a:r>
            <a:r>
              <a:rPr lang="en-US" sz="3200" dirty="0"/>
              <a:t> </a:t>
            </a:r>
            <a:r>
              <a:rPr lang="en-US" sz="3200" dirty="0" err="1"/>
              <a:t>về</a:t>
            </a:r>
            <a:r>
              <a:rPr lang="en-US" sz="3200" dirty="0"/>
              <a:t> </a:t>
            </a:r>
            <a:r>
              <a:rPr lang="en-US" sz="3200" dirty="0" err="1"/>
              <a:t>vai</a:t>
            </a:r>
            <a:r>
              <a:rPr lang="en-US" sz="3200" dirty="0"/>
              <a:t> </a:t>
            </a:r>
            <a:r>
              <a:rPr lang="en-US" sz="3200" dirty="0" err="1"/>
              <a:t>trò</a:t>
            </a:r>
            <a:r>
              <a:rPr lang="en-US" sz="3200" dirty="0"/>
              <a:t> </a:t>
            </a:r>
            <a:r>
              <a:rPr lang="en-US" sz="3200" dirty="0" err="1"/>
              <a:t>của</a:t>
            </a:r>
            <a:r>
              <a:rPr lang="en-US" sz="3200" dirty="0"/>
              <a:t> </a:t>
            </a:r>
            <a:r>
              <a:rPr lang="en-US" sz="3200" dirty="0" err="1"/>
              <a:t>nữ</a:t>
            </a:r>
            <a:r>
              <a:rPr lang="en-US" sz="3200" dirty="0"/>
              <a:t>?</a:t>
            </a:r>
            <a:endParaRPr lang="vi-VN" sz="3200" dirty="0"/>
          </a:p>
        </p:txBody>
      </p:sp>
      <p:grpSp>
        <p:nvGrpSpPr>
          <p:cNvPr id="32" name="Google Shape;4116;p81"/>
          <p:cNvGrpSpPr/>
          <p:nvPr/>
        </p:nvGrpSpPr>
        <p:grpSpPr>
          <a:xfrm>
            <a:off x="171042" y="3460270"/>
            <a:ext cx="773390" cy="1379716"/>
            <a:chOff x="4589931" y="1573156"/>
            <a:chExt cx="1033529" cy="1843800"/>
          </a:xfrm>
        </p:grpSpPr>
        <p:sp>
          <p:nvSpPr>
            <p:cNvPr id="33" name="Google Shape;4117;p81"/>
            <p:cNvSpPr/>
            <p:nvPr/>
          </p:nvSpPr>
          <p:spPr>
            <a:xfrm>
              <a:off x="5143731" y="2659091"/>
              <a:ext cx="282291" cy="575031"/>
            </a:xfrm>
            <a:custGeom>
              <a:avLst/>
              <a:gdLst/>
              <a:ahLst/>
              <a:cxnLst/>
              <a:rect l="l" t="t" r="r" b="b"/>
              <a:pathLst>
                <a:path w="13588" h="27679" extrusionOk="0">
                  <a:moveTo>
                    <a:pt x="3954" y="1"/>
                  </a:moveTo>
                  <a:cubicBezTo>
                    <a:pt x="2816" y="1"/>
                    <a:pt x="1570" y="736"/>
                    <a:pt x="548" y="3149"/>
                  </a:cubicBezTo>
                  <a:cubicBezTo>
                    <a:pt x="153" y="4122"/>
                    <a:pt x="1" y="5307"/>
                    <a:pt x="92" y="6644"/>
                  </a:cubicBezTo>
                  <a:cubicBezTo>
                    <a:pt x="736" y="6936"/>
                    <a:pt x="1907" y="7397"/>
                    <a:pt x="3157" y="7397"/>
                  </a:cubicBezTo>
                  <a:cubicBezTo>
                    <a:pt x="3734" y="7397"/>
                    <a:pt x="4328" y="7299"/>
                    <a:pt x="4894" y="7040"/>
                  </a:cubicBezTo>
                  <a:cubicBezTo>
                    <a:pt x="5229" y="9654"/>
                    <a:pt x="5168" y="20687"/>
                    <a:pt x="12432" y="27678"/>
                  </a:cubicBezTo>
                  <a:cubicBezTo>
                    <a:pt x="12736" y="27496"/>
                    <a:pt x="13101" y="27405"/>
                    <a:pt x="13496" y="27374"/>
                  </a:cubicBezTo>
                  <a:cubicBezTo>
                    <a:pt x="13496" y="27344"/>
                    <a:pt x="13496" y="27313"/>
                    <a:pt x="13496" y="27253"/>
                  </a:cubicBezTo>
                  <a:cubicBezTo>
                    <a:pt x="13588" y="24669"/>
                    <a:pt x="8785" y="18559"/>
                    <a:pt x="8603" y="13423"/>
                  </a:cubicBezTo>
                  <a:cubicBezTo>
                    <a:pt x="8390" y="8255"/>
                    <a:pt x="7235" y="1781"/>
                    <a:pt x="7235" y="1781"/>
                  </a:cubicBezTo>
                  <a:cubicBezTo>
                    <a:pt x="7235" y="1781"/>
                    <a:pt x="5725" y="1"/>
                    <a:pt x="3954" y="1"/>
                  </a:cubicBezTo>
                  <a:close/>
                </a:path>
              </a:pathLst>
            </a:custGeom>
            <a:solidFill>
              <a:srgbClr val="FFA78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4118;p81"/>
            <p:cNvSpPr/>
            <p:nvPr/>
          </p:nvSpPr>
          <p:spPr>
            <a:xfrm>
              <a:off x="5147830" y="2794911"/>
              <a:ext cx="256405" cy="543703"/>
            </a:xfrm>
            <a:custGeom>
              <a:avLst/>
              <a:gdLst/>
              <a:ahLst/>
              <a:cxnLst/>
              <a:rect l="l" t="t" r="r" b="b"/>
              <a:pathLst>
                <a:path w="12342" h="26171" extrusionOk="0">
                  <a:moveTo>
                    <a:pt x="1" y="0"/>
                  </a:moveTo>
                  <a:cubicBezTo>
                    <a:pt x="396" y="6991"/>
                    <a:pt x="6718" y="17691"/>
                    <a:pt x="8390" y="19849"/>
                  </a:cubicBezTo>
                  <a:cubicBezTo>
                    <a:pt x="9819" y="21642"/>
                    <a:pt x="7691" y="23739"/>
                    <a:pt x="6505" y="25654"/>
                  </a:cubicBezTo>
                  <a:cubicBezTo>
                    <a:pt x="6627" y="25806"/>
                    <a:pt x="6779" y="25928"/>
                    <a:pt x="6931" y="26019"/>
                  </a:cubicBezTo>
                  <a:cubicBezTo>
                    <a:pt x="7166" y="26123"/>
                    <a:pt x="7415" y="26170"/>
                    <a:pt x="7667" y="26170"/>
                  </a:cubicBezTo>
                  <a:cubicBezTo>
                    <a:pt x="8298" y="26170"/>
                    <a:pt x="8946" y="25876"/>
                    <a:pt x="9423" y="25442"/>
                  </a:cubicBezTo>
                  <a:cubicBezTo>
                    <a:pt x="10092" y="24834"/>
                    <a:pt x="10457" y="23983"/>
                    <a:pt x="10822" y="23162"/>
                  </a:cubicBezTo>
                  <a:cubicBezTo>
                    <a:pt x="11126" y="22463"/>
                    <a:pt x="11430" y="21733"/>
                    <a:pt x="12038" y="21247"/>
                  </a:cubicBezTo>
                  <a:cubicBezTo>
                    <a:pt x="12129" y="21186"/>
                    <a:pt x="12220" y="21095"/>
                    <a:pt x="12341" y="21034"/>
                  </a:cubicBezTo>
                  <a:cubicBezTo>
                    <a:pt x="5077" y="14043"/>
                    <a:pt x="5138" y="3010"/>
                    <a:pt x="4803" y="396"/>
                  </a:cubicBezTo>
                  <a:cubicBezTo>
                    <a:pt x="4237" y="655"/>
                    <a:pt x="3643" y="753"/>
                    <a:pt x="3066" y="753"/>
                  </a:cubicBezTo>
                  <a:cubicBezTo>
                    <a:pt x="1816" y="753"/>
                    <a:pt x="645" y="292"/>
                    <a:pt x="1" y="0"/>
                  </a:cubicBezTo>
                  <a:close/>
                </a:path>
              </a:pathLst>
            </a:custGeom>
            <a:solidFill>
              <a:srgbClr val="FFB8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4119;p81"/>
            <p:cNvSpPr/>
            <p:nvPr/>
          </p:nvSpPr>
          <p:spPr>
            <a:xfrm>
              <a:off x="4906293" y="2734047"/>
              <a:ext cx="337864" cy="620051"/>
            </a:xfrm>
            <a:custGeom>
              <a:avLst/>
              <a:gdLst/>
              <a:ahLst/>
              <a:cxnLst/>
              <a:rect l="l" t="t" r="r" b="b"/>
              <a:pathLst>
                <a:path w="16263" h="29846" extrusionOk="0">
                  <a:moveTo>
                    <a:pt x="4484" y="1"/>
                  </a:moveTo>
                  <a:cubicBezTo>
                    <a:pt x="2384" y="1"/>
                    <a:pt x="244" y="240"/>
                    <a:pt x="183" y="240"/>
                  </a:cubicBezTo>
                  <a:cubicBezTo>
                    <a:pt x="1" y="270"/>
                    <a:pt x="1" y="1030"/>
                    <a:pt x="62" y="1973"/>
                  </a:cubicBezTo>
                  <a:cubicBezTo>
                    <a:pt x="1277" y="2702"/>
                    <a:pt x="4165" y="4222"/>
                    <a:pt x="6809" y="4435"/>
                  </a:cubicBezTo>
                  <a:cubicBezTo>
                    <a:pt x="6718" y="10179"/>
                    <a:pt x="3466" y="25955"/>
                    <a:pt x="16263" y="29845"/>
                  </a:cubicBezTo>
                  <a:cubicBezTo>
                    <a:pt x="16263" y="29663"/>
                    <a:pt x="16232" y="29481"/>
                    <a:pt x="16141" y="29298"/>
                  </a:cubicBezTo>
                  <a:cubicBezTo>
                    <a:pt x="15746" y="28326"/>
                    <a:pt x="14712" y="27900"/>
                    <a:pt x="13800" y="27474"/>
                  </a:cubicBezTo>
                  <a:cubicBezTo>
                    <a:pt x="12007" y="26623"/>
                    <a:pt x="10791" y="25256"/>
                    <a:pt x="10062" y="23401"/>
                  </a:cubicBezTo>
                  <a:cubicBezTo>
                    <a:pt x="8329" y="18933"/>
                    <a:pt x="8208" y="3219"/>
                    <a:pt x="8542" y="1243"/>
                  </a:cubicBezTo>
                  <a:cubicBezTo>
                    <a:pt x="8711" y="248"/>
                    <a:pt x="6618" y="1"/>
                    <a:pt x="4484" y="1"/>
                  </a:cubicBezTo>
                  <a:close/>
                </a:path>
              </a:pathLst>
            </a:custGeom>
            <a:solidFill>
              <a:srgbClr val="FFA78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4120;p81"/>
            <p:cNvSpPr/>
            <p:nvPr/>
          </p:nvSpPr>
          <p:spPr>
            <a:xfrm>
              <a:off x="4909769" y="2772807"/>
              <a:ext cx="336597" cy="600543"/>
            </a:xfrm>
            <a:custGeom>
              <a:avLst/>
              <a:gdLst/>
              <a:ahLst/>
              <a:cxnLst/>
              <a:rect l="l" t="t" r="r" b="b"/>
              <a:pathLst>
                <a:path w="16202" h="28907" extrusionOk="0">
                  <a:moveTo>
                    <a:pt x="1" y="1"/>
                  </a:moveTo>
                  <a:cubicBezTo>
                    <a:pt x="92" y="1642"/>
                    <a:pt x="426" y="3952"/>
                    <a:pt x="487" y="4286"/>
                  </a:cubicBezTo>
                  <a:cubicBezTo>
                    <a:pt x="943" y="6384"/>
                    <a:pt x="1703" y="8390"/>
                    <a:pt x="2463" y="10396"/>
                  </a:cubicBezTo>
                  <a:cubicBezTo>
                    <a:pt x="3192" y="12341"/>
                    <a:pt x="3101" y="14621"/>
                    <a:pt x="3435" y="16657"/>
                  </a:cubicBezTo>
                  <a:cubicBezTo>
                    <a:pt x="3739" y="18420"/>
                    <a:pt x="4104" y="23162"/>
                    <a:pt x="5320" y="25989"/>
                  </a:cubicBezTo>
                  <a:cubicBezTo>
                    <a:pt x="5897" y="25989"/>
                    <a:pt x="6475" y="26110"/>
                    <a:pt x="6992" y="26323"/>
                  </a:cubicBezTo>
                  <a:cubicBezTo>
                    <a:pt x="7904" y="26688"/>
                    <a:pt x="8755" y="27235"/>
                    <a:pt x="9636" y="27691"/>
                  </a:cubicBezTo>
                  <a:cubicBezTo>
                    <a:pt x="10761" y="28238"/>
                    <a:pt x="11946" y="28633"/>
                    <a:pt x="13162" y="28816"/>
                  </a:cubicBezTo>
                  <a:cubicBezTo>
                    <a:pt x="13435" y="28858"/>
                    <a:pt x="13854" y="28907"/>
                    <a:pt x="14294" y="28907"/>
                  </a:cubicBezTo>
                  <a:cubicBezTo>
                    <a:pt x="15125" y="28907"/>
                    <a:pt x="16032" y="28731"/>
                    <a:pt x="16171" y="27995"/>
                  </a:cubicBezTo>
                  <a:cubicBezTo>
                    <a:pt x="16202" y="27965"/>
                    <a:pt x="16202" y="27934"/>
                    <a:pt x="16202" y="27873"/>
                  </a:cubicBezTo>
                  <a:cubicBezTo>
                    <a:pt x="3405" y="23983"/>
                    <a:pt x="6657" y="8207"/>
                    <a:pt x="6748" y="2463"/>
                  </a:cubicBezTo>
                  <a:cubicBezTo>
                    <a:pt x="4104" y="2250"/>
                    <a:pt x="1216" y="730"/>
                    <a:pt x="1" y="1"/>
                  </a:cubicBezTo>
                  <a:close/>
                </a:path>
              </a:pathLst>
            </a:custGeom>
            <a:solidFill>
              <a:srgbClr val="FFB8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4121;p81"/>
            <p:cNvSpPr/>
            <p:nvPr/>
          </p:nvSpPr>
          <p:spPr>
            <a:xfrm>
              <a:off x="5018063" y="3312707"/>
              <a:ext cx="232410" cy="104249"/>
            </a:xfrm>
            <a:custGeom>
              <a:avLst/>
              <a:gdLst/>
              <a:ahLst/>
              <a:cxnLst/>
              <a:rect l="l" t="t" r="r" b="b"/>
              <a:pathLst>
                <a:path w="11187" h="5018" extrusionOk="0">
                  <a:moveTo>
                    <a:pt x="1" y="1"/>
                  </a:moveTo>
                  <a:cubicBezTo>
                    <a:pt x="457" y="1034"/>
                    <a:pt x="1034" y="1794"/>
                    <a:pt x="1764" y="2098"/>
                  </a:cubicBezTo>
                  <a:cubicBezTo>
                    <a:pt x="4499" y="3132"/>
                    <a:pt x="5168" y="4894"/>
                    <a:pt x="8329" y="5016"/>
                  </a:cubicBezTo>
                  <a:cubicBezTo>
                    <a:pt x="8357" y="5017"/>
                    <a:pt x="8385" y="5018"/>
                    <a:pt x="8413" y="5018"/>
                  </a:cubicBezTo>
                  <a:cubicBezTo>
                    <a:pt x="9266" y="5018"/>
                    <a:pt x="10110" y="4569"/>
                    <a:pt x="10639" y="3922"/>
                  </a:cubicBezTo>
                  <a:cubicBezTo>
                    <a:pt x="10913" y="3587"/>
                    <a:pt x="11095" y="3162"/>
                    <a:pt x="11156" y="2736"/>
                  </a:cubicBezTo>
                  <a:cubicBezTo>
                    <a:pt x="11187" y="2372"/>
                    <a:pt x="11156" y="1703"/>
                    <a:pt x="10852" y="1460"/>
                  </a:cubicBezTo>
                  <a:cubicBezTo>
                    <a:pt x="10700" y="1642"/>
                    <a:pt x="10700" y="1916"/>
                    <a:pt x="10579" y="2098"/>
                  </a:cubicBezTo>
                  <a:cubicBezTo>
                    <a:pt x="10457" y="2280"/>
                    <a:pt x="10214" y="2402"/>
                    <a:pt x="10001" y="2463"/>
                  </a:cubicBezTo>
                  <a:cubicBezTo>
                    <a:pt x="9400" y="2681"/>
                    <a:pt x="8725" y="2802"/>
                    <a:pt x="8065" y="2802"/>
                  </a:cubicBezTo>
                  <a:cubicBezTo>
                    <a:pt x="7991" y="2802"/>
                    <a:pt x="7917" y="2800"/>
                    <a:pt x="7843" y="2797"/>
                  </a:cubicBezTo>
                  <a:cubicBezTo>
                    <a:pt x="7600" y="2767"/>
                    <a:pt x="7387" y="2736"/>
                    <a:pt x="7113" y="2676"/>
                  </a:cubicBezTo>
                  <a:cubicBezTo>
                    <a:pt x="6171" y="2493"/>
                    <a:pt x="5199" y="2159"/>
                    <a:pt x="4317" y="1703"/>
                  </a:cubicBezTo>
                  <a:cubicBezTo>
                    <a:pt x="3436" y="1247"/>
                    <a:pt x="2615" y="700"/>
                    <a:pt x="1673" y="335"/>
                  </a:cubicBezTo>
                  <a:cubicBezTo>
                    <a:pt x="1156" y="122"/>
                    <a:pt x="578" y="1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4122;p81"/>
            <p:cNvSpPr/>
            <p:nvPr/>
          </p:nvSpPr>
          <p:spPr>
            <a:xfrm>
              <a:off x="5263083" y="3226200"/>
              <a:ext cx="160404" cy="161339"/>
            </a:xfrm>
            <a:custGeom>
              <a:avLst/>
              <a:gdLst/>
              <a:ahLst/>
              <a:cxnLst/>
              <a:rect l="l" t="t" r="r" b="b"/>
              <a:pathLst>
                <a:path w="7721" h="7766" extrusionOk="0">
                  <a:moveTo>
                    <a:pt x="7721" y="1"/>
                  </a:moveTo>
                  <a:cubicBezTo>
                    <a:pt x="7235" y="1"/>
                    <a:pt x="6748" y="183"/>
                    <a:pt x="6384" y="487"/>
                  </a:cubicBezTo>
                  <a:cubicBezTo>
                    <a:pt x="5776" y="973"/>
                    <a:pt x="5472" y="1703"/>
                    <a:pt x="5168" y="2371"/>
                  </a:cubicBezTo>
                  <a:cubicBezTo>
                    <a:pt x="4803" y="3223"/>
                    <a:pt x="4438" y="4043"/>
                    <a:pt x="3769" y="4682"/>
                  </a:cubicBezTo>
                  <a:cubicBezTo>
                    <a:pt x="3301" y="5108"/>
                    <a:pt x="2667" y="5400"/>
                    <a:pt x="2048" y="5400"/>
                  </a:cubicBezTo>
                  <a:cubicBezTo>
                    <a:pt x="1784" y="5400"/>
                    <a:pt x="1522" y="5347"/>
                    <a:pt x="1277" y="5229"/>
                  </a:cubicBezTo>
                  <a:cubicBezTo>
                    <a:pt x="1125" y="5168"/>
                    <a:pt x="973" y="5046"/>
                    <a:pt x="851" y="4894"/>
                  </a:cubicBezTo>
                  <a:cubicBezTo>
                    <a:pt x="365" y="5685"/>
                    <a:pt x="0" y="6414"/>
                    <a:pt x="122" y="7113"/>
                  </a:cubicBezTo>
                  <a:cubicBezTo>
                    <a:pt x="654" y="7568"/>
                    <a:pt x="1205" y="7765"/>
                    <a:pt x="1755" y="7765"/>
                  </a:cubicBezTo>
                  <a:cubicBezTo>
                    <a:pt x="4663" y="7765"/>
                    <a:pt x="7568" y="2250"/>
                    <a:pt x="772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4123;p81"/>
            <p:cNvSpPr/>
            <p:nvPr/>
          </p:nvSpPr>
          <p:spPr>
            <a:xfrm>
              <a:off x="4853899" y="2493695"/>
              <a:ext cx="375093" cy="301528"/>
            </a:xfrm>
            <a:custGeom>
              <a:avLst/>
              <a:gdLst/>
              <a:ahLst/>
              <a:cxnLst/>
              <a:rect l="l" t="t" r="r" b="b"/>
              <a:pathLst>
                <a:path w="18055" h="14514" extrusionOk="0">
                  <a:moveTo>
                    <a:pt x="4590" y="1"/>
                  </a:moveTo>
                  <a:cubicBezTo>
                    <a:pt x="4590" y="1"/>
                    <a:pt x="0" y="4256"/>
                    <a:pt x="426" y="10761"/>
                  </a:cubicBezTo>
                  <a:cubicBezTo>
                    <a:pt x="3730" y="13563"/>
                    <a:pt x="7110" y="14136"/>
                    <a:pt x="9321" y="14136"/>
                  </a:cubicBezTo>
                  <a:cubicBezTo>
                    <a:pt x="10852" y="14136"/>
                    <a:pt x="11824" y="13861"/>
                    <a:pt x="11824" y="13861"/>
                  </a:cubicBezTo>
                  <a:cubicBezTo>
                    <a:pt x="11824" y="13861"/>
                    <a:pt x="13307" y="14513"/>
                    <a:pt x="15288" y="14513"/>
                  </a:cubicBezTo>
                  <a:cubicBezTo>
                    <a:pt x="16144" y="14513"/>
                    <a:pt x="17093" y="14392"/>
                    <a:pt x="18055" y="14043"/>
                  </a:cubicBezTo>
                  <a:cubicBezTo>
                    <a:pt x="16900" y="9211"/>
                    <a:pt x="14985" y="4530"/>
                    <a:pt x="12493" y="214"/>
                  </a:cubicBezTo>
                  <a:lnTo>
                    <a:pt x="4590" y="1"/>
                  </a:lnTo>
                  <a:close/>
                </a:path>
              </a:pathLst>
            </a:custGeom>
            <a:solidFill>
              <a:srgbClr val="F59F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4124;p81"/>
            <p:cNvSpPr/>
            <p:nvPr/>
          </p:nvSpPr>
          <p:spPr>
            <a:xfrm>
              <a:off x="5113420" y="2498120"/>
              <a:ext cx="191982" cy="287339"/>
            </a:xfrm>
            <a:custGeom>
              <a:avLst/>
              <a:gdLst/>
              <a:ahLst/>
              <a:cxnLst/>
              <a:rect l="l" t="t" r="r" b="b"/>
              <a:pathLst>
                <a:path w="9241" h="13831" extrusionOk="0">
                  <a:moveTo>
                    <a:pt x="1" y="1"/>
                  </a:moveTo>
                  <a:cubicBezTo>
                    <a:pt x="2493" y="4317"/>
                    <a:pt x="4378" y="8967"/>
                    <a:pt x="5563" y="13830"/>
                  </a:cubicBezTo>
                  <a:cubicBezTo>
                    <a:pt x="6840" y="13375"/>
                    <a:pt x="8116" y="12554"/>
                    <a:pt x="9241" y="11125"/>
                  </a:cubicBezTo>
                  <a:cubicBezTo>
                    <a:pt x="8268" y="6748"/>
                    <a:pt x="6141" y="152"/>
                    <a:pt x="6141" y="152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F491B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4125;p81"/>
            <p:cNvSpPr/>
            <p:nvPr/>
          </p:nvSpPr>
          <p:spPr>
            <a:xfrm>
              <a:off x="5083753" y="2646834"/>
              <a:ext cx="67581" cy="141457"/>
            </a:xfrm>
            <a:custGeom>
              <a:avLst/>
              <a:gdLst/>
              <a:ahLst/>
              <a:cxnLst/>
              <a:rect l="l" t="t" r="r" b="b"/>
              <a:pathLst>
                <a:path w="3253" h="6809" extrusionOk="0">
                  <a:moveTo>
                    <a:pt x="3252" y="0"/>
                  </a:moveTo>
                  <a:lnTo>
                    <a:pt x="0" y="1125"/>
                  </a:lnTo>
                  <a:lnTo>
                    <a:pt x="1277" y="2554"/>
                  </a:lnTo>
                  <a:lnTo>
                    <a:pt x="760" y="6596"/>
                  </a:lnTo>
                  <a:lnTo>
                    <a:pt x="1337" y="6809"/>
                  </a:lnTo>
                  <a:lnTo>
                    <a:pt x="3252" y="0"/>
                  </a:lnTo>
                  <a:close/>
                </a:path>
              </a:pathLst>
            </a:custGeom>
            <a:solidFill>
              <a:srgbClr val="F491B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4126;p81"/>
            <p:cNvSpPr/>
            <p:nvPr/>
          </p:nvSpPr>
          <p:spPr>
            <a:xfrm>
              <a:off x="4834952" y="2063534"/>
              <a:ext cx="444564" cy="528641"/>
            </a:xfrm>
            <a:custGeom>
              <a:avLst/>
              <a:gdLst/>
              <a:ahLst/>
              <a:cxnLst/>
              <a:rect l="l" t="t" r="r" b="b"/>
              <a:pathLst>
                <a:path w="21399" h="25446" extrusionOk="0">
                  <a:moveTo>
                    <a:pt x="6395" y="1"/>
                  </a:moveTo>
                  <a:cubicBezTo>
                    <a:pt x="5028" y="1"/>
                    <a:pt x="3676" y="355"/>
                    <a:pt x="2979" y="1542"/>
                  </a:cubicBezTo>
                  <a:cubicBezTo>
                    <a:pt x="1246" y="4490"/>
                    <a:pt x="0" y="12150"/>
                    <a:pt x="0" y="12150"/>
                  </a:cubicBezTo>
                  <a:lnTo>
                    <a:pt x="6018" y="13487"/>
                  </a:lnTo>
                  <a:lnTo>
                    <a:pt x="4620" y="20722"/>
                  </a:lnTo>
                  <a:cubicBezTo>
                    <a:pt x="4620" y="20722"/>
                    <a:pt x="8967" y="25159"/>
                    <a:pt x="12614" y="25433"/>
                  </a:cubicBezTo>
                  <a:cubicBezTo>
                    <a:pt x="12742" y="25441"/>
                    <a:pt x="12871" y="25446"/>
                    <a:pt x="13000" y="25446"/>
                  </a:cubicBezTo>
                  <a:cubicBezTo>
                    <a:pt x="16513" y="25446"/>
                    <a:pt x="20274" y="22363"/>
                    <a:pt x="20274" y="22363"/>
                  </a:cubicBezTo>
                  <a:cubicBezTo>
                    <a:pt x="20274" y="22363"/>
                    <a:pt x="21399" y="11816"/>
                    <a:pt x="21399" y="10083"/>
                  </a:cubicBezTo>
                  <a:cubicBezTo>
                    <a:pt x="21399" y="6253"/>
                    <a:pt x="17690" y="3244"/>
                    <a:pt x="15259" y="2302"/>
                  </a:cubicBezTo>
                  <a:cubicBezTo>
                    <a:pt x="13526" y="1664"/>
                    <a:pt x="12219" y="1360"/>
                    <a:pt x="10487" y="782"/>
                  </a:cubicBezTo>
                  <a:cubicBezTo>
                    <a:pt x="10487" y="782"/>
                    <a:pt x="8425" y="1"/>
                    <a:pt x="639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4127;p81"/>
            <p:cNvSpPr/>
            <p:nvPr/>
          </p:nvSpPr>
          <p:spPr>
            <a:xfrm>
              <a:off x="4956423" y="2247975"/>
              <a:ext cx="24785" cy="98474"/>
            </a:xfrm>
            <a:custGeom>
              <a:avLst/>
              <a:gdLst/>
              <a:ahLst/>
              <a:cxnLst/>
              <a:rect l="l" t="t" r="r" b="b"/>
              <a:pathLst>
                <a:path w="1193" h="4740" extrusionOk="0">
                  <a:moveTo>
                    <a:pt x="1027" y="1"/>
                  </a:moveTo>
                  <a:cubicBezTo>
                    <a:pt x="969" y="1"/>
                    <a:pt x="914" y="34"/>
                    <a:pt x="901" y="111"/>
                  </a:cubicBezTo>
                  <a:cubicBezTo>
                    <a:pt x="658" y="1387"/>
                    <a:pt x="384" y="2694"/>
                    <a:pt x="141" y="4001"/>
                  </a:cubicBezTo>
                  <a:cubicBezTo>
                    <a:pt x="111" y="4184"/>
                    <a:pt x="50" y="4366"/>
                    <a:pt x="20" y="4549"/>
                  </a:cubicBezTo>
                  <a:cubicBezTo>
                    <a:pt x="1" y="4661"/>
                    <a:pt x="98" y="4739"/>
                    <a:pt x="182" y="4739"/>
                  </a:cubicBezTo>
                  <a:cubicBezTo>
                    <a:pt x="234" y="4739"/>
                    <a:pt x="281" y="4709"/>
                    <a:pt x="293" y="4640"/>
                  </a:cubicBezTo>
                  <a:cubicBezTo>
                    <a:pt x="567" y="3333"/>
                    <a:pt x="810" y="2026"/>
                    <a:pt x="1083" y="749"/>
                  </a:cubicBezTo>
                  <a:cubicBezTo>
                    <a:pt x="1114" y="567"/>
                    <a:pt x="1144" y="354"/>
                    <a:pt x="1175" y="172"/>
                  </a:cubicBezTo>
                  <a:cubicBezTo>
                    <a:pt x="1192" y="66"/>
                    <a:pt x="1107" y="1"/>
                    <a:pt x="1027" y="1"/>
                  </a:cubicBezTo>
                  <a:close/>
                </a:path>
              </a:pathLst>
            </a:custGeom>
            <a:solidFill>
              <a:srgbClr val="FFC7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128;p81"/>
            <p:cNvSpPr/>
            <p:nvPr/>
          </p:nvSpPr>
          <p:spPr>
            <a:xfrm>
              <a:off x="5190454" y="2281526"/>
              <a:ext cx="11717" cy="103584"/>
            </a:xfrm>
            <a:custGeom>
              <a:avLst/>
              <a:gdLst/>
              <a:ahLst/>
              <a:cxnLst/>
              <a:rect l="l" t="t" r="r" b="b"/>
              <a:pathLst>
                <a:path w="564" h="4986" extrusionOk="0">
                  <a:moveTo>
                    <a:pt x="423" y="0"/>
                  </a:moveTo>
                  <a:cubicBezTo>
                    <a:pt x="350" y="0"/>
                    <a:pt x="274" y="46"/>
                    <a:pt x="274" y="137"/>
                  </a:cubicBezTo>
                  <a:cubicBezTo>
                    <a:pt x="214" y="1505"/>
                    <a:pt x="122" y="2873"/>
                    <a:pt x="62" y="4241"/>
                  </a:cubicBezTo>
                  <a:lnTo>
                    <a:pt x="1" y="4849"/>
                  </a:lnTo>
                  <a:cubicBezTo>
                    <a:pt x="1" y="4940"/>
                    <a:pt x="69" y="4985"/>
                    <a:pt x="141" y="4985"/>
                  </a:cubicBezTo>
                  <a:cubicBezTo>
                    <a:pt x="214" y="4985"/>
                    <a:pt x="290" y="4940"/>
                    <a:pt x="305" y="4849"/>
                  </a:cubicBezTo>
                  <a:cubicBezTo>
                    <a:pt x="366" y="3481"/>
                    <a:pt x="457" y="2083"/>
                    <a:pt x="518" y="715"/>
                  </a:cubicBezTo>
                  <a:lnTo>
                    <a:pt x="548" y="137"/>
                  </a:lnTo>
                  <a:cubicBezTo>
                    <a:pt x="563" y="46"/>
                    <a:pt x="495" y="0"/>
                    <a:pt x="423" y="0"/>
                  </a:cubicBezTo>
                  <a:close/>
                </a:path>
              </a:pathLst>
            </a:custGeom>
            <a:solidFill>
              <a:srgbClr val="FFC7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4129;p81"/>
            <p:cNvSpPr/>
            <p:nvPr/>
          </p:nvSpPr>
          <p:spPr>
            <a:xfrm>
              <a:off x="5040167" y="2089233"/>
              <a:ext cx="260186" cy="495110"/>
            </a:xfrm>
            <a:custGeom>
              <a:avLst/>
              <a:gdLst/>
              <a:ahLst/>
              <a:cxnLst/>
              <a:rect l="l" t="t" r="r" b="b"/>
              <a:pathLst>
                <a:path w="12524" h="23832" extrusionOk="0">
                  <a:moveTo>
                    <a:pt x="1" y="1"/>
                  </a:moveTo>
                  <a:lnTo>
                    <a:pt x="1" y="1"/>
                  </a:lnTo>
                  <a:cubicBezTo>
                    <a:pt x="1" y="1"/>
                    <a:pt x="1065" y="3496"/>
                    <a:pt x="4530" y="4104"/>
                  </a:cubicBezTo>
                  <a:cubicBezTo>
                    <a:pt x="6232" y="6293"/>
                    <a:pt x="5350" y="23831"/>
                    <a:pt x="5350" y="23831"/>
                  </a:cubicBezTo>
                  <a:cubicBezTo>
                    <a:pt x="5350" y="23831"/>
                    <a:pt x="9241" y="22433"/>
                    <a:pt x="10396" y="21126"/>
                  </a:cubicBezTo>
                  <a:cubicBezTo>
                    <a:pt x="10700" y="18785"/>
                    <a:pt x="11460" y="10001"/>
                    <a:pt x="11460" y="10001"/>
                  </a:cubicBezTo>
                  <a:cubicBezTo>
                    <a:pt x="11460" y="10001"/>
                    <a:pt x="12524" y="2402"/>
                    <a:pt x="2554" y="92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4130;p81"/>
            <p:cNvSpPr/>
            <p:nvPr/>
          </p:nvSpPr>
          <p:spPr>
            <a:xfrm>
              <a:off x="5348967" y="2204804"/>
              <a:ext cx="79589" cy="109256"/>
            </a:xfrm>
            <a:custGeom>
              <a:avLst/>
              <a:gdLst/>
              <a:ahLst/>
              <a:cxnLst/>
              <a:rect l="l" t="t" r="r" b="b"/>
              <a:pathLst>
                <a:path w="3831" h="5259" extrusionOk="0">
                  <a:moveTo>
                    <a:pt x="760" y="0"/>
                  </a:moveTo>
                  <a:lnTo>
                    <a:pt x="760" y="0"/>
                  </a:lnTo>
                  <a:cubicBezTo>
                    <a:pt x="0" y="2371"/>
                    <a:pt x="3830" y="5259"/>
                    <a:pt x="3830" y="5259"/>
                  </a:cubicBezTo>
                  <a:cubicBezTo>
                    <a:pt x="3739" y="3769"/>
                    <a:pt x="1824" y="548"/>
                    <a:pt x="760" y="0"/>
                  </a:cubicBezTo>
                  <a:close/>
                </a:path>
              </a:pathLst>
            </a:custGeom>
            <a:solidFill>
              <a:srgbClr val="7BCC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4131;p81"/>
            <p:cNvSpPr/>
            <p:nvPr/>
          </p:nvSpPr>
          <p:spPr>
            <a:xfrm>
              <a:off x="5170260" y="2348775"/>
              <a:ext cx="226718" cy="177876"/>
            </a:xfrm>
            <a:custGeom>
              <a:avLst/>
              <a:gdLst/>
              <a:ahLst/>
              <a:cxnLst/>
              <a:rect l="l" t="t" r="r" b="b"/>
              <a:pathLst>
                <a:path w="10913" h="8562" extrusionOk="0">
                  <a:moveTo>
                    <a:pt x="7599" y="1"/>
                  </a:moveTo>
                  <a:lnTo>
                    <a:pt x="4772" y="2371"/>
                  </a:lnTo>
                  <a:lnTo>
                    <a:pt x="4803" y="1946"/>
                  </a:lnTo>
                  <a:lnTo>
                    <a:pt x="1125" y="1612"/>
                  </a:lnTo>
                  <a:lnTo>
                    <a:pt x="1125" y="1612"/>
                  </a:lnTo>
                  <a:cubicBezTo>
                    <a:pt x="1125" y="1612"/>
                    <a:pt x="0" y="7843"/>
                    <a:pt x="4742" y="8511"/>
                  </a:cubicBezTo>
                  <a:cubicBezTo>
                    <a:pt x="4971" y="8545"/>
                    <a:pt x="5192" y="8561"/>
                    <a:pt x="5406" y="8561"/>
                  </a:cubicBezTo>
                  <a:cubicBezTo>
                    <a:pt x="9592" y="8561"/>
                    <a:pt x="10912" y="2371"/>
                    <a:pt x="10912" y="2371"/>
                  </a:cubicBezTo>
                  <a:lnTo>
                    <a:pt x="7599" y="1"/>
                  </a:lnTo>
                  <a:close/>
                </a:path>
              </a:pathLst>
            </a:custGeom>
            <a:solidFill>
              <a:srgbClr val="FFB8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4132;p81"/>
            <p:cNvSpPr/>
            <p:nvPr/>
          </p:nvSpPr>
          <p:spPr>
            <a:xfrm>
              <a:off x="5328129" y="2312546"/>
              <a:ext cx="208394" cy="106825"/>
            </a:xfrm>
            <a:custGeom>
              <a:avLst/>
              <a:gdLst/>
              <a:ahLst/>
              <a:cxnLst/>
              <a:rect l="l" t="t" r="r" b="b"/>
              <a:pathLst>
                <a:path w="10031" h="5142" extrusionOk="0">
                  <a:moveTo>
                    <a:pt x="2349" y="1"/>
                  </a:moveTo>
                  <a:cubicBezTo>
                    <a:pt x="2325" y="1"/>
                    <a:pt x="2302" y="2"/>
                    <a:pt x="2280" y="4"/>
                  </a:cubicBezTo>
                  <a:cubicBezTo>
                    <a:pt x="1429" y="126"/>
                    <a:pt x="0" y="1798"/>
                    <a:pt x="0" y="1798"/>
                  </a:cubicBezTo>
                  <a:lnTo>
                    <a:pt x="3313" y="4168"/>
                  </a:lnTo>
                  <a:cubicBezTo>
                    <a:pt x="3313" y="4168"/>
                    <a:pt x="4408" y="5141"/>
                    <a:pt x="4894" y="5141"/>
                  </a:cubicBezTo>
                  <a:cubicBezTo>
                    <a:pt x="5380" y="5141"/>
                    <a:pt x="5623" y="4868"/>
                    <a:pt x="5623" y="4868"/>
                  </a:cubicBezTo>
                  <a:lnTo>
                    <a:pt x="7417" y="5141"/>
                  </a:lnTo>
                  <a:lnTo>
                    <a:pt x="7903" y="4442"/>
                  </a:lnTo>
                  <a:cubicBezTo>
                    <a:pt x="7903" y="4442"/>
                    <a:pt x="8416" y="4523"/>
                    <a:pt x="8903" y="4523"/>
                  </a:cubicBezTo>
                  <a:cubicBezTo>
                    <a:pt x="9146" y="4523"/>
                    <a:pt x="9382" y="4503"/>
                    <a:pt x="9544" y="4442"/>
                  </a:cubicBezTo>
                  <a:cubicBezTo>
                    <a:pt x="10031" y="4290"/>
                    <a:pt x="9848" y="1463"/>
                    <a:pt x="9544" y="1433"/>
                  </a:cubicBezTo>
                  <a:cubicBezTo>
                    <a:pt x="9531" y="1430"/>
                    <a:pt x="9517" y="1429"/>
                    <a:pt x="9503" y="1429"/>
                  </a:cubicBezTo>
                  <a:cubicBezTo>
                    <a:pt x="9211" y="1429"/>
                    <a:pt x="8906" y="2010"/>
                    <a:pt x="8906" y="2010"/>
                  </a:cubicBezTo>
                  <a:cubicBezTo>
                    <a:pt x="8906" y="2010"/>
                    <a:pt x="8487" y="1778"/>
                    <a:pt x="8160" y="1778"/>
                  </a:cubicBezTo>
                  <a:cubicBezTo>
                    <a:pt x="8028" y="1778"/>
                    <a:pt x="7912" y="1815"/>
                    <a:pt x="7842" y="1919"/>
                  </a:cubicBezTo>
                  <a:cubicBezTo>
                    <a:pt x="7649" y="1726"/>
                    <a:pt x="7037" y="1685"/>
                    <a:pt x="6557" y="1685"/>
                  </a:cubicBezTo>
                  <a:cubicBezTo>
                    <a:pt x="6208" y="1685"/>
                    <a:pt x="5927" y="1706"/>
                    <a:pt x="5927" y="1706"/>
                  </a:cubicBezTo>
                  <a:cubicBezTo>
                    <a:pt x="5927" y="1706"/>
                    <a:pt x="3297" y="1"/>
                    <a:pt x="2349" y="1"/>
                  </a:cubicBezTo>
                  <a:close/>
                </a:path>
              </a:pathLst>
            </a:custGeom>
            <a:solidFill>
              <a:srgbClr val="FFB8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4133;p81"/>
            <p:cNvSpPr/>
            <p:nvPr/>
          </p:nvSpPr>
          <p:spPr>
            <a:xfrm>
              <a:off x="5226477" y="2308783"/>
              <a:ext cx="150826" cy="124131"/>
            </a:xfrm>
            <a:custGeom>
              <a:avLst/>
              <a:gdLst/>
              <a:ahLst/>
              <a:cxnLst/>
              <a:rect l="l" t="t" r="r" b="b"/>
              <a:pathLst>
                <a:path w="7260" h="5975" extrusionOk="0">
                  <a:moveTo>
                    <a:pt x="7040" y="1"/>
                  </a:moveTo>
                  <a:cubicBezTo>
                    <a:pt x="7004" y="1"/>
                    <a:pt x="6965" y="13"/>
                    <a:pt x="6930" y="41"/>
                  </a:cubicBezTo>
                  <a:cubicBezTo>
                    <a:pt x="4954" y="1682"/>
                    <a:pt x="2948" y="3354"/>
                    <a:pt x="972" y="5026"/>
                  </a:cubicBezTo>
                  <a:cubicBezTo>
                    <a:pt x="668" y="5269"/>
                    <a:pt x="395" y="5482"/>
                    <a:pt x="121" y="5725"/>
                  </a:cubicBezTo>
                  <a:cubicBezTo>
                    <a:pt x="1" y="5821"/>
                    <a:pt x="109" y="5974"/>
                    <a:pt x="234" y="5974"/>
                  </a:cubicBezTo>
                  <a:cubicBezTo>
                    <a:pt x="267" y="5974"/>
                    <a:pt x="302" y="5963"/>
                    <a:pt x="334" y="5938"/>
                  </a:cubicBezTo>
                  <a:cubicBezTo>
                    <a:pt x="2310" y="4266"/>
                    <a:pt x="4316" y="2594"/>
                    <a:pt x="6291" y="923"/>
                  </a:cubicBezTo>
                  <a:cubicBezTo>
                    <a:pt x="6595" y="710"/>
                    <a:pt x="6869" y="467"/>
                    <a:pt x="7142" y="223"/>
                  </a:cubicBezTo>
                  <a:cubicBezTo>
                    <a:pt x="7259" y="130"/>
                    <a:pt x="7161" y="1"/>
                    <a:pt x="7040" y="1"/>
                  </a:cubicBezTo>
                  <a:close/>
                </a:path>
              </a:pathLst>
            </a:custGeom>
            <a:solidFill>
              <a:srgbClr val="FB89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4134;p81"/>
            <p:cNvSpPr/>
            <p:nvPr/>
          </p:nvSpPr>
          <p:spPr>
            <a:xfrm>
              <a:off x="5482197" y="2353200"/>
              <a:ext cx="30976" cy="65067"/>
            </a:xfrm>
            <a:custGeom>
              <a:avLst/>
              <a:gdLst/>
              <a:ahLst/>
              <a:cxnLst/>
              <a:rect l="l" t="t" r="r" b="b"/>
              <a:pathLst>
                <a:path w="1491" h="3132" extrusionOk="0">
                  <a:moveTo>
                    <a:pt x="1490" y="0"/>
                  </a:moveTo>
                  <a:lnTo>
                    <a:pt x="1" y="3131"/>
                  </a:lnTo>
                  <a:cubicBezTo>
                    <a:pt x="1" y="3131"/>
                    <a:pt x="1369" y="2280"/>
                    <a:pt x="1490" y="0"/>
                  </a:cubicBezTo>
                  <a:close/>
                </a:path>
              </a:pathLst>
            </a:custGeom>
            <a:solidFill>
              <a:srgbClr val="FB89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4135;p81"/>
            <p:cNvSpPr/>
            <p:nvPr/>
          </p:nvSpPr>
          <p:spPr>
            <a:xfrm>
              <a:off x="5441166" y="2353200"/>
              <a:ext cx="48011" cy="61265"/>
            </a:xfrm>
            <a:custGeom>
              <a:avLst/>
              <a:gdLst/>
              <a:ahLst/>
              <a:cxnLst/>
              <a:rect l="l" t="t" r="r" b="b"/>
              <a:pathLst>
                <a:path w="2311" h="2949" extrusionOk="0">
                  <a:moveTo>
                    <a:pt x="2310" y="0"/>
                  </a:moveTo>
                  <a:lnTo>
                    <a:pt x="0" y="2949"/>
                  </a:lnTo>
                  <a:cubicBezTo>
                    <a:pt x="182" y="2858"/>
                    <a:pt x="2097" y="1399"/>
                    <a:pt x="2310" y="0"/>
                  </a:cubicBezTo>
                  <a:close/>
                </a:path>
              </a:pathLst>
            </a:custGeom>
            <a:solidFill>
              <a:srgbClr val="FB89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4136;p81"/>
            <p:cNvSpPr/>
            <p:nvPr/>
          </p:nvSpPr>
          <p:spPr>
            <a:xfrm>
              <a:off x="5420308" y="2344620"/>
              <a:ext cx="51813" cy="35754"/>
            </a:xfrm>
            <a:custGeom>
              <a:avLst/>
              <a:gdLst/>
              <a:ahLst/>
              <a:cxnLst/>
              <a:rect l="l" t="t" r="r" b="b"/>
              <a:pathLst>
                <a:path w="2494" h="1721" extrusionOk="0">
                  <a:moveTo>
                    <a:pt x="1952" y="0"/>
                  </a:moveTo>
                  <a:cubicBezTo>
                    <a:pt x="1847" y="0"/>
                    <a:pt x="1742" y="7"/>
                    <a:pt x="1642" y="18"/>
                  </a:cubicBezTo>
                  <a:cubicBezTo>
                    <a:pt x="1369" y="49"/>
                    <a:pt x="1095" y="140"/>
                    <a:pt x="822" y="292"/>
                  </a:cubicBezTo>
                  <a:cubicBezTo>
                    <a:pt x="578" y="444"/>
                    <a:pt x="366" y="657"/>
                    <a:pt x="214" y="900"/>
                  </a:cubicBezTo>
                  <a:cubicBezTo>
                    <a:pt x="62" y="1143"/>
                    <a:pt x="1" y="1447"/>
                    <a:pt x="1" y="1720"/>
                  </a:cubicBezTo>
                  <a:cubicBezTo>
                    <a:pt x="153" y="1508"/>
                    <a:pt x="275" y="1264"/>
                    <a:pt x="457" y="1082"/>
                  </a:cubicBezTo>
                  <a:cubicBezTo>
                    <a:pt x="639" y="900"/>
                    <a:pt x="822" y="748"/>
                    <a:pt x="1034" y="626"/>
                  </a:cubicBezTo>
                  <a:cubicBezTo>
                    <a:pt x="1460" y="383"/>
                    <a:pt x="1946" y="231"/>
                    <a:pt x="2493" y="79"/>
                  </a:cubicBezTo>
                  <a:cubicBezTo>
                    <a:pt x="2320" y="21"/>
                    <a:pt x="2134" y="0"/>
                    <a:pt x="1952" y="0"/>
                  </a:cubicBezTo>
                  <a:close/>
                </a:path>
              </a:pathLst>
            </a:custGeom>
            <a:solidFill>
              <a:srgbClr val="FB89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4137;p81"/>
            <p:cNvSpPr/>
            <p:nvPr/>
          </p:nvSpPr>
          <p:spPr>
            <a:xfrm>
              <a:off x="5371695" y="2163129"/>
              <a:ext cx="134207" cy="164517"/>
            </a:xfrm>
            <a:custGeom>
              <a:avLst/>
              <a:gdLst/>
              <a:ahLst/>
              <a:cxnLst/>
              <a:rect l="l" t="t" r="r" b="b"/>
              <a:pathLst>
                <a:path w="6460" h="7919" extrusionOk="0">
                  <a:moveTo>
                    <a:pt x="3010" y="0"/>
                  </a:moveTo>
                  <a:cubicBezTo>
                    <a:pt x="0" y="2341"/>
                    <a:pt x="1824" y="6110"/>
                    <a:pt x="2189" y="6778"/>
                  </a:cubicBezTo>
                  <a:cubicBezTo>
                    <a:pt x="2437" y="7609"/>
                    <a:pt x="3079" y="7919"/>
                    <a:pt x="3772" y="7919"/>
                  </a:cubicBezTo>
                  <a:cubicBezTo>
                    <a:pt x="5032" y="7919"/>
                    <a:pt x="6459" y="6894"/>
                    <a:pt x="5988" y="6110"/>
                  </a:cubicBezTo>
                  <a:cubicBezTo>
                    <a:pt x="5710" y="5664"/>
                    <a:pt x="5240" y="5506"/>
                    <a:pt x="4739" y="5506"/>
                  </a:cubicBezTo>
                  <a:cubicBezTo>
                    <a:pt x="4147" y="5506"/>
                    <a:pt x="3513" y="5727"/>
                    <a:pt x="3101" y="5958"/>
                  </a:cubicBezTo>
                  <a:cubicBezTo>
                    <a:pt x="5046" y="3557"/>
                    <a:pt x="4286" y="2554"/>
                    <a:pt x="3010" y="0"/>
                  </a:cubicBezTo>
                  <a:close/>
                </a:path>
              </a:pathLst>
            </a:custGeom>
            <a:solidFill>
              <a:srgbClr val="A7E2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4138;p81"/>
            <p:cNvSpPr/>
            <p:nvPr/>
          </p:nvSpPr>
          <p:spPr>
            <a:xfrm>
              <a:off x="4850373" y="1573156"/>
              <a:ext cx="773088" cy="475473"/>
            </a:xfrm>
            <a:custGeom>
              <a:avLst/>
              <a:gdLst/>
              <a:ahLst/>
              <a:cxnLst/>
              <a:rect l="l" t="t" r="r" b="b"/>
              <a:pathLst>
                <a:path w="43801" h="26939" extrusionOk="0">
                  <a:moveTo>
                    <a:pt x="43798" y="22401"/>
                  </a:moveTo>
                  <a:cubicBezTo>
                    <a:pt x="43800" y="22401"/>
                    <a:pt x="43800" y="22402"/>
                    <a:pt x="43800" y="22402"/>
                  </a:cubicBezTo>
                  <a:cubicBezTo>
                    <a:pt x="43800" y="22401"/>
                    <a:pt x="43799" y="22401"/>
                    <a:pt x="43798" y="22401"/>
                  </a:cubicBezTo>
                  <a:close/>
                  <a:moveTo>
                    <a:pt x="0" y="0"/>
                  </a:moveTo>
                  <a:cubicBezTo>
                    <a:pt x="426" y="942"/>
                    <a:pt x="122" y="4651"/>
                    <a:pt x="243" y="5593"/>
                  </a:cubicBezTo>
                  <a:cubicBezTo>
                    <a:pt x="426" y="7082"/>
                    <a:pt x="790" y="8572"/>
                    <a:pt x="1307" y="10000"/>
                  </a:cubicBezTo>
                  <a:cubicBezTo>
                    <a:pt x="2523" y="9909"/>
                    <a:pt x="4164" y="9787"/>
                    <a:pt x="4164" y="9787"/>
                  </a:cubicBezTo>
                  <a:lnTo>
                    <a:pt x="4164" y="9787"/>
                  </a:lnTo>
                  <a:lnTo>
                    <a:pt x="2098" y="11824"/>
                  </a:lnTo>
                  <a:cubicBezTo>
                    <a:pt x="5532" y="19058"/>
                    <a:pt x="12736" y="23070"/>
                    <a:pt x="20153" y="25289"/>
                  </a:cubicBezTo>
                  <a:cubicBezTo>
                    <a:pt x="23414" y="26262"/>
                    <a:pt x="26838" y="26939"/>
                    <a:pt x="30194" y="26939"/>
                  </a:cubicBezTo>
                  <a:cubicBezTo>
                    <a:pt x="30404" y="26939"/>
                    <a:pt x="30613" y="26936"/>
                    <a:pt x="30821" y="26931"/>
                  </a:cubicBezTo>
                  <a:lnTo>
                    <a:pt x="30669" y="24469"/>
                  </a:lnTo>
                  <a:lnTo>
                    <a:pt x="31885" y="26900"/>
                  </a:lnTo>
                  <a:cubicBezTo>
                    <a:pt x="32676" y="26839"/>
                    <a:pt x="33496" y="26748"/>
                    <a:pt x="34256" y="26596"/>
                  </a:cubicBezTo>
                  <a:cubicBezTo>
                    <a:pt x="35411" y="26383"/>
                    <a:pt x="36536" y="26079"/>
                    <a:pt x="37600" y="25684"/>
                  </a:cubicBezTo>
                  <a:cubicBezTo>
                    <a:pt x="38633" y="25289"/>
                    <a:pt x="39667" y="24833"/>
                    <a:pt x="40639" y="24317"/>
                  </a:cubicBezTo>
                  <a:cubicBezTo>
                    <a:pt x="41080" y="24081"/>
                    <a:pt x="43313" y="22396"/>
                    <a:pt x="43761" y="22396"/>
                  </a:cubicBezTo>
                  <a:cubicBezTo>
                    <a:pt x="43775" y="22396"/>
                    <a:pt x="43788" y="22397"/>
                    <a:pt x="43798" y="22401"/>
                  </a:cubicBezTo>
                  <a:lnTo>
                    <a:pt x="43798" y="22401"/>
                  </a:lnTo>
                  <a:cubicBezTo>
                    <a:pt x="43655" y="22351"/>
                    <a:pt x="35456" y="19457"/>
                    <a:pt x="33618" y="13040"/>
                  </a:cubicBezTo>
                  <a:cubicBezTo>
                    <a:pt x="31794" y="6566"/>
                    <a:pt x="24955" y="669"/>
                    <a:pt x="19545" y="669"/>
                  </a:cubicBezTo>
                  <a:cubicBezTo>
                    <a:pt x="16158" y="669"/>
                    <a:pt x="11989" y="2162"/>
                    <a:pt x="7666" y="2162"/>
                  </a:cubicBezTo>
                  <a:cubicBezTo>
                    <a:pt x="5121" y="2162"/>
                    <a:pt x="2523" y="1645"/>
                    <a:pt x="0" y="0"/>
                  </a:cubicBezTo>
                  <a:close/>
                </a:path>
              </a:pathLst>
            </a:custGeom>
            <a:solidFill>
              <a:srgbClr val="A7E2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4139;p81"/>
            <p:cNvSpPr/>
            <p:nvPr/>
          </p:nvSpPr>
          <p:spPr>
            <a:xfrm>
              <a:off x="4887383" y="1781824"/>
              <a:ext cx="726421" cy="265880"/>
            </a:xfrm>
            <a:custGeom>
              <a:avLst/>
              <a:gdLst/>
              <a:ahLst/>
              <a:cxnLst/>
              <a:rect l="l" t="t" r="r" b="b"/>
              <a:pathLst>
                <a:path w="41157" h="15064" extrusionOk="0">
                  <a:moveTo>
                    <a:pt x="1" y="1"/>
                  </a:moveTo>
                  <a:cubicBezTo>
                    <a:pt x="4469" y="8816"/>
                    <a:pt x="13253" y="12676"/>
                    <a:pt x="20578" y="14165"/>
                  </a:cubicBezTo>
                  <a:cubicBezTo>
                    <a:pt x="23109" y="14778"/>
                    <a:pt x="25522" y="15064"/>
                    <a:pt x="27778" y="15064"/>
                  </a:cubicBezTo>
                  <a:cubicBezTo>
                    <a:pt x="28097" y="15064"/>
                    <a:pt x="28412" y="15058"/>
                    <a:pt x="28724" y="15047"/>
                  </a:cubicBezTo>
                  <a:lnTo>
                    <a:pt x="28572" y="12615"/>
                  </a:lnTo>
                  <a:lnTo>
                    <a:pt x="29788" y="14986"/>
                  </a:lnTo>
                  <a:cubicBezTo>
                    <a:pt x="34834" y="14621"/>
                    <a:pt x="38877" y="12858"/>
                    <a:pt x="41156" y="10639"/>
                  </a:cubicBezTo>
                  <a:lnTo>
                    <a:pt x="41156" y="10639"/>
                  </a:lnTo>
                  <a:cubicBezTo>
                    <a:pt x="39597" y="10830"/>
                    <a:pt x="38195" y="10914"/>
                    <a:pt x="36936" y="10914"/>
                  </a:cubicBezTo>
                  <a:cubicBezTo>
                    <a:pt x="26783" y="10914"/>
                    <a:pt x="25846" y="5411"/>
                    <a:pt x="25358" y="5411"/>
                  </a:cubicBezTo>
                  <a:cubicBezTo>
                    <a:pt x="25355" y="5411"/>
                    <a:pt x="25353" y="5411"/>
                    <a:pt x="25351" y="5411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4140;p81"/>
            <p:cNvSpPr/>
            <p:nvPr/>
          </p:nvSpPr>
          <p:spPr>
            <a:xfrm>
              <a:off x="4952158" y="1675081"/>
              <a:ext cx="373403" cy="405050"/>
            </a:xfrm>
            <a:custGeom>
              <a:avLst/>
              <a:gdLst/>
              <a:ahLst/>
              <a:cxnLst/>
              <a:rect l="l" t="t" r="r" b="b"/>
              <a:pathLst>
                <a:path w="21156" h="22949" extrusionOk="0">
                  <a:moveTo>
                    <a:pt x="20882" y="0"/>
                  </a:moveTo>
                  <a:cubicBezTo>
                    <a:pt x="15748" y="3030"/>
                    <a:pt x="10730" y="3759"/>
                    <a:pt x="7099" y="3759"/>
                  </a:cubicBezTo>
                  <a:cubicBezTo>
                    <a:pt x="5486" y="3759"/>
                    <a:pt x="4146" y="3615"/>
                    <a:pt x="3192" y="3465"/>
                  </a:cubicBezTo>
                  <a:lnTo>
                    <a:pt x="1703" y="6657"/>
                  </a:lnTo>
                  <a:cubicBezTo>
                    <a:pt x="1" y="10244"/>
                    <a:pt x="943" y="14438"/>
                    <a:pt x="3678" y="17052"/>
                  </a:cubicBezTo>
                  <a:lnTo>
                    <a:pt x="3830" y="21855"/>
                  </a:lnTo>
                  <a:cubicBezTo>
                    <a:pt x="3982" y="22250"/>
                    <a:pt x="4134" y="22615"/>
                    <a:pt x="4286" y="22949"/>
                  </a:cubicBezTo>
                  <a:cubicBezTo>
                    <a:pt x="5654" y="22615"/>
                    <a:pt x="7812" y="21490"/>
                    <a:pt x="8025" y="17934"/>
                  </a:cubicBezTo>
                  <a:cubicBezTo>
                    <a:pt x="4286" y="16323"/>
                    <a:pt x="4378" y="11125"/>
                    <a:pt x="6870" y="7265"/>
                  </a:cubicBezTo>
                  <a:cubicBezTo>
                    <a:pt x="14591" y="6475"/>
                    <a:pt x="18937" y="2949"/>
                    <a:pt x="21156" y="274"/>
                  </a:cubicBezTo>
                  <a:cubicBezTo>
                    <a:pt x="21065" y="183"/>
                    <a:pt x="20974" y="91"/>
                    <a:pt x="20882" y="0"/>
                  </a:cubicBezTo>
                  <a:close/>
                </a:path>
              </a:pathLst>
            </a:custGeom>
            <a:solidFill>
              <a:srgbClr val="FB89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4141;p81"/>
            <p:cNvSpPr/>
            <p:nvPr/>
          </p:nvSpPr>
          <p:spPr>
            <a:xfrm>
              <a:off x="5026864" y="1679899"/>
              <a:ext cx="322448" cy="448575"/>
            </a:xfrm>
            <a:custGeom>
              <a:avLst/>
              <a:gdLst/>
              <a:ahLst/>
              <a:cxnLst/>
              <a:rect l="l" t="t" r="r" b="b"/>
              <a:pathLst>
                <a:path w="18269" h="25415" extrusionOk="0">
                  <a:moveTo>
                    <a:pt x="16870" y="1"/>
                  </a:moveTo>
                  <a:cubicBezTo>
                    <a:pt x="14651" y="2676"/>
                    <a:pt x="10305" y="6202"/>
                    <a:pt x="2584" y="6992"/>
                  </a:cubicBezTo>
                  <a:cubicBezTo>
                    <a:pt x="92" y="10852"/>
                    <a:pt x="0" y="16050"/>
                    <a:pt x="3739" y="17661"/>
                  </a:cubicBezTo>
                  <a:cubicBezTo>
                    <a:pt x="3526" y="21187"/>
                    <a:pt x="1368" y="22311"/>
                    <a:pt x="0" y="22676"/>
                  </a:cubicBezTo>
                  <a:cubicBezTo>
                    <a:pt x="1084" y="24830"/>
                    <a:pt x="2798" y="25415"/>
                    <a:pt x="4338" y="25415"/>
                  </a:cubicBezTo>
                  <a:cubicBezTo>
                    <a:pt x="6166" y="25415"/>
                    <a:pt x="7751" y="24591"/>
                    <a:pt x="7751" y="24591"/>
                  </a:cubicBezTo>
                  <a:lnTo>
                    <a:pt x="7751" y="20487"/>
                  </a:lnTo>
                  <a:cubicBezTo>
                    <a:pt x="8239" y="20571"/>
                    <a:pt x="8714" y="20612"/>
                    <a:pt x="9176" y="20612"/>
                  </a:cubicBezTo>
                  <a:cubicBezTo>
                    <a:pt x="12404" y="20612"/>
                    <a:pt x="14990" y="18621"/>
                    <a:pt x="16505" y="15351"/>
                  </a:cubicBezTo>
                  <a:lnTo>
                    <a:pt x="18268" y="11642"/>
                  </a:lnTo>
                  <a:cubicBezTo>
                    <a:pt x="15563" y="8603"/>
                    <a:pt x="15198" y="4043"/>
                    <a:pt x="16992" y="92"/>
                  </a:cubicBezTo>
                  <a:cubicBezTo>
                    <a:pt x="16961" y="62"/>
                    <a:pt x="16931" y="31"/>
                    <a:pt x="16870" y="1"/>
                  </a:cubicBezTo>
                  <a:close/>
                </a:path>
              </a:pathLst>
            </a:custGeom>
            <a:solidFill>
              <a:srgbClr val="FFB8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4142;p81"/>
            <p:cNvSpPr/>
            <p:nvPr/>
          </p:nvSpPr>
          <p:spPr>
            <a:xfrm>
              <a:off x="5119663" y="1838902"/>
              <a:ext cx="19344" cy="25363"/>
            </a:xfrm>
            <a:custGeom>
              <a:avLst/>
              <a:gdLst/>
              <a:ahLst/>
              <a:cxnLst/>
              <a:rect l="l" t="t" r="r" b="b"/>
              <a:pathLst>
                <a:path w="1096" h="1437" extrusionOk="0">
                  <a:moveTo>
                    <a:pt x="766" y="0"/>
                  </a:moveTo>
                  <a:cubicBezTo>
                    <a:pt x="578" y="0"/>
                    <a:pt x="314" y="227"/>
                    <a:pt x="183" y="566"/>
                  </a:cubicBezTo>
                  <a:cubicBezTo>
                    <a:pt x="1" y="931"/>
                    <a:pt x="31" y="1326"/>
                    <a:pt x="214" y="1417"/>
                  </a:cubicBezTo>
                  <a:cubicBezTo>
                    <a:pt x="244" y="1431"/>
                    <a:pt x="276" y="1437"/>
                    <a:pt x="310" y="1437"/>
                  </a:cubicBezTo>
                  <a:cubicBezTo>
                    <a:pt x="511" y="1437"/>
                    <a:pt x="756" y="1213"/>
                    <a:pt x="913" y="901"/>
                  </a:cubicBezTo>
                  <a:cubicBezTo>
                    <a:pt x="1095" y="506"/>
                    <a:pt x="1065" y="110"/>
                    <a:pt x="852" y="19"/>
                  </a:cubicBezTo>
                  <a:cubicBezTo>
                    <a:pt x="826" y="6"/>
                    <a:pt x="797" y="0"/>
                    <a:pt x="76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4143;p81"/>
            <p:cNvSpPr/>
            <p:nvPr/>
          </p:nvSpPr>
          <p:spPr>
            <a:xfrm>
              <a:off x="5291866" y="1896827"/>
              <a:ext cx="19344" cy="25910"/>
            </a:xfrm>
            <a:custGeom>
              <a:avLst/>
              <a:gdLst/>
              <a:ahLst/>
              <a:cxnLst/>
              <a:rect l="l" t="t" r="r" b="b"/>
              <a:pathLst>
                <a:path w="1096" h="1468" extrusionOk="0">
                  <a:moveTo>
                    <a:pt x="787" y="1"/>
                  </a:moveTo>
                  <a:cubicBezTo>
                    <a:pt x="586" y="1"/>
                    <a:pt x="340" y="228"/>
                    <a:pt x="183" y="567"/>
                  </a:cubicBezTo>
                  <a:cubicBezTo>
                    <a:pt x="1" y="962"/>
                    <a:pt x="31" y="1357"/>
                    <a:pt x="244" y="1449"/>
                  </a:cubicBezTo>
                  <a:cubicBezTo>
                    <a:pt x="274" y="1462"/>
                    <a:pt x="306" y="1468"/>
                    <a:pt x="339" y="1468"/>
                  </a:cubicBezTo>
                  <a:cubicBezTo>
                    <a:pt x="541" y="1468"/>
                    <a:pt x="787" y="1241"/>
                    <a:pt x="943" y="901"/>
                  </a:cubicBezTo>
                  <a:cubicBezTo>
                    <a:pt x="1095" y="506"/>
                    <a:pt x="1095" y="111"/>
                    <a:pt x="882" y="20"/>
                  </a:cubicBezTo>
                  <a:cubicBezTo>
                    <a:pt x="852" y="7"/>
                    <a:pt x="820" y="1"/>
                    <a:pt x="78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4144;p81"/>
            <p:cNvSpPr/>
            <p:nvPr/>
          </p:nvSpPr>
          <p:spPr>
            <a:xfrm>
              <a:off x="5120740" y="1793155"/>
              <a:ext cx="48838" cy="19803"/>
            </a:xfrm>
            <a:custGeom>
              <a:avLst/>
              <a:gdLst/>
              <a:ahLst/>
              <a:cxnLst/>
              <a:rect l="l" t="t" r="r" b="b"/>
              <a:pathLst>
                <a:path w="2767" h="1122" extrusionOk="0">
                  <a:moveTo>
                    <a:pt x="1088" y="1"/>
                  </a:moveTo>
                  <a:cubicBezTo>
                    <a:pt x="962" y="1"/>
                    <a:pt x="840" y="17"/>
                    <a:pt x="730" y="58"/>
                  </a:cubicBezTo>
                  <a:cubicBezTo>
                    <a:pt x="457" y="119"/>
                    <a:pt x="213" y="271"/>
                    <a:pt x="1" y="453"/>
                  </a:cubicBezTo>
                  <a:cubicBezTo>
                    <a:pt x="274" y="453"/>
                    <a:pt x="517" y="453"/>
                    <a:pt x="761" y="484"/>
                  </a:cubicBezTo>
                  <a:cubicBezTo>
                    <a:pt x="1004" y="514"/>
                    <a:pt x="1216" y="544"/>
                    <a:pt x="1429" y="605"/>
                  </a:cubicBezTo>
                  <a:cubicBezTo>
                    <a:pt x="1855" y="696"/>
                    <a:pt x="2250" y="879"/>
                    <a:pt x="2767" y="1122"/>
                  </a:cubicBezTo>
                  <a:cubicBezTo>
                    <a:pt x="2675" y="848"/>
                    <a:pt x="2493" y="636"/>
                    <a:pt x="2311" y="453"/>
                  </a:cubicBezTo>
                  <a:cubicBezTo>
                    <a:pt x="2098" y="271"/>
                    <a:pt x="1824" y="119"/>
                    <a:pt x="1551" y="58"/>
                  </a:cubicBezTo>
                  <a:cubicBezTo>
                    <a:pt x="1401" y="25"/>
                    <a:pt x="1242" y="1"/>
                    <a:pt x="1088" y="1"/>
                  </a:cubicBezTo>
                  <a:close/>
                </a:path>
              </a:pathLst>
            </a:custGeom>
            <a:solidFill>
              <a:srgbClr val="A7E2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4145;p81"/>
            <p:cNvSpPr/>
            <p:nvPr/>
          </p:nvSpPr>
          <p:spPr>
            <a:xfrm>
              <a:off x="5297231" y="1855969"/>
              <a:ext cx="37577" cy="21374"/>
            </a:xfrm>
            <a:custGeom>
              <a:avLst/>
              <a:gdLst/>
              <a:ahLst/>
              <a:cxnLst/>
              <a:rect l="l" t="t" r="r" b="b"/>
              <a:pathLst>
                <a:path w="2129" h="1211" extrusionOk="0">
                  <a:moveTo>
                    <a:pt x="997" y="0"/>
                  </a:moveTo>
                  <a:cubicBezTo>
                    <a:pt x="841" y="0"/>
                    <a:pt x="689" y="33"/>
                    <a:pt x="548" y="86"/>
                  </a:cubicBezTo>
                  <a:cubicBezTo>
                    <a:pt x="305" y="177"/>
                    <a:pt x="122" y="329"/>
                    <a:pt x="1" y="542"/>
                  </a:cubicBezTo>
                  <a:cubicBezTo>
                    <a:pt x="219" y="514"/>
                    <a:pt x="413" y="499"/>
                    <a:pt x="588" y="499"/>
                  </a:cubicBezTo>
                  <a:cubicBezTo>
                    <a:pt x="803" y="499"/>
                    <a:pt x="989" y="522"/>
                    <a:pt x="1156" y="572"/>
                  </a:cubicBezTo>
                  <a:cubicBezTo>
                    <a:pt x="1308" y="633"/>
                    <a:pt x="1460" y="724"/>
                    <a:pt x="1612" y="815"/>
                  </a:cubicBezTo>
                  <a:cubicBezTo>
                    <a:pt x="1703" y="876"/>
                    <a:pt x="1764" y="937"/>
                    <a:pt x="1855" y="998"/>
                  </a:cubicBezTo>
                  <a:cubicBezTo>
                    <a:pt x="1946" y="1089"/>
                    <a:pt x="2037" y="1150"/>
                    <a:pt x="2129" y="1210"/>
                  </a:cubicBezTo>
                  <a:cubicBezTo>
                    <a:pt x="2129" y="967"/>
                    <a:pt x="2068" y="724"/>
                    <a:pt x="1946" y="542"/>
                  </a:cubicBezTo>
                  <a:cubicBezTo>
                    <a:pt x="1794" y="329"/>
                    <a:pt x="1581" y="147"/>
                    <a:pt x="1338" y="55"/>
                  </a:cubicBezTo>
                  <a:cubicBezTo>
                    <a:pt x="1224" y="17"/>
                    <a:pt x="1109" y="0"/>
                    <a:pt x="997" y="0"/>
                  </a:cubicBezTo>
                  <a:close/>
                </a:path>
              </a:pathLst>
            </a:custGeom>
            <a:solidFill>
              <a:srgbClr val="A7E2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4146;p81"/>
            <p:cNvSpPr/>
            <p:nvPr/>
          </p:nvSpPr>
          <p:spPr>
            <a:xfrm>
              <a:off x="5210292" y="1871376"/>
              <a:ext cx="59128" cy="61104"/>
            </a:xfrm>
            <a:custGeom>
              <a:avLst/>
              <a:gdLst/>
              <a:ahLst/>
              <a:cxnLst/>
              <a:rect l="l" t="t" r="r" b="b"/>
              <a:pathLst>
                <a:path w="3350" h="3462" extrusionOk="0">
                  <a:moveTo>
                    <a:pt x="3127" y="0"/>
                  </a:moveTo>
                  <a:cubicBezTo>
                    <a:pt x="3038" y="0"/>
                    <a:pt x="2947" y="48"/>
                    <a:pt x="2921" y="155"/>
                  </a:cubicBezTo>
                  <a:cubicBezTo>
                    <a:pt x="2696" y="1112"/>
                    <a:pt x="2470" y="2043"/>
                    <a:pt x="2245" y="2996"/>
                  </a:cubicBezTo>
                  <a:lnTo>
                    <a:pt x="2245" y="2996"/>
                  </a:lnTo>
                  <a:lnTo>
                    <a:pt x="398" y="2343"/>
                  </a:lnTo>
                  <a:cubicBezTo>
                    <a:pt x="373" y="2334"/>
                    <a:pt x="349" y="2330"/>
                    <a:pt x="326" y="2330"/>
                  </a:cubicBezTo>
                  <a:cubicBezTo>
                    <a:pt x="122" y="2330"/>
                    <a:pt x="0" y="2657"/>
                    <a:pt x="246" y="2739"/>
                  </a:cubicBezTo>
                  <a:lnTo>
                    <a:pt x="2313" y="3438"/>
                  </a:lnTo>
                  <a:cubicBezTo>
                    <a:pt x="2344" y="3453"/>
                    <a:pt x="2376" y="3461"/>
                    <a:pt x="2405" y="3461"/>
                  </a:cubicBezTo>
                  <a:cubicBezTo>
                    <a:pt x="2491" y="3461"/>
                    <a:pt x="2564" y="3398"/>
                    <a:pt x="2586" y="3286"/>
                  </a:cubicBezTo>
                  <a:cubicBezTo>
                    <a:pt x="2830" y="2252"/>
                    <a:pt x="3073" y="1249"/>
                    <a:pt x="3316" y="216"/>
                  </a:cubicBezTo>
                  <a:cubicBezTo>
                    <a:pt x="3350" y="79"/>
                    <a:pt x="3240" y="0"/>
                    <a:pt x="312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4147;p81"/>
            <p:cNvSpPr/>
            <p:nvPr/>
          </p:nvSpPr>
          <p:spPr>
            <a:xfrm>
              <a:off x="5151849" y="1911211"/>
              <a:ext cx="63487" cy="52085"/>
            </a:xfrm>
            <a:custGeom>
              <a:avLst/>
              <a:gdLst/>
              <a:ahLst/>
              <a:cxnLst/>
              <a:rect l="l" t="t" r="r" b="b"/>
              <a:pathLst>
                <a:path w="3597" h="2951" extrusionOk="0">
                  <a:moveTo>
                    <a:pt x="353" y="0"/>
                  </a:moveTo>
                  <a:cubicBezTo>
                    <a:pt x="258" y="0"/>
                    <a:pt x="166" y="56"/>
                    <a:pt x="153" y="178"/>
                  </a:cubicBezTo>
                  <a:cubicBezTo>
                    <a:pt x="1" y="1728"/>
                    <a:pt x="2037" y="2609"/>
                    <a:pt x="3192" y="2944"/>
                  </a:cubicBezTo>
                  <a:cubicBezTo>
                    <a:pt x="3211" y="2948"/>
                    <a:pt x="3229" y="2950"/>
                    <a:pt x="3247" y="2950"/>
                  </a:cubicBezTo>
                  <a:cubicBezTo>
                    <a:pt x="3461" y="2950"/>
                    <a:pt x="3597" y="2633"/>
                    <a:pt x="3344" y="2549"/>
                  </a:cubicBezTo>
                  <a:cubicBezTo>
                    <a:pt x="2432" y="2275"/>
                    <a:pt x="426" y="1545"/>
                    <a:pt x="578" y="238"/>
                  </a:cubicBezTo>
                  <a:cubicBezTo>
                    <a:pt x="595" y="87"/>
                    <a:pt x="472" y="0"/>
                    <a:pt x="35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4148;p81"/>
            <p:cNvSpPr/>
            <p:nvPr/>
          </p:nvSpPr>
          <p:spPr>
            <a:xfrm>
              <a:off x="5080152" y="1864685"/>
              <a:ext cx="81170" cy="72336"/>
            </a:xfrm>
            <a:custGeom>
              <a:avLst/>
              <a:gdLst/>
              <a:ahLst/>
              <a:cxnLst/>
              <a:rect l="l" t="t" r="r" b="b"/>
              <a:pathLst>
                <a:path w="1947" h="1735" extrusionOk="0">
                  <a:moveTo>
                    <a:pt x="971" y="0"/>
                  </a:moveTo>
                  <a:cubicBezTo>
                    <a:pt x="641" y="0"/>
                    <a:pt x="339" y="198"/>
                    <a:pt x="183" y="510"/>
                  </a:cubicBezTo>
                  <a:cubicBezTo>
                    <a:pt x="1" y="935"/>
                    <a:pt x="183" y="1452"/>
                    <a:pt x="609" y="1665"/>
                  </a:cubicBezTo>
                  <a:cubicBezTo>
                    <a:pt x="727" y="1712"/>
                    <a:pt x="846" y="1734"/>
                    <a:pt x="963" y="1734"/>
                  </a:cubicBezTo>
                  <a:cubicBezTo>
                    <a:pt x="1298" y="1734"/>
                    <a:pt x="1606" y="1547"/>
                    <a:pt x="1764" y="1209"/>
                  </a:cubicBezTo>
                  <a:cubicBezTo>
                    <a:pt x="1946" y="783"/>
                    <a:pt x="1764" y="266"/>
                    <a:pt x="1338" y="84"/>
                  </a:cubicBezTo>
                  <a:cubicBezTo>
                    <a:pt x="1216" y="27"/>
                    <a:pt x="1092" y="0"/>
                    <a:pt x="971" y="0"/>
                  </a:cubicBezTo>
                  <a:close/>
                </a:path>
              </a:pathLst>
            </a:custGeom>
            <a:solidFill>
              <a:srgbClr val="FB89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4149;p81"/>
            <p:cNvSpPr/>
            <p:nvPr/>
          </p:nvSpPr>
          <p:spPr>
            <a:xfrm>
              <a:off x="5240934" y="1937775"/>
              <a:ext cx="67604" cy="60287"/>
            </a:xfrm>
            <a:custGeom>
              <a:avLst/>
              <a:gdLst/>
              <a:ahLst/>
              <a:cxnLst/>
              <a:rect l="l" t="t" r="r" b="b"/>
              <a:pathLst>
                <a:path w="1946" h="1735" extrusionOk="0">
                  <a:moveTo>
                    <a:pt x="996" y="1"/>
                  </a:moveTo>
                  <a:cubicBezTo>
                    <a:pt x="665" y="1"/>
                    <a:pt x="340" y="189"/>
                    <a:pt x="182" y="527"/>
                  </a:cubicBezTo>
                  <a:cubicBezTo>
                    <a:pt x="0" y="952"/>
                    <a:pt x="182" y="1469"/>
                    <a:pt x="608" y="1651"/>
                  </a:cubicBezTo>
                  <a:cubicBezTo>
                    <a:pt x="730" y="1708"/>
                    <a:pt x="854" y="1735"/>
                    <a:pt x="975" y="1735"/>
                  </a:cubicBezTo>
                  <a:cubicBezTo>
                    <a:pt x="1305" y="1735"/>
                    <a:pt x="1607" y="1537"/>
                    <a:pt x="1763" y="1226"/>
                  </a:cubicBezTo>
                  <a:cubicBezTo>
                    <a:pt x="1945" y="800"/>
                    <a:pt x="1763" y="284"/>
                    <a:pt x="1337" y="71"/>
                  </a:cubicBezTo>
                  <a:cubicBezTo>
                    <a:pt x="1228" y="24"/>
                    <a:pt x="1111" y="1"/>
                    <a:pt x="996" y="1"/>
                  </a:cubicBezTo>
                  <a:close/>
                </a:path>
              </a:pathLst>
            </a:custGeom>
            <a:solidFill>
              <a:srgbClr val="FB89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4150;p81"/>
            <p:cNvSpPr/>
            <p:nvPr/>
          </p:nvSpPr>
          <p:spPr>
            <a:xfrm>
              <a:off x="5007556" y="1612955"/>
              <a:ext cx="312246" cy="128474"/>
            </a:xfrm>
            <a:custGeom>
              <a:avLst/>
              <a:gdLst/>
              <a:ahLst/>
              <a:cxnLst/>
              <a:rect l="l" t="t" r="r" b="b"/>
              <a:pathLst>
                <a:path w="17691" h="7279" extrusionOk="0">
                  <a:moveTo>
                    <a:pt x="9054" y="1"/>
                  </a:moveTo>
                  <a:cubicBezTo>
                    <a:pt x="5660" y="1"/>
                    <a:pt x="2397" y="1915"/>
                    <a:pt x="851" y="5162"/>
                  </a:cubicBezTo>
                  <a:lnTo>
                    <a:pt x="0" y="6985"/>
                  </a:lnTo>
                  <a:cubicBezTo>
                    <a:pt x="954" y="7135"/>
                    <a:pt x="2294" y="7279"/>
                    <a:pt x="3907" y="7279"/>
                  </a:cubicBezTo>
                  <a:cubicBezTo>
                    <a:pt x="7538" y="7279"/>
                    <a:pt x="12556" y="6550"/>
                    <a:pt x="17690" y="3520"/>
                  </a:cubicBezTo>
                  <a:cubicBezTo>
                    <a:pt x="17083" y="3004"/>
                    <a:pt x="16414" y="2517"/>
                    <a:pt x="15624" y="2183"/>
                  </a:cubicBezTo>
                  <a:lnTo>
                    <a:pt x="12858" y="845"/>
                  </a:lnTo>
                  <a:cubicBezTo>
                    <a:pt x="11627" y="272"/>
                    <a:pt x="10331" y="1"/>
                    <a:pt x="9054" y="1"/>
                  </a:cubicBezTo>
                  <a:close/>
                </a:path>
              </a:pathLst>
            </a:custGeom>
            <a:solidFill>
              <a:srgbClr val="A7E2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4151;p81"/>
            <p:cNvSpPr/>
            <p:nvPr/>
          </p:nvSpPr>
          <p:spPr>
            <a:xfrm>
              <a:off x="5295096" y="1681505"/>
              <a:ext cx="93898" cy="203893"/>
            </a:xfrm>
            <a:custGeom>
              <a:avLst/>
              <a:gdLst/>
              <a:ahLst/>
              <a:cxnLst/>
              <a:rect l="l" t="t" r="r" b="b"/>
              <a:pathLst>
                <a:path w="5320" h="11552" extrusionOk="0">
                  <a:moveTo>
                    <a:pt x="1794" y="1"/>
                  </a:moveTo>
                  <a:cubicBezTo>
                    <a:pt x="0" y="3952"/>
                    <a:pt x="365" y="8512"/>
                    <a:pt x="3040" y="11551"/>
                  </a:cubicBezTo>
                  <a:lnTo>
                    <a:pt x="3648" y="10275"/>
                  </a:lnTo>
                  <a:cubicBezTo>
                    <a:pt x="5319" y="6718"/>
                    <a:pt x="4468" y="2615"/>
                    <a:pt x="1794" y="1"/>
                  </a:cubicBezTo>
                  <a:close/>
                </a:path>
              </a:pathLst>
            </a:custGeom>
            <a:solidFill>
              <a:srgbClr val="A7E2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4152;p81"/>
            <p:cNvSpPr/>
            <p:nvPr/>
          </p:nvSpPr>
          <p:spPr>
            <a:xfrm>
              <a:off x="5334789" y="1579104"/>
              <a:ext cx="129851" cy="89380"/>
            </a:xfrm>
            <a:custGeom>
              <a:avLst/>
              <a:gdLst/>
              <a:ahLst/>
              <a:cxnLst/>
              <a:rect l="l" t="t" r="r" b="b"/>
              <a:pathLst>
                <a:path w="7357" h="5064" extrusionOk="0">
                  <a:moveTo>
                    <a:pt x="6058" y="1"/>
                  </a:moveTo>
                  <a:cubicBezTo>
                    <a:pt x="4522" y="1"/>
                    <a:pt x="1" y="4952"/>
                    <a:pt x="1" y="4952"/>
                  </a:cubicBezTo>
                  <a:cubicBezTo>
                    <a:pt x="216" y="5029"/>
                    <a:pt x="559" y="5063"/>
                    <a:pt x="980" y="5063"/>
                  </a:cubicBezTo>
                  <a:cubicBezTo>
                    <a:pt x="3061" y="5063"/>
                    <a:pt x="7042" y="4221"/>
                    <a:pt x="6840" y="3463"/>
                  </a:cubicBezTo>
                  <a:cubicBezTo>
                    <a:pt x="6796" y="3317"/>
                    <a:pt x="6607" y="3256"/>
                    <a:pt x="6320" y="3256"/>
                  </a:cubicBezTo>
                  <a:cubicBezTo>
                    <a:pt x="4807" y="3256"/>
                    <a:pt x="578" y="4952"/>
                    <a:pt x="578" y="4952"/>
                  </a:cubicBezTo>
                  <a:cubicBezTo>
                    <a:pt x="578" y="4952"/>
                    <a:pt x="7356" y="1304"/>
                    <a:pt x="6414" y="149"/>
                  </a:cubicBezTo>
                  <a:cubicBezTo>
                    <a:pt x="6328" y="47"/>
                    <a:pt x="6207" y="1"/>
                    <a:pt x="6058" y="1"/>
                  </a:cubicBezTo>
                  <a:close/>
                </a:path>
              </a:pathLst>
            </a:custGeom>
            <a:solidFill>
              <a:srgbClr val="A7E2D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4153;p81"/>
            <p:cNvSpPr/>
            <p:nvPr/>
          </p:nvSpPr>
          <p:spPr>
            <a:xfrm>
              <a:off x="4937807" y="1728664"/>
              <a:ext cx="108918" cy="110048"/>
            </a:xfrm>
            <a:custGeom>
              <a:avLst/>
              <a:gdLst/>
              <a:ahLst/>
              <a:cxnLst/>
              <a:rect l="l" t="t" r="r" b="b"/>
              <a:pathLst>
                <a:path w="6171" h="6235" extrusionOk="0">
                  <a:moveTo>
                    <a:pt x="3729" y="0"/>
                  </a:moveTo>
                  <a:cubicBezTo>
                    <a:pt x="3561" y="0"/>
                    <a:pt x="3382" y="20"/>
                    <a:pt x="3192" y="65"/>
                  </a:cubicBezTo>
                  <a:cubicBezTo>
                    <a:pt x="973" y="612"/>
                    <a:pt x="1" y="3165"/>
                    <a:pt x="1460" y="4654"/>
                  </a:cubicBezTo>
                  <a:cubicBezTo>
                    <a:pt x="2888" y="6174"/>
                    <a:pt x="3952" y="6235"/>
                    <a:pt x="3952" y="6235"/>
                  </a:cubicBezTo>
                  <a:lnTo>
                    <a:pt x="6171" y="2314"/>
                  </a:lnTo>
                  <a:cubicBezTo>
                    <a:pt x="6171" y="2314"/>
                    <a:pt x="5535" y="0"/>
                    <a:pt x="3729" y="0"/>
                  </a:cubicBezTo>
                  <a:close/>
                </a:path>
              </a:pathLst>
            </a:custGeom>
            <a:solidFill>
              <a:srgbClr val="FB89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4154;p81"/>
            <p:cNvSpPr/>
            <p:nvPr/>
          </p:nvSpPr>
          <p:spPr>
            <a:xfrm>
              <a:off x="4962833" y="1746313"/>
              <a:ext cx="54927" cy="68129"/>
            </a:xfrm>
            <a:custGeom>
              <a:avLst/>
              <a:gdLst/>
              <a:ahLst/>
              <a:cxnLst/>
              <a:rect l="l" t="t" r="r" b="b"/>
              <a:pathLst>
                <a:path w="3112" h="3860" extrusionOk="0">
                  <a:moveTo>
                    <a:pt x="1324" y="1"/>
                  </a:moveTo>
                  <a:cubicBezTo>
                    <a:pt x="1094" y="1"/>
                    <a:pt x="1032" y="346"/>
                    <a:pt x="1258" y="402"/>
                  </a:cubicBezTo>
                  <a:cubicBezTo>
                    <a:pt x="2017" y="584"/>
                    <a:pt x="2382" y="1283"/>
                    <a:pt x="2504" y="2043"/>
                  </a:cubicBezTo>
                  <a:cubicBezTo>
                    <a:pt x="2073" y="1809"/>
                    <a:pt x="1567" y="1687"/>
                    <a:pt x="1067" y="1687"/>
                  </a:cubicBezTo>
                  <a:cubicBezTo>
                    <a:pt x="790" y="1687"/>
                    <a:pt x="514" y="1724"/>
                    <a:pt x="254" y="1800"/>
                  </a:cubicBezTo>
                  <a:cubicBezTo>
                    <a:pt x="0" y="1857"/>
                    <a:pt x="87" y="2202"/>
                    <a:pt x="296" y="2202"/>
                  </a:cubicBezTo>
                  <a:cubicBezTo>
                    <a:pt x="312" y="2202"/>
                    <a:pt x="328" y="2200"/>
                    <a:pt x="346" y="2195"/>
                  </a:cubicBezTo>
                  <a:cubicBezTo>
                    <a:pt x="587" y="2128"/>
                    <a:pt x="832" y="2094"/>
                    <a:pt x="1074" y="2094"/>
                  </a:cubicBezTo>
                  <a:cubicBezTo>
                    <a:pt x="1593" y="2094"/>
                    <a:pt x="2099" y="2249"/>
                    <a:pt x="2534" y="2560"/>
                  </a:cubicBezTo>
                  <a:lnTo>
                    <a:pt x="2595" y="2560"/>
                  </a:lnTo>
                  <a:cubicBezTo>
                    <a:pt x="2625" y="2955"/>
                    <a:pt x="2595" y="3350"/>
                    <a:pt x="2595" y="3654"/>
                  </a:cubicBezTo>
                  <a:cubicBezTo>
                    <a:pt x="2580" y="3791"/>
                    <a:pt x="2671" y="3860"/>
                    <a:pt x="2770" y="3860"/>
                  </a:cubicBezTo>
                  <a:cubicBezTo>
                    <a:pt x="2868" y="3860"/>
                    <a:pt x="2975" y="3791"/>
                    <a:pt x="2990" y="3654"/>
                  </a:cubicBezTo>
                  <a:cubicBezTo>
                    <a:pt x="3112" y="2378"/>
                    <a:pt x="2899" y="372"/>
                    <a:pt x="1379" y="7"/>
                  </a:cubicBezTo>
                  <a:cubicBezTo>
                    <a:pt x="1360" y="3"/>
                    <a:pt x="1341" y="1"/>
                    <a:pt x="132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4155;p81"/>
            <p:cNvSpPr/>
            <p:nvPr/>
          </p:nvSpPr>
          <p:spPr>
            <a:xfrm>
              <a:off x="4589931" y="1671257"/>
              <a:ext cx="404157" cy="584879"/>
            </a:xfrm>
            <a:custGeom>
              <a:avLst/>
              <a:gdLst/>
              <a:ahLst/>
              <a:cxnLst/>
              <a:rect l="l" t="t" r="r" b="b"/>
              <a:pathLst>
                <a:path w="19454" h="28153" extrusionOk="0">
                  <a:moveTo>
                    <a:pt x="11569" y="0"/>
                  </a:moveTo>
                  <a:cubicBezTo>
                    <a:pt x="10653" y="0"/>
                    <a:pt x="9730" y="193"/>
                    <a:pt x="8876" y="583"/>
                  </a:cubicBezTo>
                  <a:cubicBezTo>
                    <a:pt x="8086" y="1890"/>
                    <a:pt x="7812" y="3471"/>
                    <a:pt x="7356" y="4960"/>
                  </a:cubicBezTo>
                  <a:cubicBezTo>
                    <a:pt x="6444" y="7818"/>
                    <a:pt x="4742" y="10371"/>
                    <a:pt x="3253" y="12985"/>
                  </a:cubicBezTo>
                  <a:cubicBezTo>
                    <a:pt x="1733" y="15599"/>
                    <a:pt x="335" y="18365"/>
                    <a:pt x="92" y="21374"/>
                  </a:cubicBezTo>
                  <a:cubicBezTo>
                    <a:pt x="1" y="22924"/>
                    <a:pt x="213" y="24535"/>
                    <a:pt x="1004" y="25873"/>
                  </a:cubicBezTo>
                  <a:cubicBezTo>
                    <a:pt x="1782" y="27160"/>
                    <a:pt x="3210" y="28153"/>
                    <a:pt x="4705" y="28153"/>
                  </a:cubicBezTo>
                  <a:cubicBezTo>
                    <a:pt x="4728" y="28153"/>
                    <a:pt x="4750" y="28153"/>
                    <a:pt x="4773" y="28152"/>
                  </a:cubicBezTo>
                  <a:cubicBezTo>
                    <a:pt x="6657" y="28122"/>
                    <a:pt x="8238" y="26693"/>
                    <a:pt x="9210" y="25113"/>
                  </a:cubicBezTo>
                  <a:cubicBezTo>
                    <a:pt x="10183" y="23532"/>
                    <a:pt x="10791" y="21708"/>
                    <a:pt x="11825" y="20158"/>
                  </a:cubicBezTo>
                  <a:cubicBezTo>
                    <a:pt x="12814" y="18674"/>
                    <a:pt x="14389" y="17384"/>
                    <a:pt x="16149" y="17384"/>
                  </a:cubicBezTo>
                  <a:cubicBezTo>
                    <a:pt x="16227" y="17384"/>
                    <a:pt x="16305" y="17387"/>
                    <a:pt x="16384" y="17392"/>
                  </a:cubicBezTo>
                  <a:cubicBezTo>
                    <a:pt x="17478" y="16450"/>
                    <a:pt x="17904" y="15021"/>
                    <a:pt x="18299" y="13654"/>
                  </a:cubicBezTo>
                  <a:cubicBezTo>
                    <a:pt x="18876" y="11556"/>
                    <a:pt x="19454" y="9337"/>
                    <a:pt x="18937" y="7240"/>
                  </a:cubicBezTo>
                  <a:cubicBezTo>
                    <a:pt x="18633" y="5963"/>
                    <a:pt x="17964" y="4778"/>
                    <a:pt x="17296" y="3653"/>
                  </a:cubicBezTo>
                  <a:cubicBezTo>
                    <a:pt x="16992" y="3137"/>
                    <a:pt x="16657" y="2620"/>
                    <a:pt x="16293" y="2164"/>
                  </a:cubicBezTo>
                  <a:cubicBezTo>
                    <a:pt x="15126" y="736"/>
                    <a:pt x="13361" y="0"/>
                    <a:pt x="1156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4156;p81"/>
            <p:cNvSpPr/>
            <p:nvPr/>
          </p:nvSpPr>
          <p:spPr>
            <a:xfrm>
              <a:off x="4762966" y="1648429"/>
              <a:ext cx="418512" cy="843860"/>
            </a:xfrm>
            <a:custGeom>
              <a:avLst/>
              <a:gdLst/>
              <a:ahLst/>
              <a:cxnLst/>
              <a:rect l="l" t="t" r="r" b="b"/>
              <a:pathLst>
                <a:path w="20145" h="40619" extrusionOk="0">
                  <a:moveTo>
                    <a:pt x="3683" y="1441"/>
                  </a:moveTo>
                  <a:cubicBezTo>
                    <a:pt x="5538" y="1441"/>
                    <a:pt x="8386" y="4124"/>
                    <a:pt x="9575" y="7663"/>
                  </a:cubicBezTo>
                  <a:cubicBezTo>
                    <a:pt x="10882" y="11553"/>
                    <a:pt x="9970" y="15231"/>
                    <a:pt x="8176" y="15839"/>
                  </a:cubicBezTo>
                  <a:cubicBezTo>
                    <a:pt x="7970" y="15910"/>
                    <a:pt x="7751" y="15945"/>
                    <a:pt x="7524" y="15945"/>
                  </a:cubicBezTo>
                  <a:cubicBezTo>
                    <a:pt x="5806" y="15945"/>
                    <a:pt x="3582" y="13955"/>
                    <a:pt x="2401" y="10520"/>
                  </a:cubicBezTo>
                  <a:cubicBezTo>
                    <a:pt x="1094" y="6629"/>
                    <a:pt x="1368" y="2131"/>
                    <a:pt x="3161" y="1523"/>
                  </a:cubicBezTo>
                  <a:cubicBezTo>
                    <a:pt x="3324" y="1468"/>
                    <a:pt x="3499" y="1441"/>
                    <a:pt x="3683" y="1441"/>
                  </a:cubicBezTo>
                  <a:close/>
                  <a:moveTo>
                    <a:pt x="3804" y="0"/>
                  </a:moveTo>
                  <a:cubicBezTo>
                    <a:pt x="3309" y="0"/>
                    <a:pt x="2822" y="68"/>
                    <a:pt x="2371" y="216"/>
                  </a:cubicBezTo>
                  <a:cubicBezTo>
                    <a:pt x="517" y="824"/>
                    <a:pt x="122" y="2830"/>
                    <a:pt x="61" y="4562"/>
                  </a:cubicBezTo>
                  <a:cubicBezTo>
                    <a:pt x="0" y="6994"/>
                    <a:pt x="486" y="9699"/>
                    <a:pt x="1216" y="12009"/>
                  </a:cubicBezTo>
                  <a:cubicBezTo>
                    <a:pt x="1763" y="13802"/>
                    <a:pt x="2614" y="15505"/>
                    <a:pt x="3860" y="16872"/>
                  </a:cubicBezTo>
                  <a:cubicBezTo>
                    <a:pt x="4867" y="17959"/>
                    <a:pt x="6244" y="18422"/>
                    <a:pt x="7668" y="18422"/>
                  </a:cubicBezTo>
                  <a:cubicBezTo>
                    <a:pt x="7877" y="18422"/>
                    <a:pt x="8088" y="18412"/>
                    <a:pt x="8298" y="18392"/>
                  </a:cubicBezTo>
                  <a:cubicBezTo>
                    <a:pt x="9028" y="20064"/>
                    <a:pt x="18298" y="40034"/>
                    <a:pt x="19149" y="40490"/>
                  </a:cubicBezTo>
                  <a:cubicBezTo>
                    <a:pt x="19263" y="40558"/>
                    <a:pt x="19441" y="40618"/>
                    <a:pt x="19610" y="40618"/>
                  </a:cubicBezTo>
                  <a:cubicBezTo>
                    <a:pt x="19891" y="40618"/>
                    <a:pt x="20145" y="40452"/>
                    <a:pt x="20031" y="39882"/>
                  </a:cubicBezTo>
                  <a:cubicBezTo>
                    <a:pt x="19818" y="38757"/>
                    <a:pt x="9483" y="17875"/>
                    <a:pt x="9483" y="17875"/>
                  </a:cubicBezTo>
                  <a:cubicBezTo>
                    <a:pt x="9483" y="17875"/>
                    <a:pt x="13374" y="13407"/>
                    <a:pt x="10699" y="6538"/>
                  </a:cubicBezTo>
                  <a:cubicBezTo>
                    <a:pt x="9909" y="4441"/>
                    <a:pt x="8784" y="2009"/>
                    <a:pt x="6778" y="793"/>
                  </a:cubicBezTo>
                  <a:cubicBezTo>
                    <a:pt x="5914" y="299"/>
                    <a:pt x="4841" y="0"/>
                    <a:pt x="3804" y="0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4157;p81"/>
            <p:cNvSpPr/>
            <p:nvPr/>
          </p:nvSpPr>
          <p:spPr>
            <a:xfrm>
              <a:off x="4803374" y="2311837"/>
              <a:ext cx="411096" cy="183007"/>
            </a:xfrm>
            <a:custGeom>
              <a:avLst/>
              <a:gdLst/>
              <a:ahLst/>
              <a:cxnLst/>
              <a:rect l="l" t="t" r="r" b="b"/>
              <a:pathLst>
                <a:path w="19788" h="8809" extrusionOk="0">
                  <a:moveTo>
                    <a:pt x="16155" y="0"/>
                  </a:moveTo>
                  <a:cubicBezTo>
                    <a:pt x="14314" y="0"/>
                    <a:pt x="12168" y="1062"/>
                    <a:pt x="11763" y="2903"/>
                  </a:cubicBezTo>
                  <a:cubicBezTo>
                    <a:pt x="10274" y="2660"/>
                    <a:pt x="7356" y="2417"/>
                    <a:pt x="7356" y="2417"/>
                  </a:cubicBezTo>
                  <a:lnTo>
                    <a:pt x="7538" y="1505"/>
                  </a:lnTo>
                  <a:lnTo>
                    <a:pt x="2432" y="411"/>
                  </a:lnTo>
                  <a:lnTo>
                    <a:pt x="2432" y="411"/>
                  </a:lnTo>
                  <a:cubicBezTo>
                    <a:pt x="2432" y="411"/>
                    <a:pt x="1" y="5730"/>
                    <a:pt x="5380" y="7219"/>
                  </a:cubicBezTo>
                  <a:cubicBezTo>
                    <a:pt x="9058" y="8253"/>
                    <a:pt x="11824" y="8648"/>
                    <a:pt x="13192" y="8800"/>
                  </a:cubicBezTo>
                  <a:cubicBezTo>
                    <a:pt x="13237" y="8806"/>
                    <a:pt x="13283" y="8808"/>
                    <a:pt x="13329" y="8808"/>
                  </a:cubicBezTo>
                  <a:cubicBezTo>
                    <a:pt x="13772" y="8808"/>
                    <a:pt x="14218" y="8547"/>
                    <a:pt x="14438" y="8162"/>
                  </a:cubicBezTo>
                  <a:cubicBezTo>
                    <a:pt x="14747" y="7629"/>
                    <a:pt x="15288" y="6993"/>
                    <a:pt x="16062" y="6993"/>
                  </a:cubicBezTo>
                  <a:cubicBezTo>
                    <a:pt x="16127" y="6993"/>
                    <a:pt x="16194" y="6997"/>
                    <a:pt x="16262" y="7007"/>
                  </a:cubicBezTo>
                  <a:cubicBezTo>
                    <a:pt x="17782" y="7219"/>
                    <a:pt x="18268" y="7341"/>
                    <a:pt x="18268" y="7341"/>
                  </a:cubicBezTo>
                  <a:cubicBezTo>
                    <a:pt x="18268" y="7341"/>
                    <a:pt x="18086" y="5943"/>
                    <a:pt x="17204" y="5730"/>
                  </a:cubicBezTo>
                  <a:cubicBezTo>
                    <a:pt x="18268" y="5487"/>
                    <a:pt x="17630" y="3785"/>
                    <a:pt x="17630" y="3785"/>
                  </a:cubicBezTo>
                  <a:cubicBezTo>
                    <a:pt x="17630" y="3785"/>
                    <a:pt x="17508" y="2356"/>
                    <a:pt x="17204" y="2204"/>
                  </a:cubicBezTo>
                  <a:lnTo>
                    <a:pt x="17204" y="2204"/>
                  </a:lnTo>
                  <a:cubicBezTo>
                    <a:pt x="18268" y="2265"/>
                    <a:pt x="18785" y="2782"/>
                    <a:pt x="18785" y="2782"/>
                  </a:cubicBezTo>
                  <a:cubicBezTo>
                    <a:pt x="18785" y="2782"/>
                    <a:pt x="19788" y="1475"/>
                    <a:pt x="17903" y="411"/>
                  </a:cubicBezTo>
                  <a:cubicBezTo>
                    <a:pt x="17419" y="133"/>
                    <a:pt x="16806" y="0"/>
                    <a:pt x="16155" y="0"/>
                  </a:cubicBezTo>
                  <a:close/>
                </a:path>
              </a:pathLst>
            </a:custGeom>
            <a:solidFill>
              <a:srgbClr val="FFB8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4158;p81"/>
            <p:cNvSpPr/>
            <p:nvPr/>
          </p:nvSpPr>
          <p:spPr>
            <a:xfrm>
              <a:off x="4926507" y="2355090"/>
              <a:ext cx="124982" cy="20276"/>
            </a:xfrm>
            <a:custGeom>
              <a:avLst/>
              <a:gdLst/>
              <a:ahLst/>
              <a:cxnLst/>
              <a:rect l="l" t="t" r="r" b="b"/>
              <a:pathLst>
                <a:path w="6016" h="976" extrusionOk="0">
                  <a:moveTo>
                    <a:pt x="183" y="1"/>
                  </a:moveTo>
                  <a:cubicBezTo>
                    <a:pt x="1" y="1"/>
                    <a:pt x="31" y="274"/>
                    <a:pt x="183" y="304"/>
                  </a:cubicBezTo>
                  <a:cubicBezTo>
                    <a:pt x="1824" y="487"/>
                    <a:pt x="3496" y="700"/>
                    <a:pt x="5137" y="912"/>
                  </a:cubicBezTo>
                  <a:cubicBezTo>
                    <a:pt x="5350" y="912"/>
                    <a:pt x="5593" y="943"/>
                    <a:pt x="5836" y="973"/>
                  </a:cubicBezTo>
                  <a:cubicBezTo>
                    <a:pt x="5846" y="975"/>
                    <a:pt x="5855" y="976"/>
                    <a:pt x="5863" y="976"/>
                  </a:cubicBezTo>
                  <a:cubicBezTo>
                    <a:pt x="6015" y="976"/>
                    <a:pt x="5980" y="728"/>
                    <a:pt x="5836" y="700"/>
                  </a:cubicBezTo>
                  <a:cubicBezTo>
                    <a:pt x="4195" y="487"/>
                    <a:pt x="2523" y="304"/>
                    <a:pt x="882" y="92"/>
                  </a:cubicBezTo>
                  <a:cubicBezTo>
                    <a:pt x="669" y="61"/>
                    <a:pt x="426" y="31"/>
                    <a:pt x="183" y="1"/>
                  </a:cubicBezTo>
                  <a:close/>
                </a:path>
              </a:pathLst>
            </a:custGeom>
            <a:solidFill>
              <a:srgbClr val="FB89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4159;p81"/>
            <p:cNvSpPr/>
            <p:nvPr/>
          </p:nvSpPr>
          <p:spPr>
            <a:xfrm>
              <a:off x="5103946" y="2354779"/>
              <a:ext cx="56861" cy="16121"/>
            </a:xfrm>
            <a:custGeom>
              <a:avLst/>
              <a:gdLst/>
              <a:ahLst/>
              <a:cxnLst/>
              <a:rect l="l" t="t" r="r" b="b"/>
              <a:pathLst>
                <a:path w="2737" h="776" extrusionOk="0">
                  <a:moveTo>
                    <a:pt x="1943" y="0"/>
                  </a:moveTo>
                  <a:cubicBezTo>
                    <a:pt x="1434" y="0"/>
                    <a:pt x="733" y="152"/>
                    <a:pt x="1" y="775"/>
                  </a:cubicBezTo>
                  <a:lnTo>
                    <a:pt x="2736" y="137"/>
                  </a:lnTo>
                  <a:cubicBezTo>
                    <a:pt x="2736" y="137"/>
                    <a:pt x="2426" y="0"/>
                    <a:pt x="1943" y="0"/>
                  </a:cubicBezTo>
                  <a:close/>
                </a:path>
              </a:pathLst>
            </a:custGeom>
            <a:solidFill>
              <a:srgbClr val="FB89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4160;p81"/>
            <p:cNvSpPr/>
            <p:nvPr/>
          </p:nvSpPr>
          <p:spPr>
            <a:xfrm>
              <a:off x="5111529" y="2387229"/>
              <a:ext cx="58108" cy="10201"/>
            </a:xfrm>
            <a:custGeom>
              <a:avLst/>
              <a:gdLst/>
              <a:ahLst/>
              <a:cxnLst/>
              <a:rect l="l" t="t" r="r" b="b"/>
              <a:pathLst>
                <a:path w="2797" h="491" extrusionOk="0">
                  <a:moveTo>
                    <a:pt x="1828" y="0"/>
                  </a:moveTo>
                  <a:cubicBezTo>
                    <a:pt x="1339" y="0"/>
                    <a:pt x="701" y="106"/>
                    <a:pt x="0" y="490"/>
                  </a:cubicBezTo>
                  <a:lnTo>
                    <a:pt x="2797" y="156"/>
                  </a:lnTo>
                  <a:cubicBezTo>
                    <a:pt x="2797" y="156"/>
                    <a:pt x="2422" y="0"/>
                    <a:pt x="1828" y="0"/>
                  </a:cubicBezTo>
                  <a:close/>
                </a:path>
              </a:pathLst>
            </a:custGeom>
            <a:solidFill>
              <a:srgbClr val="FB89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4161;p81"/>
            <p:cNvSpPr/>
            <p:nvPr/>
          </p:nvSpPr>
          <p:spPr>
            <a:xfrm>
              <a:off x="5121003" y="2427325"/>
              <a:ext cx="39805" cy="6087"/>
            </a:xfrm>
            <a:custGeom>
              <a:avLst/>
              <a:gdLst/>
              <a:ahLst/>
              <a:cxnLst/>
              <a:rect l="l" t="t" r="r" b="b"/>
              <a:pathLst>
                <a:path w="1916" h="293" extrusionOk="0">
                  <a:moveTo>
                    <a:pt x="1091" y="0"/>
                  </a:moveTo>
                  <a:cubicBezTo>
                    <a:pt x="779" y="0"/>
                    <a:pt x="401" y="69"/>
                    <a:pt x="0" y="293"/>
                  </a:cubicBezTo>
                  <a:lnTo>
                    <a:pt x="1915" y="171"/>
                  </a:lnTo>
                  <a:cubicBezTo>
                    <a:pt x="1915" y="171"/>
                    <a:pt x="1585" y="0"/>
                    <a:pt x="1091" y="0"/>
                  </a:cubicBezTo>
                  <a:close/>
                </a:path>
              </a:pathLst>
            </a:custGeom>
            <a:solidFill>
              <a:srgbClr val="FB89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8" name="Google Shape;4297;p81"/>
          <p:cNvGrpSpPr/>
          <p:nvPr/>
        </p:nvGrpSpPr>
        <p:grpSpPr>
          <a:xfrm>
            <a:off x="723436" y="1750405"/>
            <a:ext cx="705684" cy="1420666"/>
            <a:chOff x="16535625" y="5728375"/>
            <a:chExt cx="943050" cy="1898525"/>
          </a:xfrm>
        </p:grpSpPr>
        <p:sp>
          <p:nvSpPr>
            <p:cNvPr id="79" name="Google Shape;4298;p81"/>
            <p:cNvSpPr/>
            <p:nvPr/>
          </p:nvSpPr>
          <p:spPr>
            <a:xfrm>
              <a:off x="16852500" y="5728375"/>
              <a:ext cx="415675" cy="403475"/>
            </a:xfrm>
            <a:custGeom>
              <a:avLst/>
              <a:gdLst/>
              <a:ahLst/>
              <a:cxnLst/>
              <a:rect l="l" t="t" r="r" b="b"/>
              <a:pathLst>
                <a:path w="16627" h="16139" extrusionOk="0">
                  <a:moveTo>
                    <a:pt x="6499" y="1"/>
                  </a:moveTo>
                  <a:cubicBezTo>
                    <a:pt x="5720" y="1"/>
                    <a:pt x="4765" y="237"/>
                    <a:pt x="3617" y="801"/>
                  </a:cubicBezTo>
                  <a:cubicBezTo>
                    <a:pt x="0" y="2625"/>
                    <a:pt x="3982" y="7367"/>
                    <a:pt x="3982" y="7367"/>
                  </a:cubicBezTo>
                  <a:cubicBezTo>
                    <a:pt x="3982" y="7367"/>
                    <a:pt x="12645" y="15726"/>
                    <a:pt x="14104" y="16090"/>
                  </a:cubicBezTo>
                  <a:cubicBezTo>
                    <a:pt x="14223" y="16123"/>
                    <a:pt x="14344" y="16138"/>
                    <a:pt x="14467" y="16138"/>
                  </a:cubicBezTo>
                  <a:cubicBezTo>
                    <a:pt x="15250" y="16138"/>
                    <a:pt x="16075" y="15522"/>
                    <a:pt x="16627" y="14996"/>
                  </a:cubicBezTo>
                  <a:cubicBezTo>
                    <a:pt x="16475" y="14692"/>
                    <a:pt x="16353" y="14358"/>
                    <a:pt x="16292" y="14024"/>
                  </a:cubicBezTo>
                  <a:cubicBezTo>
                    <a:pt x="16110" y="12838"/>
                    <a:pt x="16596" y="11622"/>
                    <a:pt x="16505" y="10437"/>
                  </a:cubicBezTo>
                  <a:cubicBezTo>
                    <a:pt x="16383" y="8917"/>
                    <a:pt x="15320" y="7549"/>
                    <a:pt x="13952" y="6850"/>
                  </a:cubicBezTo>
                  <a:cubicBezTo>
                    <a:pt x="13435" y="6607"/>
                    <a:pt x="12857" y="6425"/>
                    <a:pt x="12310" y="6181"/>
                  </a:cubicBezTo>
                  <a:cubicBezTo>
                    <a:pt x="11672" y="5878"/>
                    <a:pt x="11095" y="5422"/>
                    <a:pt x="10608" y="4874"/>
                  </a:cubicBezTo>
                  <a:cubicBezTo>
                    <a:pt x="9757" y="4388"/>
                    <a:pt x="9392" y="3507"/>
                    <a:pt x="9240" y="2412"/>
                  </a:cubicBezTo>
                  <a:cubicBezTo>
                    <a:pt x="9053" y="1121"/>
                    <a:pt x="8195" y="1"/>
                    <a:pt x="6499" y="1"/>
                  </a:cubicBezTo>
                  <a:close/>
                </a:path>
              </a:pathLst>
            </a:custGeom>
            <a:solidFill>
              <a:srgbClr val="FFD2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4299;p81"/>
            <p:cNvSpPr/>
            <p:nvPr/>
          </p:nvSpPr>
          <p:spPr>
            <a:xfrm>
              <a:off x="17117700" y="5850225"/>
              <a:ext cx="344250" cy="264050"/>
            </a:xfrm>
            <a:custGeom>
              <a:avLst/>
              <a:gdLst/>
              <a:ahLst/>
              <a:cxnLst/>
              <a:rect l="l" t="t" r="r" b="b"/>
              <a:pathLst>
                <a:path w="13770" h="10562" extrusionOk="0">
                  <a:moveTo>
                    <a:pt x="0" y="0"/>
                  </a:moveTo>
                  <a:cubicBezTo>
                    <a:pt x="487" y="548"/>
                    <a:pt x="1064" y="1004"/>
                    <a:pt x="1702" y="1307"/>
                  </a:cubicBezTo>
                  <a:cubicBezTo>
                    <a:pt x="2249" y="1551"/>
                    <a:pt x="2797" y="1733"/>
                    <a:pt x="3344" y="1976"/>
                  </a:cubicBezTo>
                  <a:cubicBezTo>
                    <a:pt x="4712" y="2675"/>
                    <a:pt x="5775" y="4043"/>
                    <a:pt x="5897" y="5563"/>
                  </a:cubicBezTo>
                  <a:cubicBezTo>
                    <a:pt x="5988" y="6748"/>
                    <a:pt x="5502" y="7964"/>
                    <a:pt x="5684" y="9150"/>
                  </a:cubicBezTo>
                  <a:cubicBezTo>
                    <a:pt x="5745" y="9484"/>
                    <a:pt x="5867" y="9818"/>
                    <a:pt x="6019" y="10122"/>
                  </a:cubicBezTo>
                  <a:cubicBezTo>
                    <a:pt x="6444" y="9727"/>
                    <a:pt x="6718" y="9393"/>
                    <a:pt x="6718" y="9393"/>
                  </a:cubicBezTo>
                  <a:cubicBezTo>
                    <a:pt x="6718" y="9393"/>
                    <a:pt x="8752" y="10561"/>
                    <a:pt x="10026" y="10561"/>
                  </a:cubicBezTo>
                  <a:cubicBezTo>
                    <a:pt x="10262" y="10561"/>
                    <a:pt x="10472" y="10521"/>
                    <a:pt x="10639" y="10426"/>
                  </a:cubicBezTo>
                  <a:cubicBezTo>
                    <a:pt x="11733" y="9849"/>
                    <a:pt x="10365" y="8147"/>
                    <a:pt x="10365" y="8146"/>
                  </a:cubicBezTo>
                  <a:lnTo>
                    <a:pt x="10365" y="8146"/>
                  </a:lnTo>
                  <a:cubicBezTo>
                    <a:pt x="10365" y="8147"/>
                    <a:pt x="10919" y="8292"/>
                    <a:pt x="11528" y="8292"/>
                  </a:cubicBezTo>
                  <a:cubicBezTo>
                    <a:pt x="12195" y="8292"/>
                    <a:pt x="12927" y="8117"/>
                    <a:pt x="13070" y="7387"/>
                  </a:cubicBezTo>
                  <a:cubicBezTo>
                    <a:pt x="13333" y="6047"/>
                    <a:pt x="11082" y="6019"/>
                    <a:pt x="10894" y="6019"/>
                  </a:cubicBezTo>
                  <a:cubicBezTo>
                    <a:pt x="10886" y="6019"/>
                    <a:pt x="10882" y="6019"/>
                    <a:pt x="10882" y="6019"/>
                  </a:cubicBezTo>
                  <a:cubicBezTo>
                    <a:pt x="10882" y="6019"/>
                    <a:pt x="13769" y="4256"/>
                    <a:pt x="12462" y="2189"/>
                  </a:cubicBezTo>
                  <a:cubicBezTo>
                    <a:pt x="12054" y="1533"/>
                    <a:pt x="11515" y="1282"/>
                    <a:pt x="10922" y="1282"/>
                  </a:cubicBezTo>
                  <a:cubicBezTo>
                    <a:pt x="9618" y="1282"/>
                    <a:pt x="8055" y="2499"/>
                    <a:pt x="7052" y="3314"/>
                  </a:cubicBezTo>
                  <a:cubicBezTo>
                    <a:pt x="6944" y="1479"/>
                    <a:pt x="5807" y="244"/>
                    <a:pt x="3534" y="244"/>
                  </a:cubicBezTo>
                  <a:cubicBezTo>
                    <a:pt x="3246" y="244"/>
                    <a:pt x="2939" y="263"/>
                    <a:pt x="2614" y="304"/>
                  </a:cubicBezTo>
                  <a:cubicBezTo>
                    <a:pt x="2274" y="348"/>
                    <a:pt x="1964" y="369"/>
                    <a:pt x="1680" y="369"/>
                  </a:cubicBezTo>
                  <a:cubicBezTo>
                    <a:pt x="975" y="369"/>
                    <a:pt x="434" y="239"/>
                    <a:pt x="0" y="0"/>
                  </a:cubicBezTo>
                  <a:close/>
                </a:path>
              </a:pathLst>
            </a:custGeom>
            <a:solidFill>
              <a:srgbClr val="FFE17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4300;p81"/>
            <p:cNvSpPr/>
            <p:nvPr/>
          </p:nvSpPr>
          <p:spPr>
            <a:xfrm>
              <a:off x="16624525" y="6848725"/>
              <a:ext cx="809300" cy="259900"/>
            </a:xfrm>
            <a:custGeom>
              <a:avLst/>
              <a:gdLst/>
              <a:ahLst/>
              <a:cxnLst/>
              <a:rect l="l" t="t" r="r" b="b"/>
              <a:pathLst>
                <a:path w="32372" h="10396" extrusionOk="0">
                  <a:moveTo>
                    <a:pt x="13952" y="0"/>
                  </a:moveTo>
                  <a:lnTo>
                    <a:pt x="0" y="4620"/>
                  </a:lnTo>
                  <a:cubicBezTo>
                    <a:pt x="485" y="4620"/>
                    <a:pt x="3324" y="7467"/>
                    <a:pt x="9092" y="7467"/>
                  </a:cubicBezTo>
                  <a:cubicBezTo>
                    <a:pt x="10197" y="7467"/>
                    <a:pt x="11411" y="7362"/>
                    <a:pt x="12736" y="7113"/>
                  </a:cubicBezTo>
                  <a:cubicBezTo>
                    <a:pt x="13980" y="6880"/>
                    <a:pt x="15165" y="6781"/>
                    <a:pt x="16280" y="6781"/>
                  </a:cubicBezTo>
                  <a:cubicBezTo>
                    <a:pt x="22577" y="6781"/>
                    <a:pt x="26657" y="9940"/>
                    <a:pt x="26657" y="9940"/>
                  </a:cubicBezTo>
                  <a:lnTo>
                    <a:pt x="28147" y="10396"/>
                  </a:lnTo>
                  <a:lnTo>
                    <a:pt x="30183" y="10396"/>
                  </a:lnTo>
                  <a:lnTo>
                    <a:pt x="31399" y="9727"/>
                  </a:lnTo>
                  <a:lnTo>
                    <a:pt x="32372" y="8785"/>
                  </a:lnTo>
                  <a:lnTo>
                    <a:pt x="23375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4301;p81"/>
            <p:cNvSpPr/>
            <p:nvPr/>
          </p:nvSpPr>
          <p:spPr>
            <a:xfrm>
              <a:off x="16749150" y="7160275"/>
              <a:ext cx="172450" cy="238725"/>
            </a:xfrm>
            <a:custGeom>
              <a:avLst/>
              <a:gdLst/>
              <a:ahLst/>
              <a:cxnLst/>
              <a:rect l="l" t="t" r="r" b="b"/>
              <a:pathLst>
                <a:path w="6898" h="9549" extrusionOk="0">
                  <a:moveTo>
                    <a:pt x="6687" y="0"/>
                  </a:moveTo>
                  <a:cubicBezTo>
                    <a:pt x="6414" y="61"/>
                    <a:pt x="6140" y="152"/>
                    <a:pt x="5867" y="304"/>
                  </a:cubicBezTo>
                  <a:cubicBezTo>
                    <a:pt x="5563" y="487"/>
                    <a:pt x="5289" y="730"/>
                    <a:pt x="5076" y="1003"/>
                  </a:cubicBezTo>
                  <a:cubicBezTo>
                    <a:pt x="4803" y="1429"/>
                    <a:pt x="4681" y="1915"/>
                    <a:pt x="4529" y="2402"/>
                  </a:cubicBezTo>
                  <a:cubicBezTo>
                    <a:pt x="4225" y="3374"/>
                    <a:pt x="3739" y="4256"/>
                    <a:pt x="3253" y="5137"/>
                  </a:cubicBezTo>
                  <a:cubicBezTo>
                    <a:pt x="3009" y="5593"/>
                    <a:pt x="2766" y="6080"/>
                    <a:pt x="2371" y="6444"/>
                  </a:cubicBezTo>
                  <a:cubicBezTo>
                    <a:pt x="1924" y="6892"/>
                    <a:pt x="1272" y="7116"/>
                    <a:pt x="634" y="7116"/>
                  </a:cubicBezTo>
                  <a:cubicBezTo>
                    <a:pt x="492" y="7116"/>
                    <a:pt x="351" y="7105"/>
                    <a:pt x="213" y="7083"/>
                  </a:cubicBezTo>
                  <a:lnTo>
                    <a:pt x="213" y="7083"/>
                  </a:lnTo>
                  <a:cubicBezTo>
                    <a:pt x="0" y="8633"/>
                    <a:pt x="335" y="9453"/>
                    <a:pt x="1186" y="9545"/>
                  </a:cubicBezTo>
                  <a:cubicBezTo>
                    <a:pt x="1205" y="9547"/>
                    <a:pt x="1225" y="9548"/>
                    <a:pt x="1245" y="9548"/>
                  </a:cubicBezTo>
                  <a:cubicBezTo>
                    <a:pt x="2756" y="9548"/>
                    <a:pt x="6897" y="2880"/>
                    <a:pt x="668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4302;p81"/>
            <p:cNvSpPr/>
            <p:nvPr/>
          </p:nvSpPr>
          <p:spPr>
            <a:xfrm>
              <a:off x="16686075" y="6863375"/>
              <a:ext cx="269775" cy="474800"/>
            </a:xfrm>
            <a:custGeom>
              <a:avLst/>
              <a:gdLst/>
              <a:ahLst/>
              <a:cxnLst/>
              <a:rect l="l" t="t" r="r" b="b"/>
              <a:pathLst>
                <a:path w="10791" h="18992" extrusionOk="0">
                  <a:moveTo>
                    <a:pt x="8912" y="0"/>
                  </a:moveTo>
                  <a:cubicBezTo>
                    <a:pt x="6740" y="0"/>
                    <a:pt x="2645" y="1876"/>
                    <a:pt x="2645" y="1876"/>
                  </a:cubicBezTo>
                  <a:cubicBezTo>
                    <a:pt x="2462" y="1876"/>
                    <a:pt x="0" y="8320"/>
                    <a:pt x="4529" y="13427"/>
                  </a:cubicBezTo>
                  <a:cubicBezTo>
                    <a:pt x="3496" y="15828"/>
                    <a:pt x="2918" y="17652"/>
                    <a:pt x="2736" y="18959"/>
                  </a:cubicBezTo>
                  <a:cubicBezTo>
                    <a:pt x="2874" y="18981"/>
                    <a:pt x="3015" y="18992"/>
                    <a:pt x="3157" y="18992"/>
                  </a:cubicBezTo>
                  <a:cubicBezTo>
                    <a:pt x="3795" y="18992"/>
                    <a:pt x="4447" y="18768"/>
                    <a:pt x="4894" y="18320"/>
                  </a:cubicBezTo>
                  <a:cubicBezTo>
                    <a:pt x="5289" y="17956"/>
                    <a:pt x="5532" y="17469"/>
                    <a:pt x="5776" y="17013"/>
                  </a:cubicBezTo>
                  <a:cubicBezTo>
                    <a:pt x="6262" y="16132"/>
                    <a:pt x="6748" y="15250"/>
                    <a:pt x="7052" y="14278"/>
                  </a:cubicBezTo>
                  <a:cubicBezTo>
                    <a:pt x="7204" y="13791"/>
                    <a:pt x="7326" y="13305"/>
                    <a:pt x="7599" y="12879"/>
                  </a:cubicBezTo>
                  <a:cubicBezTo>
                    <a:pt x="7812" y="12606"/>
                    <a:pt x="8086" y="12363"/>
                    <a:pt x="8390" y="12180"/>
                  </a:cubicBezTo>
                  <a:cubicBezTo>
                    <a:pt x="8633" y="12028"/>
                    <a:pt x="8937" y="11937"/>
                    <a:pt x="9210" y="11876"/>
                  </a:cubicBezTo>
                  <a:cubicBezTo>
                    <a:pt x="9180" y="11603"/>
                    <a:pt x="9150" y="11360"/>
                    <a:pt x="9028" y="11177"/>
                  </a:cubicBezTo>
                  <a:cubicBezTo>
                    <a:pt x="7843" y="8898"/>
                    <a:pt x="6171" y="6527"/>
                    <a:pt x="6171" y="6527"/>
                  </a:cubicBezTo>
                  <a:cubicBezTo>
                    <a:pt x="6171" y="6527"/>
                    <a:pt x="10791" y="2515"/>
                    <a:pt x="10183" y="600"/>
                  </a:cubicBezTo>
                  <a:cubicBezTo>
                    <a:pt x="10036" y="167"/>
                    <a:pt x="9560" y="0"/>
                    <a:pt x="8912" y="0"/>
                  </a:cubicBezTo>
                  <a:close/>
                </a:path>
              </a:pathLst>
            </a:custGeom>
            <a:solidFill>
              <a:srgbClr val="FFB8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4303;p81"/>
            <p:cNvSpPr/>
            <p:nvPr/>
          </p:nvSpPr>
          <p:spPr>
            <a:xfrm>
              <a:off x="16552325" y="5874400"/>
              <a:ext cx="406575" cy="467500"/>
            </a:xfrm>
            <a:custGeom>
              <a:avLst/>
              <a:gdLst/>
              <a:ahLst/>
              <a:cxnLst/>
              <a:rect l="l" t="t" r="r" b="b"/>
              <a:pathLst>
                <a:path w="16263" h="18700" extrusionOk="0">
                  <a:moveTo>
                    <a:pt x="155" y="0"/>
                  </a:moveTo>
                  <a:cubicBezTo>
                    <a:pt x="104" y="0"/>
                    <a:pt x="52" y="2"/>
                    <a:pt x="1" y="6"/>
                  </a:cubicBezTo>
                  <a:cubicBezTo>
                    <a:pt x="1338" y="7362"/>
                    <a:pt x="12554" y="18699"/>
                    <a:pt x="12554" y="18699"/>
                  </a:cubicBezTo>
                  <a:cubicBezTo>
                    <a:pt x="12554" y="18699"/>
                    <a:pt x="15442" y="18639"/>
                    <a:pt x="16262" y="15447"/>
                  </a:cubicBezTo>
                  <a:cubicBezTo>
                    <a:pt x="10396" y="9733"/>
                    <a:pt x="5502" y="4110"/>
                    <a:pt x="5502" y="4110"/>
                  </a:cubicBezTo>
                  <a:cubicBezTo>
                    <a:pt x="5502" y="4110"/>
                    <a:pt x="2588" y="0"/>
                    <a:pt x="155" y="0"/>
                  </a:cubicBezTo>
                  <a:close/>
                </a:path>
              </a:pathLst>
            </a:custGeom>
            <a:solidFill>
              <a:srgbClr val="FFB8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4304;p81"/>
            <p:cNvSpPr/>
            <p:nvPr/>
          </p:nvSpPr>
          <p:spPr>
            <a:xfrm>
              <a:off x="16816025" y="6224125"/>
              <a:ext cx="208975" cy="181000"/>
            </a:xfrm>
            <a:custGeom>
              <a:avLst/>
              <a:gdLst/>
              <a:ahLst/>
              <a:cxnLst/>
              <a:rect l="l" t="t" r="r" b="b"/>
              <a:pathLst>
                <a:path w="8359" h="7240" extrusionOk="0">
                  <a:moveTo>
                    <a:pt x="5182" y="0"/>
                  </a:moveTo>
                  <a:cubicBezTo>
                    <a:pt x="5139" y="0"/>
                    <a:pt x="5094" y="19"/>
                    <a:pt x="5046" y="60"/>
                  </a:cubicBezTo>
                  <a:cubicBezTo>
                    <a:pt x="4590" y="394"/>
                    <a:pt x="4286" y="1215"/>
                    <a:pt x="4286" y="1215"/>
                  </a:cubicBezTo>
                  <a:cubicBezTo>
                    <a:pt x="4286" y="1215"/>
                    <a:pt x="3964" y="168"/>
                    <a:pt x="3395" y="168"/>
                  </a:cubicBezTo>
                  <a:cubicBezTo>
                    <a:pt x="3359" y="168"/>
                    <a:pt x="3321" y="172"/>
                    <a:pt x="3283" y="181"/>
                  </a:cubicBezTo>
                  <a:cubicBezTo>
                    <a:pt x="2675" y="364"/>
                    <a:pt x="3496" y="2127"/>
                    <a:pt x="3496" y="2127"/>
                  </a:cubicBezTo>
                  <a:cubicBezTo>
                    <a:pt x="3496" y="2127"/>
                    <a:pt x="2650" y="1028"/>
                    <a:pt x="2207" y="1028"/>
                  </a:cubicBezTo>
                  <a:cubicBezTo>
                    <a:pt x="2190" y="1028"/>
                    <a:pt x="2174" y="1029"/>
                    <a:pt x="2158" y="1033"/>
                  </a:cubicBezTo>
                  <a:cubicBezTo>
                    <a:pt x="1702" y="1093"/>
                    <a:pt x="2462" y="2795"/>
                    <a:pt x="2462" y="2795"/>
                  </a:cubicBezTo>
                  <a:cubicBezTo>
                    <a:pt x="2462" y="2795"/>
                    <a:pt x="1715" y="2134"/>
                    <a:pt x="1187" y="2134"/>
                  </a:cubicBezTo>
                  <a:cubicBezTo>
                    <a:pt x="1085" y="2134"/>
                    <a:pt x="991" y="2159"/>
                    <a:pt x="912" y="2218"/>
                  </a:cubicBezTo>
                  <a:cubicBezTo>
                    <a:pt x="426" y="2552"/>
                    <a:pt x="1854" y="3799"/>
                    <a:pt x="1854" y="3799"/>
                  </a:cubicBezTo>
                  <a:cubicBezTo>
                    <a:pt x="1854" y="3799"/>
                    <a:pt x="1243" y="3654"/>
                    <a:pt x="740" y="3654"/>
                  </a:cubicBezTo>
                  <a:cubicBezTo>
                    <a:pt x="410" y="3654"/>
                    <a:pt x="127" y="3716"/>
                    <a:pt x="91" y="3920"/>
                  </a:cubicBezTo>
                  <a:cubicBezTo>
                    <a:pt x="0" y="4437"/>
                    <a:pt x="547" y="5166"/>
                    <a:pt x="1398" y="5288"/>
                  </a:cubicBezTo>
                  <a:cubicBezTo>
                    <a:pt x="2051" y="6864"/>
                    <a:pt x="3404" y="7239"/>
                    <a:pt x="4545" y="7239"/>
                  </a:cubicBezTo>
                  <a:cubicBezTo>
                    <a:pt x="5582" y="7239"/>
                    <a:pt x="6444" y="6929"/>
                    <a:pt x="6444" y="6929"/>
                  </a:cubicBezTo>
                  <a:cubicBezTo>
                    <a:pt x="6444" y="6929"/>
                    <a:pt x="8359" y="6017"/>
                    <a:pt x="7812" y="3829"/>
                  </a:cubicBezTo>
                  <a:cubicBezTo>
                    <a:pt x="7265" y="1640"/>
                    <a:pt x="5684" y="1124"/>
                    <a:pt x="5684" y="1124"/>
                  </a:cubicBezTo>
                  <a:cubicBezTo>
                    <a:pt x="5684" y="1124"/>
                    <a:pt x="5517" y="0"/>
                    <a:pt x="5182" y="0"/>
                  </a:cubicBezTo>
                  <a:close/>
                </a:path>
              </a:pathLst>
            </a:custGeom>
            <a:solidFill>
              <a:srgbClr val="C2B9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4305;p81"/>
            <p:cNvSpPr/>
            <p:nvPr/>
          </p:nvSpPr>
          <p:spPr>
            <a:xfrm>
              <a:off x="16535625" y="5778300"/>
              <a:ext cx="222650" cy="248750"/>
            </a:xfrm>
            <a:custGeom>
              <a:avLst/>
              <a:gdLst/>
              <a:ahLst/>
              <a:cxnLst/>
              <a:rect l="l" t="t" r="r" b="b"/>
              <a:pathLst>
                <a:path w="8906" h="9950" extrusionOk="0">
                  <a:moveTo>
                    <a:pt x="4711" y="1"/>
                  </a:moveTo>
                  <a:cubicBezTo>
                    <a:pt x="4671" y="1"/>
                    <a:pt x="4630" y="7"/>
                    <a:pt x="4590" y="20"/>
                  </a:cubicBezTo>
                  <a:cubicBezTo>
                    <a:pt x="3504" y="412"/>
                    <a:pt x="4813" y="2991"/>
                    <a:pt x="4833" y="3029"/>
                  </a:cubicBezTo>
                  <a:lnTo>
                    <a:pt x="4833" y="3029"/>
                  </a:lnTo>
                  <a:cubicBezTo>
                    <a:pt x="4812" y="2989"/>
                    <a:pt x="3368" y="169"/>
                    <a:pt x="2241" y="169"/>
                  </a:cubicBezTo>
                  <a:cubicBezTo>
                    <a:pt x="2172" y="169"/>
                    <a:pt x="2103" y="180"/>
                    <a:pt x="2037" y="203"/>
                  </a:cubicBezTo>
                  <a:cubicBezTo>
                    <a:pt x="851" y="628"/>
                    <a:pt x="2766" y="4367"/>
                    <a:pt x="2766" y="4367"/>
                  </a:cubicBezTo>
                  <a:cubicBezTo>
                    <a:pt x="2766" y="4367"/>
                    <a:pt x="1748" y="3155"/>
                    <a:pt x="989" y="3155"/>
                  </a:cubicBezTo>
                  <a:cubicBezTo>
                    <a:pt x="898" y="3155"/>
                    <a:pt x="811" y="3173"/>
                    <a:pt x="730" y="3212"/>
                  </a:cubicBezTo>
                  <a:cubicBezTo>
                    <a:pt x="0" y="3577"/>
                    <a:pt x="2857" y="9139"/>
                    <a:pt x="4134" y="9838"/>
                  </a:cubicBezTo>
                  <a:cubicBezTo>
                    <a:pt x="4285" y="9915"/>
                    <a:pt x="4429" y="9950"/>
                    <a:pt x="4564" y="9950"/>
                  </a:cubicBezTo>
                  <a:cubicBezTo>
                    <a:pt x="5600" y="9950"/>
                    <a:pt x="6170" y="7954"/>
                    <a:pt x="6170" y="7954"/>
                  </a:cubicBezTo>
                  <a:cubicBezTo>
                    <a:pt x="6170" y="7954"/>
                    <a:pt x="8906" y="3637"/>
                    <a:pt x="8298" y="2634"/>
                  </a:cubicBezTo>
                  <a:cubicBezTo>
                    <a:pt x="8205" y="2493"/>
                    <a:pt x="8104" y="2432"/>
                    <a:pt x="7999" y="2432"/>
                  </a:cubicBezTo>
                  <a:cubicBezTo>
                    <a:pt x="7381" y="2432"/>
                    <a:pt x="6626" y="4519"/>
                    <a:pt x="6626" y="4519"/>
                  </a:cubicBezTo>
                  <a:cubicBezTo>
                    <a:pt x="6626" y="4519"/>
                    <a:pt x="5779" y="1"/>
                    <a:pt x="4711" y="1"/>
                  </a:cubicBezTo>
                  <a:close/>
                </a:path>
              </a:pathLst>
            </a:custGeom>
            <a:solidFill>
              <a:srgbClr val="FFB8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4306;p81"/>
            <p:cNvSpPr/>
            <p:nvPr/>
          </p:nvSpPr>
          <p:spPr>
            <a:xfrm>
              <a:off x="16586525" y="5783350"/>
              <a:ext cx="52450" cy="101100"/>
            </a:xfrm>
            <a:custGeom>
              <a:avLst/>
              <a:gdLst/>
              <a:ahLst/>
              <a:cxnLst/>
              <a:rect l="l" t="t" r="r" b="b"/>
              <a:pathLst>
                <a:path w="2098" h="4044" extrusionOk="0">
                  <a:moveTo>
                    <a:pt x="1" y="1"/>
                  </a:moveTo>
                  <a:lnTo>
                    <a:pt x="2098" y="4043"/>
                  </a:lnTo>
                  <a:cubicBezTo>
                    <a:pt x="1946" y="3071"/>
                    <a:pt x="2" y="3"/>
                    <a:pt x="1" y="1"/>
                  </a:cubicBezTo>
                  <a:close/>
                </a:path>
              </a:pathLst>
            </a:custGeom>
            <a:solidFill>
              <a:srgbClr val="E2A69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4307;p81"/>
            <p:cNvSpPr/>
            <p:nvPr/>
          </p:nvSpPr>
          <p:spPr>
            <a:xfrm>
              <a:off x="16890475" y="6246900"/>
              <a:ext cx="374525" cy="384625"/>
            </a:xfrm>
            <a:custGeom>
              <a:avLst/>
              <a:gdLst/>
              <a:ahLst/>
              <a:cxnLst/>
              <a:rect l="l" t="t" r="r" b="b"/>
              <a:pathLst>
                <a:path w="14981" h="15385" extrusionOk="0">
                  <a:moveTo>
                    <a:pt x="8234" y="0"/>
                  </a:moveTo>
                  <a:cubicBezTo>
                    <a:pt x="7905" y="0"/>
                    <a:pt x="7572" y="21"/>
                    <a:pt x="7235" y="61"/>
                  </a:cubicBezTo>
                  <a:cubicBezTo>
                    <a:pt x="3436" y="547"/>
                    <a:pt x="3192" y="1398"/>
                    <a:pt x="3192" y="1398"/>
                  </a:cubicBezTo>
                  <a:cubicBezTo>
                    <a:pt x="3192" y="1398"/>
                    <a:pt x="1" y="6231"/>
                    <a:pt x="2098" y="10821"/>
                  </a:cubicBezTo>
                  <a:cubicBezTo>
                    <a:pt x="4226" y="15380"/>
                    <a:pt x="7478" y="15259"/>
                    <a:pt x="9302" y="15380"/>
                  </a:cubicBezTo>
                  <a:cubicBezTo>
                    <a:pt x="9342" y="15383"/>
                    <a:pt x="9383" y="15384"/>
                    <a:pt x="9425" y="15384"/>
                  </a:cubicBezTo>
                  <a:cubicBezTo>
                    <a:pt x="11293" y="15384"/>
                    <a:pt x="14981" y="12735"/>
                    <a:pt x="14743" y="7295"/>
                  </a:cubicBezTo>
                  <a:cubicBezTo>
                    <a:pt x="14549" y="2194"/>
                    <a:pt x="11649" y="0"/>
                    <a:pt x="823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4308;p81"/>
            <p:cNvSpPr/>
            <p:nvPr/>
          </p:nvSpPr>
          <p:spPr>
            <a:xfrm>
              <a:off x="16956600" y="6248750"/>
              <a:ext cx="180875" cy="101750"/>
            </a:xfrm>
            <a:custGeom>
              <a:avLst/>
              <a:gdLst/>
              <a:ahLst/>
              <a:cxnLst/>
              <a:rect l="l" t="t" r="r" b="b"/>
              <a:pathLst>
                <a:path w="7235" h="4070" extrusionOk="0">
                  <a:moveTo>
                    <a:pt x="4938" y="1"/>
                  </a:moveTo>
                  <a:cubicBezTo>
                    <a:pt x="3328" y="1"/>
                    <a:pt x="1064" y="503"/>
                    <a:pt x="1064" y="503"/>
                  </a:cubicBezTo>
                  <a:cubicBezTo>
                    <a:pt x="1064" y="503"/>
                    <a:pt x="0" y="1507"/>
                    <a:pt x="487" y="2844"/>
                  </a:cubicBezTo>
                  <a:cubicBezTo>
                    <a:pt x="626" y="3226"/>
                    <a:pt x="871" y="3363"/>
                    <a:pt x="1151" y="3363"/>
                  </a:cubicBezTo>
                  <a:cubicBezTo>
                    <a:pt x="1851" y="3363"/>
                    <a:pt x="2766" y="2510"/>
                    <a:pt x="2766" y="2510"/>
                  </a:cubicBezTo>
                  <a:cubicBezTo>
                    <a:pt x="2766" y="2510"/>
                    <a:pt x="2766" y="4069"/>
                    <a:pt x="3860" y="4069"/>
                  </a:cubicBezTo>
                  <a:cubicBezTo>
                    <a:pt x="3908" y="4069"/>
                    <a:pt x="3959" y="4066"/>
                    <a:pt x="4013" y="4060"/>
                  </a:cubicBezTo>
                  <a:cubicBezTo>
                    <a:pt x="6110" y="3786"/>
                    <a:pt x="7234" y="1081"/>
                    <a:pt x="6353" y="291"/>
                  </a:cubicBezTo>
                  <a:cubicBezTo>
                    <a:pt x="6097" y="77"/>
                    <a:pt x="5567" y="1"/>
                    <a:pt x="493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4309;p81"/>
            <p:cNvSpPr/>
            <p:nvPr/>
          </p:nvSpPr>
          <p:spPr>
            <a:xfrm>
              <a:off x="17025750" y="6834375"/>
              <a:ext cx="319925" cy="729425"/>
            </a:xfrm>
            <a:custGeom>
              <a:avLst/>
              <a:gdLst/>
              <a:ahLst/>
              <a:cxnLst/>
              <a:rect l="l" t="t" r="r" b="b"/>
              <a:pathLst>
                <a:path w="12797" h="29177" extrusionOk="0">
                  <a:moveTo>
                    <a:pt x="6187" y="1"/>
                  </a:moveTo>
                  <a:cubicBezTo>
                    <a:pt x="3589" y="1"/>
                    <a:pt x="1247" y="1517"/>
                    <a:pt x="1247" y="1517"/>
                  </a:cubicBezTo>
                  <a:cubicBezTo>
                    <a:pt x="821" y="3735"/>
                    <a:pt x="2280" y="10118"/>
                    <a:pt x="4620" y="13036"/>
                  </a:cubicBezTo>
                  <a:cubicBezTo>
                    <a:pt x="1429" y="13979"/>
                    <a:pt x="0" y="19906"/>
                    <a:pt x="0" y="22337"/>
                  </a:cubicBezTo>
                  <a:cubicBezTo>
                    <a:pt x="882" y="22763"/>
                    <a:pt x="1581" y="23553"/>
                    <a:pt x="1915" y="24465"/>
                  </a:cubicBezTo>
                  <a:cubicBezTo>
                    <a:pt x="2098" y="25043"/>
                    <a:pt x="2158" y="25620"/>
                    <a:pt x="2310" y="26198"/>
                  </a:cubicBezTo>
                  <a:cubicBezTo>
                    <a:pt x="2614" y="27414"/>
                    <a:pt x="3405" y="28447"/>
                    <a:pt x="4438" y="29176"/>
                  </a:cubicBezTo>
                  <a:cubicBezTo>
                    <a:pt x="4529" y="27718"/>
                    <a:pt x="4377" y="25772"/>
                    <a:pt x="3891" y="23796"/>
                  </a:cubicBezTo>
                  <a:cubicBezTo>
                    <a:pt x="9727" y="18781"/>
                    <a:pt x="12797" y="3431"/>
                    <a:pt x="9362" y="969"/>
                  </a:cubicBezTo>
                  <a:cubicBezTo>
                    <a:pt x="8356" y="255"/>
                    <a:pt x="7250" y="1"/>
                    <a:pt x="6187" y="1"/>
                  </a:cubicBezTo>
                  <a:close/>
                </a:path>
              </a:pathLst>
            </a:custGeom>
            <a:solidFill>
              <a:srgbClr val="FFB8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4310;p81"/>
            <p:cNvSpPr/>
            <p:nvPr/>
          </p:nvSpPr>
          <p:spPr>
            <a:xfrm>
              <a:off x="17002325" y="7392800"/>
              <a:ext cx="134375" cy="234100"/>
            </a:xfrm>
            <a:custGeom>
              <a:avLst/>
              <a:gdLst/>
              <a:ahLst/>
              <a:cxnLst/>
              <a:rect l="l" t="t" r="r" b="b"/>
              <a:pathLst>
                <a:path w="5375" h="9364" extrusionOk="0">
                  <a:moveTo>
                    <a:pt x="937" y="0"/>
                  </a:moveTo>
                  <a:lnTo>
                    <a:pt x="937" y="0"/>
                  </a:lnTo>
                  <a:cubicBezTo>
                    <a:pt x="1" y="2236"/>
                    <a:pt x="3297" y="9363"/>
                    <a:pt x="4352" y="9363"/>
                  </a:cubicBezTo>
                  <a:cubicBezTo>
                    <a:pt x="4359" y="9363"/>
                    <a:pt x="4366" y="9363"/>
                    <a:pt x="4372" y="9362"/>
                  </a:cubicBezTo>
                  <a:cubicBezTo>
                    <a:pt x="4919" y="9332"/>
                    <a:pt x="5254" y="8329"/>
                    <a:pt x="5375" y="6839"/>
                  </a:cubicBezTo>
                  <a:cubicBezTo>
                    <a:pt x="4342" y="6110"/>
                    <a:pt x="3582" y="5077"/>
                    <a:pt x="3247" y="3861"/>
                  </a:cubicBezTo>
                  <a:cubicBezTo>
                    <a:pt x="3095" y="3283"/>
                    <a:pt x="3035" y="2706"/>
                    <a:pt x="2852" y="2128"/>
                  </a:cubicBezTo>
                  <a:cubicBezTo>
                    <a:pt x="2518" y="1216"/>
                    <a:pt x="1819" y="426"/>
                    <a:pt x="93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4311;p81"/>
            <p:cNvSpPr/>
            <p:nvPr/>
          </p:nvSpPr>
          <p:spPr>
            <a:xfrm>
              <a:off x="16810700" y="5858000"/>
              <a:ext cx="312325" cy="462200"/>
            </a:xfrm>
            <a:custGeom>
              <a:avLst/>
              <a:gdLst/>
              <a:ahLst/>
              <a:cxnLst/>
              <a:rect l="l" t="t" r="r" b="b"/>
              <a:pathLst>
                <a:path w="12493" h="18488" extrusionOk="0">
                  <a:moveTo>
                    <a:pt x="7994" y="0"/>
                  </a:moveTo>
                  <a:cubicBezTo>
                    <a:pt x="7133" y="0"/>
                    <a:pt x="6253" y="171"/>
                    <a:pt x="5441" y="632"/>
                  </a:cubicBezTo>
                  <a:cubicBezTo>
                    <a:pt x="2219" y="2425"/>
                    <a:pt x="0" y="9507"/>
                    <a:pt x="1885" y="11605"/>
                  </a:cubicBezTo>
                  <a:cubicBezTo>
                    <a:pt x="3739" y="13702"/>
                    <a:pt x="6870" y="14067"/>
                    <a:pt x="6870" y="14067"/>
                  </a:cubicBezTo>
                  <a:lnTo>
                    <a:pt x="6900" y="17440"/>
                  </a:lnTo>
                  <a:cubicBezTo>
                    <a:pt x="6900" y="17440"/>
                    <a:pt x="7598" y="18487"/>
                    <a:pt x="8969" y="18487"/>
                  </a:cubicBezTo>
                  <a:cubicBezTo>
                    <a:pt x="9057" y="18487"/>
                    <a:pt x="9147" y="18483"/>
                    <a:pt x="9241" y="18474"/>
                  </a:cubicBezTo>
                  <a:cubicBezTo>
                    <a:pt x="9788" y="18413"/>
                    <a:pt x="10335" y="18048"/>
                    <a:pt x="10821" y="17592"/>
                  </a:cubicBezTo>
                  <a:cubicBezTo>
                    <a:pt x="7265" y="15009"/>
                    <a:pt x="10973" y="11757"/>
                    <a:pt x="12493" y="8930"/>
                  </a:cubicBezTo>
                  <a:cubicBezTo>
                    <a:pt x="9818" y="6984"/>
                    <a:pt x="11004" y="2243"/>
                    <a:pt x="11460" y="753"/>
                  </a:cubicBezTo>
                  <a:cubicBezTo>
                    <a:pt x="10546" y="388"/>
                    <a:pt x="9292" y="0"/>
                    <a:pt x="7994" y="0"/>
                  </a:cubicBezTo>
                  <a:close/>
                </a:path>
              </a:pathLst>
            </a:custGeom>
            <a:solidFill>
              <a:srgbClr val="FFB8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4312;p81"/>
            <p:cNvSpPr/>
            <p:nvPr/>
          </p:nvSpPr>
          <p:spPr>
            <a:xfrm>
              <a:off x="16992300" y="5876825"/>
              <a:ext cx="190775" cy="421750"/>
            </a:xfrm>
            <a:custGeom>
              <a:avLst/>
              <a:gdLst/>
              <a:ahLst/>
              <a:cxnLst/>
              <a:rect l="l" t="t" r="r" b="b"/>
              <a:pathLst>
                <a:path w="7631" h="16870" extrusionOk="0">
                  <a:moveTo>
                    <a:pt x="4196" y="0"/>
                  </a:moveTo>
                  <a:lnTo>
                    <a:pt x="4196" y="0"/>
                  </a:lnTo>
                  <a:cubicBezTo>
                    <a:pt x="3740" y="1490"/>
                    <a:pt x="2554" y="6231"/>
                    <a:pt x="5229" y="8177"/>
                  </a:cubicBezTo>
                  <a:cubicBezTo>
                    <a:pt x="3709" y="11004"/>
                    <a:pt x="1" y="14256"/>
                    <a:pt x="3557" y="16870"/>
                  </a:cubicBezTo>
                  <a:cubicBezTo>
                    <a:pt x="4347" y="16110"/>
                    <a:pt x="4925" y="15168"/>
                    <a:pt x="4925" y="15168"/>
                  </a:cubicBezTo>
                  <a:lnTo>
                    <a:pt x="4347" y="14833"/>
                  </a:lnTo>
                  <a:lnTo>
                    <a:pt x="4530" y="13526"/>
                  </a:lnTo>
                  <a:lnTo>
                    <a:pt x="7630" y="8937"/>
                  </a:lnTo>
                  <a:cubicBezTo>
                    <a:pt x="3496" y="6201"/>
                    <a:pt x="4074" y="2037"/>
                    <a:pt x="4621" y="183"/>
                  </a:cubicBezTo>
                  <a:cubicBezTo>
                    <a:pt x="4499" y="122"/>
                    <a:pt x="4347" y="61"/>
                    <a:pt x="4196" y="0"/>
                  </a:cubicBezTo>
                  <a:close/>
                </a:path>
              </a:pathLst>
            </a:custGeom>
            <a:solidFill>
              <a:srgbClr val="E2A69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4313;p81"/>
            <p:cNvSpPr/>
            <p:nvPr/>
          </p:nvSpPr>
          <p:spPr>
            <a:xfrm>
              <a:off x="16602475" y="6558450"/>
              <a:ext cx="723450" cy="467875"/>
            </a:xfrm>
            <a:custGeom>
              <a:avLst/>
              <a:gdLst/>
              <a:ahLst/>
              <a:cxnLst/>
              <a:rect l="l" t="t" r="r" b="b"/>
              <a:pathLst>
                <a:path w="28938" h="18715" extrusionOk="0">
                  <a:moveTo>
                    <a:pt x="16445" y="0"/>
                  </a:moveTo>
                  <a:cubicBezTo>
                    <a:pt x="16445" y="0"/>
                    <a:pt x="1156" y="7265"/>
                    <a:pt x="1" y="9727"/>
                  </a:cubicBezTo>
                  <a:cubicBezTo>
                    <a:pt x="2615" y="12219"/>
                    <a:pt x="3314" y="12554"/>
                    <a:pt x="3314" y="12554"/>
                  </a:cubicBezTo>
                  <a:lnTo>
                    <a:pt x="913" y="16231"/>
                  </a:lnTo>
                  <a:cubicBezTo>
                    <a:pt x="913" y="16231"/>
                    <a:pt x="1810" y="18715"/>
                    <a:pt x="5279" y="18715"/>
                  </a:cubicBezTo>
                  <a:cubicBezTo>
                    <a:pt x="6588" y="18715"/>
                    <a:pt x="8264" y="18361"/>
                    <a:pt x="10396" y="17386"/>
                  </a:cubicBezTo>
                  <a:cubicBezTo>
                    <a:pt x="15526" y="15033"/>
                    <a:pt x="20323" y="12746"/>
                    <a:pt x="23677" y="12746"/>
                  </a:cubicBezTo>
                  <a:cubicBezTo>
                    <a:pt x="25390" y="12746"/>
                    <a:pt x="26727" y="13343"/>
                    <a:pt x="27539" y="14833"/>
                  </a:cubicBezTo>
                  <a:cubicBezTo>
                    <a:pt x="28938" y="9362"/>
                    <a:pt x="23223" y="912"/>
                    <a:pt x="23223" y="912"/>
                  </a:cubicBezTo>
                  <a:lnTo>
                    <a:pt x="16445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4314;p81"/>
            <p:cNvSpPr/>
            <p:nvPr/>
          </p:nvSpPr>
          <p:spPr>
            <a:xfrm>
              <a:off x="16891250" y="5974975"/>
              <a:ext cx="56425" cy="62775"/>
            </a:xfrm>
            <a:custGeom>
              <a:avLst/>
              <a:gdLst/>
              <a:ahLst/>
              <a:cxnLst/>
              <a:rect l="l" t="t" r="r" b="b"/>
              <a:pathLst>
                <a:path w="2257" h="2511" extrusionOk="0">
                  <a:moveTo>
                    <a:pt x="2066" y="1"/>
                  </a:moveTo>
                  <a:cubicBezTo>
                    <a:pt x="2045" y="1"/>
                    <a:pt x="2024" y="8"/>
                    <a:pt x="2006" y="26"/>
                  </a:cubicBezTo>
                  <a:cubicBezTo>
                    <a:pt x="1368" y="603"/>
                    <a:pt x="730" y="1150"/>
                    <a:pt x="61" y="1728"/>
                  </a:cubicBezTo>
                  <a:cubicBezTo>
                    <a:pt x="0" y="1789"/>
                    <a:pt x="31" y="1880"/>
                    <a:pt x="91" y="1910"/>
                  </a:cubicBezTo>
                  <a:lnTo>
                    <a:pt x="1064" y="2488"/>
                  </a:lnTo>
                  <a:cubicBezTo>
                    <a:pt x="1085" y="2503"/>
                    <a:pt x="1106" y="2510"/>
                    <a:pt x="1125" y="2510"/>
                  </a:cubicBezTo>
                  <a:cubicBezTo>
                    <a:pt x="1220" y="2510"/>
                    <a:pt x="1287" y="2351"/>
                    <a:pt x="1186" y="2275"/>
                  </a:cubicBezTo>
                  <a:lnTo>
                    <a:pt x="373" y="1793"/>
                  </a:lnTo>
                  <a:lnTo>
                    <a:pt x="373" y="1793"/>
                  </a:lnTo>
                  <a:cubicBezTo>
                    <a:pt x="968" y="1255"/>
                    <a:pt x="1563" y="718"/>
                    <a:pt x="2158" y="208"/>
                  </a:cubicBezTo>
                  <a:cubicBezTo>
                    <a:pt x="2257" y="134"/>
                    <a:pt x="2156" y="1"/>
                    <a:pt x="2066" y="1"/>
                  </a:cubicBezTo>
                  <a:close/>
                </a:path>
              </a:pathLst>
            </a:custGeom>
            <a:solidFill>
              <a:srgbClr val="17171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4315;p81"/>
            <p:cNvSpPr/>
            <p:nvPr/>
          </p:nvSpPr>
          <p:spPr>
            <a:xfrm>
              <a:off x="16952800" y="6023475"/>
              <a:ext cx="107925" cy="76025"/>
            </a:xfrm>
            <a:custGeom>
              <a:avLst/>
              <a:gdLst/>
              <a:ahLst/>
              <a:cxnLst/>
              <a:rect l="l" t="t" r="r" b="b"/>
              <a:pathLst>
                <a:path w="4317" h="3041" extrusionOk="0">
                  <a:moveTo>
                    <a:pt x="3382" y="1"/>
                  </a:moveTo>
                  <a:cubicBezTo>
                    <a:pt x="2960" y="1"/>
                    <a:pt x="2538" y="411"/>
                    <a:pt x="2219" y="821"/>
                  </a:cubicBezTo>
                  <a:cubicBezTo>
                    <a:pt x="2059" y="1003"/>
                    <a:pt x="1827" y="1046"/>
                    <a:pt x="1576" y="1046"/>
                  </a:cubicBezTo>
                  <a:cubicBezTo>
                    <a:pt x="1356" y="1046"/>
                    <a:pt x="1121" y="1013"/>
                    <a:pt x="908" y="1013"/>
                  </a:cubicBezTo>
                  <a:cubicBezTo>
                    <a:pt x="675" y="1013"/>
                    <a:pt x="468" y="1052"/>
                    <a:pt x="335" y="1216"/>
                  </a:cubicBezTo>
                  <a:cubicBezTo>
                    <a:pt x="0" y="1642"/>
                    <a:pt x="578" y="2888"/>
                    <a:pt x="1854" y="3040"/>
                  </a:cubicBezTo>
                  <a:cubicBezTo>
                    <a:pt x="1854" y="2979"/>
                    <a:pt x="1885" y="2949"/>
                    <a:pt x="1885" y="2919"/>
                  </a:cubicBezTo>
                  <a:cubicBezTo>
                    <a:pt x="1976" y="2706"/>
                    <a:pt x="2158" y="2523"/>
                    <a:pt x="2341" y="2372"/>
                  </a:cubicBezTo>
                  <a:cubicBezTo>
                    <a:pt x="2614" y="2159"/>
                    <a:pt x="2949" y="1976"/>
                    <a:pt x="3313" y="1916"/>
                  </a:cubicBezTo>
                  <a:cubicBezTo>
                    <a:pt x="3370" y="1907"/>
                    <a:pt x="3430" y="1904"/>
                    <a:pt x="3490" y="1904"/>
                  </a:cubicBezTo>
                  <a:cubicBezTo>
                    <a:pt x="3654" y="1904"/>
                    <a:pt x="3826" y="1932"/>
                    <a:pt x="3982" y="1976"/>
                  </a:cubicBezTo>
                  <a:cubicBezTo>
                    <a:pt x="4317" y="1247"/>
                    <a:pt x="4195" y="396"/>
                    <a:pt x="3800" y="153"/>
                  </a:cubicBezTo>
                  <a:cubicBezTo>
                    <a:pt x="3663" y="46"/>
                    <a:pt x="3522" y="1"/>
                    <a:pt x="3382" y="1"/>
                  </a:cubicBezTo>
                  <a:close/>
                </a:path>
              </a:pathLst>
            </a:custGeom>
            <a:solidFill>
              <a:srgbClr val="17171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4316;p81"/>
            <p:cNvSpPr/>
            <p:nvPr/>
          </p:nvSpPr>
          <p:spPr>
            <a:xfrm>
              <a:off x="16999150" y="6071050"/>
              <a:ext cx="52450" cy="28175"/>
            </a:xfrm>
            <a:custGeom>
              <a:avLst/>
              <a:gdLst/>
              <a:ahLst/>
              <a:cxnLst/>
              <a:rect l="l" t="t" r="r" b="b"/>
              <a:pathLst>
                <a:path w="2098" h="1127" extrusionOk="0">
                  <a:moveTo>
                    <a:pt x="1635" y="1"/>
                  </a:moveTo>
                  <a:cubicBezTo>
                    <a:pt x="1576" y="1"/>
                    <a:pt x="1516" y="4"/>
                    <a:pt x="1459" y="13"/>
                  </a:cubicBezTo>
                  <a:cubicBezTo>
                    <a:pt x="1095" y="73"/>
                    <a:pt x="760" y="256"/>
                    <a:pt x="487" y="469"/>
                  </a:cubicBezTo>
                  <a:cubicBezTo>
                    <a:pt x="304" y="620"/>
                    <a:pt x="122" y="772"/>
                    <a:pt x="31" y="1016"/>
                  </a:cubicBezTo>
                  <a:cubicBezTo>
                    <a:pt x="31" y="1046"/>
                    <a:pt x="0" y="1076"/>
                    <a:pt x="0" y="1107"/>
                  </a:cubicBezTo>
                  <a:cubicBezTo>
                    <a:pt x="101" y="1119"/>
                    <a:pt x="202" y="1127"/>
                    <a:pt x="305" y="1127"/>
                  </a:cubicBezTo>
                  <a:cubicBezTo>
                    <a:pt x="450" y="1127"/>
                    <a:pt x="600" y="1112"/>
                    <a:pt x="760" y="1076"/>
                  </a:cubicBezTo>
                  <a:cubicBezTo>
                    <a:pt x="1459" y="955"/>
                    <a:pt x="1885" y="529"/>
                    <a:pt x="2098" y="73"/>
                  </a:cubicBezTo>
                  <a:cubicBezTo>
                    <a:pt x="1964" y="29"/>
                    <a:pt x="1798" y="1"/>
                    <a:pt x="1635" y="1"/>
                  </a:cubicBezTo>
                  <a:close/>
                </a:path>
              </a:pathLst>
            </a:custGeom>
            <a:solidFill>
              <a:srgbClr val="E2A69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4317;p81"/>
            <p:cNvSpPr/>
            <p:nvPr/>
          </p:nvSpPr>
          <p:spPr>
            <a:xfrm>
              <a:off x="17079700" y="5881375"/>
              <a:ext cx="137550" cy="218875"/>
            </a:xfrm>
            <a:custGeom>
              <a:avLst/>
              <a:gdLst/>
              <a:ahLst/>
              <a:cxnLst/>
              <a:rect l="l" t="t" r="r" b="b"/>
              <a:pathLst>
                <a:path w="5502" h="8755" extrusionOk="0">
                  <a:moveTo>
                    <a:pt x="1125" y="1"/>
                  </a:moveTo>
                  <a:lnTo>
                    <a:pt x="1125" y="1"/>
                  </a:lnTo>
                  <a:cubicBezTo>
                    <a:pt x="578" y="1855"/>
                    <a:pt x="0" y="5989"/>
                    <a:pt x="4134" y="8755"/>
                  </a:cubicBezTo>
                  <a:lnTo>
                    <a:pt x="5502" y="6779"/>
                  </a:lnTo>
                  <a:lnTo>
                    <a:pt x="2159" y="548"/>
                  </a:lnTo>
                  <a:cubicBezTo>
                    <a:pt x="2159" y="548"/>
                    <a:pt x="1763" y="305"/>
                    <a:pt x="1125" y="1"/>
                  </a:cubicBezTo>
                  <a:close/>
                </a:path>
              </a:pathLst>
            </a:custGeom>
            <a:solidFill>
              <a:srgbClr val="FFD2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4318;p81"/>
            <p:cNvSpPr/>
            <p:nvPr/>
          </p:nvSpPr>
          <p:spPr>
            <a:xfrm>
              <a:off x="17200525" y="5841875"/>
              <a:ext cx="182400" cy="207750"/>
            </a:xfrm>
            <a:custGeom>
              <a:avLst/>
              <a:gdLst/>
              <a:ahLst/>
              <a:cxnLst/>
              <a:rect l="l" t="t" r="r" b="b"/>
              <a:pathLst>
                <a:path w="7296" h="8310" extrusionOk="0">
                  <a:moveTo>
                    <a:pt x="4924" y="0"/>
                  </a:moveTo>
                  <a:cubicBezTo>
                    <a:pt x="4104" y="0"/>
                    <a:pt x="3617" y="4377"/>
                    <a:pt x="3617" y="4377"/>
                  </a:cubicBezTo>
                  <a:cubicBezTo>
                    <a:pt x="3617" y="4377"/>
                    <a:pt x="0" y="4651"/>
                    <a:pt x="274" y="5167"/>
                  </a:cubicBezTo>
                  <a:cubicBezTo>
                    <a:pt x="411" y="5441"/>
                    <a:pt x="1163" y="5509"/>
                    <a:pt x="1881" y="5509"/>
                  </a:cubicBezTo>
                  <a:cubicBezTo>
                    <a:pt x="2599" y="5509"/>
                    <a:pt x="3283" y="5441"/>
                    <a:pt x="3283" y="5441"/>
                  </a:cubicBezTo>
                  <a:lnTo>
                    <a:pt x="3283" y="5441"/>
                  </a:lnTo>
                  <a:cubicBezTo>
                    <a:pt x="3283" y="5441"/>
                    <a:pt x="1307" y="8085"/>
                    <a:pt x="2128" y="8298"/>
                  </a:cubicBezTo>
                  <a:cubicBezTo>
                    <a:pt x="2158" y="8306"/>
                    <a:pt x="2188" y="8310"/>
                    <a:pt x="2218" y="8310"/>
                  </a:cubicBezTo>
                  <a:cubicBezTo>
                    <a:pt x="3016" y="8310"/>
                    <a:pt x="3891" y="5684"/>
                    <a:pt x="3891" y="5684"/>
                  </a:cubicBezTo>
                  <a:cubicBezTo>
                    <a:pt x="3891" y="5684"/>
                    <a:pt x="4192" y="7984"/>
                    <a:pt x="4821" y="7984"/>
                  </a:cubicBezTo>
                  <a:cubicBezTo>
                    <a:pt x="4854" y="7984"/>
                    <a:pt x="4889" y="7978"/>
                    <a:pt x="4924" y="7964"/>
                  </a:cubicBezTo>
                  <a:cubicBezTo>
                    <a:pt x="5654" y="7690"/>
                    <a:pt x="4560" y="5441"/>
                    <a:pt x="4560" y="5441"/>
                  </a:cubicBezTo>
                  <a:lnTo>
                    <a:pt x="4560" y="5441"/>
                  </a:lnTo>
                  <a:cubicBezTo>
                    <a:pt x="4560" y="5441"/>
                    <a:pt x="5357" y="5765"/>
                    <a:pt x="5906" y="5765"/>
                  </a:cubicBezTo>
                  <a:cubicBezTo>
                    <a:pt x="6181" y="5765"/>
                    <a:pt x="6394" y="5684"/>
                    <a:pt x="6414" y="5441"/>
                  </a:cubicBezTo>
                  <a:cubicBezTo>
                    <a:pt x="6475" y="4711"/>
                    <a:pt x="4712" y="4681"/>
                    <a:pt x="4712" y="4681"/>
                  </a:cubicBezTo>
                  <a:cubicBezTo>
                    <a:pt x="4712" y="4681"/>
                    <a:pt x="7295" y="3860"/>
                    <a:pt x="6900" y="3009"/>
                  </a:cubicBezTo>
                  <a:cubicBezTo>
                    <a:pt x="6835" y="2865"/>
                    <a:pt x="6722" y="2804"/>
                    <a:pt x="6577" y="2804"/>
                  </a:cubicBezTo>
                  <a:cubicBezTo>
                    <a:pt x="5837" y="2804"/>
                    <a:pt x="4286" y="4377"/>
                    <a:pt x="4286" y="4377"/>
                  </a:cubicBezTo>
                  <a:cubicBezTo>
                    <a:pt x="4286" y="4377"/>
                    <a:pt x="5745" y="0"/>
                    <a:pt x="4924" y="0"/>
                  </a:cubicBezTo>
                  <a:close/>
                </a:path>
              </a:pathLst>
            </a:custGeom>
            <a:solidFill>
              <a:srgbClr val="F387B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4319;p81"/>
            <p:cNvSpPr/>
            <p:nvPr/>
          </p:nvSpPr>
          <p:spPr>
            <a:xfrm>
              <a:off x="17033350" y="5967775"/>
              <a:ext cx="19775" cy="29200"/>
            </a:xfrm>
            <a:custGeom>
              <a:avLst/>
              <a:gdLst/>
              <a:ahLst/>
              <a:cxnLst/>
              <a:rect l="l" t="t" r="r" b="b"/>
              <a:pathLst>
                <a:path w="791" h="1168" extrusionOk="0">
                  <a:moveTo>
                    <a:pt x="460" y="0"/>
                  </a:moveTo>
                  <a:cubicBezTo>
                    <a:pt x="298" y="0"/>
                    <a:pt x="143" y="224"/>
                    <a:pt x="61" y="496"/>
                  </a:cubicBezTo>
                  <a:cubicBezTo>
                    <a:pt x="0" y="830"/>
                    <a:pt x="61" y="1104"/>
                    <a:pt x="243" y="1165"/>
                  </a:cubicBezTo>
                  <a:cubicBezTo>
                    <a:pt x="255" y="1167"/>
                    <a:pt x="267" y="1168"/>
                    <a:pt x="279" y="1168"/>
                  </a:cubicBezTo>
                  <a:cubicBezTo>
                    <a:pt x="452" y="1168"/>
                    <a:pt x="642" y="961"/>
                    <a:pt x="699" y="648"/>
                  </a:cubicBezTo>
                  <a:cubicBezTo>
                    <a:pt x="791" y="344"/>
                    <a:pt x="699" y="40"/>
                    <a:pt x="517" y="10"/>
                  </a:cubicBezTo>
                  <a:cubicBezTo>
                    <a:pt x="498" y="3"/>
                    <a:pt x="479" y="0"/>
                    <a:pt x="460" y="0"/>
                  </a:cubicBezTo>
                  <a:close/>
                </a:path>
              </a:pathLst>
            </a:custGeom>
            <a:solidFill>
              <a:srgbClr val="17171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4320;p81"/>
            <p:cNvSpPr/>
            <p:nvPr/>
          </p:nvSpPr>
          <p:spPr>
            <a:xfrm>
              <a:off x="16897325" y="5953325"/>
              <a:ext cx="19775" cy="29225"/>
            </a:xfrm>
            <a:custGeom>
              <a:avLst/>
              <a:gdLst/>
              <a:ahLst/>
              <a:cxnLst/>
              <a:rect l="l" t="t" r="r" b="b"/>
              <a:pathLst>
                <a:path w="791" h="1169" extrusionOk="0">
                  <a:moveTo>
                    <a:pt x="490" y="1"/>
                  </a:moveTo>
                  <a:cubicBezTo>
                    <a:pt x="322" y="1"/>
                    <a:pt x="146" y="224"/>
                    <a:pt x="92" y="497"/>
                  </a:cubicBezTo>
                  <a:cubicBezTo>
                    <a:pt x="0" y="831"/>
                    <a:pt x="92" y="1105"/>
                    <a:pt x="244" y="1165"/>
                  </a:cubicBezTo>
                  <a:cubicBezTo>
                    <a:pt x="255" y="1167"/>
                    <a:pt x="267" y="1168"/>
                    <a:pt x="279" y="1168"/>
                  </a:cubicBezTo>
                  <a:cubicBezTo>
                    <a:pt x="452" y="1168"/>
                    <a:pt x="643" y="962"/>
                    <a:pt x="700" y="649"/>
                  </a:cubicBezTo>
                  <a:cubicBezTo>
                    <a:pt x="791" y="345"/>
                    <a:pt x="700" y="41"/>
                    <a:pt x="548" y="10"/>
                  </a:cubicBezTo>
                  <a:cubicBezTo>
                    <a:pt x="529" y="4"/>
                    <a:pt x="509" y="1"/>
                    <a:pt x="490" y="1"/>
                  </a:cubicBezTo>
                  <a:close/>
                </a:path>
              </a:pathLst>
            </a:custGeom>
            <a:solidFill>
              <a:srgbClr val="17171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4321;p81"/>
            <p:cNvSpPr/>
            <p:nvPr/>
          </p:nvSpPr>
          <p:spPr>
            <a:xfrm>
              <a:off x="17043975" y="5940650"/>
              <a:ext cx="29675" cy="23575"/>
            </a:xfrm>
            <a:custGeom>
              <a:avLst/>
              <a:gdLst/>
              <a:ahLst/>
              <a:cxnLst/>
              <a:rect l="l" t="t" r="r" b="b"/>
              <a:pathLst>
                <a:path w="1187" h="943" extrusionOk="0">
                  <a:moveTo>
                    <a:pt x="396" y="1"/>
                  </a:moveTo>
                  <a:cubicBezTo>
                    <a:pt x="244" y="31"/>
                    <a:pt x="92" y="92"/>
                    <a:pt x="1" y="213"/>
                  </a:cubicBezTo>
                  <a:cubicBezTo>
                    <a:pt x="305" y="213"/>
                    <a:pt x="487" y="274"/>
                    <a:pt x="639" y="396"/>
                  </a:cubicBezTo>
                  <a:cubicBezTo>
                    <a:pt x="730" y="456"/>
                    <a:pt x="791" y="548"/>
                    <a:pt x="882" y="639"/>
                  </a:cubicBezTo>
                  <a:cubicBezTo>
                    <a:pt x="973" y="730"/>
                    <a:pt x="1065" y="852"/>
                    <a:pt x="1156" y="943"/>
                  </a:cubicBezTo>
                  <a:cubicBezTo>
                    <a:pt x="1186" y="791"/>
                    <a:pt x="1156" y="669"/>
                    <a:pt x="1125" y="517"/>
                  </a:cubicBezTo>
                  <a:cubicBezTo>
                    <a:pt x="1065" y="396"/>
                    <a:pt x="973" y="244"/>
                    <a:pt x="852" y="153"/>
                  </a:cubicBezTo>
                  <a:cubicBezTo>
                    <a:pt x="730" y="61"/>
                    <a:pt x="578" y="1"/>
                    <a:pt x="396" y="1"/>
                  </a:cubicBezTo>
                  <a:close/>
                </a:path>
              </a:pathLst>
            </a:custGeom>
            <a:solidFill>
              <a:srgbClr val="FFD2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4322;p81"/>
            <p:cNvSpPr/>
            <p:nvPr/>
          </p:nvSpPr>
          <p:spPr>
            <a:xfrm>
              <a:off x="16904925" y="5914175"/>
              <a:ext cx="28900" cy="15850"/>
            </a:xfrm>
            <a:custGeom>
              <a:avLst/>
              <a:gdLst/>
              <a:ahLst/>
              <a:cxnLst/>
              <a:rect l="l" t="t" r="r" b="b"/>
              <a:pathLst>
                <a:path w="1156" h="634" extrusionOk="0">
                  <a:moveTo>
                    <a:pt x="741" y="0"/>
                  </a:moveTo>
                  <a:cubicBezTo>
                    <a:pt x="639" y="0"/>
                    <a:pt x="540" y="36"/>
                    <a:pt x="456" y="56"/>
                  </a:cubicBezTo>
                  <a:cubicBezTo>
                    <a:pt x="335" y="117"/>
                    <a:pt x="244" y="208"/>
                    <a:pt x="152" y="300"/>
                  </a:cubicBezTo>
                  <a:cubicBezTo>
                    <a:pt x="92" y="391"/>
                    <a:pt x="31" y="512"/>
                    <a:pt x="0" y="634"/>
                  </a:cubicBezTo>
                  <a:cubicBezTo>
                    <a:pt x="244" y="543"/>
                    <a:pt x="426" y="452"/>
                    <a:pt x="608" y="360"/>
                  </a:cubicBezTo>
                  <a:cubicBezTo>
                    <a:pt x="706" y="302"/>
                    <a:pt x="792" y="268"/>
                    <a:pt x="914" y="268"/>
                  </a:cubicBezTo>
                  <a:cubicBezTo>
                    <a:pt x="981" y="268"/>
                    <a:pt x="1059" y="278"/>
                    <a:pt x="1155" y="300"/>
                  </a:cubicBezTo>
                  <a:cubicBezTo>
                    <a:pt x="1125" y="178"/>
                    <a:pt x="1003" y="56"/>
                    <a:pt x="882" y="26"/>
                  </a:cubicBezTo>
                  <a:cubicBezTo>
                    <a:pt x="835" y="7"/>
                    <a:pt x="788" y="0"/>
                    <a:pt x="741" y="0"/>
                  </a:cubicBezTo>
                  <a:close/>
                </a:path>
              </a:pathLst>
            </a:custGeom>
            <a:solidFill>
              <a:srgbClr val="FFD2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4323;p81"/>
            <p:cNvSpPr/>
            <p:nvPr/>
          </p:nvSpPr>
          <p:spPr>
            <a:xfrm>
              <a:off x="16866925" y="5990050"/>
              <a:ext cx="21300" cy="21300"/>
            </a:xfrm>
            <a:custGeom>
              <a:avLst/>
              <a:gdLst/>
              <a:ahLst/>
              <a:cxnLst/>
              <a:rect l="l" t="t" r="r" b="b"/>
              <a:pathLst>
                <a:path w="852" h="852" extrusionOk="0">
                  <a:moveTo>
                    <a:pt x="426" y="0"/>
                  </a:moveTo>
                  <a:cubicBezTo>
                    <a:pt x="183" y="0"/>
                    <a:pt x="1" y="183"/>
                    <a:pt x="1" y="426"/>
                  </a:cubicBezTo>
                  <a:cubicBezTo>
                    <a:pt x="1" y="669"/>
                    <a:pt x="183" y="851"/>
                    <a:pt x="426" y="851"/>
                  </a:cubicBezTo>
                  <a:cubicBezTo>
                    <a:pt x="669" y="851"/>
                    <a:pt x="852" y="669"/>
                    <a:pt x="852" y="426"/>
                  </a:cubicBezTo>
                  <a:cubicBezTo>
                    <a:pt x="852" y="183"/>
                    <a:pt x="669" y="0"/>
                    <a:pt x="426" y="0"/>
                  </a:cubicBezTo>
                  <a:close/>
                </a:path>
              </a:pathLst>
            </a:custGeom>
            <a:solidFill>
              <a:srgbClr val="E2A69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4324;p81"/>
            <p:cNvSpPr/>
            <p:nvPr/>
          </p:nvSpPr>
          <p:spPr>
            <a:xfrm>
              <a:off x="17046275" y="6000675"/>
              <a:ext cx="21275" cy="21300"/>
            </a:xfrm>
            <a:custGeom>
              <a:avLst/>
              <a:gdLst/>
              <a:ahLst/>
              <a:cxnLst/>
              <a:rect l="l" t="t" r="r" b="b"/>
              <a:pathLst>
                <a:path w="851" h="852" extrusionOk="0">
                  <a:moveTo>
                    <a:pt x="426" y="1"/>
                  </a:moveTo>
                  <a:cubicBezTo>
                    <a:pt x="182" y="1"/>
                    <a:pt x="0" y="183"/>
                    <a:pt x="0" y="426"/>
                  </a:cubicBezTo>
                  <a:cubicBezTo>
                    <a:pt x="0" y="670"/>
                    <a:pt x="182" y="852"/>
                    <a:pt x="426" y="852"/>
                  </a:cubicBezTo>
                  <a:cubicBezTo>
                    <a:pt x="669" y="852"/>
                    <a:pt x="851" y="670"/>
                    <a:pt x="851" y="426"/>
                  </a:cubicBezTo>
                  <a:cubicBezTo>
                    <a:pt x="851" y="183"/>
                    <a:pt x="669" y="1"/>
                    <a:pt x="426" y="1"/>
                  </a:cubicBezTo>
                  <a:close/>
                </a:path>
              </a:pathLst>
            </a:custGeom>
            <a:solidFill>
              <a:srgbClr val="E2A69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4325;p81"/>
            <p:cNvSpPr/>
            <p:nvPr/>
          </p:nvSpPr>
          <p:spPr>
            <a:xfrm>
              <a:off x="17135175" y="6087650"/>
              <a:ext cx="101675" cy="86100"/>
            </a:xfrm>
            <a:custGeom>
              <a:avLst/>
              <a:gdLst/>
              <a:ahLst/>
              <a:cxnLst/>
              <a:rect l="l" t="t" r="r" b="b"/>
              <a:pathLst>
                <a:path w="4067" h="3444" extrusionOk="0">
                  <a:moveTo>
                    <a:pt x="1958" y="1"/>
                  </a:moveTo>
                  <a:cubicBezTo>
                    <a:pt x="1605" y="1"/>
                    <a:pt x="1338" y="48"/>
                    <a:pt x="1338" y="48"/>
                  </a:cubicBezTo>
                  <a:cubicBezTo>
                    <a:pt x="1338" y="48"/>
                    <a:pt x="0" y="1628"/>
                    <a:pt x="61" y="2479"/>
                  </a:cubicBezTo>
                  <a:cubicBezTo>
                    <a:pt x="77" y="2935"/>
                    <a:pt x="870" y="3443"/>
                    <a:pt x="1714" y="3443"/>
                  </a:cubicBezTo>
                  <a:cubicBezTo>
                    <a:pt x="2446" y="3443"/>
                    <a:pt x="3218" y="3061"/>
                    <a:pt x="3557" y="1932"/>
                  </a:cubicBezTo>
                  <a:cubicBezTo>
                    <a:pt x="4067" y="253"/>
                    <a:pt x="2779" y="1"/>
                    <a:pt x="1958" y="1"/>
                  </a:cubicBezTo>
                  <a:close/>
                </a:path>
              </a:pathLst>
            </a:custGeom>
            <a:solidFill>
              <a:srgbClr val="E2A69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4326;p81"/>
            <p:cNvSpPr/>
            <p:nvPr/>
          </p:nvSpPr>
          <p:spPr>
            <a:xfrm>
              <a:off x="17149600" y="6096950"/>
              <a:ext cx="62625" cy="59025"/>
            </a:xfrm>
            <a:custGeom>
              <a:avLst/>
              <a:gdLst/>
              <a:ahLst/>
              <a:cxnLst/>
              <a:rect l="l" t="t" r="r" b="b"/>
              <a:pathLst>
                <a:path w="2505" h="2361" extrusionOk="0">
                  <a:moveTo>
                    <a:pt x="2068" y="0"/>
                  </a:moveTo>
                  <a:cubicBezTo>
                    <a:pt x="1449" y="0"/>
                    <a:pt x="1007" y="507"/>
                    <a:pt x="670" y="1013"/>
                  </a:cubicBezTo>
                  <a:cubicBezTo>
                    <a:pt x="548" y="1226"/>
                    <a:pt x="1" y="2077"/>
                    <a:pt x="244" y="2320"/>
                  </a:cubicBezTo>
                  <a:cubicBezTo>
                    <a:pt x="266" y="2349"/>
                    <a:pt x="292" y="2361"/>
                    <a:pt x="319" y="2361"/>
                  </a:cubicBezTo>
                  <a:cubicBezTo>
                    <a:pt x="398" y="2361"/>
                    <a:pt x="476" y="2256"/>
                    <a:pt x="414" y="2185"/>
                  </a:cubicBezTo>
                  <a:lnTo>
                    <a:pt x="414" y="2185"/>
                  </a:lnTo>
                  <a:cubicBezTo>
                    <a:pt x="421" y="2191"/>
                    <a:pt x="426" y="2193"/>
                    <a:pt x="430" y="2193"/>
                  </a:cubicBezTo>
                  <a:cubicBezTo>
                    <a:pt x="444" y="2193"/>
                    <a:pt x="435" y="2150"/>
                    <a:pt x="457" y="2107"/>
                  </a:cubicBezTo>
                  <a:cubicBezTo>
                    <a:pt x="487" y="2016"/>
                    <a:pt x="487" y="1925"/>
                    <a:pt x="518" y="1864"/>
                  </a:cubicBezTo>
                  <a:cubicBezTo>
                    <a:pt x="578" y="1682"/>
                    <a:pt x="700" y="1499"/>
                    <a:pt x="791" y="1317"/>
                  </a:cubicBezTo>
                  <a:cubicBezTo>
                    <a:pt x="1054" y="1264"/>
                    <a:pt x="1358" y="1212"/>
                    <a:pt x="1650" y="1212"/>
                  </a:cubicBezTo>
                  <a:cubicBezTo>
                    <a:pt x="1863" y="1212"/>
                    <a:pt x="2070" y="1240"/>
                    <a:pt x="2250" y="1317"/>
                  </a:cubicBezTo>
                  <a:cubicBezTo>
                    <a:pt x="2269" y="1325"/>
                    <a:pt x="2287" y="1328"/>
                    <a:pt x="2304" y="1328"/>
                  </a:cubicBezTo>
                  <a:cubicBezTo>
                    <a:pt x="2428" y="1328"/>
                    <a:pt x="2505" y="1158"/>
                    <a:pt x="2372" y="1104"/>
                  </a:cubicBezTo>
                  <a:cubicBezTo>
                    <a:pt x="2159" y="1013"/>
                    <a:pt x="1923" y="983"/>
                    <a:pt x="1680" y="983"/>
                  </a:cubicBezTo>
                  <a:cubicBezTo>
                    <a:pt x="1437" y="983"/>
                    <a:pt x="1186" y="1013"/>
                    <a:pt x="943" y="1043"/>
                  </a:cubicBezTo>
                  <a:cubicBezTo>
                    <a:pt x="1194" y="681"/>
                    <a:pt x="1573" y="242"/>
                    <a:pt x="2032" y="242"/>
                  </a:cubicBezTo>
                  <a:cubicBezTo>
                    <a:pt x="2074" y="242"/>
                    <a:pt x="2116" y="246"/>
                    <a:pt x="2159" y="253"/>
                  </a:cubicBezTo>
                  <a:cubicBezTo>
                    <a:pt x="2168" y="255"/>
                    <a:pt x="2176" y="256"/>
                    <a:pt x="2185" y="256"/>
                  </a:cubicBezTo>
                  <a:cubicBezTo>
                    <a:pt x="2317" y="256"/>
                    <a:pt x="2363" y="39"/>
                    <a:pt x="2220" y="10"/>
                  </a:cubicBezTo>
                  <a:cubicBezTo>
                    <a:pt x="2168" y="3"/>
                    <a:pt x="2117" y="0"/>
                    <a:pt x="2068" y="0"/>
                  </a:cubicBezTo>
                  <a:close/>
                </a:path>
              </a:pathLst>
            </a:custGeom>
            <a:solidFill>
              <a:srgbClr val="17171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4327;p81"/>
            <p:cNvSpPr/>
            <p:nvPr/>
          </p:nvSpPr>
          <p:spPr>
            <a:xfrm>
              <a:off x="16619950" y="6664975"/>
              <a:ext cx="277450" cy="302875"/>
            </a:xfrm>
            <a:custGeom>
              <a:avLst/>
              <a:gdLst/>
              <a:ahLst/>
              <a:cxnLst/>
              <a:rect l="l" t="t" r="r" b="b"/>
              <a:pathLst>
                <a:path w="11098" h="12115" extrusionOk="0">
                  <a:moveTo>
                    <a:pt x="10851" y="0"/>
                  </a:moveTo>
                  <a:cubicBezTo>
                    <a:pt x="10821" y="0"/>
                    <a:pt x="10790" y="8"/>
                    <a:pt x="10761" y="25"/>
                  </a:cubicBezTo>
                  <a:cubicBezTo>
                    <a:pt x="6840" y="3125"/>
                    <a:pt x="3284" y="6834"/>
                    <a:pt x="579" y="11059"/>
                  </a:cubicBezTo>
                  <a:cubicBezTo>
                    <a:pt x="396" y="11332"/>
                    <a:pt x="244" y="11606"/>
                    <a:pt x="62" y="11910"/>
                  </a:cubicBezTo>
                  <a:cubicBezTo>
                    <a:pt x="0" y="12012"/>
                    <a:pt x="105" y="12115"/>
                    <a:pt x="207" y="12115"/>
                  </a:cubicBezTo>
                  <a:cubicBezTo>
                    <a:pt x="257" y="12115"/>
                    <a:pt x="306" y="12091"/>
                    <a:pt x="335" y="12031"/>
                  </a:cubicBezTo>
                  <a:cubicBezTo>
                    <a:pt x="791" y="11210"/>
                    <a:pt x="1338" y="10420"/>
                    <a:pt x="1886" y="9660"/>
                  </a:cubicBezTo>
                  <a:cubicBezTo>
                    <a:pt x="3345" y="7624"/>
                    <a:pt x="4986" y="5709"/>
                    <a:pt x="6779" y="3946"/>
                  </a:cubicBezTo>
                  <a:cubicBezTo>
                    <a:pt x="8086" y="2639"/>
                    <a:pt x="9515" y="1393"/>
                    <a:pt x="10974" y="238"/>
                  </a:cubicBezTo>
                  <a:cubicBezTo>
                    <a:pt x="11097" y="139"/>
                    <a:pt x="10980" y="0"/>
                    <a:pt x="10851" y="0"/>
                  </a:cubicBezTo>
                  <a:close/>
                </a:path>
              </a:pathLst>
            </a:custGeom>
            <a:solidFill>
              <a:srgbClr val="C2B9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4328;p81"/>
            <p:cNvSpPr/>
            <p:nvPr/>
          </p:nvSpPr>
          <p:spPr>
            <a:xfrm>
              <a:off x="16991775" y="6247050"/>
              <a:ext cx="442050" cy="821300"/>
            </a:xfrm>
            <a:custGeom>
              <a:avLst/>
              <a:gdLst/>
              <a:ahLst/>
              <a:cxnLst/>
              <a:rect l="l" t="t" r="r" b="b"/>
              <a:pathLst>
                <a:path w="17682" h="32852" extrusionOk="0">
                  <a:moveTo>
                    <a:pt x="3977" y="0"/>
                  </a:moveTo>
                  <a:cubicBezTo>
                    <a:pt x="3488" y="0"/>
                    <a:pt x="3183" y="55"/>
                    <a:pt x="3183" y="55"/>
                  </a:cubicBezTo>
                  <a:cubicBezTo>
                    <a:pt x="9901" y="6012"/>
                    <a:pt x="3487" y="13976"/>
                    <a:pt x="3487" y="13976"/>
                  </a:cubicBezTo>
                  <a:cubicBezTo>
                    <a:pt x="3487" y="13976"/>
                    <a:pt x="0" y="27382"/>
                    <a:pt x="290" y="27382"/>
                  </a:cubicBezTo>
                  <a:cubicBezTo>
                    <a:pt x="292" y="27382"/>
                    <a:pt x="294" y="27381"/>
                    <a:pt x="295" y="27380"/>
                  </a:cubicBezTo>
                  <a:cubicBezTo>
                    <a:pt x="630" y="27259"/>
                    <a:pt x="1663" y="26256"/>
                    <a:pt x="7317" y="25253"/>
                  </a:cubicBezTo>
                  <a:cubicBezTo>
                    <a:pt x="7562" y="25194"/>
                    <a:pt x="7898" y="25154"/>
                    <a:pt x="8268" y="25154"/>
                  </a:cubicBezTo>
                  <a:cubicBezTo>
                    <a:pt x="8860" y="25154"/>
                    <a:pt x="9540" y="25257"/>
                    <a:pt x="10083" y="25557"/>
                  </a:cubicBezTo>
                  <a:cubicBezTo>
                    <a:pt x="12484" y="27806"/>
                    <a:pt x="16709" y="31909"/>
                    <a:pt x="17682" y="32852"/>
                  </a:cubicBezTo>
                  <a:cubicBezTo>
                    <a:pt x="16618" y="20359"/>
                    <a:pt x="8320" y="14462"/>
                    <a:pt x="8320" y="14462"/>
                  </a:cubicBezTo>
                  <a:cubicBezTo>
                    <a:pt x="8320" y="14462"/>
                    <a:pt x="12059" y="9812"/>
                    <a:pt x="10083" y="4493"/>
                  </a:cubicBezTo>
                  <a:cubicBezTo>
                    <a:pt x="8599" y="497"/>
                    <a:pt x="5452" y="0"/>
                    <a:pt x="397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4329;p81"/>
            <p:cNvSpPr/>
            <p:nvPr/>
          </p:nvSpPr>
          <p:spPr>
            <a:xfrm>
              <a:off x="17013075" y="6351000"/>
              <a:ext cx="465600" cy="367825"/>
            </a:xfrm>
            <a:custGeom>
              <a:avLst/>
              <a:gdLst/>
              <a:ahLst/>
              <a:cxnLst/>
              <a:rect l="l" t="t" r="r" b="b"/>
              <a:pathLst>
                <a:path w="18624" h="14713" extrusionOk="0">
                  <a:moveTo>
                    <a:pt x="12574" y="0"/>
                  </a:moveTo>
                  <a:lnTo>
                    <a:pt x="9839" y="3131"/>
                  </a:lnTo>
                  <a:lnTo>
                    <a:pt x="12787" y="6383"/>
                  </a:lnTo>
                  <a:lnTo>
                    <a:pt x="6191" y="9514"/>
                  </a:lnTo>
                  <a:cubicBezTo>
                    <a:pt x="6191" y="9514"/>
                    <a:pt x="3668" y="8420"/>
                    <a:pt x="2726" y="8420"/>
                  </a:cubicBezTo>
                  <a:cubicBezTo>
                    <a:pt x="2013" y="8420"/>
                    <a:pt x="1676" y="8060"/>
                    <a:pt x="1451" y="8060"/>
                  </a:cubicBezTo>
                  <a:cubicBezTo>
                    <a:pt x="1369" y="8060"/>
                    <a:pt x="1302" y="8108"/>
                    <a:pt x="1237" y="8237"/>
                  </a:cubicBezTo>
                  <a:cubicBezTo>
                    <a:pt x="994" y="8724"/>
                    <a:pt x="3182" y="9514"/>
                    <a:pt x="3182" y="9514"/>
                  </a:cubicBezTo>
                  <a:cubicBezTo>
                    <a:pt x="3182" y="9514"/>
                    <a:pt x="112" y="11155"/>
                    <a:pt x="21" y="11702"/>
                  </a:cubicBezTo>
                  <a:cubicBezTo>
                    <a:pt x="1" y="11895"/>
                    <a:pt x="193" y="11959"/>
                    <a:pt x="459" y="11959"/>
                  </a:cubicBezTo>
                  <a:cubicBezTo>
                    <a:pt x="990" y="11959"/>
                    <a:pt x="1814" y="11703"/>
                    <a:pt x="1814" y="11702"/>
                  </a:cubicBezTo>
                  <a:lnTo>
                    <a:pt x="1814" y="11702"/>
                  </a:lnTo>
                  <a:cubicBezTo>
                    <a:pt x="1814" y="11703"/>
                    <a:pt x="355" y="14013"/>
                    <a:pt x="1237" y="14408"/>
                  </a:cubicBezTo>
                  <a:cubicBezTo>
                    <a:pt x="1359" y="14461"/>
                    <a:pt x="1497" y="14484"/>
                    <a:pt x="1645" y="14484"/>
                  </a:cubicBezTo>
                  <a:cubicBezTo>
                    <a:pt x="2597" y="14484"/>
                    <a:pt x="3941" y="13527"/>
                    <a:pt x="3942" y="13526"/>
                  </a:cubicBezTo>
                  <a:lnTo>
                    <a:pt x="3942" y="13526"/>
                  </a:lnTo>
                  <a:cubicBezTo>
                    <a:pt x="3942" y="13527"/>
                    <a:pt x="3243" y="14651"/>
                    <a:pt x="3608" y="14712"/>
                  </a:cubicBezTo>
                  <a:cubicBezTo>
                    <a:pt x="3612" y="14712"/>
                    <a:pt x="3616" y="14712"/>
                    <a:pt x="3621" y="14712"/>
                  </a:cubicBezTo>
                  <a:cubicBezTo>
                    <a:pt x="3976" y="14712"/>
                    <a:pt x="5310" y="13526"/>
                    <a:pt x="5310" y="13526"/>
                  </a:cubicBezTo>
                  <a:cubicBezTo>
                    <a:pt x="5310" y="13526"/>
                    <a:pt x="18623" y="10517"/>
                    <a:pt x="17529" y="7174"/>
                  </a:cubicBezTo>
                  <a:cubicBezTo>
                    <a:pt x="16435" y="3860"/>
                    <a:pt x="12574" y="0"/>
                    <a:pt x="12574" y="0"/>
                  </a:cubicBezTo>
                  <a:close/>
                </a:path>
              </a:pathLst>
            </a:custGeom>
            <a:solidFill>
              <a:srgbClr val="FFB8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4330;p81"/>
            <p:cNvSpPr/>
            <p:nvPr/>
          </p:nvSpPr>
          <p:spPr>
            <a:xfrm>
              <a:off x="17043225" y="6652675"/>
              <a:ext cx="68400" cy="51700"/>
            </a:xfrm>
            <a:custGeom>
              <a:avLst/>
              <a:gdLst/>
              <a:ahLst/>
              <a:cxnLst/>
              <a:rect l="l" t="t" r="r" b="b"/>
              <a:pathLst>
                <a:path w="2736" h="2068" extrusionOk="0">
                  <a:moveTo>
                    <a:pt x="2736" y="0"/>
                  </a:moveTo>
                  <a:lnTo>
                    <a:pt x="0" y="2067"/>
                  </a:lnTo>
                  <a:cubicBezTo>
                    <a:pt x="0" y="2067"/>
                    <a:pt x="2614" y="608"/>
                    <a:pt x="2736" y="0"/>
                  </a:cubicBezTo>
                  <a:close/>
                </a:path>
              </a:pathLst>
            </a:custGeom>
            <a:solidFill>
              <a:srgbClr val="E2A69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4331;p81"/>
            <p:cNvSpPr/>
            <p:nvPr/>
          </p:nvSpPr>
          <p:spPr>
            <a:xfrm>
              <a:off x="17086525" y="6239125"/>
              <a:ext cx="275125" cy="240300"/>
            </a:xfrm>
            <a:custGeom>
              <a:avLst/>
              <a:gdLst/>
              <a:ahLst/>
              <a:cxnLst/>
              <a:rect l="l" t="t" r="r" b="b"/>
              <a:pathLst>
                <a:path w="11005" h="9612" extrusionOk="0">
                  <a:moveTo>
                    <a:pt x="5345" y="1"/>
                  </a:moveTo>
                  <a:cubicBezTo>
                    <a:pt x="4871" y="1"/>
                    <a:pt x="4356" y="112"/>
                    <a:pt x="3800" y="372"/>
                  </a:cubicBezTo>
                  <a:cubicBezTo>
                    <a:pt x="1" y="2165"/>
                    <a:pt x="1703" y="7545"/>
                    <a:pt x="6232" y="8001"/>
                  </a:cubicBezTo>
                  <a:cubicBezTo>
                    <a:pt x="6232" y="8001"/>
                    <a:pt x="6262" y="9612"/>
                    <a:pt x="6810" y="9612"/>
                  </a:cubicBezTo>
                  <a:cubicBezTo>
                    <a:pt x="7326" y="9582"/>
                    <a:pt x="6931" y="8002"/>
                    <a:pt x="6931" y="8001"/>
                  </a:cubicBezTo>
                  <a:lnTo>
                    <a:pt x="6931" y="8001"/>
                  </a:lnTo>
                  <a:cubicBezTo>
                    <a:pt x="6932" y="8002"/>
                    <a:pt x="7699" y="9280"/>
                    <a:pt x="8084" y="9280"/>
                  </a:cubicBezTo>
                  <a:cubicBezTo>
                    <a:pt x="8118" y="9280"/>
                    <a:pt x="8150" y="9270"/>
                    <a:pt x="8177" y="9247"/>
                  </a:cubicBezTo>
                  <a:cubicBezTo>
                    <a:pt x="8481" y="8974"/>
                    <a:pt x="7691" y="7211"/>
                    <a:pt x="7691" y="7211"/>
                  </a:cubicBezTo>
                  <a:lnTo>
                    <a:pt x="7691" y="7211"/>
                  </a:lnTo>
                  <a:cubicBezTo>
                    <a:pt x="7692" y="7211"/>
                    <a:pt x="8581" y="8024"/>
                    <a:pt x="9035" y="8024"/>
                  </a:cubicBezTo>
                  <a:cubicBezTo>
                    <a:pt x="9077" y="8024"/>
                    <a:pt x="9116" y="8017"/>
                    <a:pt x="9150" y="8001"/>
                  </a:cubicBezTo>
                  <a:cubicBezTo>
                    <a:pt x="9545" y="7819"/>
                    <a:pt x="8452" y="6512"/>
                    <a:pt x="8451" y="6512"/>
                  </a:cubicBezTo>
                  <a:lnTo>
                    <a:pt x="8451" y="6512"/>
                  </a:lnTo>
                  <a:cubicBezTo>
                    <a:pt x="8452" y="6512"/>
                    <a:pt x="9051" y="7039"/>
                    <a:pt x="9548" y="7039"/>
                  </a:cubicBezTo>
                  <a:cubicBezTo>
                    <a:pt x="9693" y="7039"/>
                    <a:pt x="9830" y="6994"/>
                    <a:pt x="9940" y="6876"/>
                  </a:cubicBezTo>
                  <a:cubicBezTo>
                    <a:pt x="10427" y="6329"/>
                    <a:pt x="9363" y="5813"/>
                    <a:pt x="9363" y="5813"/>
                  </a:cubicBezTo>
                  <a:lnTo>
                    <a:pt x="9363" y="5813"/>
                  </a:lnTo>
                  <a:cubicBezTo>
                    <a:pt x="9363" y="5813"/>
                    <a:pt x="9944" y="5988"/>
                    <a:pt x="10394" y="5988"/>
                  </a:cubicBezTo>
                  <a:cubicBezTo>
                    <a:pt x="10619" y="5988"/>
                    <a:pt x="10812" y="5944"/>
                    <a:pt x="10883" y="5813"/>
                  </a:cubicBezTo>
                  <a:cubicBezTo>
                    <a:pt x="10989" y="5582"/>
                    <a:pt x="10483" y="5257"/>
                    <a:pt x="10044" y="5028"/>
                  </a:cubicBezTo>
                  <a:lnTo>
                    <a:pt x="10044" y="5028"/>
                  </a:lnTo>
                  <a:cubicBezTo>
                    <a:pt x="10188" y="5077"/>
                    <a:pt x="10338" y="5113"/>
                    <a:pt x="10472" y="5113"/>
                  </a:cubicBezTo>
                  <a:cubicBezTo>
                    <a:pt x="10683" y="5113"/>
                    <a:pt x="10852" y="5022"/>
                    <a:pt x="10883" y="4749"/>
                  </a:cubicBezTo>
                  <a:cubicBezTo>
                    <a:pt x="11004" y="3958"/>
                    <a:pt x="9545" y="3867"/>
                    <a:pt x="9545" y="3867"/>
                  </a:cubicBezTo>
                  <a:cubicBezTo>
                    <a:pt x="9545" y="3867"/>
                    <a:pt x="8145" y="1"/>
                    <a:pt x="5345" y="1"/>
                  </a:cubicBezTo>
                  <a:close/>
                </a:path>
              </a:pathLst>
            </a:custGeom>
            <a:solidFill>
              <a:srgbClr val="C2B9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4332;p81"/>
            <p:cNvSpPr/>
            <p:nvPr/>
          </p:nvSpPr>
          <p:spPr>
            <a:xfrm>
              <a:off x="16602475" y="6575150"/>
              <a:ext cx="376950" cy="297150"/>
            </a:xfrm>
            <a:custGeom>
              <a:avLst/>
              <a:gdLst/>
              <a:ahLst/>
              <a:cxnLst/>
              <a:rect l="l" t="t" r="r" b="b"/>
              <a:pathLst>
                <a:path w="15078" h="11886" extrusionOk="0">
                  <a:moveTo>
                    <a:pt x="15077" y="1"/>
                  </a:moveTo>
                  <a:lnTo>
                    <a:pt x="15077" y="1"/>
                  </a:lnTo>
                  <a:cubicBezTo>
                    <a:pt x="9788" y="2098"/>
                    <a:pt x="882" y="7813"/>
                    <a:pt x="1" y="9059"/>
                  </a:cubicBezTo>
                  <a:cubicBezTo>
                    <a:pt x="366" y="9727"/>
                    <a:pt x="3314" y="11886"/>
                    <a:pt x="3314" y="11886"/>
                  </a:cubicBezTo>
                  <a:cubicBezTo>
                    <a:pt x="3314" y="11886"/>
                    <a:pt x="13588" y="1946"/>
                    <a:pt x="1507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0" name="Google Shape;4399;p81"/>
          <p:cNvGrpSpPr/>
          <p:nvPr/>
        </p:nvGrpSpPr>
        <p:grpSpPr>
          <a:xfrm>
            <a:off x="8047109" y="1033010"/>
            <a:ext cx="721043" cy="1490314"/>
            <a:chOff x="25998475" y="1115125"/>
            <a:chExt cx="963575" cy="1991600"/>
          </a:xfrm>
        </p:grpSpPr>
        <p:sp>
          <p:nvSpPr>
            <p:cNvPr id="181" name="Google Shape;4400;p81"/>
            <p:cNvSpPr/>
            <p:nvPr/>
          </p:nvSpPr>
          <p:spPr>
            <a:xfrm>
              <a:off x="26354100" y="1722500"/>
              <a:ext cx="85125" cy="111425"/>
            </a:xfrm>
            <a:custGeom>
              <a:avLst/>
              <a:gdLst/>
              <a:ahLst/>
              <a:cxnLst/>
              <a:rect l="l" t="t" r="r" b="b"/>
              <a:pathLst>
                <a:path w="3405" h="4457" extrusionOk="0">
                  <a:moveTo>
                    <a:pt x="2188" y="0"/>
                  </a:moveTo>
                  <a:cubicBezTo>
                    <a:pt x="1808" y="0"/>
                    <a:pt x="1371" y="38"/>
                    <a:pt x="973" y="140"/>
                  </a:cubicBezTo>
                  <a:cubicBezTo>
                    <a:pt x="1" y="384"/>
                    <a:pt x="1855" y="4457"/>
                    <a:pt x="1855" y="4457"/>
                  </a:cubicBezTo>
                  <a:lnTo>
                    <a:pt x="3405" y="2755"/>
                  </a:lnTo>
                  <a:cubicBezTo>
                    <a:pt x="3405" y="2755"/>
                    <a:pt x="3314" y="262"/>
                    <a:pt x="3192" y="140"/>
                  </a:cubicBezTo>
                  <a:cubicBezTo>
                    <a:pt x="3122" y="70"/>
                    <a:pt x="2707" y="0"/>
                    <a:pt x="218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4401;p81"/>
            <p:cNvSpPr/>
            <p:nvPr/>
          </p:nvSpPr>
          <p:spPr>
            <a:xfrm>
              <a:off x="25998475" y="1115125"/>
              <a:ext cx="357175" cy="531650"/>
            </a:xfrm>
            <a:custGeom>
              <a:avLst/>
              <a:gdLst/>
              <a:ahLst/>
              <a:cxnLst/>
              <a:rect l="l" t="t" r="r" b="b"/>
              <a:pathLst>
                <a:path w="14287" h="21266" extrusionOk="0">
                  <a:moveTo>
                    <a:pt x="6496" y="1"/>
                  </a:moveTo>
                  <a:cubicBezTo>
                    <a:pt x="6394" y="1"/>
                    <a:pt x="6299" y="21"/>
                    <a:pt x="6231" y="89"/>
                  </a:cubicBezTo>
                  <a:cubicBezTo>
                    <a:pt x="6171" y="180"/>
                    <a:pt x="6140" y="332"/>
                    <a:pt x="6140" y="453"/>
                  </a:cubicBezTo>
                  <a:cubicBezTo>
                    <a:pt x="6110" y="1335"/>
                    <a:pt x="6049" y="2277"/>
                    <a:pt x="5563" y="3037"/>
                  </a:cubicBezTo>
                  <a:cubicBezTo>
                    <a:pt x="4681" y="4435"/>
                    <a:pt x="2584" y="4861"/>
                    <a:pt x="1976" y="6411"/>
                  </a:cubicBezTo>
                  <a:cubicBezTo>
                    <a:pt x="1611" y="7292"/>
                    <a:pt x="1915" y="8417"/>
                    <a:pt x="2675" y="8995"/>
                  </a:cubicBezTo>
                  <a:cubicBezTo>
                    <a:pt x="2797" y="9055"/>
                    <a:pt x="2918" y="9147"/>
                    <a:pt x="2888" y="9268"/>
                  </a:cubicBezTo>
                  <a:cubicBezTo>
                    <a:pt x="2888" y="9359"/>
                    <a:pt x="2827" y="9420"/>
                    <a:pt x="2766" y="9450"/>
                  </a:cubicBezTo>
                  <a:cubicBezTo>
                    <a:pt x="2432" y="9724"/>
                    <a:pt x="2006" y="9906"/>
                    <a:pt x="1672" y="10150"/>
                  </a:cubicBezTo>
                  <a:cubicBezTo>
                    <a:pt x="1307" y="10393"/>
                    <a:pt x="1003" y="10788"/>
                    <a:pt x="1064" y="11213"/>
                  </a:cubicBezTo>
                  <a:cubicBezTo>
                    <a:pt x="1155" y="11821"/>
                    <a:pt x="1854" y="12095"/>
                    <a:pt x="2432" y="12247"/>
                  </a:cubicBezTo>
                  <a:cubicBezTo>
                    <a:pt x="1703" y="12885"/>
                    <a:pt x="547" y="13098"/>
                    <a:pt x="152" y="13949"/>
                  </a:cubicBezTo>
                  <a:cubicBezTo>
                    <a:pt x="31" y="14253"/>
                    <a:pt x="0" y="14557"/>
                    <a:pt x="31" y="14861"/>
                  </a:cubicBezTo>
                  <a:cubicBezTo>
                    <a:pt x="92" y="17049"/>
                    <a:pt x="1915" y="18782"/>
                    <a:pt x="3861" y="19785"/>
                  </a:cubicBezTo>
                  <a:cubicBezTo>
                    <a:pt x="5505" y="20620"/>
                    <a:pt x="7508" y="21265"/>
                    <a:pt x="9430" y="21265"/>
                  </a:cubicBezTo>
                  <a:cubicBezTo>
                    <a:pt x="9817" y="21265"/>
                    <a:pt x="10201" y="21239"/>
                    <a:pt x="10578" y="21183"/>
                  </a:cubicBezTo>
                  <a:cubicBezTo>
                    <a:pt x="10882" y="21122"/>
                    <a:pt x="11216" y="21092"/>
                    <a:pt x="11520" y="21092"/>
                  </a:cubicBezTo>
                  <a:cubicBezTo>
                    <a:pt x="11551" y="21062"/>
                    <a:pt x="11581" y="21062"/>
                    <a:pt x="11612" y="21031"/>
                  </a:cubicBezTo>
                  <a:cubicBezTo>
                    <a:pt x="12098" y="20697"/>
                    <a:pt x="12584" y="20332"/>
                    <a:pt x="13010" y="19937"/>
                  </a:cubicBezTo>
                  <a:cubicBezTo>
                    <a:pt x="13283" y="19663"/>
                    <a:pt x="13557" y="19420"/>
                    <a:pt x="13739" y="19086"/>
                  </a:cubicBezTo>
                  <a:cubicBezTo>
                    <a:pt x="14286" y="18083"/>
                    <a:pt x="13982" y="16776"/>
                    <a:pt x="13223" y="15925"/>
                  </a:cubicBezTo>
                  <a:cubicBezTo>
                    <a:pt x="12463" y="15074"/>
                    <a:pt x="11338" y="14618"/>
                    <a:pt x="10213" y="14405"/>
                  </a:cubicBezTo>
                  <a:cubicBezTo>
                    <a:pt x="9393" y="14223"/>
                    <a:pt x="8511" y="14162"/>
                    <a:pt x="7751" y="13797"/>
                  </a:cubicBezTo>
                  <a:cubicBezTo>
                    <a:pt x="6961" y="13432"/>
                    <a:pt x="6323" y="12672"/>
                    <a:pt x="6383" y="11821"/>
                  </a:cubicBezTo>
                  <a:cubicBezTo>
                    <a:pt x="6414" y="11213"/>
                    <a:pt x="6839" y="10666"/>
                    <a:pt x="7356" y="10271"/>
                  </a:cubicBezTo>
                  <a:cubicBezTo>
                    <a:pt x="6687" y="10058"/>
                    <a:pt x="5897" y="9724"/>
                    <a:pt x="5684" y="9055"/>
                  </a:cubicBezTo>
                  <a:cubicBezTo>
                    <a:pt x="5532" y="8599"/>
                    <a:pt x="5654" y="8113"/>
                    <a:pt x="5897" y="7718"/>
                  </a:cubicBezTo>
                  <a:cubicBezTo>
                    <a:pt x="6110" y="7292"/>
                    <a:pt x="6444" y="6958"/>
                    <a:pt x="6779" y="6624"/>
                  </a:cubicBezTo>
                  <a:cubicBezTo>
                    <a:pt x="7721" y="5529"/>
                    <a:pt x="8450" y="4162"/>
                    <a:pt x="8390" y="2703"/>
                  </a:cubicBezTo>
                  <a:cubicBezTo>
                    <a:pt x="8359" y="1639"/>
                    <a:pt x="7751" y="575"/>
                    <a:pt x="6839" y="58"/>
                  </a:cubicBezTo>
                  <a:cubicBezTo>
                    <a:pt x="6809" y="58"/>
                    <a:pt x="6779" y="28"/>
                    <a:pt x="6748" y="28"/>
                  </a:cubicBezTo>
                  <a:cubicBezTo>
                    <a:pt x="6667" y="14"/>
                    <a:pt x="6579" y="1"/>
                    <a:pt x="6496" y="1"/>
                  </a:cubicBezTo>
                  <a:close/>
                </a:path>
              </a:pathLst>
            </a:custGeom>
            <a:solidFill>
              <a:srgbClr val="FF8B8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4402;p81"/>
            <p:cNvSpPr/>
            <p:nvPr/>
          </p:nvSpPr>
          <p:spPr>
            <a:xfrm>
              <a:off x="26136775" y="1116575"/>
              <a:ext cx="291050" cy="525850"/>
            </a:xfrm>
            <a:custGeom>
              <a:avLst/>
              <a:gdLst/>
              <a:ahLst/>
              <a:cxnLst/>
              <a:rect l="l" t="t" r="r" b="b"/>
              <a:pathLst>
                <a:path w="11642" h="21034" extrusionOk="0">
                  <a:moveTo>
                    <a:pt x="1307" y="0"/>
                  </a:moveTo>
                  <a:cubicBezTo>
                    <a:pt x="2219" y="517"/>
                    <a:pt x="2827" y="1611"/>
                    <a:pt x="2858" y="2675"/>
                  </a:cubicBezTo>
                  <a:cubicBezTo>
                    <a:pt x="2918" y="4104"/>
                    <a:pt x="2189" y="5471"/>
                    <a:pt x="1247" y="6566"/>
                  </a:cubicBezTo>
                  <a:cubicBezTo>
                    <a:pt x="912" y="6930"/>
                    <a:pt x="578" y="7265"/>
                    <a:pt x="365" y="7660"/>
                  </a:cubicBezTo>
                  <a:cubicBezTo>
                    <a:pt x="122" y="8055"/>
                    <a:pt x="0" y="8572"/>
                    <a:pt x="152" y="8997"/>
                  </a:cubicBezTo>
                  <a:cubicBezTo>
                    <a:pt x="365" y="9696"/>
                    <a:pt x="1155" y="10000"/>
                    <a:pt x="1824" y="10244"/>
                  </a:cubicBezTo>
                  <a:cubicBezTo>
                    <a:pt x="1338" y="10608"/>
                    <a:pt x="882" y="11155"/>
                    <a:pt x="851" y="11794"/>
                  </a:cubicBezTo>
                  <a:cubicBezTo>
                    <a:pt x="791" y="12614"/>
                    <a:pt x="1459" y="13374"/>
                    <a:pt x="2219" y="13739"/>
                  </a:cubicBezTo>
                  <a:cubicBezTo>
                    <a:pt x="2979" y="14104"/>
                    <a:pt x="3861" y="14165"/>
                    <a:pt x="4681" y="14347"/>
                  </a:cubicBezTo>
                  <a:cubicBezTo>
                    <a:pt x="5806" y="14560"/>
                    <a:pt x="6931" y="15016"/>
                    <a:pt x="7691" y="15867"/>
                  </a:cubicBezTo>
                  <a:cubicBezTo>
                    <a:pt x="8450" y="16718"/>
                    <a:pt x="8754" y="18025"/>
                    <a:pt x="8207" y="19028"/>
                  </a:cubicBezTo>
                  <a:cubicBezTo>
                    <a:pt x="8025" y="19362"/>
                    <a:pt x="7751" y="19636"/>
                    <a:pt x="7478" y="19879"/>
                  </a:cubicBezTo>
                  <a:cubicBezTo>
                    <a:pt x="7052" y="20274"/>
                    <a:pt x="6566" y="20669"/>
                    <a:pt x="6080" y="20973"/>
                  </a:cubicBezTo>
                  <a:cubicBezTo>
                    <a:pt x="6049" y="21004"/>
                    <a:pt x="6019" y="21004"/>
                    <a:pt x="6019" y="21034"/>
                  </a:cubicBezTo>
                  <a:cubicBezTo>
                    <a:pt x="6779" y="20973"/>
                    <a:pt x="7539" y="20912"/>
                    <a:pt x="8238" y="20669"/>
                  </a:cubicBezTo>
                  <a:cubicBezTo>
                    <a:pt x="9241" y="20274"/>
                    <a:pt x="10061" y="19453"/>
                    <a:pt x="10669" y="18572"/>
                  </a:cubicBezTo>
                  <a:cubicBezTo>
                    <a:pt x="10973" y="18086"/>
                    <a:pt x="11247" y="17538"/>
                    <a:pt x="11368" y="16991"/>
                  </a:cubicBezTo>
                  <a:cubicBezTo>
                    <a:pt x="11642" y="15715"/>
                    <a:pt x="11156" y="14377"/>
                    <a:pt x="10335" y="13405"/>
                  </a:cubicBezTo>
                  <a:cubicBezTo>
                    <a:pt x="9514" y="12402"/>
                    <a:pt x="8390" y="11733"/>
                    <a:pt x="7235" y="11125"/>
                  </a:cubicBezTo>
                  <a:cubicBezTo>
                    <a:pt x="7083" y="11034"/>
                    <a:pt x="6900" y="10943"/>
                    <a:pt x="6870" y="10760"/>
                  </a:cubicBezTo>
                  <a:cubicBezTo>
                    <a:pt x="6839" y="10548"/>
                    <a:pt x="6931" y="10456"/>
                    <a:pt x="7113" y="10396"/>
                  </a:cubicBezTo>
                  <a:cubicBezTo>
                    <a:pt x="8390" y="10000"/>
                    <a:pt x="8542" y="8298"/>
                    <a:pt x="8298" y="7204"/>
                  </a:cubicBezTo>
                  <a:cubicBezTo>
                    <a:pt x="8055" y="6140"/>
                    <a:pt x="7326" y="5228"/>
                    <a:pt x="6353" y="4803"/>
                  </a:cubicBezTo>
                  <a:cubicBezTo>
                    <a:pt x="5898" y="4596"/>
                    <a:pt x="5413" y="4496"/>
                    <a:pt x="4929" y="4496"/>
                  </a:cubicBezTo>
                  <a:cubicBezTo>
                    <a:pt x="4347" y="4496"/>
                    <a:pt x="3768" y="4642"/>
                    <a:pt x="3253" y="4924"/>
                  </a:cubicBezTo>
                  <a:cubicBezTo>
                    <a:pt x="3800" y="4043"/>
                    <a:pt x="4347" y="2979"/>
                    <a:pt x="3952" y="2006"/>
                  </a:cubicBezTo>
                  <a:cubicBezTo>
                    <a:pt x="3830" y="1642"/>
                    <a:pt x="3587" y="1368"/>
                    <a:pt x="3314" y="1094"/>
                  </a:cubicBezTo>
                  <a:cubicBezTo>
                    <a:pt x="2736" y="578"/>
                    <a:pt x="2067" y="213"/>
                    <a:pt x="1307" y="0"/>
                  </a:cubicBezTo>
                  <a:close/>
                </a:path>
              </a:pathLst>
            </a:custGeom>
            <a:solidFill>
              <a:srgbClr val="FF77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4403;p81"/>
            <p:cNvSpPr/>
            <p:nvPr/>
          </p:nvSpPr>
          <p:spPr>
            <a:xfrm>
              <a:off x="26556225" y="1200925"/>
              <a:ext cx="63675" cy="58550"/>
            </a:xfrm>
            <a:custGeom>
              <a:avLst/>
              <a:gdLst/>
              <a:ahLst/>
              <a:cxnLst/>
              <a:rect l="l" t="t" r="r" b="b"/>
              <a:pathLst>
                <a:path w="2547" h="2342" extrusionOk="0">
                  <a:moveTo>
                    <a:pt x="548" y="0"/>
                  </a:moveTo>
                  <a:cubicBezTo>
                    <a:pt x="1" y="0"/>
                    <a:pt x="548" y="2341"/>
                    <a:pt x="548" y="2341"/>
                  </a:cubicBezTo>
                  <a:cubicBezTo>
                    <a:pt x="562" y="2341"/>
                    <a:pt x="575" y="2341"/>
                    <a:pt x="589" y="2341"/>
                  </a:cubicBezTo>
                  <a:cubicBezTo>
                    <a:pt x="1781" y="2341"/>
                    <a:pt x="2547" y="1027"/>
                    <a:pt x="1885" y="486"/>
                  </a:cubicBezTo>
                  <a:cubicBezTo>
                    <a:pt x="1801" y="414"/>
                    <a:pt x="1722" y="383"/>
                    <a:pt x="1649" y="383"/>
                  </a:cubicBezTo>
                  <a:cubicBezTo>
                    <a:pt x="1172" y="383"/>
                    <a:pt x="943" y="1733"/>
                    <a:pt x="943" y="1733"/>
                  </a:cubicBezTo>
                  <a:cubicBezTo>
                    <a:pt x="943" y="1733"/>
                    <a:pt x="1065" y="0"/>
                    <a:pt x="548" y="0"/>
                  </a:cubicBezTo>
                  <a:close/>
                </a:path>
              </a:pathLst>
            </a:custGeom>
            <a:solidFill>
              <a:srgbClr val="FFD2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4404;p81"/>
            <p:cNvSpPr/>
            <p:nvPr/>
          </p:nvSpPr>
          <p:spPr>
            <a:xfrm>
              <a:off x="26295600" y="2186250"/>
              <a:ext cx="557025" cy="163650"/>
            </a:xfrm>
            <a:custGeom>
              <a:avLst/>
              <a:gdLst/>
              <a:ahLst/>
              <a:cxnLst/>
              <a:rect l="l" t="t" r="r" b="b"/>
              <a:pathLst>
                <a:path w="22281" h="6546" extrusionOk="0">
                  <a:moveTo>
                    <a:pt x="13783" y="1"/>
                  </a:moveTo>
                  <a:cubicBezTo>
                    <a:pt x="8250" y="1"/>
                    <a:pt x="0" y="3171"/>
                    <a:pt x="0" y="3171"/>
                  </a:cubicBezTo>
                  <a:lnTo>
                    <a:pt x="5866" y="6545"/>
                  </a:lnTo>
                  <a:lnTo>
                    <a:pt x="22280" y="6089"/>
                  </a:lnTo>
                  <a:cubicBezTo>
                    <a:pt x="22280" y="6089"/>
                    <a:pt x="20274" y="527"/>
                    <a:pt x="14803" y="41"/>
                  </a:cubicBezTo>
                  <a:cubicBezTo>
                    <a:pt x="14476" y="13"/>
                    <a:pt x="14135" y="1"/>
                    <a:pt x="13783" y="1"/>
                  </a:cubicBezTo>
                  <a:close/>
                </a:path>
              </a:pathLst>
            </a:custGeom>
            <a:solidFill>
              <a:srgbClr val="17171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4405;p81"/>
            <p:cNvSpPr/>
            <p:nvPr/>
          </p:nvSpPr>
          <p:spPr>
            <a:xfrm>
              <a:off x="26300300" y="2222200"/>
              <a:ext cx="308400" cy="776000"/>
            </a:xfrm>
            <a:custGeom>
              <a:avLst/>
              <a:gdLst/>
              <a:ahLst/>
              <a:cxnLst/>
              <a:rect l="l" t="t" r="r" b="b"/>
              <a:pathLst>
                <a:path w="12336" h="31040" extrusionOk="0">
                  <a:moveTo>
                    <a:pt x="2820" y="1"/>
                  </a:moveTo>
                  <a:cubicBezTo>
                    <a:pt x="2628" y="1"/>
                    <a:pt x="0" y="7341"/>
                    <a:pt x="2760" y="14530"/>
                  </a:cubicBezTo>
                  <a:cubicBezTo>
                    <a:pt x="5466" y="21490"/>
                    <a:pt x="9782" y="28329"/>
                    <a:pt x="10055" y="28633"/>
                  </a:cubicBezTo>
                  <a:cubicBezTo>
                    <a:pt x="10053" y="28633"/>
                    <a:pt x="10050" y="28633"/>
                    <a:pt x="10046" y="28633"/>
                  </a:cubicBezTo>
                  <a:cubicBezTo>
                    <a:pt x="9776" y="28633"/>
                    <a:pt x="7235" y="29771"/>
                    <a:pt x="5435" y="30792"/>
                  </a:cubicBezTo>
                  <a:cubicBezTo>
                    <a:pt x="5960" y="30955"/>
                    <a:pt x="6511" y="31040"/>
                    <a:pt x="7060" y="31040"/>
                  </a:cubicBezTo>
                  <a:cubicBezTo>
                    <a:pt x="7529" y="31040"/>
                    <a:pt x="7996" y="30978"/>
                    <a:pt x="8444" y="30852"/>
                  </a:cubicBezTo>
                  <a:cubicBezTo>
                    <a:pt x="9235" y="30609"/>
                    <a:pt x="9995" y="30153"/>
                    <a:pt x="10755" y="29819"/>
                  </a:cubicBezTo>
                  <a:cubicBezTo>
                    <a:pt x="11119" y="29667"/>
                    <a:pt x="11484" y="29545"/>
                    <a:pt x="11879" y="29454"/>
                  </a:cubicBezTo>
                  <a:cubicBezTo>
                    <a:pt x="12335" y="28603"/>
                    <a:pt x="12183" y="28178"/>
                    <a:pt x="12183" y="28178"/>
                  </a:cubicBezTo>
                  <a:lnTo>
                    <a:pt x="10967" y="4195"/>
                  </a:lnTo>
                  <a:cubicBezTo>
                    <a:pt x="10967" y="4195"/>
                    <a:pt x="4463" y="183"/>
                    <a:pt x="2821" y="1"/>
                  </a:cubicBezTo>
                  <a:cubicBezTo>
                    <a:pt x="2821" y="1"/>
                    <a:pt x="2821" y="1"/>
                    <a:pt x="2820" y="1"/>
                  </a:cubicBezTo>
                  <a:close/>
                </a:path>
              </a:pathLst>
            </a:custGeom>
            <a:solidFill>
              <a:srgbClr val="FFB8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4406;p81"/>
            <p:cNvSpPr/>
            <p:nvPr/>
          </p:nvSpPr>
          <p:spPr>
            <a:xfrm>
              <a:off x="26560025" y="2280325"/>
              <a:ext cx="288800" cy="797550"/>
            </a:xfrm>
            <a:custGeom>
              <a:avLst/>
              <a:gdLst/>
              <a:ahLst/>
              <a:cxnLst/>
              <a:rect l="l" t="t" r="r" b="b"/>
              <a:pathLst>
                <a:path w="11552" h="31902" extrusionOk="0">
                  <a:moveTo>
                    <a:pt x="9761" y="0"/>
                  </a:moveTo>
                  <a:cubicBezTo>
                    <a:pt x="5776" y="0"/>
                    <a:pt x="578" y="1627"/>
                    <a:pt x="578" y="1627"/>
                  </a:cubicBezTo>
                  <a:cubicBezTo>
                    <a:pt x="578" y="1627"/>
                    <a:pt x="578" y="1870"/>
                    <a:pt x="578" y="1901"/>
                  </a:cubicBezTo>
                  <a:cubicBezTo>
                    <a:pt x="730" y="5822"/>
                    <a:pt x="882" y="9773"/>
                    <a:pt x="1034" y="13694"/>
                  </a:cubicBezTo>
                  <a:cubicBezTo>
                    <a:pt x="1125" y="16217"/>
                    <a:pt x="1217" y="18770"/>
                    <a:pt x="1308" y="21293"/>
                  </a:cubicBezTo>
                  <a:cubicBezTo>
                    <a:pt x="1338" y="22266"/>
                    <a:pt x="1369" y="23238"/>
                    <a:pt x="1399" y="24211"/>
                  </a:cubicBezTo>
                  <a:cubicBezTo>
                    <a:pt x="1429" y="24758"/>
                    <a:pt x="1612" y="25427"/>
                    <a:pt x="1429" y="25974"/>
                  </a:cubicBezTo>
                  <a:cubicBezTo>
                    <a:pt x="1429" y="26035"/>
                    <a:pt x="1399" y="26096"/>
                    <a:pt x="1369" y="26126"/>
                  </a:cubicBezTo>
                  <a:cubicBezTo>
                    <a:pt x="1673" y="26582"/>
                    <a:pt x="1764" y="27160"/>
                    <a:pt x="1612" y="27676"/>
                  </a:cubicBezTo>
                  <a:cubicBezTo>
                    <a:pt x="1429" y="28193"/>
                    <a:pt x="1034" y="28618"/>
                    <a:pt x="670" y="29044"/>
                  </a:cubicBezTo>
                  <a:cubicBezTo>
                    <a:pt x="335" y="29500"/>
                    <a:pt x="1" y="30017"/>
                    <a:pt x="62" y="30564"/>
                  </a:cubicBezTo>
                  <a:cubicBezTo>
                    <a:pt x="92" y="31050"/>
                    <a:pt x="426" y="31476"/>
                    <a:pt x="852" y="31719"/>
                  </a:cubicBezTo>
                  <a:cubicBezTo>
                    <a:pt x="1034" y="31810"/>
                    <a:pt x="1186" y="31871"/>
                    <a:pt x="1369" y="31901"/>
                  </a:cubicBezTo>
                  <a:cubicBezTo>
                    <a:pt x="2432" y="30503"/>
                    <a:pt x="3040" y="28679"/>
                    <a:pt x="3770" y="27129"/>
                  </a:cubicBezTo>
                  <a:cubicBezTo>
                    <a:pt x="8816" y="19865"/>
                    <a:pt x="11551" y="138"/>
                    <a:pt x="11551" y="138"/>
                  </a:cubicBezTo>
                  <a:cubicBezTo>
                    <a:pt x="11003" y="42"/>
                    <a:pt x="10397" y="0"/>
                    <a:pt x="9761" y="0"/>
                  </a:cubicBezTo>
                  <a:close/>
                </a:path>
              </a:pathLst>
            </a:custGeom>
            <a:solidFill>
              <a:srgbClr val="FFB8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4407;p81"/>
            <p:cNvSpPr/>
            <p:nvPr/>
          </p:nvSpPr>
          <p:spPr>
            <a:xfrm>
              <a:off x="26295600" y="2008825"/>
              <a:ext cx="564600" cy="372975"/>
            </a:xfrm>
            <a:custGeom>
              <a:avLst/>
              <a:gdLst/>
              <a:ahLst/>
              <a:cxnLst/>
              <a:rect l="l" t="t" r="r" b="b"/>
              <a:pathLst>
                <a:path w="22584" h="14919" extrusionOk="0">
                  <a:moveTo>
                    <a:pt x="10735" y="1"/>
                  </a:moveTo>
                  <a:cubicBezTo>
                    <a:pt x="8740" y="1"/>
                    <a:pt x="7143" y="238"/>
                    <a:pt x="7143" y="238"/>
                  </a:cubicBezTo>
                  <a:cubicBezTo>
                    <a:pt x="7143" y="238"/>
                    <a:pt x="0" y="4372"/>
                    <a:pt x="0" y="10268"/>
                  </a:cubicBezTo>
                  <a:cubicBezTo>
                    <a:pt x="1041" y="10063"/>
                    <a:pt x="2190" y="9926"/>
                    <a:pt x="3344" y="9926"/>
                  </a:cubicBezTo>
                  <a:cubicBezTo>
                    <a:pt x="6641" y="9926"/>
                    <a:pt x="9982" y="11047"/>
                    <a:pt x="10973" y="14919"/>
                  </a:cubicBezTo>
                  <a:cubicBezTo>
                    <a:pt x="10973" y="14919"/>
                    <a:pt x="15328" y="12085"/>
                    <a:pt x="19034" y="12085"/>
                  </a:cubicBezTo>
                  <a:cubicBezTo>
                    <a:pt x="20243" y="12085"/>
                    <a:pt x="21383" y="12386"/>
                    <a:pt x="22280" y="13186"/>
                  </a:cubicBezTo>
                  <a:cubicBezTo>
                    <a:pt x="22584" y="8779"/>
                    <a:pt x="18572" y="1514"/>
                    <a:pt x="15198" y="542"/>
                  </a:cubicBezTo>
                  <a:cubicBezTo>
                    <a:pt x="13801" y="123"/>
                    <a:pt x="12166" y="1"/>
                    <a:pt x="10735" y="1"/>
                  </a:cubicBezTo>
                  <a:close/>
                </a:path>
              </a:pathLst>
            </a:custGeom>
            <a:solidFill>
              <a:srgbClr val="C2B9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4408;p81"/>
            <p:cNvSpPr/>
            <p:nvPr/>
          </p:nvSpPr>
          <p:spPr>
            <a:xfrm>
              <a:off x="26449100" y="1246075"/>
              <a:ext cx="512950" cy="671825"/>
            </a:xfrm>
            <a:custGeom>
              <a:avLst/>
              <a:gdLst/>
              <a:ahLst/>
              <a:cxnLst/>
              <a:rect l="l" t="t" r="r" b="b"/>
              <a:pathLst>
                <a:path w="20518" h="26873" extrusionOk="0">
                  <a:moveTo>
                    <a:pt x="6749" y="1"/>
                  </a:moveTo>
                  <a:cubicBezTo>
                    <a:pt x="5121" y="1"/>
                    <a:pt x="3891" y="413"/>
                    <a:pt x="3891" y="413"/>
                  </a:cubicBezTo>
                  <a:cubicBezTo>
                    <a:pt x="2280" y="778"/>
                    <a:pt x="456" y="6158"/>
                    <a:pt x="213" y="8772"/>
                  </a:cubicBezTo>
                  <a:cubicBezTo>
                    <a:pt x="0" y="11386"/>
                    <a:pt x="1429" y="17526"/>
                    <a:pt x="1429" y="17526"/>
                  </a:cubicBezTo>
                  <a:cubicBezTo>
                    <a:pt x="1429" y="17526"/>
                    <a:pt x="5593" y="24517"/>
                    <a:pt x="13253" y="26614"/>
                  </a:cubicBezTo>
                  <a:cubicBezTo>
                    <a:pt x="13847" y="26779"/>
                    <a:pt x="14461" y="26872"/>
                    <a:pt x="15066" y="26872"/>
                  </a:cubicBezTo>
                  <a:cubicBezTo>
                    <a:pt x="16133" y="26872"/>
                    <a:pt x="17171" y="26583"/>
                    <a:pt x="18025" y="25885"/>
                  </a:cubicBezTo>
                  <a:cubicBezTo>
                    <a:pt x="19788" y="24426"/>
                    <a:pt x="20517" y="21690"/>
                    <a:pt x="20152" y="19501"/>
                  </a:cubicBezTo>
                  <a:cubicBezTo>
                    <a:pt x="19970" y="18346"/>
                    <a:pt x="19453" y="17252"/>
                    <a:pt x="18754" y="16310"/>
                  </a:cubicBezTo>
                  <a:cubicBezTo>
                    <a:pt x="18055" y="15428"/>
                    <a:pt x="17082" y="14851"/>
                    <a:pt x="16383" y="14000"/>
                  </a:cubicBezTo>
                  <a:cubicBezTo>
                    <a:pt x="15289" y="12632"/>
                    <a:pt x="15167" y="10352"/>
                    <a:pt x="14864" y="8681"/>
                  </a:cubicBezTo>
                  <a:cubicBezTo>
                    <a:pt x="14468" y="6705"/>
                    <a:pt x="13921" y="4729"/>
                    <a:pt x="12766" y="3027"/>
                  </a:cubicBezTo>
                  <a:cubicBezTo>
                    <a:pt x="11110" y="567"/>
                    <a:pt x="8657" y="1"/>
                    <a:pt x="6749" y="1"/>
                  </a:cubicBezTo>
                  <a:close/>
                </a:path>
              </a:pathLst>
            </a:custGeom>
            <a:solidFill>
              <a:srgbClr val="FFD2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4409;p81"/>
            <p:cNvSpPr/>
            <p:nvPr/>
          </p:nvSpPr>
          <p:spPr>
            <a:xfrm>
              <a:off x="26383750" y="1644700"/>
              <a:ext cx="442575" cy="424175"/>
            </a:xfrm>
            <a:custGeom>
              <a:avLst/>
              <a:gdLst/>
              <a:ahLst/>
              <a:cxnLst/>
              <a:rect l="l" t="t" r="r" b="b"/>
              <a:pathLst>
                <a:path w="17703" h="16967" extrusionOk="0">
                  <a:moveTo>
                    <a:pt x="10122" y="0"/>
                  </a:moveTo>
                  <a:lnTo>
                    <a:pt x="6474" y="456"/>
                  </a:lnTo>
                  <a:lnTo>
                    <a:pt x="3161" y="2371"/>
                  </a:lnTo>
                  <a:cubicBezTo>
                    <a:pt x="3161" y="2371"/>
                    <a:pt x="0" y="6201"/>
                    <a:pt x="456" y="10517"/>
                  </a:cubicBezTo>
                  <a:cubicBezTo>
                    <a:pt x="942" y="14833"/>
                    <a:pt x="3556" y="16718"/>
                    <a:pt x="7143" y="16961"/>
                  </a:cubicBezTo>
                  <a:cubicBezTo>
                    <a:pt x="7195" y="16964"/>
                    <a:pt x="7247" y="16966"/>
                    <a:pt x="7300" y="16966"/>
                  </a:cubicBezTo>
                  <a:cubicBezTo>
                    <a:pt x="10957" y="16966"/>
                    <a:pt x="17702" y="8788"/>
                    <a:pt x="16444" y="4863"/>
                  </a:cubicBezTo>
                  <a:cubicBezTo>
                    <a:pt x="15167" y="882"/>
                    <a:pt x="10122" y="0"/>
                    <a:pt x="1012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4410;p81"/>
            <p:cNvSpPr/>
            <p:nvPr/>
          </p:nvSpPr>
          <p:spPr>
            <a:xfrm>
              <a:off x="26455175" y="1251825"/>
              <a:ext cx="120825" cy="91975"/>
            </a:xfrm>
            <a:custGeom>
              <a:avLst/>
              <a:gdLst/>
              <a:ahLst/>
              <a:cxnLst/>
              <a:rect l="l" t="t" r="r" b="b"/>
              <a:pathLst>
                <a:path w="4833" h="3679" extrusionOk="0">
                  <a:moveTo>
                    <a:pt x="4833" y="1"/>
                  </a:moveTo>
                  <a:cubicBezTo>
                    <a:pt x="2584" y="61"/>
                    <a:pt x="639" y="1551"/>
                    <a:pt x="0" y="3679"/>
                  </a:cubicBezTo>
                  <a:cubicBezTo>
                    <a:pt x="1216" y="3344"/>
                    <a:pt x="3830" y="2372"/>
                    <a:pt x="4833" y="1"/>
                  </a:cubicBezTo>
                  <a:close/>
                </a:path>
              </a:pathLst>
            </a:custGeom>
            <a:solidFill>
              <a:srgbClr val="FFD2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4411;p81"/>
            <p:cNvSpPr/>
            <p:nvPr/>
          </p:nvSpPr>
          <p:spPr>
            <a:xfrm>
              <a:off x="26623100" y="1256400"/>
              <a:ext cx="133000" cy="179350"/>
            </a:xfrm>
            <a:custGeom>
              <a:avLst/>
              <a:gdLst/>
              <a:ahLst/>
              <a:cxnLst/>
              <a:rect l="l" t="t" r="r" b="b"/>
              <a:pathLst>
                <a:path w="5320" h="7174" extrusionOk="0">
                  <a:moveTo>
                    <a:pt x="1" y="0"/>
                  </a:moveTo>
                  <a:cubicBezTo>
                    <a:pt x="1" y="1520"/>
                    <a:pt x="457" y="5258"/>
                    <a:pt x="4803" y="7173"/>
                  </a:cubicBezTo>
                  <a:lnTo>
                    <a:pt x="4986" y="5806"/>
                  </a:lnTo>
                  <a:cubicBezTo>
                    <a:pt x="5320" y="2979"/>
                    <a:pt x="3283" y="365"/>
                    <a:pt x="426" y="3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FD2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4412;p81"/>
            <p:cNvSpPr/>
            <p:nvPr/>
          </p:nvSpPr>
          <p:spPr>
            <a:xfrm>
              <a:off x="26733300" y="1423050"/>
              <a:ext cx="92300" cy="74650"/>
            </a:xfrm>
            <a:custGeom>
              <a:avLst/>
              <a:gdLst/>
              <a:ahLst/>
              <a:cxnLst/>
              <a:rect l="l" t="t" r="r" b="b"/>
              <a:pathLst>
                <a:path w="3692" h="2986" extrusionOk="0">
                  <a:moveTo>
                    <a:pt x="2232" y="1"/>
                  </a:moveTo>
                  <a:cubicBezTo>
                    <a:pt x="1367" y="1"/>
                    <a:pt x="395" y="507"/>
                    <a:pt x="395" y="507"/>
                  </a:cubicBezTo>
                  <a:cubicBezTo>
                    <a:pt x="395" y="507"/>
                    <a:pt x="0" y="2301"/>
                    <a:pt x="122" y="2817"/>
                  </a:cubicBezTo>
                  <a:cubicBezTo>
                    <a:pt x="325" y="2905"/>
                    <a:pt x="770" y="2986"/>
                    <a:pt x="1273" y="2986"/>
                  </a:cubicBezTo>
                  <a:cubicBezTo>
                    <a:pt x="2348" y="2986"/>
                    <a:pt x="3692" y="2616"/>
                    <a:pt x="3526" y="1146"/>
                  </a:cubicBezTo>
                  <a:cubicBezTo>
                    <a:pt x="3412" y="259"/>
                    <a:pt x="2849" y="1"/>
                    <a:pt x="2232" y="1"/>
                  </a:cubicBezTo>
                  <a:close/>
                </a:path>
              </a:pathLst>
            </a:custGeom>
            <a:solidFill>
              <a:srgbClr val="E2A69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4413;p81"/>
            <p:cNvSpPr/>
            <p:nvPr/>
          </p:nvSpPr>
          <p:spPr>
            <a:xfrm>
              <a:off x="26753625" y="1439500"/>
              <a:ext cx="54150" cy="44250"/>
            </a:xfrm>
            <a:custGeom>
              <a:avLst/>
              <a:gdLst/>
              <a:ahLst/>
              <a:cxnLst/>
              <a:rect l="l" t="t" r="r" b="b"/>
              <a:pathLst>
                <a:path w="2166" h="1770" extrusionOk="0">
                  <a:moveTo>
                    <a:pt x="1958" y="0"/>
                  </a:moveTo>
                  <a:cubicBezTo>
                    <a:pt x="1012" y="0"/>
                    <a:pt x="277" y="749"/>
                    <a:pt x="38" y="1643"/>
                  </a:cubicBezTo>
                  <a:cubicBezTo>
                    <a:pt x="1" y="1718"/>
                    <a:pt x="67" y="1770"/>
                    <a:pt x="138" y="1770"/>
                  </a:cubicBezTo>
                  <a:cubicBezTo>
                    <a:pt x="182" y="1770"/>
                    <a:pt x="228" y="1750"/>
                    <a:pt x="251" y="1704"/>
                  </a:cubicBezTo>
                  <a:cubicBezTo>
                    <a:pt x="464" y="883"/>
                    <a:pt x="1132" y="214"/>
                    <a:pt x="2014" y="214"/>
                  </a:cubicBezTo>
                  <a:cubicBezTo>
                    <a:pt x="2166" y="214"/>
                    <a:pt x="2166" y="1"/>
                    <a:pt x="2014" y="1"/>
                  </a:cubicBezTo>
                  <a:cubicBezTo>
                    <a:pt x="1995" y="1"/>
                    <a:pt x="1976" y="0"/>
                    <a:pt x="1958" y="0"/>
                  </a:cubicBezTo>
                  <a:close/>
                </a:path>
              </a:pathLst>
            </a:custGeom>
            <a:solidFill>
              <a:srgbClr val="17171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4414;p81"/>
            <p:cNvSpPr/>
            <p:nvPr/>
          </p:nvSpPr>
          <p:spPr>
            <a:xfrm>
              <a:off x="26763925" y="1454900"/>
              <a:ext cx="48100" cy="10775"/>
            </a:xfrm>
            <a:custGeom>
              <a:avLst/>
              <a:gdLst/>
              <a:ahLst/>
              <a:cxnLst/>
              <a:rect l="l" t="t" r="r" b="b"/>
              <a:pathLst>
                <a:path w="1924" h="431" extrusionOk="0">
                  <a:moveTo>
                    <a:pt x="1005" y="1"/>
                  </a:moveTo>
                  <a:cubicBezTo>
                    <a:pt x="705" y="1"/>
                    <a:pt x="401" y="54"/>
                    <a:pt x="143" y="115"/>
                  </a:cubicBezTo>
                  <a:cubicBezTo>
                    <a:pt x="1" y="143"/>
                    <a:pt x="45" y="331"/>
                    <a:pt x="150" y="331"/>
                  </a:cubicBezTo>
                  <a:cubicBezTo>
                    <a:pt x="157" y="331"/>
                    <a:pt x="165" y="330"/>
                    <a:pt x="173" y="328"/>
                  </a:cubicBezTo>
                  <a:cubicBezTo>
                    <a:pt x="426" y="280"/>
                    <a:pt x="719" y="225"/>
                    <a:pt x="1002" y="225"/>
                  </a:cubicBezTo>
                  <a:cubicBezTo>
                    <a:pt x="1265" y="225"/>
                    <a:pt x="1519" y="273"/>
                    <a:pt x="1723" y="419"/>
                  </a:cubicBezTo>
                  <a:cubicBezTo>
                    <a:pt x="1740" y="427"/>
                    <a:pt x="1756" y="431"/>
                    <a:pt x="1772" y="431"/>
                  </a:cubicBezTo>
                  <a:cubicBezTo>
                    <a:pt x="1867" y="431"/>
                    <a:pt x="1924" y="285"/>
                    <a:pt x="1845" y="206"/>
                  </a:cubicBezTo>
                  <a:cubicBezTo>
                    <a:pt x="1602" y="54"/>
                    <a:pt x="1305" y="1"/>
                    <a:pt x="1005" y="1"/>
                  </a:cubicBezTo>
                  <a:close/>
                </a:path>
              </a:pathLst>
            </a:custGeom>
            <a:solidFill>
              <a:srgbClr val="17171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4415;p81"/>
            <p:cNvSpPr/>
            <p:nvPr/>
          </p:nvSpPr>
          <p:spPr>
            <a:xfrm>
              <a:off x="26610175" y="1643175"/>
              <a:ext cx="95025" cy="82975"/>
            </a:xfrm>
            <a:custGeom>
              <a:avLst/>
              <a:gdLst/>
              <a:ahLst/>
              <a:cxnLst/>
              <a:rect l="l" t="t" r="r" b="b"/>
              <a:pathLst>
                <a:path w="3801" h="3319" extrusionOk="0">
                  <a:moveTo>
                    <a:pt x="2828" y="0"/>
                  </a:moveTo>
                  <a:lnTo>
                    <a:pt x="1" y="1125"/>
                  </a:lnTo>
                  <a:cubicBezTo>
                    <a:pt x="1" y="1125"/>
                    <a:pt x="145" y="3318"/>
                    <a:pt x="1840" y="3318"/>
                  </a:cubicBezTo>
                  <a:cubicBezTo>
                    <a:pt x="1884" y="3318"/>
                    <a:pt x="1930" y="3317"/>
                    <a:pt x="1977" y="3313"/>
                  </a:cubicBezTo>
                  <a:cubicBezTo>
                    <a:pt x="3800" y="3192"/>
                    <a:pt x="2828" y="1"/>
                    <a:pt x="282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4416;p81"/>
            <p:cNvSpPr/>
            <p:nvPr/>
          </p:nvSpPr>
          <p:spPr>
            <a:xfrm>
              <a:off x="26497725" y="1628725"/>
              <a:ext cx="117800" cy="75475"/>
            </a:xfrm>
            <a:custGeom>
              <a:avLst/>
              <a:gdLst/>
              <a:ahLst/>
              <a:cxnLst/>
              <a:rect l="l" t="t" r="r" b="b"/>
              <a:pathLst>
                <a:path w="4712" h="3019" extrusionOk="0">
                  <a:moveTo>
                    <a:pt x="3101" y="1"/>
                  </a:moveTo>
                  <a:cubicBezTo>
                    <a:pt x="3101" y="1"/>
                    <a:pt x="0" y="1369"/>
                    <a:pt x="1459" y="2615"/>
                  </a:cubicBezTo>
                  <a:cubicBezTo>
                    <a:pt x="1801" y="2907"/>
                    <a:pt x="2161" y="3019"/>
                    <a:pt x="2513" y="3019"/>
                  </a:cubicBezTo>
                  <a:cubicBezTo>
                    <a:pt x="3660" y="3019"/>
                    <a:pt x="4712" y="1825"/>
                    <a:pt x="4712" y="1825"/>
                  </a:cubicBezTo>
                  <a:lnTo>
                    <a:pt x="310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4417;p81"/>
            <p:cNvSpPr/>
            <p:nvPr/>
          </p:nvSpPr>
          <p:spPr>
            <a:xfrm>
              <a:off x="26586625" y="1714600"/>
              <a:ext cx="23575" cy="22825"/>
            </a:xfrm>
            <a:custGeom>
              <a:avLst/>
              <a:gdLst/>
              <a:ahLst/>
              <a:cxnLst/>
              <a:rect l="l" t="t" r="r" b="b"/>
              <a:pathLst>
                <a:path w="943" h="913" extrusionOk="0">
                  <a:moveTo>
                    <a:pt x="487" y="1"/>
                  </a:moveTo>
                  <a:cubicBezTo>
                    <a:pt x="213" y="1"/>
                    <a:pt x="1" y="213"/>
                    <a:pt x="1" y="456"/>
                  </a:cubicBezTo>
                  <a:cubicBezTo>
                    <a:pt x="1" y="700"/>
                    <a:pt x="213" y="912"/>
                    <a:pt x="487" y="912"/>
                  </a:cubicBezTo>
                  <a:cubicBezTo>
                    <a:pt x="730" y="912"/>
                    <a:pt x="943" y="700"/>
                    <a:pt x="943" y="456"/>
                  </a:cubicBezTo>
                  <a:cubicBezTo>
                    <a:pt x="943" y="213"/>
                    <a:pt x="730" y="1"/>
                    <a:pt x="487" y="1"/>
                  </a:cubicBezTo>
                  <a:close/>
                </a:path>
              </a:pathLst>
            </a:custGeom>
            <a:solidFill>
              <a:srgbClr val="43293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4418;p81"/>
            <p:cNvSpPr/>
            <p:nvPr/>
          </p:nvSpPr>
          <p:spPr>
            <a:xfrm>
              <a:off x="26387725" y="2958550"/>
              <a:ext cx="209575" cy="79875"/>
            </a:xfrm>
            <a:custGeom>
              <a:avLst/>
              <a:gdLst/>
              <a:ahLst/>
              <a:cxnLst/>
              <a:rect l="l" t="t" r="r" b="b"/>
              <a:pathLst>
                <a:path w="8383" h="3195" extrusionOk="0">
                  <a:moveTo>
                    <a:pt x="8382" y="0"/>
                  </a:moveTo>
                  <a:lnTo>
                    <a:pt x="8382" y="0"/>
                  </a:lnTo>
                  <a:cubicBezTo>
                    <a:pt x="7987" y="91"/>
                    <a:pt x="7622" y="213"/>
                    <a:pt x="7258" y="365"/>
                  </a:cubicBezTo>
                  <a:cubicBezTo>
                    <a:pt x="6498" y="699"/>
                    <a:pt x="5738" y="1155"/>
                    <a:pt x="4947" y="1398"/>
                  </a:cubicBezTo>
                  <a:cubicBezTo>
                    <a:pt x="4499" y="1524"/>
                    <a:pt x="4032" y="1586"/>
                    <a:pt x="3563" y="1586"/>
                  </a:cubicBezTo>
                  <a:cubicBezTo>
                    <a:pt x="3014" y="1586"/>
                    <a:pt x="2463" y="1501"/>
                    <a:pt x="1938" y="1338"/>
                  </a:cubicBezTo>
                  <a:cubicBezTo>
                    <a:pt x="1118" y="1793"/>
                    <a:pt x="449" y="2249"/>
                    <a:pt x="267" y="2553"/>
                  </a:cubicBezTo>
                  <a:cubicBezTo>
                    <a:pt x="1" y="2958"/>
                    <a:pt x="762" y="3194"/>
                    <a:pt x="1889" y="3194"/>
                  </a:cubicBezTo>
                  <a:cubicBezTo>
                    <a:pt x="3472" y="3194"/>
                    <a:pt x="5777" y="2729"/>
                    <a:pt x="6984" y="1611"/>
                  </a:cubicBezTo>
                  <a:cubicBezTo>
                    <a:pt x="7713" y="973"/>
                    <a:pt x="8109" y="426"/>
                    <a:pt x="838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4419;p81"/>
            <p:cNvSpPr/>
            <p:nvPr/>
          </p:nvSpPr>
          <p:spPr>
            <a:xfrm>
              <a:off x="26551675" y="2938025"/>
              <a:ext cx="775" cy="25"/>
            </a:xfrm>
            <a:custGeom>
              <a:avLst/>
              <a:gdLst/>
              <a:ahLst/>
              <a:cxnLst/>
              <a:rect l="l" t="t" r="r" b="b"/>
              <a:pathLst>
                <a:path w="31" h="1" extrusionOk="0">
                  <a:moveTo>
                    <a:pt x="31" y="0"/>
                  </a:moveTo>
                  <a:cubicBezTo>
                    <a:pt x="31" y="0"/>
                    <a:pt x="31" y="0"/>
                    <a:pt x="0" y="0"/>
                  </a:cubicBezTo>
                  <a:cubicBezTo>
                    <a:pt x="31" y="0"/>
                    <a:pt x="31" y="0"/>
                    <a:pt x="31" y="0"/>
                  </a:cubicBezTo>
                  <a:close/>
                </a:path>
              </a:pathLst>
            </a:custGeom>
            <a:solidFill>
              <a:srgbClr val="FFB8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4420;p81"/>
            <p:cNvSpPr/>
            <p:nvPr/>
          </p:nvSpPr>
          <p:spPr>
            <a:xfrm>
              <a:off x="26534950" y="2933475"/>
              <a:ext cx="69175" cy="173250"/>
            </a:xfrm>
            <a:custGeom>
              <a:avLst/>
              <a:gdLst/>
              <a:ahLst/>
              <a:cxnLst/>
              <a:rect l="l" t="t" r="r" b="b"/>
              <a:pathLst>
                <a:path w="2767" h="6930" extrusionOk="0">
                  <a:moveTo>
                    <a:pt x="2372" y="0"/>
                  </a:moveTo>
                  <a:cubicBezTo>
                    <a:pt x="2189" y="456"/>
                    <a:pt x="1764" y="821"/>
                    <a:pt x="1521" y="1246"/>
                  </a:cubicBezTo>
                  <a:cubicBezTo>
                    <a:pt x="913" y="2341"/>
                    <a:pt x="578" y="3587"/>
                    <a:pt x="214" y="4772"/>
                  </a:cubicBezTo>
                  <a:cubicBezTo>
                    <a:pt x="122" y="5198"/>
                    <a:pt x="1" y="5623"/>
                    <a:pt x="62" y="6049"/>
                  </a:cubicBezTo>
                  <a:cubicBezTo>
                    <a:pt x="151" y="6497"/>
                    <a:pt x="572" y="6930"/>
                    <a:pt x="1007" y="6930"/>
                  </a:cubicBezTo>
                  <a:cubicBezTo>
                    <a:pt x="1161" y="6930"/>
                    <a:pt x="1316" y="6875"/>
                    <a:pt x="1460" y="6748"/>
                  </a:cubicBezTo>
                  <a:cubicBezTo>
                    <a:pt x="1794" y="6474"/>
                    <a:pt x="2098" y="6140"/>
                    <a:pt x="2372" y="5775"/>
                  </a:cubicBezTo>
                  <a:cubicBezTo>
                    <a:pt x="2220" y="5745"/>
                    <a:pt x="2037" y="5684"/>
                    <a:pt x="1885" y="5593"/>
                  </a:cubicBezTo>
                  <a:cubicBezTo>
                    <a:pt x="1429" y="5350"/>
                    <a:pt x="1095" y="4924"/>
                    <a:pt x="1065" y="4438"/>
                  </a:cubicBezTo>
                  <a:cubicBezTo>
                    <a:pt x="1004" y="3891"/>
                    <a:pt x="1338" y="3374"/>
                    <a:pt x="1703" y="2918"/>
                  </a:cubicBezTo>
                  <a:cubicBezTo>
                    <a:pt x="2037" y="2492"/>
                    <a:pt x="2432" y="2067"/>
                    <a:pt x="2615" y="1550"/>
                  </a:cubicBezTo>
                  <a:cubicBezTo>
                    <a:pt x="2767" y="1034"/>
                    <a:pt x="2676" y="456"/>
                    <a:pt x="237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4421;p81"/>
            <p:cNvSpPr/>
            <p:nvPr/>
          </p:nvSpPr>
          <p:spPr>
            <a:xfrm>
              <a:off x="26276600" y="1741950"/>
              <a:ext cx="157300" cy="303325"/>
            </a:xfrm>
            <a:custGeom>
              <a:avLst/>
              <a:gdLst/>
              <a:ahLst/>
              <a:cxnLst/>
              <a:rect l="l" t="t" r="r" b="b"/>
              <a:pathLst>
                <a:path w="6292" h="12133" extrusionOk="0">
                  <a:moveTo>
                    <a:pt x="3891" y="1"/>
                  </a:moveTo>
                  <a:lnTo>
                    <a:pt x="2462" y="3284"/>
                  </a:lnTo>
                  <a:cubicBezTo>
                    <a:pt x="2067" y="4287"/>
                    <a:pt x="1733" y="5320"/>
                    <a:pt x="1398" y="6384"/>
                  </a:cubicBezTo>
                  <a:cubicBezTo>
                    <a:pt x="1003" y="7721"/>
                    <a:pt x="0" y="9575"/>
                    <a:pt x="760" y="11004"/>
                  </a:cubicBezTo>
                  <a:cubicBezTo>
                    <a:pt x="1064" y="11612"/>
                    <a:pt x="1733" y="12007"/>
                    <a:pt x="2401" y="12098"/>
                  </a:cubicBezTo>
                  <a:cubicBezTo>
                    <a:pt x="2555" y="12121"/>
                    <a:pt x="2710" y="12133"/>
                    <a:pt x="2863" y="12133"/>
                  </a:cubicBezTo>
                  <a:cubicBezTo>
                    <a:pt x="4525" y="12133"/>
                    <a:pt x="6084" y="10817"/>
                    <a:pt x="6140" y="9119"/>
                  </a:cubicBezTo>
                  <a:cubicBezTo>
                    <a:pt x="6292" y="5411"/>
                    <a:pt x="3891" y="1"/>
                    <a:pt x="3891" y="1"/>
                  </a:cubicBezTo>
                  <a:close/>
                </a:path>
              </a:pathLst>
            </a:custGeom>
            <a:solidFill>
              <a:srgbClr val="FFB8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4422;p81"/>
            <p:cNvSpPr/>
            <p:nvPr/>
          </p:nvSpPr>
          <p:spPr>
            <a:xfrm>
              <a:off x="26659575" y="1343275"/>
              <a:ext cx="43350" cy="22550"/>
            </a:xfrm>
            <a:custGeom>
              <a:avLst/>
              <a:gdLst/>
              <a:ahLst/>
              <a:cxnLst/>
              <a:rect l="l" t="t" r="r" b="b"/>
              <a:pathLst>
                <a:path w="1734" h="902" extrusionOk="0">
                  <a:moveTo>
                    <a:pt x="811" y="1"/>
                  </a:moveTo>
                  <a:cubicBezTo>
                    <a:pt x="695" y="1"/>
                    <a:pt x="581" y="15"/>
                    <a:pt x="457" y="51"/>
                  </a:cubicBezTo>
                  <a:cubicBezTo>
                    <a:pt x="305" y="112"/>
                    <a:pt x="122" y="233"/>
                    <a:pt x="1" y="355"/>
                  </a:cubicBezTo>
                  <a:cubicBezTo>
                    <a:pt x="183" y="355"/>
                    <a:pt x="358" y="347"/>
                    <a:pt x="521" y="347"/>
                  </a:cubicBezTo>
                  <a:cubicBezTo>
                    <a:pt x="685" y="347"/>
                    <a:pt x="837" y="355"/>
                    <a:pt x="973" y="385"/>
                  </a:cubicBezTo>
                  <a:cubicBezTo>
                    <a:pt x="1125" y="416"/>
                    <a:pt x="1247" y="476"/>
                    <a:pt x="1368" y="568"/>
                  </a:cubicBezTo>
                  <a:cubicBezTo>
                    <a:pt x="1490" y="659"/>
                    <a:pt x="1612" y="780"/>
                    <a:pt x="1733" y="902"/>
                  </a:cubicBezTo>
                  <a:cubicBezTo>
                    <a:pt x="1733" y="720"/>
                    <a:pt x="1703" y="507"/>
                    <a:pt x="1581" y="355"/>
                  </a:cubicBezTo>
                  <a:cubicBezTo>
                    <a:pt x="1460" y="203"/>
                    <a:pt x="1277" y="51"/>
                    <a:pt x="1064" y="21"/>
                  </a:cubicBezTo>
                  <a:cubicBezTo>
                    <a:pt x="976" y="8"/>
                    <a:pt x="893" y="1"/>
                    <a:pt x="811" y="1"/>
                  </a:cubicBezTo>
                  <a:close/>
                </a:path>
              </a:pathLst>
            </a:custGeom>
            <a:solidFill>
              <a:srgbClr val="FFD2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4423;p81"/>
            <p:cNvSpPr/>
            <p:nvPr/>
          </p:nvSpPr>
          <p:spPr>
            <a:xfrm>
              <a:off x="26603350" y="1254875"/>
              <a:ext cx="139850" cy="413400"/>
            </a:xfrm>
            <a:custGeom>
              <a:avLst/>
              <a:gdLst/>
              <a:ahLst/>
              <a:cxnLst/>
              <a:rect l="l" t="t" r="r" b="b"/>
              <a:pathLst>
                <a:path w="5594" h="16536" extrusionOk="0">
                  <a:moveTo>
                    <a:pt x="274" y="0"/>
                  </a:moveTo>
                  <a:lnTo>
                    <a:pt x="274" y="0"/>
                  </a:lnTo>
                  <a:cubicBezTo>
                    <a:pt x="0" y="2189"/>
                    <a:pt x="0" y="6657"/>
                    <a:pt x="4286" y="7417"/>
                  </a:cubicBezTo>
                  <a:cubicBezTo>
                    <a:pt x="4043" y="10152"/>
                    <a:pt x="2888" y="12493"/>
                    <a:pt x="791" y="12918"/>
                  </a:cubicBezTo>
                  <a:cubicBezTo>
                    <a:pt x="791" y="14712"/>
                    <a:pt x="821" y="16444"/>
                    <a:pt x="2858" y="16535"/>
                  </a:cubicBezTo>
                  <a:cubicBezTo>
                    <a:pt x="3010" y="16444"/>
                    <a:pt x="3162" y="16353"/>
                    <a:pt x="3283" y="16262"/>
                  </a:cubicBezTo>
                  <a:cubicBezTo>
                    <a:pt x="3070" y="14864"/>
                    <a:pt x="2979" y="13648"/>
                    <a:pt x="2949" y="12949"/>
                  </a:cubicBezTo>
                  <a:cubicBezTo>
                    <a:pt x="4256" y="12128"/>
                    <a:pt x="5198" y="10791"/>
                    <a:pt x="5380" y="9149"/>
                  </a:cubicBezTo>
                  <a:lnTo>
                    <a:pt x="5593" y="7234"/>
                  </a:lnTo>
                  <a:cubicBezTo>
                    <a:pt x="1247" y="5319"/>
                    <a:pt x="791" y="1581"/>
                    <a:pt x="791" y="61"/>
                  </a:cubicBezTo>
                  <a:lnTo>
                    <a:pt x="274" y="0"/>
                  </a:lnTo>
                  <a:close/>
                </a:path>
              </a:pathLst>
            </a:custGeom>
            <a:solidFill>
              <a:srgbClr val="E2A69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4424;p81"/>
            <p:cNvSpPr/>
            <p:nvPr/>
          </p:nvSpPr>
          <p:spPr>
            <a:xfrm>
              <a:off x="26431600" y="1251825"/>
              <a:ext cx="278925" cy="432925"/>
            </a:xfrm>
            <a:custGeom>
              <a:avLst/>
              <a:gdLst/>
              <a:ahLst/>
              <a:cxnLst/>
              <a:rect l="l" t="t" r="r" b="b"/>
              <a:pathLst>
                <a:path w="11157" h="17317" extrusionOk="0">
                  <a:moveTo>
                    <a:pt x="5776" y="1"/>
                  </a:moveTo>
                  <a:cubicBezTo>
                    <a:pt x="4773" y="2372"/>
                    <a:pt x="2159" y="3344"/>
                    <a:pt x="943" y="3679"/>
                  </a:cubicBezTo>
                  <a:cubicBezTo>
                    <a:pt x="852" y="3982"/>
                    <a:pt x="791" y="4256"/>
                    <a:pt x="730" y="4560"/>
                  </a:cubicBezTo>
                  <a:lnTo>
                    <a:pt x="335" y="7873"/>
                  </a:lnTo>
                  <a:cubicBezTo>
                    <a:pt x="1" y="10700"/>
                    <a:pt x="2037" y="13284"/>
                    <a:pt x="4895" y="13618"/>
                  </a:cubicBezTo>
                  <a:lnTo>
                    <a:pt x="5442" y="13679"/>
                  </a:lnTo>
                  <a:lnTo>
                    <a:pt x="5229" y="16536"/>
                  </a:lnTo>
                  <a:cubicBezTo>
                    <a:pt x="5229" y="16536"/>
                    <a:pt x="6066" y="17316"/>
                    <a:pt x="7459" y="17316"/>
                  </a:cubicBezTo>
                  <a:cubicBezTo>
                    <a:pt x="8105" y="17316"/>
                    <a:pt x="8871" y="17148"/>
                    <a:pt x="9728" y="16657"/>
                  </a:cubicBezTo>
                  <a:cubicBezTo>
                    <a:pt x="7691" y="16597"/>
                    <a:pt x="7661" y="14834"/>
                    <a:pt x="7661" y="13040"/>
                  </a:cubicBezTo>
                  <a:cubicBezTo>
                    <a:pt x="9758" y="12645"/>
                    <a:pt x="10913" y="10274"/>
                    <a:pt x="11156" y="7539"/>
                  </a:cubicBezTo>
                  <a:cubicBezTo>
                    <a:pt x="6901" y="6779"/>
                    <a:pt x="6870" y="2311"/>
                    <a:pt x="7144" y="122"/>
                  </a:cubicBezTo>
                  <a:lnTo>
                    <a:pt x="6506" y="31"/>
                  </a:lnTo>
                  <a:cubicBezTo>
                    <a:pt x="6262" y="1"/>
                    <a:pt x="6019" y="1"/>
                    <a:pt x="5776" y="1"/>
                  </a:cubicBezTo>
                  <a:close/>
                </a:path>
              </a:pathLst>
            </a:custGeom>
            <a:solidFill>
              <a:srgbClr val="FFB8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4425;p81"/>
            <p:cNvSpPr/>
            <p:nvPr/>
          </p:nvSpPr>
          <p:spPr>
            <a:xfrm>
              <a:off x="26660350" y="1395400"/>
              <a:ext cx="17500" cy="29775"/>
            </a:xfrm>
            <a:custGeom>
              <a:avLst/>
              <a:gdLst/>
              <a:ahLst/>
              <a:cxnLst/>
              <a:rect l="l" t="t" r="r" b="b"/>
              <a:pathLst>
                <a:path w="700" h="1191" extrusionOk="0">
                  <a:moveTo>
                    <a:pt x="398" y="0"/>
                  </a:moveTo>
                  <a:cubicBezTo>
                    <a:pt x="228" y="0"/>
                    <a:pt x="88" y="261"/>
                    <a:pt x="30" y="550"/>
                  </a:cubicBezTo>
                  <a:cubicBezTo>
                    <a:pt x="0" y="884"/>
                    <a:pt x="91" y="1157"/>
                    <a:pt x="274" y="1188"/>
                  </a:cubicBezTo>
                  <a:cubicBezTo>
                    <a:pt x="284" y="1190"/>
                    <a:pt x="294" y="1190"/>
                    <a:pt x="304" y="1190"/>
                  </a:cubicBezTo>
                  <a:cubicBezTo>
                    <a:pt x="473" y="1190"/>
                    <a:pt x="611" y="956"/>
                    <a:pt x="669" y="641"/>
                  </a:cubicBezTo>
                  <a:cubicBezTo>
                    <a:pt x="699" y="306"/>
                    <a:pt x="578" y="33"/>
                    <a:pt x="426" y="2"/>
                  </a:cubicBezTo>
                  <a:cubicBezTo>
                    <a:pt x="416" y="1"/>
                    <a:pt x="407" y="0"/>
                    <a:pt x="398" y="0"/>
                  </a:cubicBezTo>
                  <a:close/>
                </a:path>
              </a:pathLst>
            </a:custGeom>
            <a:solidFill>
              <a:srgbClr val="17171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4426;p81"/>
            <p:cNvSpPr/>
            <p:nvPr/>
          </p:nvSpPr>
          <p:spPr>
            <a:xfrm>
              <a:off x="26493150" y="1365800"/>
              <a:ext cx="17500" cy="29725"/>
            </a:xfrm>
            <a:custGeom>
              <a:avLst/>
              <a:gdLst/>
              <a:ahLst/>
              <a:cxnLst/>
              <a:rect l="l" t="t" r="r" b="b"/>
              <a:pathLst>
                <a:path w="700" h="1189" extrusionOk="0">
                  <a:moveTo>
                    <a:pt x="427" y="1"/>
                  </a:moveTo>
                  <a:cubicBezTo>
                    <a:pt x="275" y="1"/>
                    <a:pt x="92" y="244"/>
                    <a:pt x="62" y="548"/>
                  </a:cubicBezTo>
                  <a:cubicBezTo>
                    <a:pt x="1" y="882"/>
                    <a:pt x="123" y="1156"/>
                    <a:pt x="275" y="1186"/>
                  </a:cubicBezTo>
                  <a:cubicBezTo>
                    <a:pt x="285" y="1188"/>
                    <a:pt x="295" y="1189"/>
                    <a:pt x="305" y="1189"/>
                  </a:cubicBezTo>
                  <a:cubicBezTo>
                    <a:pt x="477" y="1189"/>
                    <a:pt x="641" y="955"/>
                    <a:pt x="670" y="639"/>
                  </a:cubicBezTo>
                  <a:cubicBezTo>
                    <a:pt x="700" y="305"/>
                    <a:pt x="609" y="31"/>
                    <a:pt x="427" y="1"/>
                  </a:cubicBezTo>
                  <a:close/>
                </a:path>
              </a:pathLst>
            </a:custGeom>
            <a:solidFill>
              <a:srgbClr val="17171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4427;p81"/>
            <p:cNvSpPr/>
            <p:nvPr/>
          </p:nvSpPr>
          <p:spPr>
            <a:xfrm>
              <a:off x="26519000" y="1375900"/>
              <a:ext cx="44875" cy="72500"/>
            </a:xfrm>
            <a:custGeom>
              <a:avLst/>
              <a:gdLst/>
              <a:ahLst/>
              <a:cxnLst/>
              <a:rect l="l" t="t" r="r" b="b"/>
              <a:pathLst>
                <a:path w="1795" h="2900" extrusionOk="0">
                  <a:moveTo>
                    <a:pt x="1588" y="1"/>
                  </a:moveTo>
                  <a:cubicBezTo>
                    <a:pt x="1554" y="1"/>
                    <a:pt x="1519" y="16"/>
                    <a:pt x="1490" y="53"/>
                  </a:cubicBezTo>
                  <a:lnTo>
                    <a:pt x="61" y="1785"/>
                  </a:lnTo>
                  <a:cubicBezTo>
                    <a:pt x="0" y="1846"/>
                    <a:pt x="31" y="1937"/>
                    <a:pt x="122" y="1998"/>
                  </a:cubicBezTo>
                  <a:cubicBezTo>
                    <a:pt x="548" y="2302"/>
                    <a:pt x="973" y="2576"/>
                    <a:pt x="1399" y="2880"/>
                  </a:cubicBezTo>
                  <a:cubicBezTo>
                    <a:pt x="1422" y="2894"/>
                    <a:pt x="1444" y="2900"/>
                    <a:pt x="1465" y="2900"/>
                  </a:cubicBezTo>
                  <a:cubicBezTo>
                    <a:pt x="1581" y="2900"/>
                    <a:pt x="1649" y="2709"/>
                    <a:pt x="1520" y="2606"/>
                  </a:cubicBezTo>
                  <a:cubicBezTo>
                    <a:pt x="1140" y="2362"/>
                    <a:pt x="759" y="2093"/>
                    <a:pt x="379" y="1843"/>
                  </a:cubicBezTo>
                  <a:lnTo>
                    <a:pt x="379" y="1843"/>
                  </a:lnTo>
                  <a:lnTo>
                    <a:pt x="1703" y="266"/>
                  </a:lnTo>
                  <a:cubicBezTo>
                    <a:pt x="1795" y="151"/>
                    <a:pt x="1695" y="1"/>
                    <a:pt x="1588" y="1"/>
                  </a:cubicBezTo>
                  <a:close/>
                </a:path>
              </a:pathLst>
            </a:custGeom>
            <a:solidFill>
              <a:srgbClr val="17171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4428;p81"/>
            <p:cNvSpPr/>
            <p:nvPr/>
          </p:nvSpPr>
          <p:spPr>
            <a:xfrm>
              <a:off x="26444926" y="1409825"/>
              <a:ext cx="73401" cy="68624"/>
            </a:xfrm>
            <a:custGeom>
              <a:avLst/>
              <a:gdLst/>
              <a:ahLst/>
              <a:cxnLst/>
              <a:rect l="l" t="t" r="r" b="b"/>
              <a:pathLst>
                <a:path w="1307" h="1222" extrusionOk="0">
                  <a:moveTo>
                    <a:pt x="666" y="0"/>
                  </a:moveTo>
                  <a:cubicBezTo>
                    <a:pt x="358" y="0"/>
                    <a:pt x="87" y="207"/>
                    <a:pt x="30" y="520"/>
                  </a:cubicBezTo>
                  <a:cubicBezTo>
                    <a:pt x="0" y="854"/>
                    <a:pt x="243" y="1158"/>
                    <a:pt x="578" y="1219"/>
                  </a:cubicBezTo>
                  <a:cubicBezTo>
                    <a:pt x="597" y="1220"/>
                    <a:pt x="615" y="1221"/>
                    <a:pt x="634" y="1221"/>
                  </a:cubicBezTo>
                  <a:cubicBezTo>
                    <a:pt x="945" y="1221"/>
                    <a:pt x="1218" y="987"/>
                    <a:pt x="1246" y="672"/>
                  </a:cubicBezTo>
                  <a:cubicBezTo>
                    <a:pt x="1307" y="337"/>
                    <a:pt x="1064" y="33"/>
                    <a:pt x="730" y="3"/>
                  </a:cubicBezTo>
                  <a:cubicBezTo>
                    <a:pt x="708" y="1"/>
                    <a:pt x="687" y="0"/>
                    <a:pt x="666" y="0"/>
                  </a:cubicBezTo>
                  <a:close/>
                </a:path>
              </a:pathLst>
            </a:custGeom>
            <a:solidFill>
              <a:srgbClr val="E2A69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4429;p81"/>
            <p:cNvSpPr/>
            <p:nvPr/>
          </p:nvSpPr>
          <p:spPr>
            <a:xfrm>
              <a:off x="26595000" y="1504100"/>
              <a:ext cx="41800" cy="19025"/>
            </a:xfrm>
            <a:custGeom>
              <a:avLst/>
              <a:gdLst/>
              <a:ahLst/>
              <a:cxnLst/>
              <a:rect l="l" t="t" r="r" b="b"/>
              <a:pathLst>
                <a:path w="1672" h="761" extrusionOk="0">
                  <a:moveTo>
                    <a:pt x="1429" y="1"/>
                  </a:moveTo>
                  <a:cubicBezTo>
                    <a:pt x="1033" y="1"/>
                    <a:pt x="608" y="153"/>
                    <a:pt x="304" y="427"/>
                  </a:cubicBezTo>
                  <a:cubicBezTo>
                    <a:pt x="182" y="518"/>
                    <a:pt x="61" y="639"/>
                    <a:pt x="0" y="761"/>
                  </a:cubicBezTo>
                  <a:cubicBezTo>
                    <a:pt x="213" y="730"/>
                    <a:pt x="426" y="700"/>
                    <a:pt x="608" y="639"/>
                  </a:cubicBezTo>
                  <a:cubicBezTo>
                    <a:pt x="1094" y="457"/>
                    <a:pt x="1429" y="244"/>
                    <a:pt x="1672" y="31"/>
                  </a:cubicBezTo>
                  <a:cubicBezTo>
                    <a:pt x="1581" y="1"/>
                    <a:pt x="1520" y="1"/>
                    <a:pt x="1429" y="1"/>
                  </a:cubicBezTo>
                  <a:close/>
                </a:path>
              </a:pathLst>
            </a:custGeom>
            <a:solidFill>
              <a:srgbClr val="E2A69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4430;p81"/>
            <p:cNvSpPr/>
            <p:nvPr/>
          </p:nvSpPr>
          <p:spPr>
            <a:xfrm>
              <a:off x="26554800" y="1463725"/>
              <a:ext cx="96450" cy="59950"/>
            </a:xfrm>
            <a:custGeom>
              <a:avLst/>
              <a:gdLst/>
              <a:ahLst/>
              <a:cxnLst/>
              <a:rect l="l" t="t" r="r" b="b"/>
              <a:pathLst>
                <a:path w="3858" h="2398" extrusionOk="0">
                  <a:moveTo>
                    <a:pt x="3125" y="1"/>
                  </a:moveTo>
                  <a:cubicBezTo>
                    <a:pt x="2553" y="1"/>
                    <a:pt x="2236" y="1044"/>
                    <a:pt x="1608" y="1069"/>
                  </a:cubicBezTo>
                  <a:cubicBezTo>
                    <a:pt x="1334" y="1069"/>
                    <a:pt x="1091" y="978"/>
                    <a:pt x="848" y="917"/>
                  </a:cubicBezTo>
                  <a:cubicBezTo>
                    <a:pt x="801" y="907"/>
                    <a:pt x="753" y="902"/>
                    <a:pt x="706" y="902"/>
                  </a:cubicBezTo>
                  <a:cubicBezTo>
                    <a:pt x="333" y="902"/>
                    <a:pt x="0" y="1211"/>
                    <a:pt x="27" y="1616"/>
                  </a:cubicBezTo>
                  <a:cubicBezTo>
                    <a:pt x="104" y="2180"/>
                    <a:pt x="635" y="2398"/>
                    <a:pt x="1236" y="2398"/>
                  </a:cubicBezTo>
                  <a:cubicBezTo>
                    <a:pt x="1348" y="2398"/>
                    <a:pt x="1463" y="2390"/>
                    <a:pt x="1578" y="2376"/>
                  </a:cubicBezTo>
                  <a:cubicBezTo>
                    <a:pt x="1669" y="2254"/>
                    <a:pt x="1760" y="2133"/>
                    <a:pt x="1882" y="2042"/>
                  </a:cubicBezTo>
                  <a:cubicBezTo>
                    <a:pt x="2216" y="1768"/>
                    <a:pt x="2611" y="1616"/>
                    <a:pt x="3037" y="1616"/>
                  </a:cubicBezTo>
                  <a:cubicBezTo>
                    <a:pt x="3128" y="1616"/>
                    <a:pt x="3189" y="1616"/>
                    <a:pt x="3249" y="1646"/>
                  </a:cubicBezTo>
                  <a:cubicBezTo>
                    <a:pt x="3857" y="1069"/>
                    <a:pt x="3827" y="370"/>
                    <a:pt x="3523" y="157"/>
                  </a:cubicBezTo>
                  <a:cubicBezTo>
                    <a:pt x="3375" y="46"/>
                    <a:pt x="3244" y="1"/>
                    <a:pt x="3125" y="1"/>
                  </a:cubicBezTo>
                  <a:close/>
                </a:path>
              </a:pathLst>
            </a:custGeom>
            <a:solidFill>
              <a:srgbClr val="17171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4431;p81"/>
            <p:cNvSpPr/>
            <p:nvPr/>
          </p:nvSpPr>
          <p:spPr>
            <a:xfrm>
              <a:off x="26502275" y="1317625"/>
              <a:ext cx="43350" cy="15525"/>
            </a:xfrm>
            <a:custGeom>
              <a:avLst/>
              <a:gdLst/>
              <a:ahLst/>
              <a:cxnLst/>
              <a:rect l="l" t="t" r="r" b="b"/>
              <a:pathLst>
                <a:path w="1734" h="621" extrusionOk="0">
                  <a:moveTo>
                    <a:pt x="1154" y="0"/>
                  </a:moveTo>
                  <a:cubicBezTo>
                    <a:pt x="1034" y="0"/>
                    <a:pt x="920" y="22"/>
                    <a:pt x="791" y="43"/>
                  </a:cubicBezTo>
                  <a:cubicBezTo>
                    <a:pt x="487" y="135"/>
                    <a:pt x="183" y="317"/>
                    <a:pt x="1" y="621"/>
                  </a:cubicBezTo>
                  <a:cubicBezTo>
                    <a:pt x="335" y="591"/>
                    <a:pt x="609" y="499"/>
                    <a:pt x="913" y="408"/>
                  </a:cubicBezTo>
                  <a:cubicBezTo>
                    <a:pt x="1034" y="378"/>
                    <a:pt x="1186" y="347"/>
                    <a:pt x="1308" y="317"/>
                  </a:cubicBezTo>
                  <a:cubicBezTo>
                    <a:pt x="1369" y="302"/>
                    <a:pt x="1437" y="294"/>
                    <a:pt x="1509" y="294"/>
                  </a:cubicBezTo>
                  <a:cubicBezTo>
                    <a:pt x="1581" y="294"/>
                    <a:pt x="1657" y="302"/>
                    <a:pt x="1733" y="317"/>
                  </a:cubicBezTo>
                  <a:cubicBezTo>
                    <a:pt x="1672" y="165"/>
                    <a:pt x="1490" y="43"/>
                    <a:pt x="1308" y="13"/>
                  </a:cubicBezTo>
                  <a:cubicBezTo>
                    <a:pt x="1254" y="4"/>
                    <a:pt x="1204" y="0"/>
                    <a:pt x="1154" y="0"/>
                  </a:cubicBezTo>
                  <a:close/>
                </a:path>
              </a:pathLst>
            </a:custGeom>
            <a:solidFill>
              <a:srgbClr val="FFD2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4432;p81"/>
            <p:cNvSpPr/>
            <p:nvPr/>
          </p:nvSpPr>
          <p:spPr>
            <a:xfrm>
              <a:off x="26634500" y="1448650"/>
              <a:ext cx="73400" cy="66600"/>
            </a:xfrm>
            <a:custGeom>
              <a:avLst/>
              <a:gdLst/>
              <a:ahLst/>
              <a:cxnLst/>
              <a:rect l="l" t="t" r="r" b="b"/>
              <a:pathLst>
                <a:path w="2936" h="2664" extrusionOk="0">
                  <a:moveTo>
                    <a:pt x="1" y="0"/>
                  </a:moveTo>
                  <a:cubicBezTo>
                    <a:pt x="1" y="0"/>
                    <a:pt x="1" y="2006"/>
                    <a:pt x="1703" y="2584"/>
                  </a:cubicBezTo>
                  <a:cubicBezTo>
                    <a:pt x="1857" y="2639"/>
                    <a:pt x="1976" y="2664"/>
                    <a:pt x="2063" y="2664"/>
                  </a:cubicBezTo>
                  <a:cubicBezTo>
                    <a:pt x="2936" y="2664"/>
                    <a:pt x="664" y="138"/>
                    <a:pt x="1" y="0"/>
                  </a:cubicBezTo>
                  <a:close/>
                </a:path>
              </a:pathLst>
            </a:custGeom>
            <a:solidFill>
              <a:srgbClr val="FFB8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4433;p81"/>
            <p:cNvSpPr/>
            <p:nvPr/>
          </p:nvSpPr>
          <p:spPr>
            <a:xfrm>
              <a:off x="26629950" y="1453950"/>
              <a:ext cx="29650" cy="44100"/>
            </a:xfrm>
            <a:custGeom>
              <a:avLst/>
              <a:gdLst/>
              <a:ahLst/>
              <a:cxnLst/>
              <a:rect l="l" t="t" r="r" b="b"/>
              <a:pathLst>
                <a:path w="1186" h="1764" extrusionOk="0">
                  <a:moveTo>
                    <a:pt x="61" y="1"/>
                  </a:moveTo>
                  <a:cubicBezTo>
                    <a:pt x="0" y="183"/>
                    <a:pt x="0" y="366"/>
                    <a:pt x="31" y="578"/>
                  </a:cubicBezTo>
                  <a:cubicBezTo>
                    <a:pt x="61" y="761"/>
                    <a:pt x="122" y="943"/>
                    <a:pt x="213" y="1126"/>
                  </a:cubicBezTo>
                  <a:cubicBezTo>
                    <a:pt x="335" y="1308"/>
                    <a:pt x="456" y="1460"/>
                    <a:pt x="639" y="1581"/>
                  </a:cubicBezTo>
                  <a:cubicBezTo>
                    <a:pt x="790" y="1703"/>
                    <a:pt x="1003" y="1764"/>
                    <a:pt x="1186" y="1764"/>
                  </a:cubicBezTo>
                  <a:cubicBezTo>
                    <a:pt x="1034" y="1612"/>
                    <a:pt x="942" y="1490"/>
                    <a:pt x="821" y="1369"/>
                  </a:cubicBezTo>
                  <a:cubicBezTo>
                    <a:pt x="730" y="1217"/>
                    <a:pt x="639" y="1095"/>
                    <a:pt x="547" y="943"/>
                  </a:cubicBezTo>
                  <a:cubicBezTo>
                    <a:pt x="395" y="639"/>
                    <a:pt x="274" y="335"/>
                    <a:pt x="61" y="1"/>
                  </a:cubicBezTo>
                  <a:close/>
                </a:path>
              </a:pathLst>
            </a:custGeom>
            <a:solidFill>
              <a:srgbClr val="17171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4434;p81"/>
            <p:cNvSpPr/>
            <p:nvPr/>
          </p:nvSpPr>
          <p:spPr>
            <a:xfrm>
              <a:off x="26643625" y="1433200"/>
              <a:ext cx="73399" cy="69260"/>
            </a:xfrm>
            <a:custGeom>
              <a:avLst/>
              <a:gdLst/>
              <a:ahLst/>
              <a:cxnLst/>
              <a:rect l="l" t="t" r="r" b="b"/>
              <a:pathLst>
                <a:path w="1277" h="1205" extrusionOk="0">
                  <a:moveTo>
                    <a:pt x="597" y="1"/>
                  </a:moveTo>
                  <a:cubicBezTo>
                    <a:pt x="305" y="1"/>
                    <a:pt x="58" y="227"/>
                    <a:pt x="31" y="527"/>
                  </a:cubicBezTo>
                  <a:cubicBezTo>
                    <a:pt x="0" y="861"/>
                    <a:pt x="243" y="1165"/>
                    <a:pt x="578" y="1196"/>
                  </a:cubicBezTo>
                  <a:cubicBezTo>
                    <a:pt x="613" y="1202"/>
                    <a:pt x="647" y="1205"/>
                    <a:pt x="681" y="1205"/>
                  </a:cubicBezTo>
                  <a:cubicBezTo>
                    <a:pt x="972" y="1205"/>
                    <a:pt x="1219" y="979"/>
                    <a:pt x="1247" y="679"/>
                  </a:cubicBezTo>
                  <a:cubicBezTo>
                    <a:pt x="1277" y="345"/>
                    <a:pt x="1034" y="41"/>
                    <a:pt x="699" y="10"/>
                  </a:cubicBezTo>
                  <a:cubicBezTo>
                    <a:pt x="665" y="4"/>
                    <a:pt x="630" y="1"/>
                    <a:pt x="597" y="1"/>
                  </a:cubicBezTo>
                  <a:close/>
                </a:path>
              </a:pathLst>
            </a:custGeom>
            <a:solidFill>
              <a:srgbClr val="E2A69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4435;p81"/>
            <p:cNvSpPr/>
            <p:nvPr/>
          </p:nvSpPr>
          <p:spPr>
            <a:xfrm>
              <a:off x="26275200" y="1555475"/>
              <a:ext cx="524975" cy="513050"/>
            </a:xfrm>
            <a:custGeom>
              <a:avLst/>
              <a:gdLst/>
              <a:ahLst/>
              <a:cxnLst/>
              <a:rect l="l" t="t" r="r" b="b"/>
              <a:pathLst>
                <a:path w="20999" h="20522" extrusionOk="0">
                  <a:moveTo>
                    <a:pt x="3811" y="0"/>
                  </a:moveTo>
                  <a:cubicBezTo>
                    <a:pt x="3627" y="0"/>
                    <a:pt x="3441" y="102"/>
                    <a:pt x="3339" y="286"/>
                  </a:cubicBezTo>
                  <a:lnTo>
                    <a:pt x="3217" y="499"/>
                  </a:lnTo>
                  <a:cubicBezTo>
                    <a:pt x="3217" y="499"/>
                    <a:pt x="3065" y="378"/>
                    <a:pt x="2701" y="286"/>
                  </a:cubicBezTo>
                  <a:cubicBezTo>
                    <a:pt x="2693" y="284"/>
                    <a:pt x="2686" y="283"/>
                    <a:pt x="2677" y="283"/>
                  </a:cubicBezTo>
                  <a:cubicBezTo>
                    <a:pt x="2283" y="283"/>
                    <a:pt x="1018" y="3140"/>
                    <a:pt x="1971" y="4451"/>
                  </a:cubicBezTo>
                  <a:cubicBezTo>
                    <a:pt x="1863" y="4472"/>
                    <a:pt x="1759" y="4481"/>
                    <a:pt x="1657" y="4481"/>
                  </a:cubicBezTo>
                  <a:cubicBezTo>
                    <a:pt x="1045" y="4481"/>
                    <a:pt x="559" y="4143"/>
                    <a:pt x="311" y="4143"/>
                  </a:cubicBezTo>
                  <a:cubicBezTo>
                    <a:pt x="253" y="4143"/>
                    <a:pt x="208" y="4162"/>
                    <a:pt x="178" y="4207"/>
                  </a:cubicBezTo>
                  <a:cubicBezTo>
                    <a:pt x="1" y="4473"/>
                    <a:pt x="1342" y="5914"/>
                    <a:pt x="2311" y="5914"/>
                  </a:cubicBezTo>
                  <a:cubicBezTo>
                    <a:pt x="2340" y="5914"/>
                    <a:pt x="2368" y="5912"/>
                    <a:pt x="2397" y="5910"/>
                  </a:cubicBezTo>
                  <a:cubicBezTo>
                    <a:pt x="2905" y="6503"/>
                    <a:pt x="3729" y="7911"/>
                    <a:pt x="5454" y="7911"/>
                  </a:cubicBezTo>
                  <a:cubicBezTo>
                    <a:pt x="5585" y="7911"/>
                    <a:pt x="5720" y="7902"/>
                    <a:pt x="5862" y="7885"/>
                  </a:cubicBezTo>
                  <a:cubicBezTo>
                    <a:pt x="6512" y="9213"/>
                    <a:pt x="10287" y="20521"/>
                    <a:pt x="14746" y="20521"/>
                  </a:cubicBezTo>
                  <a:cubicBezTo>
                    <a:pt x="15084" y="20521"/>
                    <a:pt x="15426" y="20456"/>
                    <a:pt x="15771" y="20317"/>
                  </a:cubicBezTo>
                  <a:cubicBezTo>
                    <a:pt x="20634" y="18341"/>
                    <a:pt x="20999" y="13448"/>
                    <a:pt x="20999" y="13448"/>
                  </a:cubicBezTo>
                  <a:lnTo>
                    <a:pt x="16257" y="11958"/>
                  </a:lnTo>
                  <a:lnTo>
                    <a:pt x="14464" y="14512"/>
                  </a:lnTo>
                  <a:lnTo>
                    <a:pt x="9388" y="5636"/>
                  </a:lnTo>
                  <a:cubicBezTo>
                    <a:pt x="9388" y="5636"/>
                    <a:pt x="9965" y="3904"/>
                    <a:pt x="9084" y="3326"/>
                  </a:cubicBezTo>
                  <a:cubicBezTo>
                    <a:pt x="8202" y="2779"/>
                    <a:pt x="7807" y="1168"/>
                    <a:pt x="7199" y="1046"/>
                  </a:cubicBezTo>
                  <a:cubicBezTo>
                    <a:pt x="7185" y="1044"/>
                    <a:pt x="7171" y="1043"/>
                    <a:pt x="7157" y="1043"/>
                  </a:cubicBezTo>
                  <a:cubicBezTo>
                    <a:pt x="6541" y="1043"/>
                    <a:pt x="6123" y="2957"/>
                    <a:pt x="6895" y="4086"/>
                  </a:cubicBezTo>
                  <a:cubicBezTo>
                    <a:pt x="5375" y="3417"/>
                    <a:pt x="4950" y="2840"/>
                    <a:pt x="4859" y="1411"/>
                  </a:cubicBezTo>
                  <a:cubicBezTo>
                    <a:pt x="4828" y="621"/>
                    <a:pt x="4433" y="256"/>
                    <a:pt x="4068" y="74"/>
                  </a:cubicBezTo>
                  <a:cubicBezTo>
                    <a:pt x="3989" y="24"/>
                    <a:pt x="3900" y="0"/>
                    <a:pt x="3811" y="0"/>
                  </a:cubicBezTo>
                  <a:close/>
                </a:path>
              </a:pathLst>
            </a:custGeom>
            <a:solidFill>
              <a:srgbClr val="FFB8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4436;p81"/>
            <p:cNvSpPr/>
            <p:nvPr/>
          </p:nvSpPr>
          <p:spPr>
            <a:xfrm>
              <a:off x="26337400" y="1567950"/>
              <a:ext cx="23575" cy="94250"/>
            </a:xfrm>
            <a:custGeom>
              <a:avLst/>
              <a:gdLst/>
              <a:ahLst/>
              <a:cxnLst/>
              <a:rect l="l" t="t" r="r" b="b"/>
              <a:pathLst>
                <a:path w="943" h="3770" extrusionOk="0">
                  <a:moveTo>
                    <a:pt x="729" y="0"/>
                  </a:moveTo>
                  <a:lnTo>
                    <a:pt x="729" y="0"/>
                  </a:lnTo>
                  <a:cubicBezTo>
                    <a:pt x="729" y="1"/>
                    <a:pt x="0" y="2675"/>
                    <a:pt x="942" y="3769"/>
                  </a:cubicBezTo>
                  <a:lnTo>
                    <a:pt x="729" y="0"/>
                  </a:lnTo>
                  <a:close/>
                </a:path>
              </a:pathLst>
            </a:custGeom>
            <a:solidFill>
              <a:srgbClr val="E2A69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4437;p81"/>
            <p:cNvSpPr/>
            <p:nvPr/>
          </p:nvSpPr>
          <p:spPr>
            <a:xfrm>
              <a:off x="26659575" y="1725875"/>
              <a:ext cx="174800" cy="212575"/>
            </a:xfrm>
            <a:custGeom>
              <a:avLst/>
              <a:gdLst/>
              <a:ahLst/>
              <a:cxnLst/>
              <a:rect l="l" t="t" r="r" b="b"/>
              <a:pathLst>
                <a:path w="6992" h="8503" extrusionOk="0">
                  <a:moveTo>
                    <a:pt x="3459" y="1"/>
                  </a:moveTo>
                  <a:cubicBezTo>
                    <a:pt x="2881" y="1"/>
                    <a:pt x="2312" y="220"/>
                    <a:pt x="1824" y="553"/>
                  </a:cubicBezTo>
                  <a:cubicBezTo>
                    <a:pt x="1368" y="887"/>
                    <a:pt x="973" y="1282"/>
                    <a:pt x="730" y="1738"/>
                  </a:cubicBezTo>
                  <a:cubicBezTo>
                    <a:pt x="426" y="2285"/>
                    <a:pt x="244" y="2923"/>
                    <a:pt x="244" y="3562"/>
                  </a:cubicBezTo>
                  <a:cubicBezTo>
                    <a:pt x="244" y="3805"/>
                    <a:pt x="730" y="5355"/>
                    <a:pt x="700" y="5386"/>
                  </a:cubicBezTo>
                  <a:cubicBezTo>
                    <a:pt x="1" y="6389"/>
                    <a:pt x="274" y="6541"/>
                    <a:pt x="609" y="6723"/>
                  </a:cubicBezTo>
                  <a:cubicBezTo>
                    <a:pt x="650" y="6746"/>
                    <a:pt x="699" y="6756"/>
                    <a:pt x="753" y="6756"/>
                  </a:cubicBezTo>
                  <a:cubicBezTo>
                    <a:pt x="1128" y="6756"/>
                    <a:pt x="1733" y="6267"/>
                    <a:pt x="1733" y="6267"/>
                  </a:cubicBezTo>
                  <a:lnTo>
                    <a:pt x="1733" y="6267"/>
                  </a:lnTo>
                  <a:cubicBezTo>
                    <a:pt x="1733" y="6267"/>
                    <a:pt x="1429" y="7392"/>
                    <a:pt x="1794" y="7483"/>
                  </a:cubicBezTo>
                  <a:cubicBezTo>
                    <a:pt x="1813" y="7487"/>
                    <a:pt x="1832" y="7489"/>
                    <a:pt x="1851" y="7489"/>
                  </a:cubicBezTo>
                  <a:cubicBezTo>
                    <a:pt x="2229" y="7489"/>
                    <a:pt x="2614" y="6663"/>
                    <a:pt x="2615" y="6662"/>
                  </a:cubicBezTo>
                  <a:lnTo>
                    <a:pt x="2615" y="6662"/>
                  </a:lnTo>
                  <a:cubicBezTo>
                    <a:pt x="2615" y="6663"/>
                    <a:pt x="2524" y="7908"/>
                    <a:pt x="3040" y="7939"/>
                  </a:cubicBezTo>
                  <a:cubicBezTo>
                    <a:pt x="3057" y="7941"/>
                    <a:pt x="3074" y="7942"/>
                    <a:pt x="3091" y="7942"/>
                  </a:cubicBezTo>
                  <a:cubicBezTo>
                    <a:pt x="3575" y="7942"/>
                    <a:pt x="3830" y="7118"/>
                    <a:pt x="3830" y="7118"/>
                  </a:cubicBezTo>
                  <a:cubicBezTo>
                    <a:pt x="3830" y="7118"/>
                    <a:pt x="3982" y="8273"/>
                    <a:pt x="4438" y="8273"/>
                  </a:cubicBezTo>
                  <a:cubicBezTo>
                    <a:pt x="4894" y="8273"/>
                    <a:pt x="5259" y="7604"/>
                    <a:pt x="5502" y="7331"/>
                  </a:cubicBezTo>
                  <a:lnTo>
                    <a:pt x="5502" y="7331"/>
                  </a:lnTo>
                  <a:cubicBezTo>
                    <a:pt x="5502" y="7635"/>
                    <a:pt x="5441" y="7969"/>
                    <a:pt x="5472" y="8303"/>
                  </a:cubicBezTo>
                  <a:cubicBezTo>
                    <a:pt x="5502" y="8364"/>
                    <a:pt x="5502" y="8425"/>
                    <a:pt x="5563" y="8486"/>
                  </a:cubicBezTo>
                  <a:cubicBezTo>
                    <a:pt x="5580" y="8497"/>
                    <a:pt x="5598" y="8502"/>
                    <a:pt x="5616" y="8502"/>
                  </a:cubicBezTo>
                  <a:cubicBezTo>
                    <a:pt x="5697" y="8502"/>
                    <a:pt x="5787" y="8403"/>
                    <a:pt x="5837" y="8303"/>
                  </a:cubicBezTo>
                  <a:cubicBezTo>
                    <a:pt x="6019" y="7908"/>
                    <a:pt x="5958" y="7452"/>
                    <a:pt x="6049" y="7027"/>
                  </a:cubicBezTo>
                  <a:cubicBezTo>
                    <a:pt x="6171" y="6510"/>
                    <a:pt x="6475" y="6085"/>
                    <a:pt x="6688" y="5598"/>
                  </a:cubicBezTo>
                  <a:cubicBezTo>
                    <a:pt x="6992" y="4838"/>
                    <a:pt x="6931" y="3927"/>
                    <a:pt x="6657" y="3136"/>
                  </a:cubicBezTo>
                  <a:cubicBezTo>
                    <a:pt x="6384" y="2468"/>
                    <a:pt x="6019" y="1738"/>
                    <a:pt x="5563" y="1161"/>
                  </a:cubicBezTo>
                  <a:cubicBezTo>
                    <a:pt x="5198" y="674"/>
                    <a:pt x="4712" y="279"/>
                    <a:pt x="4104" y="97"/>
                  </a:cubicBezTo>
                  <a:cubicBezTo>
                    <a:pt x="3890" y="31"/>
                    <a:pt x="3674" y="1"/>
                    <a:pt x="345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4438;p81"/>
            <p:cNvSpPr/>
            <p:nvPr/>
          </p:nvSpPr>
          <p:spPr>
            <a:xfrm>
              <a:off x="26251525" y="1696150"/>
              <a:ext cx="154275" cy="190800"/>
            </a:xfrm>
            <a:custGeom>
              <a:avLst/>
              <a:gdLst/>
              <a:ahLst/>
              <a:cxnLst/>
              <a:rect l="l" t="t" r="r" b="b"/>
              <a:pathLst>
                <a:path w="6171" h="7632" extrusionOk="0">
                  <a:moveTo>
                    <a:pt x="517" y="1"/>
                  </a:moveTo>
                  <a:cubicBezTo>
                    <a:pt x="178" y="1"/>
                    <a:pt x="66" y="318"/>
                    <a:pt x="335" y="739"/>
                  </a:cubicBezTo>
                  <a:cubicBezTo>
                    <a:pt x="821" y="1498"/>
                    <a:pt x="1429" y="2562"/>
                    <a:pt x="2401" y="2593"/>
                  </a:cubicBezTo>
                  <a:cubicBezTo>
                    <a:pt x="2274" y="2704"/>
                    <a:pt x="2087" y="2734"/>
                    <a:pt x="1876" y="2734"/>
                  </a:cubicBezTo>
                  <a:cubicBezTo>
                    <a:pt x="1632" y="2734"/>
                    <a:pt x="1354" y="2694"/>
                    <a:pt x="1096" y="2694"/>
                  </a:cubicBezTo>
                  <a:cubicBezTo>
                    <a:pt x="730" y="2694"/>
                    <a:pt x="405" y="2776"/>
                    <a:pt x="274" y="3170"/>
                  </a:cubicBezTo>
                  <a:cubicBezTo>
                    <a:pt x="0" y="3991"/>
                    <a:pt x="699" y="6058"/>
                    <a:pt x="1338" y="7182"/>
                  </a:cubicBezTo>
                  <a:cubicBezTo>
                    <a:pt x="1488" y="7459"/>
                    <a:pt x="1784" y="7631"/>
                    <a:pt x="2106" y="7631"/>
                  </a:cubicBezTo>
                  <a:cubicBezTo>
                    <a:pt x="2173" y="7631"/>
                    <a:pt x="2242" y="7624"/>
                    <a:pt x="2310" y="7608"/>
                  </a:cubicBezTo>
                  <a:cubicBezTo>
                    <a:pt x="3526" y="7365"/>
                    <a:pt x="6170" y="6453"/>
                    <a:pt x="5715" y="3353"/>
                  </a:cubicBezTo>
                  <a:cubicBezTo>
                    <a:pt x="5409" y="1336"/>
                    <a:pt x="4665" y="985"/>
                    <a:pt x="3866" y="985"/>
                  </a:cubicBezTo>
                  <a:cubicBezTo>
                    <a:pt x="3442" y="985"/>
                    <a:pt x="3001" y="1084"/>
                    <a:pt x="2602" y="1084"/>
                  </a:cubicBezTo>
                  <a:cubicBezTo>
                    <a:pt x="2259" y="1084"/>
                    <a:pt x="1947" y="1011"/>
                    <a:pt x="1702" y="739"/>
                  </a:cubicBezTo>
                  <a:cubicBezTo>
                    <a:pt x="1213" y="209"/>
                    <a:pt x="791" y="1"/>
                    <a:pt x="517" y="1"/>
                  </a:cubicBezTo>
                  <a:close/>
                </a:path>
              </a:pathLst>
            </a:custGeom>
            <a:solidFill>
              <a:srgbClr val="FFB8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4439;p81"/>
            <p:cNvSpPr/>
            <p:nvPr/>
          </p:nvSpPr>
          <p:spPr>
            <a:xfrm>
              <a:off x="26254875" y="1602425"/>
              <a:ext cx="59425" cy="365725"/>
            </a:xfrm>
            <a:custGeom>
              <a:avLst/>
              <a:gdLst/>
              <a:ahLst/>
              <a:cxnLst/>
              <a:rect l="l" t="t" r="r" b="b"/>
              <a:pathLst>
                <a:path w="2377" h="14629" extrusionOk="0">
                  <a:moveTo>
                    <a:pt x="166" y="0"/>
                  </a:moveTo>
                  <a:cubicBezTo>
                    <a:pt x="85" y="0"/>
                    <a:pt x="0" y="65"/>
                    <a:pt x="18" y="171"/>
                  </a:cubicBezTo>
                  <a:cubicBezTo>
                    <a:pt x="626" y="4366"/>
                    <a:pt x="1234" y="8530"/>
                    <a:pt x="1842" y="12725"/>
                  </a:cubicBezTo>
                  <a:cubicBezTo>
                    <a:pt x="1903" y="13333"/>
                    <a:pt x="1994" y="13941"/>
                    <a:pt x="2085" y="14518"/>
                  </a:cubicBezTo>
                  <a:cubicBezTo>
                    <a:pt x="2098" y="14594"/>
                    <a:pt x="2153" y="14628"/>
                    <a:pt x="2211" y="14628"/>
                  </a:cubicBezTo>
                  <a:cubicBezTo>
                    <a:pt x="2291" y="14628"/>
                    <a:pt x="2376" y="14563"/>
                    <a:pt x="2359" y="14457"/>
                  </a:cubicBezTo>
                  <a:cubicBezTo>
                    <a:pt x="1751" y="10263"/>
                    <a:pt x="1143" y="6099"/>
                    <a:pt x="535" y="1904"/>
                  </a:cubicBezTo>
                  <a:cubicBezTo>
                    <a:pt x="474" y="1296"/>
                    <a:pt x="383" y="688"/>
                    <a:pt x="292" y="111"/>
                  </a:cubicBezTo>
                  <a:cubicBezTo>
                    <a:pt x="279" y="34"/>
                    <a:pt x="224" y="0"/>
                    <a:pt x="16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4440;p81"/>
            <p:cNvSpPr/>
            <p:nvPr/>
          </p:nvSpPr>
          <p:spPr>
            <a:xfrm>
              <a:off x="26220350" y="1754125"/>
              <a:ext cx="108700" cy="120925"/>
            </a:xfrm>
            <a:custGeom>
              <a:avLst/>
              <a:gdLst/>
              <a:ahLst/>
              <a:cxnLst/>
              <a:rect l="l" t="t" r="r" b="b"/>
              <a:pathLst>
                <a:path w="4348" h="4837" extrusionOk="0">
                  <a:moveTo>
                    <a:pt x="1126" y="0"/>
                  </a:moveTo>
                  <a:cubicBezTo>
                    <a:pt x="1125" y="0"/>
                    <a:pt x="183" y="2371"/>
                    <a:pt x="1582" y="2888"/>
                  </a:cubicBezTo>
                  <a:cubicBezTo>
                    <a:pt x="1" y="3131"/>
                    <a:pt x="822" y="4529"/>
                    <a:pt x="1794" y="4772"/>
                  </a:cubicBezTo>
                  <a:cubicBezTo>
                    <a:pt x="1949" y="4817"/>
                    <a:pt x="2092" y="4837"/>
                    <a:pt x="2224" y="4837"/>
                  </a:cubicBezTo>
                  <a:cubicBezTo>
                    <a:pt x="2894" y="4837"/>
                    <a:pt x="3263" y="4332"/>
                    <a:pt x="3314" y="4104"/>
                  </a:cubicBezTo>
                  <a:cubicBezTo>
                    <a:pt x="3344" y="3830"/>
                    <a:pt x="2797" y="3435"/>
                    <a:pt x="2797" y="3435"/>
                  </a:cubicBezTo>
                  <a:cubicBezTo>
                    <a:pt x="2797" y="3435"/>
                    <a:pt x="3618" y="3374"/>
                    <a:pt x="3983" y="3131"/>
                  </a:cubicBezTo>
                  <a:cubicBezTo>
                    <a:pt x="4348" y="2857"/>
                    <a:pt x="2098" y="304"/>
                    <a:pt x="1126" y="0"/>
                  </a:cubicBezTo>
                  <a:close/>
                </a:path>
              </a:pathLst>
            </a:custGeom>
            <a:solidFill>
              <a:srgbClr val="FFB8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4441;p81"/>
            <p:cNvSpPr/>
            <p:nvPr/>
          </p:nvSpPr>
          <p:spPr>
            <a:xfrm>
              <a:off x="26220425" y="1699800"/>
              <a:ext cx="86575" cy="75625"/>
            </a:xfrm>
            <a:custGeom>
              <a:avLst/>
              <a:gdLst/>
              <a:ahLst/>
              <a:cxnLst/>
              <a:rect l="l" t="t" r="r" b="b"/>
              <a:pathLst>
                <a:path w="3463" h="3025" extrusionOk="0">
                  <a:moveTo>
                    <a:pt x="732" y="0"/>
                  </a:moveTo>
                  <a:cubicBezTo>
                    <a:pt x="599" y="0"/>
                    <a:pt x="480" y="47"/>
                    <a:pt x="393" y="167"/>
                  </a:cubicBezTo>
                  <a:cubicBezTo>
                    <a:pt x="1" y="741"/>
                    <a:pt x="1228" y="3025"/>
                    <a:pt x="2347" y="3025"/>
                  </a:cubicBezTo>
                  <a:cubicBezTo>
                    <a:pt x="2354" y="3025"/>
                    <a:pt x="2361" y="3024"/>
                    <a:pt x="2369" y="3024"/>
                  </a:cubicBezTo>
                  <a:cubicBezTo>
                    <a:pt x="3463" y="2963"/>
                    <a:pt x="1852" y="593"/>
                    <a:pt x="1852" y="593"/>
                  </a:cubicBezTo>
                  <a:cubicBezTo>
                    <a:pt x="1852" y="593"/>
                    <a:pt x="1204" y="0"/>
                    <a:pt x="732" y="0"/>
                  </a:cubicBezTo>
                  <a:close/>
                </a:path>
              </a:pathLst>
            </a:custGeom>
            <a:solidFill>
              <a:srgbClr val="FFB8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4442;p81"/>
            <p:cNvSpPr/>
            <p:nvPr/>
          </p:nvSpPr>
          <p:spPr>
            <a:xfrm>
              <a:off x="26234800" y="1718400"/>
              <a:ext cx="59300" cy="60825"/>
            </a:xfrm>
            <a:custGeom>
              <a:avLst/>
              <a:gdLst/>
              <a:ahLst/>
              <a:cxnLst/>
              <a:rect l="l" t="t" r="r" b="b"/>
              <a:pathLst>
                <a:path w="2372" h="2433" extrusionOk="0">
                  <a:moveTo>
                    <a:pt x="1125" y="1"/>
                  </a:moveTo>
                  <a:lnTo>
                    <a:pt x="1125" y="1"/>
                  </a:lnTo>
                  <a:cubicBezTo>
                    <a:pt x="1368" y="365"/>
                    <a:pt x="1611" y="730"/>
                    <a:pt x="1794" y="1095"/>
                  </a:cubicBezTo>
                  <a:cubicBezTo>
                    <a:pt x="1885" y="1277"/>
                    <a:pt x="1976" y="1490"/>
                    <a:pt x="2007" y="1642"/>
                  </a:cubicBezTo>
                  <a:cubicBezTo>
                    <a:pt x="2037" y="1824"/>
                    <a:pt x="1976" y="1946"/>
                    <a:pt x="1824" y="2007"/>
                  </a:cubicBezTo>
                  <a:cubicBezTo>
                    <a:pt x="1792" y="2028"/>
                    <a:pt x="1748" y="2038"/>
                    <a:pt x="1698" y="2038"/>
                  </a:cubicBezTo>
                  <a:cubicBezTo>
                    <a:pt x="1608" y="2038"/>
                    <a:pt x="1497" y="2005"/>
                    <a:pt x="1399" y="1946"/>
                  </a:cubicBezTo>
                  <a:cubicBezTo>
                    <a:pt x="1216" y="1855"/>
                    <a:pt x="1064" y="1733"/>
                    <a:pt x="912" y="1581"/>
                  </a:cubicBezTo>
                  <a:cubicBezTo>
                    <a:pt x="578" y="1308"/>
                    <a:pt x="304" y="973"/>
                    <a:pt x="0" y="639"/>
                  </a:cubicBezTo>
                  <a:lnTo>
                    <a:pt x="0" y="639"/>
                  </a:lnTo>
                  <a:cubicBezTo>
                    <a:pt x="152" y="1064"/>
                    <a:pt x="396" y="1460"/>
                    <a:pt x="669" y="1794"/>
                  </a:cubicBezTo>
                  <a:cubicBezTo>
                    <a:pt x="821" y="1976"/>
                    <a:pt x="1004" y="2128"/>
                    <a:pt x="1216" y="2250"/>
                  </a:cubicBezTo>
                  <a:cubicBezTo>
                    <a:pt x="1247" y="2311"/>
                    <a:pt x="1307" y="2311"/>
                    <a:pt x="1368" y="2341"/>
                  </a:cubicBezTo>
                  <a:cubicBezTo>
                    <a:pt x="1429" y="2371"/>
                    <a:pt x="1490" y="2402"/>
                    <a:pt x="1581" y="2402"/>
                  </a:cubicBezTo>
                  <a:lnTo>
                    <a:pt x="1672" y="2432"/>
                  </a:lnTo>
                  <a:lnTo>
                    <a:pt x="1794" y="2402"/>
                  </a:lnTo>
                  <a:cubicBezTo>
                    <a:pt x="1885" y="2402"/>
                    <a:pt x="1946" y="2371"/>
                    <a:pt x="2007" y="2341"/>
                  </a:cubicBezTo>
                  <a:cubicBezTo>
                    <a:pt x="2067" y="2311"/>
                    <a:pt x="2128" y="2280"/>
                    <a:pt x="2189" y="2219"/>
                  </a:cubicBezTo>
                  <a:cubicBezTo>
                    <a:pt x="2250" y="2159"/>
                    <a:pt x="2280" y="2098"/>
                    <a:pt x="2311" y="2037"/>
                  </a:cubicBezTo>
                  <a:cubicBezTo>
                    <a:pt x="2371" y="1885"/>
                    <a:pt x="2371" y="1733"/>
                    <a:pt x="2371" y="1612"/>
                  </a:cubicBezTo>
                  <a:cubicBezTo>
                    <a:pt x="2311" y="1338"/>
                    <a:pt x="2189" y="1125"/>
                    <a:pt x="2067" y="943"/>
                  </a:cubicBezTo>
                  <a:cubicBezTo>
                    <a:pt x="1794" y="578"/>
                    <a:pt x="1490" y="244"/>
                    <a:pt x="1125" y="1"/>
                  </a:cubicBezTo>
                  <a:close/>
                </a:path>
              </a:pathLst>
            </a:custGeom>
            <a:solidFill>
              <a:srgbClr val="E2A69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4443;p81"/>
            <p:cNvSpPr/>
            <p:nvPr/>
          </p:nvSpPr>
          <p:spPr>
            <a:xfrm>
              <a:off x="26243925" y="1781475"/>
              <a:ext cx="81325" cy="62300"/>
            </a:xfrm>
            <a:custGeom>
              <a:avLst/>
              <a:gdLst/>
              <a:ahLst/>
              <a:cxnLst/>
              <a:rect l="l" t="t" r="r" b="b"/>
              <a:pathLst>
                <a:path w="3253" h="2492" extrusionOk="0">
                  <a:moveTo>
                    <a:pt x="1611" y="0"/>
                  </a:moveTo>
                  <a:lnTo>
                    <a:pt x="1611" y="0"/>
                  </a:lnTo>
                  <a:cubicBezTo>
                    <a:pt x="1976" y="335"/>
                    <a:pt x="2310" y="699"/>
                    <a:pt x="2614" y="1064"/>
                  </a:cubicBezTo>
                  <a:cubicBezTo>
                    <a:pt x="2736" y="1247"/>
                    <a:pt x="2857" y="1459"/>
                    <a:pt x="2888" y="1642"/>
                  </a:cubicBezTo>
                  <a:cubicBezTo>
                    <a:pt x="2888" y="1794"/>
                    <a:pt x="2797" y="1915"/>
                    <a:pt x="2614" y="2006"/>
                  </a:cubicBezTo>
                  <a:cubicBezTo>
                    <a:pt x="2461" y="2096"/>
                    <a:pt x="2286" y="2132"/>
                    <a:pt x="2103" y="2132"/>
                  </a:cubicBezTo>
                  <a:cubicBezTo>
                    <a:pt x="1851" y="2132"/>
                    <a:pt x="1584" y="2064"/>
                    <a:pt x="1338" y="1976"/>
                  </a:cubicBezTo>
                  <a:cubicBezTo>
                    <a:pt x="882" y="1794"/>
                    <a:pt x="456" y="1581"/>
                    <a:pt x="0" y="1338"/>
                  </a:cubicBezTo>
                  <a:lnTo>
                    <a:pt x="0" y="1338"/>
                  </a:lnTo>
                  <a:cubicBezTo>
                    <a:pt x="365" y="1703"/>
                    <a:pt x="760" y="2006"/>
                    <a:pt x="1216" y="2219"/>
                  </a:cubicBezTo>
                  <a:cubicBezTo>
                    <a:pt x="1429" y="2341"/>
                    <a:pt x="1702" y="2432"/>
                    <a:pt x="1946" y="2462"/>
                  </a:cubicBezTo>
                  <a:cubicBezTo>
                    <a:pt x="2032" y="2482"/>
                    <a:pt x="2122" y="2492"/>
                    <a:pt x="2212" y="2492"/>
                  </a:cubicBezTo>
                  <a:cubicBezTo>
                    <a:pt x="2405" y="2492"/>
                    <a:pt x="2600" y="2445"/>
                    <a:pt x="2766" y="2341"/>
                  </a:cubicBezTo>
                  <a:cubicBezTo>
                    <a:pt x="2918" y="2310"/>
                    <a:pt x="3040" y="2189"/>
                    <a:pt x="3131" y="2067"/>
                  </a:cubicBezTo>
                  <a:cubicBezTo>
                    <a:pt x="3222" y="1915"/>
                    <a:pt x="3253" y="1733"/>
                    <a:pt x="3222" y="1581"/>
                  </a:cubicBezTo>
                  <a:cubicBezTo>
                    <a:pt x="3192" y="1277"/>
                    <a:pt x="3009" y="1064"/>
                    <a:pt x="2827" y="882"/>
                  </a:cubicBezTo>
                  <a:cubicBezTo>
                    <a:pt x="2493" y="487"/>
                    <a:pt x="2067" y="213"/>
                    <a:pt x="1611" y="0"/>
                  </a:cubicBezTo>
                  <a:close/>
                </a:path>
              </a:pathLst>
            </a:custGeom>
            <a:solidFill>
              <a:srgbClr val="E2A69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4444;p81"/>
            <p:cNvSpPr/>
            <p:nvPr/>
          </p:nvSpPr>
          <p:spPr>
            <a:xfrm>
              <a:off x="26238600" y="1833900"/>
              <a:ext cx="62325" cy="45475"/>
            </a:xfrm>
            <a:custGeom>
              <a:avLst/>
              <a:gdLst/>
              <a:ahLst/>
              <a:cxnLst/>
              <a:rect l="l" t="t" r="r" b="b"/>
              <a:pathLst>
                <a:path w="2493" h="1819" extrusionOk="0">
                  <a:moveTo>
                    <a:pt x="1490" y="1"/>
                  </a:moveTo>
                  <a:cubicBezTo>
                    <a:pt x="1672" y="183"/>
                    <a:pt x="1855" y="365"/>
                    <a:pt x="2007" y="578"/>
                  </a:cubicBezTo>
                  <a:cubicBezTo>
                    <a:pt x="2067" y="669"/>
                    <a:pt x="2128" y="761"/>
                    <a:pt x="2128" y="882"/>
                  </a:cubicBezTo>
                  <a:cubicBezTo>
                    <a:pt x="2159" y="973"/>
                    <a:pt x="2159" y="1065"/>
                    <a:pt x="2128" y="1125"/>
                  </a:cubicBezTo>
                  <a:lnTo>
                    <a:pt x="2128" y="1095"/>
                  </a:lnTo>
                  <a:cubicBezTo>
                    <a:pt x="2007" y="1247"/>
                    <a:pt x="1885" y="1368"/>
                    <a:pt x="1703" y="1429"/>
                  </a:cubicBezTo>
                  <a:cubicBezTo>
                    <a:pt x="1662" y="1437"/>
                    <a:pt x="1617" y="1441"/>
                    <a:pt x="1569" y="1441"/>
                  </a:cubicBezTo>
                  <a:cubicBezTo>
                    <a:pt x="1439" y="1441"/>
                    <a:pt x="1289" y="1413"/>
                    <a:pt x="1155" y="1368"/>
                  </a:cubicBezTo>
                  <a:cubicBezTo>
                    <a:pt x="760" y="1247"/>
                    <a:pt x="365" y="1004"/>
                    <a:pt x="0" y="730"/>
                  </a:cubicBezTo>
                  <a:lnTo>
                    <a:pt x="0" y="730"/>
                  </a:lnTo>
                  <a:cubicBezTo>
                    <a:pt x="122" y="943"/>
                    <a:pt x="274" y="1125"/>
                    <a:pt x="426" y="1277"/>
                  </a:cubicBezTo>
                  <a:cubicBezTo>
                    <a:pt x="608" y="1460"/>
                    <a:pt x="791" y="1581"/>
                    <a:pt x="1034" y="1703"/>
                  </a:cubicBezTo>
                  <a:cubicBezTo>
                    <a:pt x="1187" y="1769"/>
                    <a:pt x="1372" y="1818"/>
                    <a:pt x="1566" y="1818"/>
                  </a:cubicBezTo>
                  <a:cubicBezTo>
                    <a:pt x="1641" y="1818"/>
                    <a:pt x="1717" y="1811"/>
                    <a:pt x="1794" y="1794"/>
                  </a:cubicBezTo>
                  <a:cubicBezTo>
                    <a:pt x="2098" y="1703"/>
                    <a:pt x="2310" y="1520"/>
                    <a:pt x="2432" y="1308"/>
                  </a:cubicBezTo>
                  <a:lnTo>
                    <a:pt x="2462" y="1277"/>
                  </a:lnTo>
                  <a:lnTo>
                    <a:pt x="2462" y="1247"/>
                  </a:lnTo>
                  <a:cubicBezTo>
                    <a:pt x="2493" y="1095"/>
                    <a:pt x="2493" y="913"/>
                    <a:pt x="2432" y="761"/>
                  </a:cubicBezTo>
                  <a:cubicBezTo>
                    <a:pt x="2371" y="609"/>
                    <a:pt x="2280" y="517"/>
                    <a:pt x="2189" y="426"/>
                  </a:cubicBezTo>
                  <a:cubicBezTo>
                    <a:pt x="1976" y="213"/>
                    <a:pt x="1763" y="92"/>
                    <a:pt x="1490" y="1"/>
                  </a:cubicBezTo>
                  <a:close/>
                </a:path>
              </a:pathLst>
            </a:custGeom>
            <a:solidFill>
              <a:srgbClr val="E2A69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4445;p81"/>
            <p:cNvSpPr/>
            <p:nvPr/>
          </p:nvSpPr>
          <p:spPr>
            <a:xfrm>
              <a:off x="26226450" y="1534400"/>
              <a:ext cx="57775" cy="76125"/>
            </a:xfrm>
            <a:custGeom>
              <a:avLst/>
              <a:gdLst/>
              <a:ahLst/>
              <a:cxnLst/>
              <a:rect l="l" t="t" r="r" b="b"/>
              <a:pathLst>
                <a:path w="2311" h="3045" extrusionOk="0">
                  <a:moveTo>
                    <a:pt x="2041" y="0"/>
                  </a:moveTo>
                  <a:cubicBezTo>
                    <a:pt x="1973" y="0"/>
                    <a:pt x="1901" y="10"/>
                    <a:pt x="1824" y="35"/>
                  </a:cubicBezTo>
                  <a:cubicBezTo>
                    <a:pt x="1672" y="96"/>
                    <a:pt x="1520" y="218"/>
                    <a:pt x="1429" y="370"/>
                  </a:cubicBezTo>
                  <a:cubicBezTo>
                    <a:pt x="1338" y="522"/>
                    <a:pt x="1277" y="704"/>
                    <a:pt x="1246" y="856"/>
                  </a:cubicBezTo>
                  <a:cubicBezTo>
                    <a:pt x="1225" y="982"/>
                    <a:pt x="1219" y="1093"/>
                    <a:pt x="1227" y="1210"/>
                  </a:cubicBezTo>
                  <a:lnTo>
                    <a:pt x="1227" y="1210"/>
                  </a:lnTo>
                  <a:cubicBezTo>
                    <a:pt x="1073" y="1258"/>
                    <a:pt x="924" y="1314"/>
                    <a:pt x="790" y="1403"/>
                  </a:cubicBezTo>
                  <a:cubicBezTo>
                    <a:pt x="608" y="1525"/>
                    <a:pt x="456" y="1677"/>
                    <a:pt x="304" y="1859"/>
                  </a:cubicBezTo>
                  <a:cubicBezTo>
                    <a:pt x="91" y="2224"/>
                    <a:pt x="0" y="2649"/>
                    <a:pt x="61" y="3044"/>
                  </a:cubicBezTo>
                  <a:cubicBezTo>
                    <a:pt x="182" y="2649"/>
                    <a:pt x="334" y="2315"/>
                    <a:pt x="578" y="2041"/>
                  </a:cubicBezTo>
                  <a:cubicBezTo>
                    <a:pt x="699" y="1920"/>
                    <a:pt x="821" y="1798"/>
                    <a:pt x="973" y="1707"/>
                  </a:cubicBezTo>
                  <a:cubicBezTo>
                    <a:pt x="1125" y="1616"/>
                    <a:pt x="1307" y="1555"/>
                    <a:pt x="1459" y="1525"/>
                  </a:cubicBezTo>
                  <a:lnTo>
                    <a:pt x="1641" y="1464"/>
                  </a:lnTo>
                  <a:lnTo>
                    <a:pt x="1611" y="1312"/>
                  </a:lnTo>
                  <a:cubicBezTo>
                    <a:pt x="1611" y="1190"/>
                    <a:pt x="1581" y="1038"/>
                    <a:pt x="1611" y="886"/>
                  </a:cubicBezTo>
                  <a:cubicBezTo>
                    <a:pt x="1611" y="765"/>
                    <a:pt x="1611" y="613"/>
                    <a:pt x="1672" y="491"/>
                  </a:cubicBezTo>
                  <a:cubicBezTo>
                    <a:pt x="1733" y="370"/>
                    <a:pt x="1793" y="278"/>
                    <a:pt x="1915" y="187"/>
                  </a:cubicBezTo>
                  <a:cubicBezTo>
                    <a:pt x="2006" y="96"/>
                    <a:pt x="2158" y="66"/>
                    <a:pt x="2310" y="35"/>
                  </a:cubicBezTo>
                  <a:cubicBezTo>
                    <a:pt x="2222" y="18"/>
                    <a:pt x="2135" y="0"/>
                    <a:pt x="2041" y="0"/>
                  </a:cubicBezTo>
                  <a:close/>
                </a:path>
              </a:pathLst>
            </a:custGeom>
            <a:solidFill>
              <a:srgbClr val="FF77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4446;p81"/>
            <p:cNvSpPr/>
            <p:nvPr/>
          </p:nvSpPr>
          <p:spPr>
            <a:xfrm>
              <a:off x="26028100" y="1422200"/>
              <a:ext cx="77550" cy="71300"/>
            </a:xfrm>
            <a:custGeom>
              <a:avLst/>
              <a:gdLst/>
              <a:ahLst/>
              <a:cxnLst/>
              <a:rect l="l" t="t" r="r" b="b"/>
              <a:pathLst>
                <a:path w="3102" h="2852" extrusionOk="0">
                  <a:moveTo>
                    <a:pt x="2539" y="0"/>
                  </a:moveTo>
                  <a:cubicBezTo>
                    <a:pt x="2464" y="0"/>
                    <a:pt x="2387" y="8"/>
                    <a:pt x="2311" y="25"/>
                  </a:cubicBezTo>
                  <a:cubicBezTo>
                    <a:pt x="2007" y="85"/>
                    <a:pt x="1764" y="298"/>
                    <a:pt x="1612" y="541"/>
                  </a:cubicBezTo>
                  <a:cubicBezTo>
                    <a:pt x="1490" y="815"/>
                    <a:pt x="1399" y="1058"/>
                    <a:pt x="1369" y="1332"/>
                  </a:cubicBezTo>
                  <a:cubicBezTo>
                    <a:pt x="1323" y="1537"/>
                    <a:pt x="1312" y="1742"/>
                    <a:pt x="1296" y="1934"/>
                  </a:cubicBezTo>
                  <a:lnTo>
                    <a:pt x="1296" y="1934"/>
                  </a:lnTo>
                  <a:cubicBezTo>
                    <a:pt x="1253" y="1930"/>
                    <a:pt x="1208" y="1927"/>
                    <a:pt x="1163" y="1927"/>
                  </a:cubicBezTo>
                  <a:cubicBezTo>
                    <a:pt x="1111" y="1927"/>
                    <a:pt x="1057" y="1931"/>
                    <a:pt x="1004" y="1940"/>
                  </a:cubicBezTo>
                  <a:cubicBezTo>
                    <a:pt x="852" y="1940"/>
                    <a:pt x="669" y="2000"/>
                    <a:pt x="518" y="2092"/>
                  </a:cubicBezTo>
                  <a:cubicBezTo>
                    <a:pt x="244" y="2274"/>
                    <a:pt x="62" y="2547"/>
                    <a:pt x="1" y="2851"/>
                  </a:cubicBezTo>
                  <a:cubicBezTo>
                    <a:pt x="153" y="2608"/>
                    <a:pt x="396" y="2396"/>
                    <a:pt x="639" y="2304"/>
                  </a:cubicBezTo>
                  <a:cubicBezTo>
                    <a:pt x="749" y="2263"/>
                    <a:pt x="865" y="2247"/>
                    <a:pt x="981" y="2247"/>
                  </a:cubicBezTo>
                  <a:cubicBezTo>
                    <a:pt x="1123" y="2247"/>
                    <a:pt x="1266" y="2271"/>
                    <a:pt x="1399" y="2304"/>
                  </a:cubicBezTo>
                  <a:lnTo>
                    <a:pt x="1612" y="2396"/>
                  </a:lnTo>
                  <a:lnTo>
                    <a:pt x="1642" y="2152"/>
                  </a:lnTo>
                  <a:cubicBezTo>
                    <a:pt x="1703" y="1666"/>
                    <a:pt x="1733" y="1149"/>
                    <a:pt x="1916" y="693"/>
                  </a:cubicBezTo>
                  <a:cubicBezTo>
                    <a:pt x="2007" y="511"/>
                    <a:pt x="2159" y="329"/>
                    <a:pt x="2372" y="237"/>
                  </a:cubicBezTo>
                  <a:cubicBezTo>
                    <a:pt x="2584" y="146"/>
                    <a:pt x="2858" y="116"/>
                    <a:pt x="3101" y="116"/>
                  </a:cubicBezTo>
                  <a:cubicBezTo>
                    <a:pt x="2926" y="50"/>
                    <a:pt x="2735" y="0"/>
                    <a:pt x="2539" y="0"/>
                  </a:cubicBezTo>
                  <a:close/>
                </a:path>
              </a:pathLst>
            </a:custGeom>
            <a:solidFill>
              <a:srgbClr val="FF777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4447;p81"/>
            <p:cNvSpPr/>
            <p:nvPr/>
          </p:nvSpPr>
          <p:spPr>
            <a:xfrm>
              <a:off x="26205925" y="1314600"/>
              <a:ext cx="78300" cy="20075"/>
            </a:xfrm>
            <a:custGeom>
              <a:avLst/>
              <a:gdLst/>
              <a:ahLst/>
              <a:cxnLst/>
              <a:rect l="l" t="t" r="r" b="b"/>
              <a:pathLst>
                <a:path w="3132" h="803" extrusionOk="0">
                  <a:moveTo>
                    <a:pt x="1010" y="1"/>
                  </a:moveTo>
                  <a:cubicBezTo>
                    <a:pt x="966" y="1"/>
                    <a:pt x="923" y="4"/>
                    <a:pt x="882" y="12"/>
                  </a:cubicBezTo>
                  <a:cubicBezTo>
                    <a:pt x="548" y="12"/>
                    <a:pt x="244" y="104"/>
                    <a:pt x="0" y="286"/>
                  </a:cubicBezTo>
                  <a:cubicBezTo>
                    <a:pt x="152" y="271"/>
                    <a:pt x="304" y="263"/>
                    <a:pt x="449" y="263"/>
                  </a:cubicBezTo>
                  <a:cubicBezTo>
                    <a:pt x="593" y="263"/>
                    <a:pt x="730" y="271"/>
                    <a:pt x="851" y="286"/>
                  </a:cubicBezTo>
                  <a:cubicBezTo>
                    <a:pt x="1003" y="316"/>
                    <a:pt x="1125" y="347"/>
                    <a:pt x="1247" y="408"/>
                  </a:cubicBezTo>
                  <a:cubicBezTo>
                    <a:pt x="1368" y="468"/>
                    <a:pt x="1459" y="529"/>
                    <a:pt x="1520" y="620"/>
                  </a:cubicBezTo>
                  <a:lnTo>
                    <a:pt x="1672" y="803"/>
                  </a:lnTo>
                  <a:lnTo>
                    <a:pt x="1824" y="620"/>
                  </a:lnTo>
                  <a:cubicBezTo>
                    <a:pt x="1976" y="438"/>
                    <a:pt x="2189" y="347"/>
                    <a:pt x="2432" y="347"/>
                  </a:cubicBezTo>
                  <a:cubicBezTo>
                    <a:pt x="2675" y="377"/>
                    <a:pt x="2949" y="499"/>
                    <a:pt x="3131" y="742"/>
                  </a:cubicBezTo>
                  <a:cubicBezTo>
                    <a:pt x="3131" y="590"/>
                    <a:pt x="3040" y="438"/>
                    <a:pt x="2918" y="316"/>
                  </a:cubicBezTo>
                  <a:cubicBezTo>
                    <a:pt x="2797" y="195"/>
                    <a:pt x="2675" y="104"/>
                    <a:pt x="2493" y="73"/>
                  </a:cubicBezTo>
                  <a:cubicBezTo>
                    <a:pt x="2417" y="43"/>
                    <a:pt x="2326" y="28"/>
                    <a:pt x="2234" y="28"/>
                  </a:cubicBezTo>
                  <a:cubicBezTo>
                    <a:pt x="2143" y="28"/>
                    <a:pt x="2052" y="43"/>
                    <a:pt x="1976" y="73"/>
                  </a:cubicBezTo>
                  <a:cubicBezTo>
                    <a:pt x="1866" y="128"/>
                    <a:pt x="1767" y="184"/>
                    <a:pt x="1678" y="246"/>
                  </a:cubicBezTo>
                  <a:lnTo>
                    <a:pt x="1678" y="246"/>
                  </a:lnTo>
                  <a:cubicBezTo>
                    <a:pt x="1590" y="174"/>
                    <a:pt x="1494" y="112"/>
                    <a:pt x="1399" y="73"/>
                  </a:cubicBezTo>
                  <a:cubicBezTo>
                    <a:pt x="1265" y="29"/>
                    <a:pt x="1132" y="1"/>
                    <a:pt x="1010" y="1"/>
                  </a:cubicBezTo>
                  <a:close/>
                </a:path>
              </a:pathLst>
            </a:custGeom>
            <a:solidFill>
              <a:srgbClr val="FF8B8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4448;p81"/>
            <p:cNvSpPr/>
            <p:nvPr/>
          </p:nvSpPr>
          <p:spPr>
            <a:xfrm rot="-125070">
              <a:off x="26532647" y="2275652"/>
              <a:ext cx="70074" cy="664619"/>
            </a:xfrm>
            <a:custGeom>
              <a:avLst/>
              <a:gdLst/>
              <a:ahLst/>
              <a:cxnLst/>
              <a:rect l="l" t="t" r="r" b="b"/>
              <a:pathLst>
                <a:path w="13071" h="29532" extrusionOk="0">
                  <a:moveTo>
                    <a:pt x="1906" y="1"/>
                  </a:moveTo>
                  <a:cubicBezTo>
                    <a:pt x="1398" y="1"/>
                    <a:pt x="854" y="35"/>
                    <a:pt x="274" y="108"/>
                  </a:cubicBezTo>
                  <a:cubicBezTo>
                    <a:pt x="0" y="990"/>
                    <a:pt x="274" y="1355"/>
                    <a:pt x="274" y="1355"/>
                  </a:cubicBezTo>
                  <a:cubicBezTo>
                    <a:pt x="365" y="1476"/>
                    <a:pt x="973" y="1537"/>
                    <a:pt x="1094" y="1567"/>
                  </a:cubicBezTo>
                  <a:cubicBezTo>
                    <a:pt x="1793" y="1750"/>
                    <a:pt x="2462" y="1993"/>
                    <a:pt x="3131" y="2266"/>
                  </a:cubicBezTo>
                  <a:cubicBezTo>
                    <a:pt x="4742" y="2935"/>
                    <a:pt x="6444" y="3877"/>
                    <a:pt x="7356" y="5397"/>
                  </a:cubicBezTo>
                  <a:cubicBezTo>
                    <a:pt x="7538" y="5732"/>
                    <a:pt x="7721" y="6066"/>
                    <a:pt x="7842" y="6431"/>
                  </a:cubicBezTo>
                  <a:cubicBezTo>
                    <a:pt x="7812" y="6431"/>
                    <a:pt x="7812" y="6401"/>
                    <a:pt x="7812" y="6400"/>
                  </a:cubicBezTo>
                  <a:lnTo>
                    <a:pt x="7812" y="6400"/>
                  </a:lnTo>
                  <a:cubicBezTo>
                    <a:pt x="7812" y="6491"/>
                    <a:pt x="7842" y="6552"/>
                    <a:pt x="7842" y="6613"/>
                  </a:cubicBezTo>
                  <a:cubicBezTo>
                    <a:pt x="7964" y="7191"/>
                    <a:pt x="8055" y="8011"/>
                    <a:pt x="8085" y="9014"/>
                  </a:cubicBezTo>
                  <a:cubicBezTo>
                    <a:pt x="8055" y="9288"/>
                    <a:pt x="7994" y="9561"/>
                    <a:pt x="7873" y="9805"/>
                  </a:cubicBezTo>
                  <a:cubicBezTo>
                    <a:pt x="7690" y="10321"/>
                    <a:pt x="7386" y="10747"/>
                    <a:pt x="7143" y="11233"/>
                  </a:cubicBezTo>
                  <a:cubicBezTo>
                    <a:pt x="6596" y="12449"/>
                    <a:pt x="6687" y="13878"/>
                    <a:pt x="7021" y="15185"/>
                  </a:cubicBezTo>
                  <a:cubicBezTo>
                    <a:pt x="7599" y="17434"/>
                    <a:pt x="8085" y="20443"/>
                    <a:pt x="8116" y="23057"/>
                  </a:cubicBezTo>
                  <a:cubicBezTo>
                    <a:pt x="8207" y="26036"/>
                    <a:pt x="8420" y="28498"/>
                    <a:pt x="9028" y="29531"/>
                  </a:cubicBezTo>
                  <a:cubicBezTo>
                    <a:pt x="13070" y="27130"/>
                    <a:pt x="11672" y="13330"/>
                    <a:pt x="11672" y="13330"/>
                  </a:cubicBezTo>
                  <a:lnTo>
                    <a:pt x="9058" y="5063"/>
                  </a:lnTo>
                  <a:cubicBezTo>
                    <a:pt x="9058" y="5063"/>
                    <a:pt x="8097" y="1"/>
                    <a:pt x="1906" y="1"/>
                  </a:cubicBezTo>
                  <a:close/>
                </a:path>
              </a:pathLst>
            </a:custGeom>
            <a:solidFill>
              <a:srgbClr val="FF635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0" name="Google Shape;2367;p69"/>
          <p:cNvGrpSpPr/>
          <p:nvPr/>
        </p:nvGrpSpPr>
        <p:grpSpPr>
          <a:xfrm>
            <a:off x="2586284" y="3731679"/>
            <a:ext cx="1293487" cy="1352293"/>
            <a:chOff x="2270138" y="1801825"/>
            <a:chExt cx="1459000" cy="1728325"/>
          </a:xfrm>
        </p:grpSpPr>
        <p:sp>
          <p:nvSpPr>
            <p:cNvPr id="231" name="Google Shape;2368;p69"/>
            <p:cNvSpPr/>
            <p:nvPr/>
          </p:nvSpPr>
          <p:spPr>
            <a:xfrm>
              <a:off x="2815738" y="2769675"/>
              <a:ext cx="329050" cy="229525"/>
            </a:xfrm>
            <a:custGeom>
              <a:avLst/>
              <a:gdLst/>
              <a:ahLst/>
              <a:cxnLst/>
              <a:rect l="l" t="t" r="r" b="b"/>
              <a:pathLst>
                <a:path w="13162" h="9181" extrusionOk="0">
                  <a:moveTo>
                    <a:pt x="6171" y="1"/>
                  </a:moveTo>
                  <a:lnTo>
                    <a:pt x="0" y="1612"/>
                  </a:lnTo>
                  <a:lnTo>
                    <a:pt x="4833" y="9180"/>
                  </a:lnTo>
                  <a:lnTo>
                    <a:pt x="12493" y="8694"/>
                  </a:lnTo>
                  <a:lnTo>
                    <a:pt x="13162" y="6414"/>
                  </a:lnTo>
                  <a:lnTo>
                    <a:pt x="7538" y="4742"/>
                  </a:lnTo>
                  <a:lnTo>
                    <a:pt x="6171" y="1"/>
                  </a:lnTo>
                  <a:close/>
                </a:path>
              </a:pathLst>
            </a:custGeom>
            <a:solidFill>
              <a:srgbClr val="FB89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2369;p69"/>
            <p:cNvSpPr/>
            <p:nvPr/>
          </p:nvSpPr>
          <p:spPr>
            <a:xfrm>
              <a:off x="3074088" y="2791868"/>
              <a:ext cx="301700" cy="318675"/>
            </a:xfrm>
            <a:custGeom>
              <a:avLst/>
              <a:gdLst/>
              <a:ahLst/>
              <a:cxnLst/>
              <a:rect l="l" t="t" r="r" b="b"/>
              <a:pathLst>
                <a:path w="12068" h="12747" extrusionOk="0">
                  <a:moveTo>
                    <a:pt x="11004" y="0"/>
                  </a:moveTo>
                  <a:cubicBezTo>
                    <a:pt x="10396" y="274"/>
                    <a:pt x="9819" y="669"/>
                    <a:pt x="9332" y="1186"/>
                  </a:cubicBezTo>
                  <a:cubicBezTo>
                    <a:pt x="8664" y="1915"/>
                    <a:pt x="8268" y="2858"/>
                    <a:pt x="7539" y="3557"/>
                  </a:cubicBezTo>
                  <a:cubicBezTo>
                    <a:pt x="6749" y="4317"/>
                    <a:pt x="5654" y="4681"/>
                    <a:pt x="4530" y="4773"/>
                  </a:cubicBezTo>
                  <a:cubicBezTo>
                    <a:pt x="3557" y="4864"/>
                    <a:pt x="2524" y="4742"/>
                    <a:pt x="1612" y="5137"/>
                  </a:cubicBezTo>
                  <a:cubicBezTo>
                    <a:pt x="669" y="5532"/>
                    <a:pt x="92" y="6505"/>
                    <a:pt x="1" y="7508"/>
                  </a:cubicBezTo>
                  <a:cubicBezTo>
                    <a:pt x="1125" y="8298"/>
                    <a:pt x="2584" y="8633"/>
                    <a:pt x="3375" y="9757"/>
                  </a:cubicBezTo>
                  <a:cubicBezTo>
                    <a:pt x="3800" y="10305"/>
                    <a:pt x="3952" y="11034"/>
                    <a:pt x="4408" y="11581"/>
                  </a:cubicBezTo>
                  <a:cubicBezTo>
                    <a:pt x="5016" y="12280"/>
                    <a:pt x="5989" y="12523"/>
                    <a:pt x="6901" y="12645"/>
                  </a:cubicBezTo>
                  <a:cubicBezTo>
                    <a:pt x="7306" y="12706"/>
                    <a:pt x="7725" y="12746"/>
                    <a:pt x="8139" y="12746"/>
                  </a:cubicBezTo>
                  <a:cubicBezTo>
                    <a:pt x="8968" y="12746"/>
                    <a:pt x="9778" y="12584"/>
                    <a:pt x="10427" y="12098"/>
                  </a:cubicBezTo>
                  <a:cubicBezTo>
                    <a:pt x="11490" y="11277"/>
                    <a:pt x="11794" y="9788"/>
                    <a:pt x="11734" y="8420"/>
                  </a:cubicBezTo>
                  <a:cubicBezTo>
                    <a:pt x="11703" y="7083"/>
                    <a:pt x="11369" y="5745"/>
                    <a:pt x="11490" y="4377"/>
                  </a:cubicBezTo>
                  <a:cubicBezTo>
                    <a:pt x="11612" y="3070"/>
                    <a:pt x="12068" y="1064"/>
                    <a:pt x="11004" y="0"/>
                  </a:cubicBezTo>
                  <a:close/>
                </a:path>
              </a:pathLst>
            </a:custGeom>
            <a:solidFill>
              <a:srgbClr val="A75B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2370;p69"/>
            <p:cNvSpPr/>
            <p:nvPr/>
          </p:nvSpPr>
          <p:spPr>
            <a:xfrm>
              <a:off x="3028513" y="2774650"/>
              <a:ext cx="320675" cy="209350"/>
            </a:xfrm>
            <a:custGeom>
              <a:avLst/>
              <a:gdLst/>
              <a:ahLst/>
              <a:cxnLst/>
              <a:rect l="l" t="t" r="r" b="b"/>
              <a:pathLst>
                <a:path w="12827" h="8374" extrusionOk="0">
                  <a:moveTo>
                    <a:pt x="10429" y="0"/>
                  </a:moveTo>
                  <a:cubicBezTo>
                    <a:pt x="9163" y="0"/>
                    <a:pt x="7839" y="490"/>
                    <a:pt x="6991" y="1261"/>
                  </a:cubicBezTo>
                  <a:cubicBezTo>
                    <a:pt x="6687" y="1534"/>
                    <a:pt x="6383" y="1899"/>
                    <a:pt x="6018" y="2142"/>
                  </a:cubicBezTo>
                  <a:cubicBezTo>
                    <a:pt x="4924" y="2902"/>
                    <a:pt x="3404" y="2689"/>
                    <a:pt x="2189" y="3267"/>
                  </a:cubicBezTo>
                  <a:cubicBezTo>
                    <a:pt x="608" y="4027"/>
                    <a:pt x="0" y="6306"/>
                    <a:pt x="1064" y="7674"/>
                  </a:cubicBezTo>
                  <a:cubicBezTo>
                    <a:pt x="1277" y="7948"/>
                    <a:pt x="1550" y="8191"/>
                    <a:pt x="1824" y="8373"/>
                  </a:cubicBezTo>
                  <a:cubicBezTo>
                    <a:pt x="1915" y="7370"/>
                    <a:pt x="2492" y="6397"/>
                    <a:pt x="3435" y="6002"/>
                  </a:cubicBezTo>
                  <a:cubicBezTo>
                    <a:pt x="4347" y="5607"/>
                    <a:pt x="5380" y="5729"/>
                    <a:pt x="6353" y="5638"/>
                  </a:cubicBezTo>
                  <a:cubicBezTo>
                    <a:pt x="7447" y="5546"/>
                    <a:pt x="8572" y="5182"/>
                    <a:pt x="9362" y="4422"/>
                  </a:cubicBezTo>
                  <a:cubicBezTo>
                    <a:pt x="10091" y="3723"/>
                    <a:pt x="10487" y="2780"/>
                    <a:pt x="11155" y="2051"/>
                  </a:cubicBezTo>
                  <a:cubicBezTo>
                    <a:pt x="11642" y="1534"/>
                    <a:pt x="12189" y="1139"/>
                    <a:pt x="12827" y="865"/>
                  </a:cubicBezTo>
                  <a:cubicBezTo>
                    <a:pt x="12736" y="744"/>
                    <a:pt x="12614" y="622"/>
                    <a:pt x="12462" y="531"/>
                  </a:cubicBezTo>
                  <a:cubicBezTo>
                    <a:pt x="11872" y="164"/>
                    <a:pt x="11160" y="0"/>
                    <a:pt x="10429" y="0"/>
                  </a:cubicBezTo>
                  <a:close/>
                </a:path>
              </a:pathLst>
            </a:custGeom>
            <a:solidFill>
              <a:srgbClr val="B06B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2371;p69"/>
            <p:cNvSpPr/>
            <p:nvPr/>
          </p:nvSpPr>
          <p:spPr>
            <a:xfrm>
              <a:off x="3362863" y="3190650"/>
              <a:ext cx="310800" cy="226075"/>
            </a:xfrm>
            <a:custGeom>
              <a:avLst/>
              <a:gdLst/>
              <a:ahLst/>
              <a:cxnLst/>
              <a:rect l="l" t="t" r="r" b="b"/>
              <a:pathLst>
                <a:path w="12432" h="9043" extrusionOk="0">
                  <a:moveTo>
                    <a:pt x="0" y="1"/>
                  </a:moveTo>
                  <a:cubicBezTo>
                    <a:pt x="0" y="1"/>
                    <a:pt x="730" y="7904"/>
                    <a:pt x="1854" y="8360"/>
                  </a:cubicBezTo>
                  <a:cubicBezTo>
                    <a:pt x="2533" y="8635"/>
                    <a:pt x="5269" y="9042"/>
                    <a:pt x="7687" y="9042"/>
                  </a:cubicBezTo>
                  <a:cubicBezTo>
                    <a:pt x="9277" y="9042"/>
                    <a:pt x="10729" y="8866"/>
                    <a:pt x="11368" y="8360"/>
                  </a:cubicBezTo>
                  <a:cubicBezTo>
                    <a:pt x="12432" y="5958"/>
                    <a:pt x="12310" y="761"/>
                    <a:pt x="12310" y="761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2372;p69"/>
            <p:cNvSpPr/>
            <p:nvPr/>
          </p:nvSpPr>
          <p:spPr>
            <a:xfrm>
              <a:off x="3309663" y="3058800"/>
              <a:ext cx="419475" cy="199400"/>
            </a:xfrm>
            <a:custGeom>
              <a:avLst/>
              <a:gdLst/>
              <a:ahLst/>
              <a:cxnLst/>
              <a:rect l="l" t="t" r="r" b="b"/>
              <a:pathLst>
                <a:path w="16779" h="7976" extrusionOk="0">
                  <a:moveTo>
                    <a:pt x="9376" y="0"/>
                  </a:moveTo>
                  <a:cubicBezTo>
                    <a:pt x="4745" y="0"/>
                    <a:pt x="456" y="1901"/>
                    <a:pt x="456" y="1901"/>
                  </a:cubicBezTo>
                  <a:cubicBezTo>
                    <a:pt x="456" y="1901"/>
                    <a:pt x="0" y="3816"/>
                    <a:pt x="1034" y="6369"/>
                  </a:cubicBezTo>
                  <a:cubicBezTo>
                    <a:pt x="2791" y="7600"/>
                    <a:pt x="5870" y="7975"/>
                    <a:pt x="8779" y="7975"/>
                  </a:cubicBezTo>
                  <a:cubicBezTo>
                    <a:pt x="12261" y="7975"/>
                    <a:pt x="15497" y="7438"/>
                    <a:pt x="15928" y="7190"/>
                  </a:cubicBezTo>
                  <a:cubicBezTo>
                    <a:pt x="16718" y="6734"/>
                    <a:pt x="16779" y="2448"/>
                    <a:pt x="16779" y="2448"/>
                  </a:cubicBezTo>
                  <a:cubicBezTo>
                    <a:pt x="14664" y="595"/>
                    <a:pt x="11967" y="0"/>
                    <a:pt x="937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2373;p69"/>
            <p:cNvSpPr/>
            <p:nvPr/>
          </p:nvSpPr>
          <p:spPr>
            <a:xfrm>
              <a:off x="2650063" y="3015125"/>
              <a:ext cx="584250" cy="405450"/>
            </a:xfrm>
            <a:custGeom>
              <a:avLst/>
              <a:gdLst/>
              <a:ahLst/>
              <a:cxnLst/>
              <a:rect l="l" t="t" r="r" b="b"/>
              <a:pathLst>
                <a:path w="23370" h="16218" extrusionOk="0">
                  <a:moveTo>
                    <a:pt x="7022" y="0"/>
                  </a:moveTo>
                  <a:lnTo>
                    <a:pt x="1" y="4833"/>
                  </a:lnTo>
                  <a:cubicBezTo>
                    <a:pt x="1" y="4833"/>
                    <a:pt x="10092" y="15472"/>
                    <a:pt x="14561" y="16110"/>
                  </a:cubicBezTo>
                  <a:cubicBezTo>
                    <a:pt x="15055" y="16181"/>
                    <a:pt x="15550" y="16217"/>
                    <a:pt x="16038" y="16217"/>
                  </a:cubicBezTo>
                  <a:cubicBezTo>
                    <a:pt x="19957" y="16217"/>
                    <a:pt x="23370" y="13864"/>
                    <a:pt x="21612" y="8025"/>
                  </a:cubicBezTo>
                  <a:cubicBezTo>
                    <a:pt x="19606" y="1429"/>
                    <a:pt x="7022" y="0"/>
                    <a:pt x="7022" y="0"/>
                  </a:cubicBezTo>
                  <a:close/>
                </a:path>
              </a:pathLst>
            </a:custGeom>
            <a:solidFill>
              <a:srgbClr val="A75B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2374;p69"/>
            <p:cNvSpPr/>
            <p:nvPr/>
          </p:nvSpPr>
          <p:spPr>
            <a:xfrm>
              <a:off x="2356763" y="2888225"/>
              <a:ext cx="730275" cy="585050"/>
            </a:xfrm>
            <a:custGeom>
              <a:avLst/>
              <a:gdLst/>
              <a:ahLst/>
              <a:cxnLst/>
              <a:rect l="l" t="t" r="r" b="b"/>
              <a:pathLst>
                <a:path w="29211" h="23402" extrusionOk="0">
                  <a:moveTo>
                    <a:pt x="7265" y="0"/>
                  </a:moveTo>
                  <a:cubicBezTo>
                    <a:pt x="7265" y="0"/>
                    <a:pt x="0" y="5137"/>
                    <a:pt x="1094" y="12128"/>
                  </a:cubicBezTo>
                  <a:cubicBezTo>
                    <a:pt x="1672" y="15654"/>
                    <a:pt x="3131" y="19393"/>
                    <a:pt x="6535" y="21004"/>
                  </a:cubicBezTo>
                  <a:cubicBezTo>
                    <a:pt x="8146" y="21741"/>
                    <a:pt x="9868" y="21896"/>
                    <a:pt x="11606" y="21896"/>
                  </a:cubicBezTo>
                  <a:cubicBezTo>
                    <a:pt x="12591" y="21896"/>
                    <a:pt x="13581" y="21846"/>
                    <a:pt x="14560" y="21824"/>
                  </a:cubicBezTo>
                  <a:cubicBezTo>
                    <a:pt x="14816" y="21819"/>
                    <a:pt x="15073" y="21815"/>
                    <a:pt x="15330" y="21815"/>
                  </a:cubicBezTo>
                  <a:cubicBezTo>
                    <a:pt x="16479" y="21815"/>
                    <a:pt x="17637" y="21886"/>
                    <a:pt x="18754" y="22159"/>
                  </a:cubicBezTo>
                  <a:cubicBezTo>
                    <a:pt x="20061" y="22463"/>
                    <a:pt x="21277" y="23253"/>
                    <a:pt x="22645" y="23375"/>
                  </a:cubicBezTo>
                  <a:cubicBezTo>
                    <a:pt x="22810" y="23392"/>
                    <a:pt x="22976" y="23401"/>
                    <a:pt x="23142" y="23401"/>
                  </a:cubicBezTo>
                  <a:cubicBezTo>
                    <a:pt x="24389" y="23401"/>
                    <a:pt x="25665" y="22917"/>
                    <a:pt x="26657" y="22219"/>
                  </a:cubicBezTo>
                  <a:cubicBezTo>
                    <a:pt x="27569" y="21581"/>
                    <a:pt x="28329" y="20669"/>
                    <a:pt x="28663" y="19575"/>
                  </a:cubicBezTo>
                  <a:cubicBezTo>
                    <a:pt x="29211" y="17751"/>
                    <a:pt x="28329" y="15715"/>
                    <a:pt x="27235" y="14256"/>
                  </a:cubicBezTo>
                  <a:cubicBezTo>
                    <a:pt x="26262" y="12979"/>
                    <a:pt x="24682" y="12280"/>
                    <a:pt x="23192" y="11794"/>
                  </a:cubicBezTo>
                  <a:cubicBezTo>
                    <a:pt x="18633" y="10244"/>
                    <a:pt x="15624" y="5076"/>
                    <a:pt x="15624" y="5076"/>
                  </a:cubicBezTo>
                  <a:lnTo>
                    <a:pt x="7265" y="0"/>
                  </a:lnTo>
                  <a:close/>
                </a:path>
              </a:pathLst>
            </a:custGeom>
            <a:solidFill>
              <a:srgbClr val="B06B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2375;p69"/>
            <p:cNvSpPr/>
            <p:nvPr/>
          </p:nvSpPr>
          <p:spPr>
            <a:xfrm>
              <a:off x="2684638" y="2510300"/>
              <a:ext cx="319575" cy="309550"/>
            </a:xfrm>
            <a:custGeom>
              <a:avLst/>
              <a:gdLst/>
              <a:ahLst/>
              <a:cxnLst/>
              <a:rect l="l" t="t" r="r" b="b"/>
              <a:pathLst>
                <a:path w="12783" h="12382" extrusionOk="0">
                  <a:moveTo>
                    <a:pt x="5072" y="0"/>
                  </a:moveTo>
                  <a:cubicBezTo>
                    <a:pt x="1" y="0"/>
                    <a:pt x="7706" y="12382"/>
                    <a:pt x="7706" y="12382"/>
                  </a:cubicBezTo>
                  <a:lnTo>
                    <a:pt x="12782" y="10892"/>
                  </a:lnTo>
                  <a:cubicBezTo>
                    <a:pt x="12782" y="10892"/>
                    <a:pt x="10928" y="467"/>
                    <a:pt x="5335" y="11"/>
                  </a:cubicBezTo>
                  <a:cubicBezTo>
                    <a:pt x="5244" y="4"/>
                    <a:pt x="5156" y="0"/>
                    <a:pt x="5072" y="0"/>
                  </a:cubicBezTo>
                  <a:close/>
                </a:path>
              </a:pathLst>
            </a:custGeom>
            <a:solidFill>
              <a:srgbClr val="FFB7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2376;p69"/>
            <p:cNvSpPr/>
            <p:nvPr/>
          </p:nvSpPr>
          <p:spPr>
            <a:xfrm>
              <a:off x="2467713" y="2477350"/>
              <a:ext cx="533450" cy="537825"/>
            </a:xfrm>
            <a:custGeom>
              <a:avLst/>
              <a:gdLst/>
              <a:ahLst/>
              <a:cxnLst/>
              <a:rect l="l" t="t" r="r" b="b"/>
              <a:pathLst>
                <a:path w="21338" h="21513" extrusionOk="0">
                  <a:moveTo>
                    <a:pt x="9849" y="1"/>
                  </a:moveTo>
                  <a:cubicBezTo>
                    <a:pt x="8741" y="1"/>
                    <a:pt x="7646" y="220"/>
                    <a:pt x="6626" y="751"/>
                  </a:cubicBezTo>
                  <a:cubicBezTo>
                    <a:pt x="4529" y="1845"/>
                    <a:pt x="3192" y="3943"/>
                    <a:pt x="2189" y="5979"/>
                  </a:cubicBezTo>
                  <a:cubicBezTo>
                    <a:pt x="730" y="8928"/>
                    <a:pt x="0" y="11937"/>
                    <a:pt x="1155" y="15159"/>
                  </a:cubicBezTo>
                  <a:cubicBezTo>
                    <a:pt x="1581" y="16344"/>
                    <a:pt x="2280" y="17499"/>
                    <a:pt x="3009" y="18563"/>
                  </a:cubicBezTo>
                  <a:cubicBezTo>
                    <a:pt x="3617" y="19414"/>
                    <a:pt x="4103" y="19961"/>
                    <a:pt x="5076" y="20448"/>
                  </a:cubicBezTo>
                  <a:cubicBezTo>
                    <a:pt x="5927" y="20843"/>
                    <a:pt x="6839" y="21147"/>
                    <a:pt x="7781" y="21329"/>
                  </a:cubicBezTo>
                  <a:cubicBezTo>
                    <a:pt x="8399" y="21449"/>
                    <a:pt x="9033" y="21513"/>
                    <a:pt x="9666" y="21513"/>
                  </a:cubicBezTo>
                  <a:cubicBezTo>
                    <a:pt x="10965" y="21513"/>
                    <a:pt x="12260" y="21243"/>
                    <a:pt x="13405" y="20630"/>
                  </a:cubicBezTo>
                  <a:cubicBezTo>
                    <a:pt x="15745" y="19414"/>
                    <a:pt x="17082" y="17013"/>
                    <a:pt x="17842" y="14581"/>
                  </a:cubicBezTo>
                  <a:cubicBezTo>
                    <a:pt x="21338" y="3548"/>
                    <a:pt x="13526" y="690"/>
                    <a:pt x="13526" y="690"/>
                  </a:cubicBezTo>
                  <a:cubicBezTo>
                    <a:pt x="12340" y="274"/>
                    <a:pt x="11086" y="1"/>
                    <a:pt x="9849" y="1"/>
                  </a:cubicBezTo>
                  <a:close/>
                </a:path>
              </a:pathLst>
            </a:custGeom>
            <a:solidFill>
              <a:srgbClr val="FFCD8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2377;p69"/>
            <p:cNvSpPr/>
            <p:nvPr/>
          </p:nvSpPr>
          <p:spPr>
            <a:xfrm>
              <a:off x="2935788" y="1874525"/>
              <a:ext cx="395175" cy="760675"/>
            </a:xfrm>
            <a:custGeom>
              <a:avLst/>
              <a:gdLst/>
              <a:ahLst/>
              <a:cxnLst/>
              <a:rect l="l" t="t" r="r" b="b"/>
              <a:pathLst>
                <a:path w="15807" h="30427" extrusionOk="0">
                  <a:moveTo>
                    <a:pt x="7113" y="1"/>
                  </a:moveTo>
                  <a:lnTo>
                    <a:pt x="1" y="23071"/>
                  </a:lnTo>
                  <a:lnTo>
                    <a:pt x="5837" y="27387"/>
                  </a:lnTo>
                  <a:cubicBezTo>
                    <a:pt x="5837" y="27387"/>
                    <a:pt x="5685" y="24803"/>
                    <a:pt x="9150" y="23527"/>
                  </a:cubicBezTo>
                  <a:lnTo>
                    <a:pt x="9150" y="23527"/>
                  </a:lnTo>
                  <a:cubicBezTo>
                    <a:pt x="7022" y="26627"/>
                    <a:pt x="7934" y="28147"/>
                    <a:pt x="7934" y="28147"/>
                  </a:cubicBezTo>
                  <a:lnTo>
                    <a:pt x="15320" y="30427"/>
                  </a:lnTo>
                  <a:cubicBezTo>
                    <a:pt x="15259" y="30396"/>
                    <a:pt x="15259" y="27600"/>
                    <a:pt x="15229" y="27387"/>
                  </a:cubicBezTo>
                  <a:cubicBezTo>
                    <a:pt x="15077" y="25928"/>
                    <a:pt x="14864" y="24317"/>
                    <a:pt x="13831" y="23162"/>
                  </a:cubicBezTo>
                  <a:cubicBezTo>
                    <a:pt x="13010" y="22250"/>
                    <a:pt x="13436" y="21369"/>
                    <a:pt x="14074" y="20426"/>
                  </a:cubicBezTo>
                  <a:cubicBezTo>
                    <a:pt x="14651" y="19545"/>
                    <a:pt x="15533" y="18755"/>
                    <a:pt x="15685" y="17691"/>
                  </a:cubicBezTo>
                  <a:cubicBezTo>
                    <a:pt x="15807" y="16931"/>
                    <a:pt x="15503" y="16171"/>
                    <a:pt x="15047" y="15502"/>
                  </a:cubicBezTo>
                  <a:cubicBezTo>
                    <a:pt x="14439" y="14591"/>
                    <a:pt x="13648" y="13831"/>
                    <a:pt x="13071" y="12888"/>
                  </a:cubicBezTo>
                  <a:cubicBezTo>
                    <a:pt x="12129" y="11338"/>
                    <a:pt x="11308" y="9545"/>
                    <a:pt x="11612" y="7660"/>
                  </a:cubicBezTo>
                  <a:cubicBezTo>
                    <a:pt x="12220" y="4165"/>
                    <a:pt x="9302" y="365"/>
                    <a:pt x="7113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2378;p69"/>
            <p:cNvSpPr/>
            <p:nvPr/>
          </p:nvSpPr>
          <p:spPr>
            <a:xfrm>
              <a:off x="2659963" y="1962675"/>
              <a:ext cx="509150" cy="550175"/>
            </a:xfrm>
            <a:custGeom>
              <a:avLst/>
              <a:gdLst/>
              <a:ahLst/>
              <a:cxnLst/>
              <a:rect l="l" t="t" r="r" b="b"/>
              <a:pathLst>
                <a:path w="20366" h="22007" extrusionOk="0">
                  <a:moveTo>
                    <a:pt x="20335" y="1"/>
                  </a:moveTo>
                  <a:cubicBezTo>
                    <a:pt x="17350" y="4589"/>
                    <a:pt x="10857" y="5537"/>
                    <a:pt x="6057" y="5537"/>
                  </a:cubicBezTo>
                  <a:cubicBezTo>
                    <a:pt x="4306" y="5537"/>
                    <a:pt x="2781" y="5411"/>
                    <a:pt x="1733" y="5289"/>
                  </a:cubicBezTo>
                  <a:lnTo>
                    <a:pt x="669" y="9697"/>
                  </a:lnTo>
                  <a:cubicBezTo>
                    <a:pt x="0" y="12402"/>
                    <a:pt x="882" y="15138"/>
                    <a:pt x="2705" y="16961"/>
                  </a:cubicBezTo>
                  <a:lnTo>
                    <a:pt x="2249" y="20730"/>
                  </a:lnTo>
                  <a:cubicBezTo>
                    <a:pt x="2249" y="20730"/>
                    <a:pt x="1581" y="21125"/>
                    <a:pt x="2462" y="22007"/>
                  </a:cubicBezTo>
                  <a:cubicBezTo>
                    <a:pt x="3496" y="21673"/>
                    <a:pt x="5015" y="20791"/>
                    <a:pt x="6353" y="18511"/>
                  </a:cubicBezTo>
                  <a:cubicBezTo>
                    <a:pt x="2675" y="16718"/>
                    <a:pt x="5350" y="8846"/>
                    <a:pt x="5350" y="8846"/>
                  </a:cubicBezTo>
                  <a:cubicBezTo>
                    <a:pt x="14438" y="8633"/>
                    <a:pt x="18754" y="2949"/>
                    <a:pt x="20365" y="31"/>
                  </a:cubicBezTo>
                  <a:lnTo>
                    <a:pt x="20335" y="1"/>
                  </a:lnTo>
                  <a:close/>
                </a:path>
              </a:pathLst>
            </a:custGeom>
            <a:solidFill>
              <a:srgbClr val="FB89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2379;p69"/>
            <p:cNvSpPr/>
            <p:nvPr/>
          </p:nvSpPr>
          <p:spPr>
            <a:xfrm>
              <a:off x="2717105" y="1963425"/>
              <a:ext cx="498500" cy="604075"/>
            </a:xfrm>
            <a:custGeom>
              <a:avLst/>
              <a:gdLst/>
              <a:ahLst/>
              <a:cxnLst/>
              <a:rect l="l" t="t" r="r" b="b"/>
              <a:pathLst>
                <a:path w="19940" h="24163" extrusionOk="0">
                  <a:moveTo>
                    <a:pt x="17903" y="1"/>
                  </a:moveTo>
                  <a:cubicBezTo>
                    <a:pt x="16292" y="2919"/>
                    <a:pt x="11976" y="8603"/>
                    <a:pt x="2888" y="8816"/>
                  </a:cubicBezTo>
                  <a:cubicBezTo>
                    <a:pt x="2888" y="8816"/>
                    <a:pt x="213" y="16688"/>
                    <a:pt x="3891" y="18481"/>
                  </a:cubicBezTo>
                  <a:cubicBezTo>
                    <a:pt x="2553" y="20761"/>
                    <a:pt x="1034" y="21643"/>
                    <a:pt x="0" y="22007"/>
                  </a:cubicBezTo>
                  <a:cubicBezTo>
                    <a:pt x="851" y="22858"/>
                    <a:pt x="1976" y="23770"/>
                    <a:pt x="2979" y="24044"/>
                  </a:cubicBezTo>
                  <a:cubicBezTo>
                    <a:pt x="3299" y="24127"/>
                    <a:pt x="3600" y="24163"/>
                    <a:pt x="3882" y="24163"/>
                  </a:cubicBezTo>
                  <a:cubicBezTo>
                    <a:pt x="5445" y="24163"/>
                    <a:pt x="6383" y="23071"/>
                    <a:pt x="6383" y="23071"/>
                  </a:cubicBezTo>
                  <a:lnTo>
                    <a:pt x="5532" y="21551"/>
                  </a:lnTo>
                  <a:lnTo>
                    <a:pt x="6140" y="19576"/>
                  </a:lnTo>
                  <a:lnTo>
                    <a:pt x="8116" y="20062"/>
                  </a:lnTo>
                  <a:cubicBezTo>
                    <a:pt x="8720" y="20210"/>
                    <a:pt x="9326" y="20280"/>
                    <a:pt x="9924" y="20280"/>
                  </a:cubicBezTo>
                  <a:cubicBezTo>
                    <a:pt x="13393" y="20280"/>
                    <a:pt x="16592" y="17908"/>
                    <a:pt x="17447" y="14408"/>
                  </a:cubicBezTo>
                  <a:lnTo>
                    <a:pt x="19332" y="6627"/>
                  </a:lnTo>
                  <a:cubicBezTo>
                    <a:pt x="19940" y="4226"/>
                    <a:pt x="19332" y="1825"/>
                    <a:pt x="17903" y="1"/>
                  </a:cubicBezTo>
                  <a:close/>
                </a:path>
              </a:pathLst>
            </a:custGeom>
            <a:solidFill>
              <a:srgbClr val="FFB8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2380;p69"/>
            <p:cNvSpPr/>
            <p:nvPr/>
          </p:nvSpPr>
          <p:spPr>
            <a:xfrm>
              <a:off x="2878813" y="2186475"/>
              <a:ext cx="27375" cy="40850"/>
            </a:xfrm>
            <a:custGeom>
              <a:avLst/>
              <a:gdLst/>
              <a:ahLst/>
              <a:cxnLst/>
              <a:rect l="l" t="t" r="r" b="b"/>
              <a:pathLst>
                <a:path w="1095" h="1634" extrusionOk="0">
                  <a:moveTo>
                    <a:pt x="677" y="0"/>
                  </a:moveTo>
                  <a:cubicBezTo>
                    <a:pt x="457" y="0"/>
                    <a:pt x="230" y="306"/>
                    <a:pt x="122" y="684"/>
                  </a:cubicBezTo>
                  <a:cubicBezTo>
                    <a:pt x="0" y="1140"/>
                    <a:pt x="122" y="1565"/>
                    <a:pt x="365" y="1626"/>
                  </a:cubicBezTo>
                  <a:cubicBezTo>
                    <a:pt x="382" y="1631"/>
                    <a:pt x="399" y="1633"/>
                    <a:pt x="417" y="1633"/>
                  </a:cubicBezTo>
                  <a:cubicBezTo>
                    <a:pt x="625" y="1633"/>
                    <a:pt x="889" y="1319"/>
                    <a:pt x="973" y="927"/>
                  </a:cubicBezTo>
                  <a:cubicBezTo>
                    <a:pt x="1094" y="471"/>
                    <a:pt x="1003" y="76"/>
                    <a:pt x="760" y="15"/>
                  </a:cubicBezTo>
                  <a:cubicBezTo>
                    <a:pt x="733" y="5"/>
                    <a:pt x="705" y="0"/>
                    <a:pt x="67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2381;p69"/>
            <p:cNvSpPr/>
            <p:nvPr/>
          </p:nvSpPr>
          <p:spPr>
            <a:xfrm>
              <a:off x="3109813" y="2234525"/>
              <a:ext cx="26625" cy="40675"/>
            </a:xfrm>
            <a:custGeom>
              <a:avLst/>
              <a:gdLst/>
              <a:ahLst/>
              <a:cxnLst/>
              <a:rect l="l" t="t" r="r" b="b"/>
              <a:pathLst>
                <a:path w="1065" h="1627" extrusionOk="0">
                  <a:moveTo>
                    <a:pt x="674" y="0"/>
                  </a:moveTo>
                  <a:cubicBezTo>
                    <a:pt x="467" y="0"/>
                    <a:pt x="205" y="290"/>
                    <a:pt x="122" y="707"/>
                  </a:cubicBezTo>
                  <a:cubicBezTo>
                    <a:pt x="0" y="1163"/>
                    <a:pt x="92" y="1558"/>
                    <a:pt x="335" y="1619"/>
                  </a:cubicBezTo>
                  <a:cubicBezTo>
                    <a:pt x="356" y="1624"/>
                    <a:pt x="377" y="1627"/>
                    <a:pt x="398" y="1627"/>
                  </a:cubicBezTo>
                  <a:cubicBezTo>
                    <a:pt x="624" y="1627"/>
                    <a:pt x="862" y="1337"/>
                    <a:pt x="973" y="920"/>
                  </a:cubicBezTo>
                  <a:cubicBezTo>
                    <a:pt x="1064" y="464"/>
                    <a:pt x="973" y="69"/>
                    <a:pt x="730" y="8"/>
                  </a:cubicBezTo>
                  <a:cubicBezTo>
                    <a:pt x="712" y="3"/>
                    <a:pt x="693" y="0"/>
                    <a:pt x="674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2382;p69"/>
            <p:cNvSpPr/>
            <p:nvPr/>
          </p:nvSpPr>
          <p:spPr>
            <a:xfrm>
              <a:off x="2859813" y="2111625"/>
              <a:ext cx="76000" cy="22800"/>
            </a:xfrm>
            <a:custGeom>
              <a:avLst/>
              <a:gdLst/>
              <a:ahLst/>
              <a:cxnLst/>
              <a:rect l="l" t="t" r="r" b="b"/>
              <a:pathLst>
                <a:path w="3040" h="912" extrusionOk="0">
                  <a:moveTo>
                    <a:pt x="1581" y="0"/>
                  </a:moveTo>
                  <a:cubicBezTo>
                    <a:pt x="1277" y="0"/>
                    <a:pt x="973" y="30"/>
                    <a:pt x="699" y="182"/>
                  </a:cubicBezTo>
                  <a:cubicBezTo>
                    <a:pt x="426" y="274"/>
                    <a:pt x="183" y="486"/>
                    <a:pt x="0" y="730"/>
                  </a:cubicBezTo>
                  <a:cubicBezTo>
                    <a:pt x="304" y="699"/>
                    <a:pt x="547" y="638"/>
                    <a:pt x="821" y="608"/>
                  </a:cubicBezTo>
                  <a:cubicBezTo>
                    <a:pt x="942" y="593"/>
                    <a:pt x="1064" y="585"/>
                    <a:pt x="1186" y="585"/>
                  </a:cubicBezTo>
                  <a:cubicBezTo>
                    <a:pt x="1307" y="585"/>
                    <a:pt x="1429" y="593"/>
                    <a:pt x="1550" y="608"/>
                  </a:cubicBezTo>
                  <a:cubicBezTo>
                    <a:pt x="2006" y="638"/>
                    <a:pt x="2493" y="760"/>
                    <a:pt x="3040" y="912"/>
                  </a:cubicBezTo>
                  <a:cubicBezTo>
                    <a:pt x="2918" y="638"/>
                    <a:pt x="2705" y="426"/>
                    <a:pt x="2432" y="274"/>
                  </a:cubicBezTo>
                  <a:cubicBezTo>
                    <a:pt x="2189" y="122"/>
                    <a:pt x="1885" y="30"/>
                    <a:pt x="158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2383;p69"/>
            <p:cNvSpPr/>
            <p:nvPr/>
          </p:nvSpPr>
          <p:spPr>
            <a:xfrm>
              <a:off x="3104488" y="2169925"/>
              <a:ext cx="60050" cy="27575"/>
            </a:xfrm>
            <a:custGeom>
              <a:avLst/>
              <a:gdLst/>
              <a:ahLst/>
              <a:cxnLst/>
              <a:rect l="l" t="t" r="r" b="b"/>
              <a:pathLst>
                <a:path w="2402" h="1103" extrusionOk="0">
                  <a:moveTo>
                    <a:pt x="1169" y="1"/>
                  </a:moveTo>
                  <a:cubicBezTo>
                    <a:pt x="934" y="1"/>
                    <a:pt x="690" y="64"/>
                    <a:pt x="487" y="191"/>
                  </a:cubicBezTo>
                  <a:cubicBezTo>
                    <a:pt x="274" y="343"/>
                    <a:pt x="92" y="556"/>
                    <a:pt x="1" y="799"/>
                  </a:cubicBezTo>
                  <a:cubicBezTo>
                    <a:pt x="383" y="679"/>
                    <a:pt x="709" y="597"/>
                    <a:pt x="1008" y="597"/>
                  </a:cubicBezTo>
                  <a:cubicBezTo>
                    <a:pt x="1090" y="597"/>
                    <a:pt x="1169" y="603"/>
                    <a:pt x="1247" y="616"/>
                  </a:cubicBezTo>
                  <a:cubicBezTo>
                    <a:pt x="1399" y="647"/>
                    <a:pt x="1581" y="708"/>
                    <a:pt x="1764" y="768"/>
                  </a:cubicBezTo>
                  <a:cubicBezTo>
                    <a:pt x="1855" y="829"/>
                    <a:pt x="1976" y="890"/>
                    <a:pt x="2068" y="920"/>
                  </a:cubicBezTo>
                  <a:cubicBezTo>
                    <a:pt x="2159" y="981"/>
                    <a:pt x="2280" y="1042"/>
                    <a:pt x="2402" y="1103"/>
                  </a:cubicBezTo>
                  <a:cubicBezTo>
                    <a:pt x="2341" y="829"/>
                    <a:pt x="2250" y="586"/>
                    <a:pt x="2037" y="404"/>
                  </a:cubicBezTo>
                  <a:cubicBezTo>
                    <a:pt x="1855" y="221"/>
                    <a:pt x="1612" y="69"/>
                    <a:pt x="1308" y="9"/>
                  </a:cubicBezTo>
                  <a:cubicBezTo>
                    <a:pt x="1262" y="3"/>
                    <a:pt x="1216" y="1"/>
                    <a:pt x="116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2384;p69"/>
            <p:cNvSpPr/>
            <p:nvPr/>
          </p:nvSpPr>
          <p:spPr>
            <a:xfrm>
              <a:off x="2995313" y="2227400"/>
              <a:ext cx="76900" cy="95625"/>
            </a:xfrm>
            <a:custGeom>
              <a:avLst/>
              <a:gdLst/>
              <a:ahLst/>
              <a:cxnLst/>
              <a:rect l="l" t="t" r="r" b="b"/>
              <a:pathLst>
                <a:path w="3076" h="3825" extrusionOk="0">
                  <a:moveTo>
                    <a:pt x="2868" y="0"/>
                  </a:moveTo>
                  <a:cubicBezTo>
                    <a:pt x="2755" y="0"/>
                    <a:pt x="2635" y="76"/>
                    <a:pt x="2635" y="232"/>
                  </a:cubicBezTo>
                  <a:cubicBezTo>
                    <a:pt x="2579" y="1271"/>
                    <a:pt x="2523" y="2310"/>
                    <a:pt x="2443" y="3349"/>
                  </a:cubicBezTo>
                  <a:lnTo>
                    <a:pt x="2443" y="3349"/>
                  </a:lnTo>
                  <a:lnTo>
                    <a:pt x="386" y="3029"/>
                  </a:lnTo>
                  <a:cubicBezTo>
                    <a:pt x="376" y="3028"/>
                    <a:pt x="367" y="3027"/>
                    <a:pt x="358" y="3027"/>
                  </a:cubicBezTo>
                  <a:cubicBezTo>
                    <a:pt x="104" y="3027"/>
                    <a:pt x="0" y="3425"/>
                    <a:pt x="264" y="3454"/>
                  </a:cubicBezTo>
                  <a:lnTo>
                    <a:pt x="2605" y="3819"/>
                  </a:lnTo>
                  <a:cubicBezTo>
                    <a:pt x="2624" y="3823"/>
                    <a:pt x="2643" y="3825"/>
                    <a:pt x="2662" y="3825"/>
                  </a:cubicBezTo>
                  <a:cubicBezTo>
                    <a:pt x="2786" y="3825"/>
                    <a:pt x="2878" y="3739"/>
                    <a:pt x="2878" y="3606"/>
                  </a:cubicBezTo>
                  <a:cubicBezTo>
                    <a:pt x="2939" y="2482"/>
                    <a:pt x="3000" y="1357"/>
                    <a:pt x="3061" y="202"/>
                  </a:cubicBezTo>
                  <a:cubicBezTo>
                    <a:pt x="3075" y="69"/>
                    <a:pt x="2975" y="0"/>
                    <a:pt x="286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2385;p69"/>
            <p:cNvSpPr/>
            <p:nvPr/>
          </p:nvSpPr>
          <p:spPr>
            <a:xfrm>
              <a:off x="2708588" y="2199850"/>
              <a:ext cx="166450" cy="150575"/>
            </a:xfrm>
            <a:custGeom>
              <a:avLst/>
              <a:gdLst/>
              <a:ahLst/>
              <a:cxnLst/>
              <a:rect l="l" t="t" r="r" b="b"/>
              <a:pathLst>
                <a:path w="6658" h="6023" extrusionOk="0">
                  <a:moveTo>
                    <a:pt x="3348" y="0"/>
                  </a:moveTo>
                  <a:cubicBezTo>
                    <a:pt x="1997" y="0"/>
                    <a:pt x="762" y="908"/>
                    <a:pt x="426" y="2277"/>
                  </a:cubicBezTo>
                  <a:cubicBezTo>
                    <a:pt x="0" y="3888"/>
                    <a:pt x="973" y="5529"/>
                    <a:pt x="2584" y="5924"/>
                  </a:cubicBezTo>
                  <a:cubicBezTo>
                    <a:pt x="2835" y="5990"/>
                    <a:pt x="3087" y="6022"/>
                    <a:pt x="3335" y="6022"/>
                  </a:cubicBezTo>
                  <a:cubicBezTo>
                    <a:pt x="4677" y="6022"/>
                    <a:pt x="5898" y="5095"/>
                    <a:pt x="6232" y="3736"/>
                  </a:cubicBezTo>
                  <a:cubicBezTo>
                    <a:pt x="6657" y="2125"/>
                    <a:pt x="5684" y="514"/>
                    <a:pt x="4073" y="88"/>
                  </a:cubicBezTo>
                  <a:cubicBezTo>
                    <a:pt x="3831" y="29"/>
                    <a:pt x="3588" y="0"/>
                    <a:pt x="3348" y="0"/>
                  </a:cubicBezTo>
                  <a:close/>
                </a:path>
              </a:pathLst>
            </a:custGeom>
            <a:solidFill>
              <a:srgbClr val="FB89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2386;p69"/>
            <p:cNvSpPr/>
            <p:nvPr/>
          </p:nvSpPr>
          <p:spPr>
            <a:xfrm>
              <a:off x="3072563" y="2285000"/>
              <a:ext cx="94250" cy="132125"/>
            </a:xfrm>
            <a:custGeom>
              <a:avLst/>
              <a:gdLst/>
              <a:ahLst/>
              <a:cxnLst/>
              <a:rect l="l" t="t" r="r" b="b"/>
              <a:pathLst>
                <a:path w="3770" h="5285" extrusionOk="0">
                  <a:moveTo>
                    <a:pt x="3199" y="1"/>
                  </a:moveTo>
                  <a:cubicBezTo>
                    <a:pt x="1855" y="1"/>
                    <a:pt x="621" y="916"/>
                    <a:pt x="275" y="2275"/>
                  </a:cubicBezTo>
                  <a:cubicBezTo>
                    <a:pt x="1" y="3400"/>
                    <a:pt x="396" y="4555"/>
                    <a:pt x="1217" y="5284"/>
                  </a:cubicBezTo>
                  <a:cubicBezTo>
                    <a:pt x="2250" y="4281"/>
                    <a:pt x="3041" y="3035"/>
                    <a:pt x="3405" y="1545"/>
                  </a:cubicBezTo>
                  <a:lnTo>
                    <a:pt x="3770" y="56"/>
                  </a:lnTo>
                  <a:cubicBezTo>
                    <a:pt x="3579" y="19"/>
                    <a:pt x="3388" y="1"/>
                    <a:pt x="3199" y="1"/>
                  </a:cubicBezTo>
                  <a:close/>
                </a:path>
              </a:pathLst>
            </a:custGeom>
            <a:solidFill>
              <a:srgbClr val="FB89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2387;p69"/>
            <p:cNvSpPr/>
            <p:nvPr/>
          </p:nvSpPr>
          <p:spPr>
            <a:xfrm>
              <a:off x="2897788" y="2297225"/>
              <a:ext cx="103150" cy="64450"/>
            </a:xfrm>
            <a:custGeom>
              <a:avLst/>
              <a:gdLst/>
              <a:ahLst/>
              <a:cxnLst/>
              <a:rect l="l" t="t" r="r" b="b"/>
              <a:pathLst>
                <a:path w="4126" h="2578" extrusionOk="0">
                  <a:moveTo>
                    <a:pt x="218" y="0"/>
                  </a:moveTo>
                  <a:cubicBezTo>
                    <a:pt x="107" y="0"/>
                    <a:pt x="1" y="69"/>
                    <a:pt x="1" y="205"/>
                  </a:cubicBezTo>
                  <a:cubicBezTo>
                    <a:pt x="123" y="1877"/>
                    <a:pt x="2463" y="2424"/>
                    <a:pt x="3740" y="2576"/>
                  </a:cubicBezTo>
                  <a:cubicBezTo>
                    <a:pt x="3749" y="2577"/>
                    <a:pt x="3758" y="2578"/>
                    <a:pt x="3767" y="2578"/>
                  </a:cubicBezTo>
                  <a:cubicBezTo>
                    <a:pt x="4021" y="2578"/>
                    <a:pt x="4125" y="2179"/>
                    <a:pt x="3861" y="2120"/>
                  </a:cubicBezTo>
                  <a:cubicBezTo>
                    <a:pt x="2828" y="2029"/>
                    <a:pt x="548" y="1634"/>
                    <a:pt x="457" y="205"/>
                  </a:cubicBezTo>
                  <a:cubicBezTo>
                    <a:pt x="442" y="69"/>
                    <a:pt x="328" y="0"/>
                    <a:pt x="218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2388;p69"/>
            <p:cNvSpPr/>
            <p:nvPr/>
          </p:nvSpPr>
          <p:spPr>
            <a:xfrm>
              <a:off x="2703263" y="1863750"/>
              <a:ext cx="465075" cy="237500"/>
            </a:xfrm>
            <a:custGeom>
              <a:avLst/>
              <a:gdLst/>
              <a:ahLst/>
              <a:cxnLst/>
              <a:rect l="l" t="t" r="r" b="b"/>
              <a:pathLst>
                <a:path w="18603" h="9500" extrusionOk="0">
                  <a:moveTo>
                    <a:pt x="8365" y="1"/>
                  </a:moveTo>
                  <a:cubicBezTo>
                    <a:pt x="4884" y="1"/>
                    <a:pt x="1707" y="2373"/>
                    <a:pt x="852" y="5872"/>
                  </a:cubicBezTo>
                  <a:lnTo>
                    <a:pt x="1" y="9246"/>
                  </a:lnTo>
                  <a:cubicBezTo>
                    <a:pt x="1059" y="9369"/>
                    <a:pt x="2605" y="9499"/>
                    <a:pt x="4379" y="9499"/>
                  </a:cubicBezTo>
                  <a:cubicBezTo>
                    <a:pt x="9174" y="9499"/>
                    <a:pt x="15630" y="8551"/>
                    <a:pt x="18603" y="3958"/>
                  </a:cubicBezTo>
                  <a:cubicBezTo>
                    <a:pt x="17569" y="2681"/>
                    <a:pt x="16141" y="1708"/>
                    <a:pt x="14439" y="1283"/>
                  </a:cubicBezTo>
                  <a:lnTo>
                    <a:pt x="10183" y="219"/>
                  </a:lnTo>
                  <a:cubicBezTo>
                    <a:pt x="9575" y="71"/>
                    <a:pt x="8965" y="1"/>
                    <a:pt x="836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2389;p69"/>
            <p:cNvSpPr/>
            <p:nvPr/>
          </p:nvSpPr>
          <p:spPr>
            <a:xfrm>
              <a:off x="2270138" y="1801825"/>
              <a:ext cx="898975" cy="692550"/>
            </a:xfrm>
            <a:custGeom>
              <a:avLst/>
              <a:gdLst/>
              <a:ahLst/>
              <a:cxnLst/>
              <a:rect l="l" t="t" r="r" b="b"/>
              <a:pathLst>
                <a:path w="35959" h="27702" extrusionOk="0">
                  <a:moveTo>
                    <a:pt x="22837" y="1"/>
                  </a:moveTo>
                  <a:cubicBezTo>
                    <a:pt x="22112" y="1"/>
                    <a:pt x="21400" y="102"/>
                    <a:pt x="20730" y="386"/>
                  </a:cubicBezTo>
                  <a:cubicBezTo>
                    <a:pt x="19180" y="1024"/>
                    <a:pt x="17842" y="2210"/>
                    <a:pt x="16535" y="3213"/>
                  </a:cubicBezTo>
                  <a:cubicBezTo>
                    <a:pt x="15502" y="4033"/>
                    <a:pt x="14468" y="4884"/>
                    <a:pt x="13253" y="5401"/>
                  </a:cubicBezTo>
                  <a:cubicBezTo>
                    <a:pt x="11247" y="6283"/>
                    <a:pt x="8906" y="5918"/>
                    <a:pt x="6870" y="6617"/>
                  </a:cubicBezTo>
                  <a:cubicBezTo>
                    <a:pt x="5775" y="6982"/>
                    <a:pt x="4711" y="7620"/>
                    <a:pt x="4073" y="8562"/>
                  </a:cubicBezTo>
                  <a:cubicBezTo>
                    <a:pt x="3435" y="9504"/>
                    <a:pt x="3222" y="10659"/>
                    <a:pt x="3192" y="11815"/>
                  </a:cubicBezTo>
                  <a:cubicBezTo>
                    <a:pt x="3131" y="14185"/>
                    <a:pt x="3830" y="17590"/>
                    <a:pt x="1672" y="19353"/>
                  </a:cubicBezTo>
                  <a:cubicBezTo>
                    <a:pt x="0" y="20690"/>
                    <a:pt x="395" y="24885"/>
                    <a:pt x="699" y="25948"/>
                  </a:cubicBezTo>
                  <a:cubicBezTo>
                    <a:pt x="1065" y="25855"/>
                    <a:pt x="1506" y="25819"/>
                    <a:pt x="1973" y="25819"/>
                  </a:cubicBezTo>
                  <a:cubicBezTo>
                    <a:pt x="3638" y="25819"/>
                    <a:pt x="5623" y="26283"/>
                    <a:pt x="5623" y="26283"/>
                  </a:cubicBezTo>
                  <a:cubicBezTo>
                    <a:pt x="5623" y="26283"/>
                    <a:pt x="4620" y="23000"/>
                    <a:pt x="7356" y="20872"/>
                  </a:cubicBezTo>
                  <a:lnTo>
                    <a:pt x="7356" y="20872"/>
                  </a:lnTo>
                  <a:cubicBezTo>
                    <a:pt x="5167" y="23760"/>
                    <a:pt x="7356" y="26739"/>
                    <a:pt x="7356" y="26739"/>
                  </a:cubicBezTo>
                  <a:cubicBezTo>
                    <a:pt x="7356" y="26739"/>
                    <a:pt x="7605" y="26632"/>
                    <a:pt x="8182" y="26632"/>
                  </a:cubicBezTo>
                  <a:cubicBezTo>
                    <a:pt x="8798" y="26632"/>
                    <a:pt x="9788" y="26753"/>
                    <a:pt x="11247" y="27255"/>
                  </a:cubicBezTo>
                  <a:cubicBezTo>
                    <a:pt x="12179" y="27590"/>
                    <a:pt x="13023" y="27701"/>
                    <a:pt x="13734" y="27701"/>
                  </a:cubicBezTo>
                  <a:cubicBezTo>
                    <a:pt x="15157" y="27701"/>
                    <a:pt x="16049" y="27255"/>
                    <a:pt x="16049" y="27255"/>
                  </a:cubicBezTo>
                  <a:cubicBezTo>
                    <a:pt x="16049" y="27255"/>
                    <a:pt x="14803" y="24763"/>
                    <a:pt x="16049" y="23243"/>
                  </a:cubicBezTo>
                  <a:cubicBezTo>
                    <a:pt x="16049" y="25736"/>
                    <a:pt x="16931" y="26739"/>
                    <a:pt x="16931" y="26739"/>
                  </a:cubicBezTo>
                  <a:cubicBezTo>
                    <a:pt x="16931" y="26739"/>
                    <a:pt x="17508" y="26739"/>
                    <a:pt x="19514" y="26283"/>
                  </a:cubicBezTo>
                  <a:cubicBezTo>
                    <a:pt x="16627" y="21176"/>
                    <a:pt x="17508" y="10994"/>
                    <a:pt x="17508" y="10994"/>
                  </a:cubicBezTo>
                  <a:lnTo>
                    <a:pt x="35867" y="6404"/>
                  </a:lnTo>
                  <a:cubicBezTo>
                    <a:pt x="35958" y="5462"/>
                    <a:pt x="35533" y="4550"/>
                    <a:pt x="34864" y="3820"/>
                  </a:cubicBezTo>
                  <a:cubicBezTo>
                    <a:pt x="34226" y="3121"/>
                    <a:pt x="33405" y="2635"/>
                    <a:pt x="32554" y="2240"/>
                  </a:cubicBezTo>
                  <a:cubicBezTo>
                    <a:pt x="30609" y="1328"/>
                    <a:pt x="28542" y="842"/>
                    <a:pt x="26475" y="477"/>
                  </a:cubicBezTo>
                  <a:cubicBezTo>
                    <a:pt x="25313" y="287"/>
                    <a:pt x="24056" y="1"/>
                    <a:pt x="22837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2390;p69"/>
            <p:cNvSpPr/>
            <p:nvPr/>
          </p:nvSpPr>
          <p:spPr>
            <a:xfrm>
              <a:off x="3090813" y="1811550"/>
              <a:ext cx="107175" cy="78200"/>
            </a:xfrm>
            <a:custGeom>
              <a:avLst/>
              <a:gdLst/>
              <a:ahLst/>
              <a:cxnLst/>
              <a:rect l="l" t="t" r="r" b="b"/>
              <a:pathLst>
                <a:path w="4287" h="3128" extrusionOk="0">
                  <a:moveTo>
                    <a:pt x="2601" y="1"/>
                  </a:moveTo>
                  <a:cubicBezTo>
                    <a:pt x="1348" y="1"/>
                    <a:pt x="0" y="3128"/>
                    <a:pt x="0" y="3128"/>
                  </a:cubicBezTo>
                  <a:cubicBezTo>
                    <a:pt x="0" y="3128"/>
                    <a:pt x="4286" y="757"/>
                    <a:pt x="2949" y="88"/>
                  </a:cubicBezTo>
                  <a:cubicBezTo>
                    <a:pt x="2835" y="28"/>
                    <a:pt x="2718" y="1"/>
                    <a:pt x="260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2391;p69"/>
            <p:cNvSpPr/>
            <p:nvPr/>
          </p:nvSpPr>
          <p:spPr>
            <a:xfrm>
              <a:off x="3094613" y="1848500"/>
              <a:ext cx="137575" cy="31375"/>
            </a:xfrm>
            <a:custGeom>
              <a:avLst/>
              <a:gdLst/>
              <a:ahLst/>
              <a:cxnLst/>
              <a:rect l="l" t="t" r="r" b="b"/>
              <a:pathLst>
                <a:path w="5503" h="1255" extrusionOk="0">
                  <a:moveTo>
                    <a:pt x="3767" y="0"/>
                  </a:moveTo>
                  <a:cubicBezTo>
                    <a:pt x="2367" y="0"/>
                    <a:pt x="0" y="1254"/>
                    <a:pt x="0" y="1254"/>
                  </a:cubicBezTo>
                  <a:cubicBezTo>
                    <a:pt x="0" y="1254"/>
                    <a:pt x="5502" y="1102"/>
                    <a:pt x="4529" y="221"/>
                  </a:cubicBezTo>
                  <a:cubicBezTo>
                    <a:pt x="4350" y="64"/>
                    <a:pt x="4083" y="0"/>
                    <a:pt x="376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2392;p69"/>
            <p:cNvSpPr/>
            <p:nvPr/>
          </p:nvSpPr>
          <p:spPr>
            <a:xfrm>
              <a:off x="3173638" y="2545275"/>
              <a:ext cx="56625" cy="288250"/>
            </a:xfrm>
            <a:custGeom>
              <a:avLst/>
              <a:gdLst/>
              <a:ahLst/>
              <a:cxnLst/>
              <a:rect l="l" t="t" r="r" b="b"/>
              <a:pathLst>
                <a:path w="2265" h="11530" extrusionOk="0">
                  <a:moveTo>
                    <a:pt x="1180" y="0"/>
                  </a:moveTo>
                  <a:cubicBezTo>
                    <a:pt x="1163" y="0"/>
                    <a:pt x="1144" y="3"/>
                    <a:pt x="1125" y="10"/>
                  </a:cubicBezTo>
                  <a:cubicBezTo>
                    <a:pt x="1" y="405"/>
                    <a:pt x="1125" y="11530"/>
                    <a:pt x="1125" y="11530"/>
                  </a:cubicBezTo>
                  <a:lnTo>
                    <a:pt x="1794" y="11530"/>
                  </a:lnTo>
                  <a:cubicBezTo>
                    <a:pt x="1794" y="11530"/>
                    <a:pt x="2265" y="0"/>
                    <a:pt x="118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2393;p69"/>
            <p:cNvSpPr/>
            <p:nvPr/>
          </p:nvSpPr>
          <p:spPr>
            <a:xfrm>
              <a:off x="3211638" y="2670050"/>
              <a:ext cx="80075" cy="149800"/>
            </a:xfrm>
            <a:custGeom>
              <a:avLst/>
              <a:gdLst/>
              <a:ahLst/>
              <a:cxnLst/>
              <a:rect l="l" t="t" r="r" b="b"/>
              <a:pathLst>
                <a:path w="3203" h="5992" extrusionOk="0">
                  <a:moveTo>
                    <a:pt x="2346" y="1"/>
                  </a:moveTo>
                  <a:cubicBezTo>
                    <a:pt x="2334" y="1"/>
                    <a:pt x="2323" y="2"/>
                    <a:pt x="2310" y="4"/>
                  </a:cubicBezTo>
                  <a:cubicBezTo>
                    <a:pt x="1368" y="125"/>
                    <a:pt x="0" y="5992"/>
                    <a:pt x="0" y="5992"/>
                  </a:cubicBezTo>
                  <a:cubicBezTo>
                    <a:pt x="1290" y="5632"/>
                    <a:pt x="3202" y="1"/>
                    <a:pt x="234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2394;p69"/>
            <p:cNvSpPr/>
            <p:nvPr/>
          </p:nvSpPr>
          <p:spPr>
            <a:xfrm>
              <a:off x="3243563" y="2643875"/>
              <a:ext cx="150475" cy="166100"/>
            </a:xfrm>
            <a:custGeom>
              <a:avLst/>
              <a:gdLst/>
              <a:ahLst/>
              <a:cxnLst/>
              <a:rect l="l" t="t" r="r" b="b"/>
              <a:pathLst>
                <a:path w="6019" h="6644" extrusionOk="0">
                  <a:moveTo>
                    <a:pt x="3673" y="1"/>
                  </a:moveTo>
                  <a:cubicBezTo>
                    <a:pt x="1744" y="1"/>
                    <a:pt x="0" y="6644"/>
                    <a:pt x="0" y="6644"/>
                  </a:cubicBezTo>
                  <a:cubicBezTo>
                    <a:pt x="0" y="6644"/>
                    <a:pt x="6018" y="716"/>
                    <a:pt x="3951" y="48"/>
                  </a:cubicBezTo>
                  <a:cubicBezTo>
                    <a:pt x="3858" y="16"/>
                    <a:pt x="3765" y="1"/>
                    <a:pt x="3673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2395;p69"/>
            <p:cNvSpPr/>
            <p:nvPr/>
          </p:nvSpPr>
          <p:spPr>
            <a:xfrm>
              <a:off x="3052813" y="2650925"/>
              <a:ext cx="121575" cy="217175"/>
            </a:xfrm>
            <a:custGeom>
              <a:avLst/>
              <a:gdLst/>
              <a:ahLst/>
              <a:cxnLst/>
              <a:rect l="l" t="t" r="r" b="b"/>
              <a:pathLst>
                <a:path w="4863" h="8687" extrusionOk="0">
                  <a:moveTo>
                    <a:pt x="1030" y="1"/>
                  </a:moveTo>
                  <a:cubicBezTo>
                    <a:pt x="1010" y="1"/>
                    <a:pt x="992" y="3"/>
                    <a:pt x="973" y="9"/>
                  </a:cubicBezTo>
                  <a:cubicBezTo>
                    <a:pt x="1" y="313"/>
                    <a:pt x="3071" y="7790"/>
                    <a:pt x="4074" y="8489"/>
                  </a:cubicBezTo>
                  <a:cubicBezTo>
                    <a:pt x="4279" y="8631"/>
                    <a:pt x="4420" y="8686"/>
                    <a:pt x="4514" y="8686"/>
                  </a:cubicBezTo>
                  <a:cubicBezTo>
                    <a:pt x="4862" y="8686"/>
                    <a:pt x="4560" y="7912"/>
                    <a:pt x="4560" y="7912"/>
                  </a:cubicBezTo>
                  <a:cubicBezTo>
                    <a:pt x="4560" y="7912"/>
                    <a:pt x="2070" y="1"/>
                    <a:pt x="103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2396;p69"/>
            <p:cNvSpPr/>
            <p:nvPr/>
          </p:nvSpPr>
          <p:spPr>
            <a:xfrm>
              <a:off x="3030013" y="2785300"/>
              <a:ext cx="127700" cy="91550"/>
            </a:xfrm>
            <a:custGeom>
              <a:avLst/>
              <a:gdLst/>
              <a:ahLst/>
              <a:cxnLst/>
              <a:rect l="l" t="t" r="r" b="b"/>
              <a:pathLst>
                <a:path w="5108" h="3662" extrusionOk="0">
                  <a:moveTo>
                    <a:pt x="1016" y="0"/>
                  </a:moveTo>
                  <a:cubicBezTo>
                    <a:pt x="979" y="0"/>
                    <a:pt x="944" y="5"/>
                    <a:pt x="913" y="14"/>
                  </a:cubicBezTo>
                  <a:cubicBezTo>
                    <a:pt x="1" y="287"/>
                    <a:pt x="3527" y="3479"/>
                    <a:pt x="5107" y="3661"/>
                  </a:cubicBezTo>
                  <a:cubicBezTo>
                    <a:pt x="5107" y="3661"/>
                    <a:pt x="2071" y="0"/>
                    <a:pt x="101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2397;p69"/>
            <p:cNvSpPr/>
            <p:nvPr/>
          </p:nvSpPr>
          <p:spPr>
            <a:xfrm>
              <a:off x="3485188" y="3454325"/>
              <a:ext cx="100350" cy="40300"/>
            </a:xfrm>
            <a:custGeom>
              <a:avLst/>
              <a:gdLst/>
              <a:ahLst/>
              <a:cxnLst/>
              <a:rect l="l" t="t" r="r" b="b"/>
              <a:pathLst>
                <a:path w="4014" h="1612" extrusionOk="0">
                  <a:moveTo>
                    <a:pt x="2231" y="0"/>
                  </a:moveTo>
                  <a:cubicBezTo>
                    <a:pt x="1588" y="0"/>
                    <a:pt x="820" y="161"/>
                    <a:pt x="396" y="518"/>
                  </a:cubicBezTo>
                  <a:lnTo>
                    <a:pt x="366" y="518"/>
                  </a:lnTo>
                  <a:cubicBezTo>
                    <a:pt x="122" y="731"/>
                    <a:pt x="1" y="1126"/>
                    <a:pt x="214" y="1369"/>
                  </a:cubicBezTo>
                  <a:cubicBezTo>
                    <a:pt x="396" y="1612"/>
                    <a:pt x="730" y="1612"/>
                    <a:pt x="1034" y="1612"/>
                  </a:cubicBezTo>
                  <a:cubicBezTo>
                    <a:pt x="1916" y="1551"/>
                    <a:pt x="2828" y="1490"/>
                    <a:pt x="3709" y="1369"/>
                  </a:cubicBezTo>
                  <a:cubicBezTo>
                    <a:pt x="3770" y="1369"/>
                    <a:pt x="3861" y="1369"/>
                    <a:pt x="3922" y="1308"/>
                  </a:cubicBezTo>
                  <a:cubicBezTo>
                    <a:pt x="4013" y="1217"/>
                    <a:pt x="4013" y="1065"/>
                    <a:pt x="3952" y="943"/>
                  </a:cubicBezTo>
                  <a:cubicBezTo>
                    <a:pt x="3770" y="487"/>
                    <a:pt x="3314" y="183"/>
                    <a:pt x="2858" y="62"/>
                  </a:cubicBezTo>
                  <a:cubicBezTo>
                    <a:pt x="2680" y="21"/>
                    <a:pt x="2464" y="0"/>
                    <a:pt x="2231" y="0"/>
                  </a:cubicBezTo>
                  <a:close/>
                </a:path>
              </a:pathLst>
            </a:custGeom>
            <a:solidFill>
              <a:srgbClr val="A75B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" name="Google Shape;2398;p69"/>
            <p:cNvSpPr/>
            <p:nvPr/>
          </p:nvSpPr>
          <p:spPr>
            <a:xfrm>
              <a:off x="3321063" y="3060725"/>
              <a:ext cx="408075" cy="119325"/>
            </a:xfrm>
            <a:custGeom>
              <a:avLst/>
              <a:gdLst/>
              <a:ahLst/>
              <a:cxnLst/>
              <a:rect l="l" t="t" r="r" b="b"/>
              <a:pathLst>
                <a:path w="16323" h="4773" extrusionOk="0">
                  <a:moveTo>
                    <a:pt x="8177" y="0"/>
                  </a:moveTo>
                  <a:cubicBezTo>
                    <a:pt x="3648" y="0"/>
                    <a:pt x="0" y="1064"/>
                    <a:pt x="0" y="2371"/>
                  </a:cubicBezTo>
                  <a:cubicBezTo>
                    <a:pt x="0" y="3708"/>
                    <a:pt x="3648" y="4772"/>
                    <a:pt x="8177" y="4772"/>
                  </a:cubicBezTo>
                  <a:cubicBezTo>
                    <a:pt x="12675" y="4772"/>
                    <a:pt x="16323" y="3708"/>
                    <a:pt x="16323" y="2371"/>
                  </a:cubicBezTo>
                  <a:cubicBezTo>
                    <a:pt x="16323" y="1064"/>
                    <a:pt x="12675" y="0"/>
                    <a:pt x="817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2399;p69"/>
            <p:cNvSpPr/>
            <p:nvPr/>
          </p:nvSpPr>
          <p:spPr>
            <a:xfrm>
              <a:off x="2573438" y="2095825"/>
              <a:ext cx="154925" cy="153425"/>
            </a:xfrm>
            <a:custGeom>
              <a:avLst/>
              <a:gdLst/>
              <a:ahLst/>
              <a:cxnLst/>
              <a:rect l="l" t="t" r="r" b="b"/>
              <a:pathLst>
                <a:path w="6197" h="6137" extrusionOk="0">
                  <a:moveTo>
                    <a:pt x="3947" y="1"/>
                  </a:moveTo>
                  <a:cubicBezTo>
                    <a:pt x="3445" y="1"/>
                    <a:pt x="2831" y="218"/>
                    <a:pt x="2093" y="814"/>
                  </a:cubicBezTo>
                  <a:cubicBezTo>
                    <a:pt x="0" y="2549"/>
                    <a:pt x="1555" y="6137"/>
                    <a:pt x="5397" y="6137"/>
                  </a:cubicBezTo>
                  <a:cubicBezTo>
                    <a:pt x="5460" y="6137"/>
                    <a:pt x="5524" y="6136"/>
                    <a:pt x="5589" y="6134"/>
                  </a:cubicBezTo>
                  <a:cubicBezTo>
                    <a:pt x="6197" y="4097"/>
                    <a:pt x="5832" y="1544"/>
                    <a:pt x="5832" y="1544"/>
                  </a:cubicBezTo>
                  <a:cubicBezTo>
                    <a:pt x="5832" y="1544"/>
                    <a:pt x="5285" y="1"/>
                    <a:pt x="3947" y="1"/>
                  </a:cubicBezTo>
                  <a:close/>
                </a:path>
              </a:pathLst>
            </a:custGeom>
            <a:solidFill>
              <a:srgbClr val="FB89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2400;p69"/>
            <p:cNvSpPr/>
            <p:nvPr/>
          </p:nvSpPr>
          <p:spPr>
            <a:xfrm>
              <a:off x="2627288" y="2125250"/>
              <a:ext cx="80950" cy="102075"/>
            </a:xfrm>
            <a:custGeom>
              <a:avLst/>
              <a:gdLst/>
              <a:ahLst/>
              <a:cxnLst/>
              <a:rect l="l" t="t" r="r" b="b"/>
              <a:pathLst>
                <a:path w="3238" h="4083" extrusionOk="0">
                  <a:moveTo>
                    <a:pt x="705" y="0"/>
                  </a:moveTo>
                  <a:cubicBezTo>
                    <a:pt x="510" y="0"/>
                    <a:pt x="434" y="338"/>
                    <a:pt x="638" y="367"/>
                  </a:cubicBezTo>
                  <a:cubicBezTo>
                    <a:pt x="1550" y="488"/>
                    <a:pt x="2128" y="1248"/>
                    <a:pt x="2462" y="2160"/>
                  </a:cubicBezTo>
                  <a:cubicBezTo>
                    <a:pt x="1763" y="1856"/>
                    <a:pt x="973" y="1674"/>
                    <a:pt x="213" y="1674"/>
                  </a:cubicBezTo>
                  <a:cubicBezTo>
                    <a:pt x="0" y="1674"/>
                    <a:pt x="0" y="2039"/>
                    <a:pt x="213" y="2039"/>
                  </a:cubicBezTo>
                  <a:cubicBezTo>
                    <a:pt x="1034" y="2039"/>
                    <a:pt x="1885" y="2251"/>
                    <a:pt x="2614" y="2586"/>
                  </a:cubicBezTo>
                  <a:cubicBezTo>
                    <a:pt x="2736" y="3042"/>
                    <a:pt x="2827" y="3498"/>
                    <a:pt x="2888" y="3923"/>
                  </a:cubicBezTo>
                  <a:cubicBezTo>
                    <a:pt x="2888" y="4030"/>
                    <a:pt x="2979" y="4083"/>
                    <a:pt x="3066" y="4083"/>
                  </a:cubicBezTo>
                  <a:cubicBezTo>
                    <a:pt x="3154" y="4083"/>
                    <a:pt x="3237" y="4030"/>
                    <a:pt x="3222" y="3923"/>
                  </a:cubicBezTo>
                  <a:cubicBezTo>
                    <a:pt x="3070" y="2434"/>
                    <a:pt x="2462" y="276"/>
                    <a:pt x="730" y="2"/>
                  </a:cubicBezTo>
                  <a:cubicBezTo>
                    <a:pt x="721" y="1"/>
                    <a:pt x="713" y="0"/>
                    <a:pt x="70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2401;p69"/>
            <p:cNvSpPr/>
            <p:nvPr/>
          </p:nvSpPr>
          <p:spPr>
            <a:xfrm>
              <a:off x="3251138" y="2785575"/>
              <a:ext cx="228775" cy="230225"/>
            </a:xfrm>
            <a:custGeom>
              <a:avLst/>
              <a:gdLst/>
              <a:ahLst/>
              <a:cxnLst/>
              <a:rect l="l" t="t" r="r" b="b"/>
              <a:pathLst>
                <a:path w="9151" h="9209" extrusionOk="0">
                  <a:moveTo>
                    <a:pt x="4971" y="0"/>
                  </a:moveTo>
                  <a:cubicBezTo>
                    <a:pt x="4390" y="0"/>
                    <a:pt x="3814" y="107"/>
                    <a:pt x="3314" y="307"/>
                  </a:cubicBezTo>
                  <a:cubicBezTo>
                    <a:pt x="852" y="1280"/>
                    <a:pt x="1" y="3529"/>
                    <a:pt x="366" y="4106"/>
                  </a:cubicBezTo>
                  <a:cubicBezTo>
                    <a:pt x="418" y="4184"/>
                    <a:pt x="529" y="4218"/>
                    <a:pt x="683" y="4218"/>
                  </a:cubicBezTo>
                  <a:cubicBezTo>
                    <a:pt x="1601" y="4218"/>
                    <a:pt x="4013" y="3012"/>
                    <a:pt x="4013" y="3012"/>
                  </a:cubicBezTo>
                  <a:lnTo>
                    <a:pt x="4013" y="3012"/>
                  </a:lnTo>
                  <a:cubicBezTo>
                    <a:pt x="4013" y="3013"/>
                    <a:pt x="1338" y="6386"/>
                    <a:pt x="1825" y="6751"/>
                  </a:cubicBezTo>
                  <a:cubicBezTo>
                    <a:pt x="1977" y="6872"/>
                    <a:pt x="2085" y="6913"/>
                    <a:pt x="2161" y="6913"/>
                  </a:cubicBezTo>
                  <a:cubicBezTo>
                    <a:pt x="2231" y="6913"/>
                    <a:pt x="2274" y="6880"/>
                    <a:pt x="2301" y="6843"/>
                  </a:cubicBezTo>
                  <a:lnTo>
                    <a:pt x="2301" y="6843"/>
                  </a:lnTo>
                  <a:cubicBezTo>
                    <a:pt x="2218" y="7075"/>
                    <a:pt x="2131" y="7663"/>
                    <a:pt x="3375" y="7663"/>
                  </a:cubicBezTo>
                  <a:cubicBezTo>
                    <a:pt x="4561" y="7663"/>
                    <a:pt x="5155" y="7366"/>
                    <a:pt x="5358" y="7236"/>
                  </a:cubicBezTo>
                  <a:lnTo>
                    <a:pt x="5358" y="7236"/>
                  </a:lnTo>
                  <a:cubicBezTo>
                    <a:pt x="4917" y="7556"/>
                    <a:pt x="2893" y="9047"/>
                    <a:pt x="3436" y="9182"/>
                  </a:cubicBezTo>
                  <a:cubicBezTo>
                    <a:pt x="3521" y="9200"/>
                    <a:pt x="3610" y="9209"/>
                    <a:pt x="3704" y="9209"/>
                  </a:cubicBezTo>
                  <a:cubicBezTo>
                    <a:pt x="4715" y="9209"/>
                    <a:pt x="6170" y="8224"/>
                    <a:pt x="6810" y="7723"/>
                  </a:cubicBezTo>
                  <a:cubicBezTo>
                    <a:pt x="8755" y="6204"/>
                    <a:pt x="9150" y="3924"/>
                    <a:pt x="8117" y="1705"/>
                  </a:cubicBezTo>
                  <a:cubicBezTo>
                    <a:pt x="7995" y="1432"/>
                    <a:pt x="7843" y="1219"/>
                    <a:pt x="7661" y="1036"/>
                  </a:cubicBezTo>
                  <a:cubicBezTo>
                    <a:pt x="7005" y="322"/>
                    <a:pt x="5981" y="0"/>
                    <a:pt x="497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2402;p69"/>
            <p:cNvSpPr/>
            <p:nvPr/>
          </p:nvSpPr>
          <p:spPr>
            <a:xfrm>
              <a:off x="3255113" y="2772800"/>
              <a:ext cx="118400" cy="37450"/>
            </a:xfrm>
            <a:custGeom>
              <a:avLst/>
              <a:gdLst/>
              <a:ahLst/>
              <a:cxnLst/>
              <a:rect l="l" t="t" r="r" b="b"/>
              <a:pathLst>
                <a:path w="4736" h="1498" extrusionOk="0">
                  <a:moveTo>
                    <a:pt x="2146" y="1"/>
                  </a:moveTo>
                  <a:cubicBezTo>
                    <a:pt x="1548" y="1"/>
                    <a:pt x="997" y="129"/>
                    <a:pt x="693" y="514"/>
                  </a:cubicBezTo>
                  <a:cubicBezTo>
                    <a:pt x="0" y="1392"/>
                    <a:pt x="2169" y="1497"/>
                    <a:pt x="3250" y="1497"/>
                  </a:cubicBezTo>
                  <a:cubicBezTo>
                    <a:pt x="3591" y="1497"/>
                    <a:pt x="3824" y="1487"/>
                    <a:pt x="3824" y="1487"/>
                  </a:cubicBezTo>
                  <a:lnTo>
                    <a:pt x="4736" y="514"/>
                  </a:lnTo>
                  <a:cubicBezTo>
                    <a:pt x="4736" y="514"/>
                    <a:pt x="3344" y="1"/>
                    <a:pt x="214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2403;p69"/>
            <p:cNvSpPr/>
            <p:nvPr/>
          </p:nvSpPr>
          <p:spPr>
            <a:xfrm>
              <a:off x="3116113" y="3399625"/>
              <a:ext cx="198125" cy="100325"/>
            </a:xfrm>
            <a:custGeom>
              <a:avLst/>
              <a:gdLst/>
              <a:ahLst/>
              <a:cxnLst/>
              <a:rect l="l" t="t" r="r" b="b"/>
              <a:pathLst>
                <a:path w="7925" h="4013" extrusionOk="0">
                  <a:moveTo>
                    <a:pt x="6162" y="1"/>
                  </a:moveTo>
                  <a:cubicBezTo>
                    <a:pt x="5493" y="608"/>
                    <a:pt x="5220" y="1308"/>
                    <a:pt x="5220" y="1308"/>
                  </a:cubicBezTo>
                  <a:cubicBezTo>
                    <a:pt x="5220" y="1308"/>
                    <a:pt x="4449" y="1192"/>
                    <a:pt x="3513" y="1192"/>
                  </a:cubicBezTo>
                  <a:cubicBezTo>
                    <a:pt x="2149" y="1192"/>
                    <a:pt x="433" y="1437"/>
                    <a:pt x="235" y="2645"/>
                  </a:cubicBezTo>
                  <a:cubicBezTo>
                    <a:pt x="1" y="3866"/>
                    <a:pt x="2364" y="3955"/>
                    <a:pt x="3531" y="3955"/>
                  </a:cubicBezTo>
                  <a:cubicBezTo>
                    <a:pt x="3729" y="3955"/>
                    <a:pt x="3893" y="3952"/>
                    <a:pt x="4004" y="3952"/>
                  </a:cubicBezTo>
                  <a:cubicBezTo>
                    <a:pt x="4764" y="3982"/>
                    <a:pt x="5463" y="3952"/>
                    <a:pt x="6162" y="4013"/>
                  </a:cubicBezTo>
                  <a:cubicBezTo>
                    <a:pt x="6709" y="3678"/>
                    <a:pt x="7226" y="3253"/>
                    <a:pt x="7530" y="2675"/>
                  </a:cubicBezTo>
                  <a:cubicBezTo>
                    <a:pt x="7925" y="1915"/>
                    <a:pt x="7864" y="852"/>
                    <a:pt x="7195" y="335"/>
                  </a:cubicBezTo>
                  <a:cubicBezTo>
                    <a:pt x="6891" y="92"/>
                    <a:pt x="6527" y="1"/>
                    <a:pt x="6162" y="1"/>
                  </a:cubicBezTo>
                  <a:close/>
                </a:path>
              </a:pathLst>
            </a:custGeom>
            <a:solidFill>
              <a:srgbClr val="B06B6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2404;p69"/>
            <p:cNvSpPr/>
            <p:nvPr/>
          </p:nvSpPr>
          <p:spPr>
            <a:xfrm>
              <a:off x="3270138" y="3379875"/>
              <a:ext cx="186800" cy="150275"/>
            </a:xfrm>
            <a:custGeom>
              <a:avLst/>
              <a:gdLst/>
              <a:ahLst/>
              <a:cxnLst/>
              <a:rect l="l" t="t" r="r" b="b"/>
              <a:pathLst>
                <a:path w="7472" h="6011" extrusionOk="0">
                  <a:moveTo>
                    <a:pt x="1977" y="0"/>
                  </a:moveTo>
                  <a:cubicBezTo>
                    <a:pt x="1126" y="0"/>
                    <a:pt x="457" y="365"/>
                    <a:pt x="1" y="791"/>
                  </a:cubicBezTo>
                  <a:cubicBezTo>
                    <a:pt x="366" y="791"/>
                    <a:pt x="730" y="882"/>
                    <a:pt x="1034" y="1125"/>
                  </a:cubicBezTo>
                  <a:cubicBezTo>
                    <a:pt x="1703" y="1642"/>
                    <a:pt x="1764" y="2705"/>
                    <a:pt x="1369" y="3465"/>
                  </a:cubicBezTo>
                  <a:cubicBezTo>
                    <a:pt x="1065" y="4043"/>
                    <a:pt x="548" y="4468"/>
                    <a:pt x="1" y="4803"/>
                  </a:cubicBezTo>
                  <a:cubicBezTo>
                    <a:pt x="335" y="4833"/>
                    <a:pt x="700" y="4894"/>
                    <a:pt x="1065" y="4985"/>
                  </a:cubicBezTo>
                  <a:cubicBezTo>
                    <a:pt x="1800" y="5159"/>
                    <a:pt x="4026" y="6011"/>
                    <a:pt x="5617" y="6011"/>
                  </a:cubicBezTo>
                  <a:cubicBezTo>
                    <a:pt x="6525" y="6011"/>
                    <a:pt x="7227" y="5733"/>
                    <a:pt x="7326" y="4894"/>
                  </a:cubicBezTo>
                  <a:cubicBezTo>
                    <a:pt x="7472" y="3561"/>
                    <a:pt x="5782" y="3426"/>
                    <a:pt x="5091" y="3426"/>
                  </a:cubicBezTo>
                  <a:cubicBezTo>
                    <a:pt x="4915" y="3426"/>
                    <a:pt x="4803" y="3435"/>
                    <a:pt x="4803" y="3435"/>
                  </a:cubicBezTo>
                  <a:cubicBezTo>
                    <a:pt x="4803" y="3435"/>
                    <a:pt x="4044" y="0"/>
                    <a:pt x="1977" y="0"/>
                  </a:cubicBezTo>
                  <a:close/>
                </a:path>
              </a:pathLst>
            </a:custGeom>
            <a:solidFill>
              <a:srgbClr val="A75B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2405;p69"/>
            <p:cNvSpPr/>
            <p:nvPr/>
          </p:nvSpPr>
          <p:spPr>
            <a:xfrm>
              <a:off x="3368163" y="3091875"/>
              <a:ext cx="126925" cy="46375"/>
            </a:xfrm>
            <a:custGeom>
              <a:avLst/>
              <a:gdLst/>
              <a:ahLst/>
              <a:cxnLst/>
              <a:rect l="l" t="t" r="r" b="b"/>
              <a:pathLst>
                <a:path w="5077" h="1855" extrusionOk="0">
                  <a:moveTo>
                    <a:pt x="5077" y="0"/>
                  </a:moveTo>
                  <a:cubicBezTo>
                    <a:pt x="2220" y="61"/>
                    <a:pt x="1" y="456"/>
                    <a:pt x="1" y="943"/>
                  </a:cubicBezTo>
                  <a:cubicBezTo>
                    <a:pt x="1" y="1399"/>
                    <a:pt x="2007" y="1763"/>
                    <a:pt x="4682" y="1854"/>
                  </a:cubicBezTo>
                  <a:cubicBezTo>
                    <a:pt x="4743" y="1581"/>
                    <a:pt x="4895" y="882"/>
                    <a:pt x="5077" y="0"/>
                  </a:cubicBezTo>
                  <a:close/>
                </a:path>
              </a:pathLst>
            </a:custGeom>
            <a:solidFill>
              <a:srgbClr val="A75B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2406;p69"/>
            <p:cNvSpPr/>
            <p:nvPr/>
          </p:nvSpPr>
          <p:spPr>
            <a:xfrm>
              <a:off x="3485188" y="2851750"/>
              <a:ext cx="189250" cy="287250"/>
            </a:xfrm>
            <a:custGeom>
              <a:avLst/>
              <a:gdLst/>
              <a:ahLst/>
              <a:cxnLst/>
              <a:rect l="l" t="t" r="r" b="b"/>
              <a:pathLst>
                <a:path w="7570" h="11490" extrusionOk="0">
                  <a:moveTo>
                    <a:pt x="3913" y="0"/>
                  </a:moveTo>
                  <a:cubicBezTo>
                    <a:pt x="2729" y="0"/>
                    <a:pt x="1154" y="6240"/>
                    <a:pt x="426" y="9575"/>
                  </a:cubicBezTo>
                  <a:cubicBezTo>
                    <a:pt x="214" y="10487"/>
                    <a:pt x="62" y="11186"/>
                    <a:pt x="1" y="11459"/>
                  </a:cubicBezTo>
                  <a:cubicBezTo>
                    <a:pt x="426" y="11490"/>
                    <a:pt x="822" y="11490"/>
                    <a:pt x="1277" y="11490"/>
                  </a:cubicBezTo>
                  <a:cubicBezTo>
                    <a:pt x="2828" y="11490"/>
                    <a:pt x="4256" y="11399"/>
                    <a:pt x="5320" y="11216"/>
                  </a:cubicBezTo>
                  <a:cubicBezTo>
                    <a:pt x="5624" y="10882"/>
                    <a:pt x="6019" y="10456"/>
                    <a:pt x="6384" y="10031"/>
                  </a:cubicBezTo>
                  <a:cubicBezTo>
                    <a:pt x="6992" y="9301"/>
                    <a:pt x="7448" y="8572"/>
                    <a:pt x="7144" y="8329"/>
                  </a:cubicBezTo>
                  <a:cubicBezTo>
                    <a:pt x="7094" y="8287"/>
                    <a:pt x="7029" y="8267"/>
                    <a:pt x="6952" y="8267"/>
                  </a:cubicBezTo>
                  <a:cubicBezTo>
                    <a:pt x="6472" y="8267"/>
                    <a:pt x="5524" y="9024"/>
                    <a:pt x="4712" y="9757"/>
                  </a:cubicBezTo>
                  <a:cubicBezTo>
                    <a:pt x="3861" y="10487"/>
                    <a:pt x="3162" y="11216"/>
                    <a:pt x="3162" y="11216"/>
                  </a:cubicBezTo>
                  <a:cubicBezTo>
                    <a:pt x="3162" y="11216"/>
                    <a:pt x="3557" y="10608"/>
                    <a:pt x="4074" y="9697"/>
                  </a:cubicBezTo>
                  <a:cubicBezTo>
                    <a:pt x="5381" y="7447"/>
                    <a:pt x="7569" y="3496"/>
                    <a:pt x="7022" y="3222"/>
                  </a:cubicBezTo>
                  <a:cubicBezTo>
                    <a:pt x="7004" y="3214"/>
                    <a:pt x="6984" y="3210"/>
                    <a:pt x="6963" y="3210"/>
                  </a:cubicBezTo>
                  <a:cubicBezTo>
                    <a:pt x="6301" y="3210"/>
                    <a:pt x="4094" y="7220"/>
                    <a:pt x="2828" y="9605"/>
                  </a:cubicBezTo>
                  <a:cubicBezTo>
                    <a:pt x="2281" y="10639"/>
                    <a:pt x="1916" y="11368"/>
                    <a:pt x="1916" y="11368"/>
                  </a:cubicBezTo>
                  <a:cubicBezTo>
                    <a:pt x="1916" y="11368"/>
                    <a:pt x="2129" y="10669"/>
                    <a:pt x="2433" y="9605"/>
                  </a:cubicBezTo>
                  <a:cubicBezTo>
                    <a:pt x="3375" y="6414"/>
                    <a:pt x="5107" y="61"/>
                    <a:pt x="3922" y="0"/>
                  </a:cubicBezTo>
                  <a:cubicBezTo>
                    <a:pt x="3919" y="0"/>
                    <a:pt x="3916" y="0"/>
                    <a:pt x="391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2407;p69"/>
            <p:cNvSpPr/>
            <p:nvPr/>
          </p:nvSpPr>
          <p:spPr>
            <a:xfrm>
              <a:off x="3564238" y="3094150"/>
              <a:ext cx="38775" cy="38025"/>
            </a:xfrm>
            <a:custGeom>
              <a:avLst/>
              <a:gdLst/>
              <a:ahLst/>
              <a:cxnLst/>
              <a:rect l="l" t="t" r="r" b="b"/>
              <a:pathLst>
                <a:path w="1551" h="1521" extrusionOk="0">
                  <a:moveTo>
                    <a:pt x="912" y="1"/>
                  </a:moveTo>
                  <a:cubicBezTo>
                    <a:pt x="395" y="912"/>
                    <a:pt x="0" y="1520"/>
                    <a:pt x="0" y="1520"/>
                  </a:cubicBezTo>
                  <a:cubicBezTo>
                    <a:pt x="0" y="1520"/>
                    <a:pt x="699" y="791"/>
                    <a:pt x="1550" y="61"/>
                  </a:cubicBezTo>
                  <a:cubicBezTo>
                    <a:pt x="1337" y="31"/>
                    <a:pt x="1125" y="1"/>
                    <a:pt x="912" y="1"/>
                  </a:cubicBezTo>
                  <a:close/>
                </a:path>
              </a:pathLst>
            </a:custGeom>
            <a:solidFill>
              <a:srgbClr val="A75B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2408;p69"/>
            <p:cNvSpPr/>
            <p:nvPr/>
          </p:nvSpPr>
          <p:spPr>
            <a:xfrm>
              <a:off x="3618188" y="3102500"/>
              <a:ext cx="47125" cy="30425"/>
            </a:xfrm>
            <a:custGeom>
              <a:avLst/>
              <a:gdLst/>
              <a:ahLst/>
              <a:cxnLst/>
              <a:rect l="l" t="t" r="r" b="b"/>
              <a:pathLst>
                <a:path w="1885" h="1217" extrusionOk="0">
                  <a:moveTo>
                    <a:pt x="1064" y="1"/>
                  </a:moveTo>
                  <a:cubicBezTo>
                    <a:pt x="699" y="426"/>
                    <a:pt x="304" y="852"/>
                    <a:pt x="0" y="1217"/>
                  </a:cubicBezTo>
                  <a:cubicBezTo>
                    <a:pt x="1155" y="1034"/>
                    <a:pt x="1885" y="791"/>
                    <a:pt x="1885" y="518"/>
                  </a:cubicBezTo>
                  <a:cubicBezTo>
                    <a:pt x="1885" y="335"/>
                    <a:pt x="1581" y="153"/>
                    <a:pt x="1064" y="1"/>
                  </a:cubicBezTo>
                  <a:close/>
                </a:path>
              </a:pathLst>
            </a:custGeom>
            <a:solidFill>
              <a:srgbClr val="A75B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2409;p69"/>
            <p:cNvSpPr/>
            <p:nvPr/>
          </p:nvSpPr>
          <p:spPr>
            <a:xfrm>
              <a:off x="3532313" y="3091875"/>
              <a:ext cx="23575" cy="44100"/>
            </a:xfrm>
            <a:custGeom>
              <a:avLst/>
              <a:gdLst/>
              <a:ahLst/>
              <a:cxnLst/>
              <a:rect l="l" t="t" r="r" b="b"/>
              <a:pathLst>
                <a:path w="943" h="1764" extrusionOk="0">
                  <a:moveTo>
                    <a:pt x="548" y="0"/>
                  </a:moveTo>
                  <a:cubicBezTo>
                    <a:pt x="244" y="1064"/>
                    <a:pt x="0" y="1763"/>
                    <a:pt x="0" y="1763"/>
                  </a:cubicBezTo>
                  <a:cubicBezTo>
                    <a:pt x="0" y="1763"/>
                    <a:pt x="396" y="1034"/>
                    <a:pt x="943" y="0"/>
                  </a:cubicBezTo>
                  <a:close/>
                </a:path>
              </a:pathLst>
            </a:custGeom>
            <a:solidFill>
              <a:srgbClr val="A75B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2410;p69"/>
            <p:cNvSpPr/>
            <p:nvPr/>
          </p:nvSpPr>
          <p:spPr>
            <a:xfrm>
              <a:off x="3309663" y="2900375"/>
              <a:ext cx="88925" cy="53975"/>
            </a:xfrm>
            <a:custGeom>
              <a:avLst/>
              <a:gdLst/>
              <a:ahLst/>
              <a:cxnLst/>
              <a:rect l="l" t="t" r="r" b="b"/>
              <a:pathLst>
                <a:path w="3557" h="2159" extrusionOk="0">
                  <a:moveTo>
                    <a:pt x="3557" y="1"/>
                  </a:moveTo>
                  <a:lnTo>
                    <a:pt x="0" y="2159"/>
                  </a:lnTo>
                  <a:cubicBezTo>
                    <a:pt x="0" y="2159"/>
                    <a:pt x="2949" y="1034"/>
                    <a:pt x="355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2411;p69"/>
            <p:cNvSpPr/>
            <p:nvPr/>
          </p:nvSpPr>
          <p:spPr>
            <a:xfrm>
              <a:off x="2549763" y="2769675"/>
              <a:ext cx="213550" cy="300950"/>
            </a:xfrm>
            <a:custGeom>
              <a:avLst/>
              <a:gdLst/>
              <a:ahLst/>
              <a:cxnLst/>
              <a:rect l="l" t="t" r="r" b="b"/>
              <a:pathLst>
                <a:path w="8542" h="12038" extrusionOk="0">
                  <a:moveTo>
                    <a:pt x="973" y="1"/>
                  </a:moveTo>
                  <a:cubicBezTo>
                    <a:pt x="973" y="1"/>
                    <a:pt x="1" y="7083"/>
                    <a:pt x="1733" y="9818"/>
                  </a:cubicBezTo>
                  <a:cubicBezTo>
                    <a:pt x="2584" y="11186"/>
                    <a:pt x="5259" y="11764"/>
                    <a:pt x="8542" y="12037"/>
                  </a:cubicBezTo>
                  <a:cubicBezTo>
                    <a:pt x="2493" y="9818"/>
                    <a:pt x="2706" y="2554"/>
                    <a:pt x="2706" y="2554"/>
                  </a:cubicBezTo>
                  <a:cubicBezTo>
                    <a:pt x="2706" y="2554"/>
                    <a:pt x="6718" y="2311"/>
                    <a:pt x="8056" y="2250"/>
                  </a:cubicBezTo>
                  <a:lnTo>
                    <a:pt x="7843" y="1"/>
                  </a:lnTo>
                  <a:close/>
                </a:path>
              </a:pathLst>
            </a:custGeom>
            <a:solidFill>
              <a:srgbClr val="FB897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2412;p69"/>
            <p:cNvSpPr/>
            <p:nvPr/>
          </p:nvSpPr>
          <p:spPr>
            <a:xfrm>
              <a:off x="2612088" y="2825900"/>
              <a:ext cx="423275" cy="252325"/>
            </a:xfrm>
            <a:custGeom>
              <a:avLst/>
              <a:gdLst/>
              <a:ahLst/>
              <a:cxnLst/>
              <a:rect l="l" t="t" r="r" b="b"/>
              <a:pathLst>
                <a:path w="16931" h="10093" extrusionOk="0">
                  <a:moveTo>
                    <a:pt x="5532" y="1"/>
                  </a:moveTo>
                  <a:cubicBezTo>
                    <a:pt x="4225" y="62"/>
                    <a:pt x="213" y="305"/>
                    <a:pt x="213" y="305"/>
                  </a:cubicBezTo>
                  <a:cubicBezTo>
                    <a:pt x="213" y="305"/>
                    <a:pt x="0" y="7569"/>
                    <a:pt x="6049" y="9788"/>
                  </a:cubicBezTo>
                  <a:cubicBezTo>
                    <a:pt x="9332" y="10062"/>
                    <a:pt x="13222" y="10031"/>
                    <a:pt x="16535" y="10092"/>
                  </a:cubicBezTo>
                  <a:cubicBezTo>
                    <a:pt x="16931" y="7843"/>
                    <a:pt x="16080" y="6414"/>
                    <a:pt x="16080" y="6414"/>
                  </a:cubicBezTo>
                  <a:lnTo>
                    <a:pt x="5867" y="3405"/>
                  </a:lnTo>
                  <a:lnTo>
                    <a:pt x="5532" y="1"/>
                  </a:lnTo>
                  <a:close/>
                </a:path>
              </a:pathLst>
            </a:custGeom>
            <a:solidFill>
              <a:srgbClr val="FFB89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2413;p69"/>
            <p:cNvSpPr/>
            <p:nvPr/>
          </p:nvSpPr>
          <p:spPr>
            <a:xfrm>
              <a:off x="2538363" y="2545475"/>
              <a:ext cx="272825" cy="264500"/>
            </a:xfrm>
            <a:custGeom>
              <a:avLst/>
              <a:gdLst/>
              <a:ahLst/>
              <a:cxnLst/>
              <a:rect l="l" t="t" r="r" b="b"/>
              <a:pathLst>
                <a:path w="10913" h="10580" extrusionOk="0">
                  <a:moveTo>
                    <a:pt x="6206" y="1"/>
                  </a:moveTo>
                  <a:cubicBezTo>
                    <a:pt x="3001" y="1"/>
                    <a:pt x="579" y="4580"/>
                    <a:pt x="1" y="10580"/>
                  </a:cubicBezTo>
                  <a:lnTo>
                    <a:pt x="9363" y="10580"/>
                  </a:lnTo>
                  <a:cubicBezTo>
                    <a:pt x="9363" y="10580"/>
                    <a:pt x="10913" y="1248"/>
                    <a:pt x="7235" y="154"/>
                  </a:cubicBezTo>
                  <a:cubicBezTo>
                    <a:pt x="6884" y="50"/>
                    <a:pt x="6541" y="1"/>
                    <a:pt x="6206" y="1"/>
                  </a:cubicBezTo>
                  <a:close/>
                </a:path>
              </a:pathLst>
            </a:custGeom>
            <a:solidFill>
              <a:srgbClr val="FFB7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2414;p69"/>
            <p:cNvSpPr/>
            <p:nvPr/>
          </p:nvSpPr>
          <p:spPr>
            <a:xfrm>
              <a:off x="2953263" y="2922125"/>
              <a:ext cx="365550" cy="214000"/>
            </a:xfrm>
            <a:custGeom>
              <a:avLst/>
              <a:gdLst/>
              <a:ahLst/>
              <a:cxnLst/>
              <a:rect l="l" t="t" r="r" b="b"/>
              <a:pathLst>
                <a:path w="14622" h="8560" extrusionOk="0">
                  <a:moveTo>
                    <a:pt x="11391" y="0"/>
                  </a:moveTo>
                  <a:cubicBezTo>
                    <a:pt x="11229" y="0"/>
                    <a:pt x="11022" y="57"/>
                    <a:pt x="10761" y="194"/>
                  </a:cubicBezTo>
                  <a:cubicBezTo>
                    <a:pt x="10292" y="453"/>
                    <a:pt x="9768" y="819"/>
                    <a:pt x="8896" y="819"/>
                  </a:cubicBezTo>
                  <a:cubicBezTo>
                    <a:pt x="8639" y="819"/>
                    <a:pt x="8351" y="787"/>
                    <a:pt x="8025" y="711"/>
                  </a:cubicBezTo>
                  <a:cubicBezTo>
                    <a:pt x="7567" y="594"/>
                    <a:pt x="7161" y="539"/>
                    <a:pt x="6802" y="539"/>
                  </a:cubicBezTo>
                  <a:cubicBezTo>
                    <a:pt x="5400" y="539"/>
                    <a:pt x="4730" y="1373"/>
                    <a:pt x="4560" y="2535"/>
                  </a:cubicBezTo>
                  <a:lnTo>
                    <a:pt x="1612" y="985"/>
                  </a:lnTo>
                  <a:cubicBezTo>
                    <a:pt x="1612" y="985"/>
                    <a:pt x="1" y="4298"/>
                    <a:pt x="1612" y="7489"/>
                  </a:cubicBezTo>
                  <a:cubicBezTo>
                    <a:pt x="3664" y="7060"/>
                    <a:pt x="5223" y="6723"/>
                    <a:pt x="6277" y="6723"/>
                  </a:cubicBezTo>
                  <a:cubicBezTo>
                    <a:pt x="6940" y="6723"/>
                    <a:pt x="7402" y="6857"/>
                    <a:pt x="7661" y="7185"/>
                  </a:cubicBezTo>
                  <a:cubicBezTo>
                    <a:pt x="8102" y="7747"/>
                    <a:pt x="10235" y="8559"/>
                    <a:pt x="11732" y="8559"/>
                  </a:cubicBezTo>
                  <a:cubicBezTo>
                    <a:pt x="12505" y="8559"/>
                    <a:pt x="13109" y="8343"/>
                    <a:pt x="13223" y="7763"/>
                  </a:cubicBezTo>
                  <a:cubicBezTo>
                    <a:pt x="13253" y="6851"/>
                    <a:pt x="10974" y="7246"/>
                    <a:pt x="10487" y="6730"/>
                  </a:cubicBezTo>
                  <a:cubicBezTo>
                    <a:pt x="10487" y="6730"/>
                    <a:pt x="13345" y="6061"/>
                    <a:pt x="13436" y="3720"/>
                  </a:cubicBezTo>
                  <a:cubicBezTo>
                    <a:pt x="14621" y="2231"/>
                    <a:pt x="14317" y="1319"/>
                    <a:pt x="13740" y="1289"/>
                  </a:cubicBezTo>
                  <a:cubicBezTo>
                    <a:pt x="13721" y="1287"/>
                    <a:pt x="13700" y="1286"/>
                    <a:pt x="13678" y="1286"/>
                  </a:cubicBezTo>
                  <a:cubicBezTo>
                    <a:pt x="13011" y="1286"/>
                    <a:pt x="11175" y="2182"/>
                    <a:pt x="10822" y="3477"/>
                  </a:cubicBezTo>
                  <a:lnTo>
                    <a:pt x="8664" y="3234"/>
                  </a:lnTo>
                  <a:cubicBezTo>
                    <a:pt x="8664" y="3234"/>
                    <a:pt x="11764" y="1258"/>
                    <a:pt x="11855" y="1015"/>
                  </a:cubicBezTo>
                  <a:cubicBezTo>
                    <a:pt x="11973" y="662"/>
                    <a:pt x="11945" y="0"/>
                    <a:pt x="1139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" name="Google Shape;2415;p69"/>
            <p:cNvSpPr/>
            <p:nvPr/>
          </p:nvSpPr>
          <p:spPr>
            <a:xfrm>
              <a:off x="3220763" y="3015125"/>
              <a:ext cx="68400" cy="38025"/>
            </a:xfrm>
            <a:custGeom>
              <a:avLst/>
              <a:gdLst/>
              <a:ahLst/>
              <a:cxnLst/>
              <a:rect l="l" t="t" r="r" b="b"/>
              <a:pathLst>
                <a:path w="2736" h="1521" extrusionOk="0">
                  <a:moveTo>
                    <a:pt x="2736" y="0"/>
                  </a:moveTo>
                  <a:lnTo>
                    <a:pt x="0" y="1520"/>
                  </a:lnTo>
                  <a:cubicBezTo>
                    <a:pt x="1915" y="1520"/>
                    <a:pt x="2736" y="1"/>
                    <a:pt x="273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79" name="Google Shape;2288;p67"/>
          <p:cNvSpPr/>
          <p:nvPr/>
        </p:nvSpPr>
        <p:spPr>
          <a:xfrm flipH="1">
            <a:off x="-24294" y="1353594"/>
            <a:ext cx="825066" cy="479268"/>
          </a:xfrm>
          <a:custGeom>
            <a:avLst/>
            <a:gdLst/>
            <a:ahLst/>
            <a:cxnLst/>
            <a:rect l="l" t="t" r="r" b="b"/>
            <a:pathLst>
              <a:path w="61218" h="35554" extrusionOk="0">
                <a:moveTo>
                  <a:pt x="19770" y="1"/>
                </a:moveTo>
                <a:cubicBezTo>
                  <a:pt x="19565" y="1"/>
                  <a:pt x="19358" y="8"/>
                  <a:pt x="19150" y="22"/>
                </a:cubicBezTo>
                <a:cubicBezTo>
                  <a:pt x="14256" y="386"/>
                  <a:pt x="10578" y="4642"/>
                  <a:pt x="10913" y="9535"/>
                </a:cubicBezTo>
                <a:cubicBezTo>
                  <a:pt x="10913" y="9657"/>
                  <a:pt x="10943" y="9748"/>
                  <a:pt x="10943" y="9839"/>
                </a:cubicBezTo>
                <a:cubicBezTo>
                  <a:pt x="10424" y="9736"/>
                  <a:pt x="9904" y="9688"/>
                  <a:pt x="9366" y="9688"/>
                </a:cubicBezTo>
                <a:cubicBezTo>
                  <a:pt x="9116" y="9688"/>
                  <a:pt x="8862" y="9699"/>
                  <a:pt x="8602" y="9718"/>
                </a:cubicBezTo>
                <a:cubicBezTo>
                  <a:pt x="3709" y="10052"/>
                  <a:pt x="0" y="14308"/>
                  <a:pt x="365" y="19201"/>
                </a:cubicBezTo>
                <a:cubicBezTo>
                  <a:pt x="685" y="23917"/>
                  <a:pt x="4602" y="27490"/>
                  <a:pt x="9258" y="27490"/>
                </a:cubicBezTo>
                <a:cubicBezTo>
                  <a:pt x="9464" y="27490"/>
                  <a:pt x="9671" y="27483"/>
                  <a:pt x="9879" y="27469"/>
                </a:cubicBezTo>
                <a:cubicBezTo>
                  <a:pt x="10335" y="27438"/>
                  <a:pt x="10791" y="27378"/>
                  <a:pt x="11217" y="27256"/>
                </a:cubicBezTo>
                <a:cubicBezTo>
                  <a:pt x="12486" y="32103"/>
                  <a:pt x="16878" y="35554"/>
                  <a:pt x="21974" y="35554"/>
                </a:cubicBezTo>
                <a:cubicBezTo>
                  <a:pt x="22246" y="35554"/>
                  <a:pt x="22521" y="35544"/>
                  <a:pt x="22797" y="35524"/>
                </a:cubicBezTo>
                <a:cubicBezTo>
                  <a:pt x="26870" y="35250"/>
                  <a:pt x="30275" y="32818"/>
                  <a:pt x="31977" y="29445"/>
                </a:cubicBezTo>
                <a:cubicBezTo>
                  <a:pt x="33299" y="32348"/>
                  <a:pt x="36226" y="34328"/>
                  <a:pt x="39549" y="34328"/>
                </a:cubicBezTo>
                <a:cubicBezTo>
                  <a:pt x="39739" y="34328"/>
                  <a:pt x="39930" y="34321"/>
                  <a:pt x="40123" y="34308"/>
                </a:cubicBezTo>
                <a:cubicBezTo>
                  <a:pt x="43010" y="34095"/>
                  <a:pt x="45412" y="32454"/>
                  <a:pt x="46749" y="30113"/>
                </a:cubicBezTo>
                <a:cubicBezTo>
                  <a:pt x="48147" y="31001"/>
                  <a:pt x="49831" y="31507"/>
                  <a:pt x="51589" y="31507"/>
                </a:cubicBezTo>
                <a:cubicBezTo>
                  <a:pt x="51819" y="31507"/>
                  <a:pt x="52049" y="31499"/>
                  <a:pt x="52281" y="31481"/>
                </a:cubicBezTo>
                <a:cubicBezTo>
                  <a:pt x="57388" y="31116"/>
                  <a:pt x="61217" y="26709"/>
                  <a:pt x="60853" y="21633"/>
                </a:cubicBezTo>
                <a:cubicBezTo>
                  <a:pt x="60518" y="17013"/>
                  <a:pt x="56810" y="13426"/>
                  <a:pt x="52311" y="13092"/>
                </a:cubicBezTo>
                <a:cubicBezTo>
                  <a:pt x="52342" y="12666"/>
                  <a:pt x="52372" y="12241"/>
                  <a:pt x="52342" y="11815"/>
                </a:cubicBezTo>
                <a:cubicBezTo>
                  <a:pt x="52021" y="7445"/>
                  <a:pt x="48378" y="4137"/>
                  <a:pt x="44062" y="4137"/>
                </a:cubicBezTo>
                <a:cubicBezTo>
                  <a:pt x="43875" y="4137"/>
                  <a:pt x="43686" y="4143"/>
                  <a:pt x="43497" y="4155"/>
                </a:cubicBezTo>
                <a:cubicBezTo>
                  <a:pt x="41916" y="4277"/>
                  <a:pt x="40457" y="4855"/>
                  <a:pt x="39241" y="5736"/>
                </a:cubicBezTo>
                <a:cubicBezTo>
                  <a:pt x="37384" y="4316"/>
                  <a:pt x="35062" y="3485"/>
                  <a:pt x="32581" y="3485"/>
                </a:cubicBezTo>
                <a:cubicBezTo>
                  <a:pt x="32300" y="3485"/>
                  <a:pt x="32018" y="3496"/>
                  <a:pt x="31734" y="3517"/>
                </a:cubicBezTo>
                <a:cubicBezTo>
                  <a:pt x="30244" y="3608"/>
                  <a:pt x="28846" y="4003"/>
                  <a:pt x="27600" y="4611"/>
                </a:cubicBezTo>
                <a:cubicBezTo>
                  <a:pt x="26082" y="1834"/>
                  <a:pt x="23108" y="1"/>
                  <a:pt x="19770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0" name="Google Shape;2293;p67"/>
          <p:cNvSpPr/>
          <p:nvPr/>
        </p:nvSpPr>
        <p:spPr>
          <a:xfrm>
            <a:off x="7548176" y="3255967"/>
            <a:ext cx="1395923" cy="810720"/>
          </a:xfrm>
          <a:custGeom>
            <a:avLst/>
            <a:gdLst/>
            <a:ahLst/>
            <a:cxnLst/>
            <a:rect l="l" t="t" r="r" b="b"/>
            <a:pathLst>
              <a:path w="61218" h="35554" extrusionOk="0">
                <a:moveTo>
                  <a:pt x="19770" y="1"/>
                </a:moveTo>
                <a:cubicBezTo>
                  <a:pt x="19565" y="1"/>
                  <a:pt x="19358" y="8"/>
                  <a:pt x="19150" y="22"/>
                </a:cubicBezTo>
                <a:cubicBezTo>
                  <a:pt x="14256" y="386"/>
                  <a:pt x="10578" y="4642"/>
                  <a:pt x="10913" y="9535"/>
                </a:cubicBezTo>
                <a:cubicBezTo>
                  <a:pt x="10913" y="9657"/>
                  <a:pt x="10943" y="9748"/>
                  <a:pt x="10943" y="9839"/>
                </a:cubicBezTo>
                <a:cubicBezTo>
                  <a:pt x="10424" y="9736"/>
                  <a:pt x="9904" y="9688"/>
                  <a:pt x="9366" y="9688"/>
                </a:cubicBezTo>
                <a:cubicBezTo>
                  <a:pt x="9116" y="9688"/>
                  <a:pt x="8862" y="9699"/>
                  <a:pt x="8602" y="9718"/>
                </a:cubicBezTo>
                <a:cubicBezTo>
                  <a:pt x="3709" y="10052"/>
                  <a:pt x="0" y="14308"/>
                  <a:pt x="365" y="19201"/>
                </a:cubicBezTo>
                <a:cubicBezTo>
                  <a:pt x="685" y="23917"/>
                  <a:pt x="4602" y="27490"/>
                  <a:pt x="9258" y="27490"/>
                </a:cubicBezTo>
                <a:cubicBezTo>
                  <a:pt x="9464" y="27490"/>
                  <a:pt x="9671" y="27483"/>
                  <a:pt x="9879" y="27469"/>
                </a:cubicBezTo>
                <a:cubicBezTo>
                  <a:pt x="10335" y="27438"/>
                  <a:pt x="10791" y="27378"/>
                  <a:pt x="11217" y="27256"/>
                </a:cubicBezTo>
                <a:cubicBezTo>
                  <a:pt x="12486" y="32103"/>
                  <a:pt x="16878" y="35554"/>
                  <a:pt x="21974" y="35554"/>
                </a:cubicBezTo>
                <a:cubicBezTo>
                  <a:pt x="22246" y="35554"/>
                  <a:pt x="22521" y="35544"/>
                  <a:pt x="22797" y="35524"/>
                </a:cubicBezTo>
                <a:cubicBezTo>
                  <a:pt x="26870" y="35250"/>
                  <a:pt x="30275" y="32818"/>
                  <a:pt x="31977" y="29445"/>
                </a:cubicBezTo>
                <a:cubicBezTo>
                  <a:pt x="33299" y="32348"/>
                  <a:pt x="36226" y="34328"/>
                  <a:pt x="39549" y="34328"/>
                </a:cubicBezTo>
                <a:cubicBezTo>
                  <a:pt x="39739" y="34328"/>
                  <a:pt x="39930" y="34321"/>
                  <a:pt x="40123" y="34308"/>
                </a:cubicBezTo>
                <a:cubicBezTo>
                  <a:pt x="43010" y="34095"/>
                  <a:pt x="45412" y="32454"/>
                  <a:pt x="46749" y="30113"/>
                </a:cubicBezTo>
                <a:cubicBezTo>
                  <a:pt x="48147" y="31001"/>
                  <a:pt x="49831" y="31507"/>
                  <a:pt x="51589" y="31507"/>
                </a:cubicBezTo>
                <a:cubicBezTo>
                  <a:pt x="51819" y="31507"/>
                  <a:pt x="52049" y="31499"/>
                  <a:pt x="52281" y="31481"/>
                </a:cubicBezTo>
                <a:cubicBezTo>
                  <a:pt x="57388" y="31116"/>
                  <a:pt x="61217" y="26709"/>
                  <a:pt x="60853" y="21633"/>
                </a:cubicBezTo>
                <a:cubicBezTo>
                  <a:pt x="60518" y="17013"/>
                  <a:pt x="56810" y="13426"/>
                  <a:pt x="52311" y="13092"/>
                </a:cubicBezTo>
                <a:cubicBezTo>
                  <a:pt x="52342" y="12666"/>
                  <a:pt x="52372" y="12241"/>
                  <a:pt x="52342" y="11815"/>
                </a:cubicBezTo>
                <a:cubicBezTo>
                  <a:pt x="52021" y="7445"/>
                  <a:pt x="48378" y="4137"/>
                  <a:pt x="44062" y="4137"/>
                </a:cubicBezTo>
                <a:cubicBezTo>
                  <a:pt x="43875" y="4137"/>
                  <a:pt x="43686" y="4143"/>
                  <a:pt x="43497" y="4155"/>
                </a:cubicBezTo>
                <a:cubicBezTo>
                  <a:pt x="41916" y="4277"/>
                  <a:pt x="40457" y="4855"/>
                  <a:pt x="39241" y="5736"/>
                </a:cubicBezTo>
                <a:cubicBezTo>
                  <a:pt x="37384" y="4316"/>
                  <a:pt x="35062" y="3485"/>
                  <a:pt x="32581" y="3485"/>
                </a:cubicBezTo>
                <a:cubicBezTo>
                  <a:pt x="32300" y="3485"/>
                  <a:pt x="32018" y="3496"/>
                  <a:pt x="31734" y="3517"/>
                </a:cubicBezTo>
                <a:cubicBezTo>
                  <a:pt x="30244" y="3608"/>
                  <a:pt x="28846" y="4003"/>
                  <a:pt x="27600" y="4611"/>
                </a:cubicBezTo>
                <a:cubicBezTo>
                  <a:pt x="26082" y="1834"/>
                  <a:pt x="23108" y="1"/>
                  <a:pt x="19770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1" name="Google Shape;2294;p67"/>
          <p:cNvSpPr/>
          <p:nvPr/>
        </p:nvSpPr>
        <p:spPr>
          <a:xfrm>
            <a:off x="15102492" y="3414884"/>
            <a:ext cx="832643" cy="664627"/>
          </a:xfrm>
          <a:custGeom>
            <a:avLst/>
            <a:gdLst/>
            <a:ahLst/>
            <a:cxnLst/>
            <a:rect l="l" t="t" r="r" b="b"/>
            <a:pathLst>
              <a:path w="61461" h="49059" extrusionOk="0">
                <a:moveTo>
                  <a:pt x="23010" y="0"/>
                </a:moveTo>
                <a:cubicBezTo>
                  <a:pt x="16201" y="0"/>
                  <a:pt x="10669" y="5502"/>
                  <a:pt x="10669" y="12311"/>
                </a:cubicBezTo>
                <a:cubicBezTo>
                  <a:pt x="10669" y="13374"/>
                  <a:pt x="10821" y="14408"/>
                  <a:pt x="11065" y="15381"/>
                </a:cubicBezTo>
                <a:lnTo>
                  <a:pt x="10669" y="15381"/>
                </a:lnTo>
                <a:cubicBezTo>
                  <a:pt x="4773" y="15381"/>
                  <a:pt x="1" y="20153"/>
                  <a:pt x="1" y="26049"/>
                </a:cubicBezTo>
                <a:cubicBezTo>
                  <a:pt x="1" y="31399"/>
                  <a:pt x="3922" y="35837"/>
                  <a:pt x="9058" y="36627"/>
                </a:cubicBezTo>
                <a:cubicBezTo>
                  <a:pt x="9058" y="36657"/>
                  <a:pt x="9058" y="36718"/>
                  <a:pt x="9058" y="36749"/>
                </a:cubicBezTo>
                <a:cubicBezTo>
                  <a:pt x="9058" y="43557"/>
                  <a:pt x="14560" y="49059"/>
                  <a:pt x="21369" y="49059"/>
                </a:cubicBezTo>
                <a:cubicBezTo>
                  <a:pt x="25503" y="49059"/>
                  <a:pt x="29150" y="47022"/>
                  <a:pt x="31399" y="43892"/>
                </a:cubicBezTo>
                <a:cubicBezTo>
                  <a:pt x="33101" y="46080"/>
                  <a:pt x="35776" y="47478"/>
                  <a:pt x="38755" y="47478"/>
                </a:cubicBezTo>
                <a:cubicBezTo>
                  <a:pt x="43740" y="47478"/>
                  <a:pt x="47813" y="43588"/>
                  <a:pt x="48117" y="38694"/>
                </a:cubicBezTo>
                <a:cubicBezTo>
                  <a:pt x="49302" y="39271"/>
                  <a:pt x="50670" y="39575"/>
                  <a:pt x="52099" y="39575"/>
                </a:cubicBezTo>
                <a:cubicBezTo>
                  <a:pt x="57266" y="39575"/>
                  <a:pt x="61461" y="35381"/>
                  <a:pt x="61461" y="30214"/>
                </a:cubicBezTo>
                <a:cubicBezTo>
                  <a:pt x="61461" y="25593"/>
                  <a:pt x="58087" y="21733"/>
                  <a:pt x="53649" y="21004"/>
                </a:cubicBezTo>
                <a:cubicBezTo>
                  <a:pt x="53892" y="20031"/>
                  <a:pt x="54044" y="18967"/>
                  <a:pt x="54044" y="17903"/>
                </a:cubicBezTo>
                <a:cubicBezTo>
                  <a:pt x="54044" y="11125"/>
                  <a:pt x="48542" y="5593"/>
                  <a:pt x="41734" y="5593"/>
                </a:cubicBezTo>
                <a:cubicBezTo>
                  <a:pt x="39029" y="5593"/>
                  <a:pt x="36536" y="6475"/>
                  <a:pt x="34500" y="7934"/>
                </a:cubicBezTo>
                <a:cubicBezTo>
                  <a:pt x="32737" y="3283"/>
                  <a:pt x="28269" y="0"/>
                  <a:pt x="23010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1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62" grpId="0"/>
      <p:bldP spid="2" grpId="0"/>
      <p:bldP spid="31" grpId="0"/>
    </p:bldLst>
  </p:timing>
</p:sld>
</file>

<file path=ppt/theme/theme1.xml><?xml version="1.0" encoding="utf-8"?>
<a:theme xmlns:a="http://schemas.openxmlformats.org/drawingml/2006/main" name="End of Course Jeopardy by Slidesgo">
  <a:themeElements>
    <a:clrScheme name="Simple Light">
      <a:dk1>
        <a:srgbClr val="000000"/>
      </a:dk1>
      <a:lt1>
        <a:srgbClr val="FFFFFF"/>
      </a:lt1>
      <a:dk2>
        <a:srgbClr val="61D8C4"/>
      </a:dk2>
      <a:lt2>
        <a:srgbClr val="98DAED"/>
      </a:lt2>
      <a:accent1>
        <a:srgbClr val="FFB757"/>
      </a:accent1>
      <a:accent2>
        <a:srgbClr val="F27FB2"/>
      </a:accent2>
      <a:accent3>
        <a:srgbClr val="C2B9DB"/>
      </a:accent3>
      <a:accent4>
        <a:srgbClr val="F16790"/>
      </a:accent4>
      <a:accent5>
        <a:srgbClr val="B3AAD3"/>
      </a:accent5>
      <a:accent6>
        <a:srgbClr val="51C0B1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</TotalTime>
  <Words>1084</Words>
  <Application>Microsoft Office PowerPoint</Application>
  <PresentationFormat>On-screen Show (16:9)</PresentationFormat>
  <Paragraphs>68</Paragraphs>
  <Slides>22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0" baseType="lpstr">
      <vt:lpstr>Times New Roman</vt:lpstr>
      <vt:lpstr>Arial</vt:lpstr>
      <vt:lpstr>Calibri</vt:lpstr>
      <vt:lpstr>Roboto Condensed Light</vt:lpstr>
      <vt:lpstr>Lato</vt:lpstr>
      <vt:lpstr>Patrick Hand</vt:lpstr>
      <vt:lpstr>Wingdings</vt:lpstr>
      <vt:lpstr>End of Course Jeopardy by Slidesgo</vt:lpstr>
      <vt:lpstr>Bài 2-3: NAM HAY NỮ?</vt:lpstr>
      <vt:lpstr>KHỞI ĐỘNG</vt:lpstr>
      <vt:lpstr>NỘI DUNG TÌM HIỂU</vt:lpstr>
      <vt:lpstr>2. Các đặc điểm về mặc sinh học và xã hội giữa nam và nữ</vt:lpstr>
      <vt:lpstr>Theo em những đặc điểm nào về mặt sinh học và xã hội chỉ có ở nam?</vt:lpstr>
      <vt:lpstr>Kết luận</vt:lpstr>
      <vt:lpstr>3. Vai trò của nữ</vt:lpstr>
      <vt:lpstr>Bức ảnh chụp gì và gợi cho em suy nghĩ gì? </vt:lpstr>
      <vt:lpstr>Em hãy nêu một số ví dụ về vai trò của nữ trong lớp, trong trường, địa phương hay bất kì đâu mà em biết? </vt:lpstr>
      <vt:lpstr>PowerPoint Presentation</vt:lpstr>
      <vt:lpstr>Hình ảnh các đầu bếp nam nổi tiếng tại Việt Nam và  trên Thế Giới.</vt:lpstr>
      <vt:lpstr>Bà Nguyễn Thị Kim Ngân – Chủ Tịch Quốc Hội khóa VIII</vt:lpstr>
      <vt:lpstr>Hình ảnh các bạn nữ làm lớp trưởng, chỉ huy đội, tham gia đội trống kèn của trường</vt:lpstr>
      <vt:lpstr>Kết luận</vt:lpstr>
      <vt:lpstr>4. Bày tỏ quan điểm về một số quan niệm xã hội về  nam và nữ</vt:lpstr>
      <vt:lpstr>1. Theo em công việc nội trợ chăm sóc con cái là của phụ nữ còn đàn ông phải kiếm tiền nuôi cả gia đình có đúng không? Vì sao?  </vt:lpstr>
      <vt:lpstr>2. Quan điểm “Đàn ông là trụ cột trong gia đình, tất cả mọi chuyện đều phải nghe theo đàn ông” là đúng hay sai? Vì sao?  </vt:lpstr>
      <vt:lpstr>5. Liên hệ thực tế</vt:lpstr>
      <vt:lpstr>Kết luận</vt:lpstr>
      <vt:lpstr>Củng cố, dặn dò</vt:lpstr>
      <vt:lpstr>PowerPoint Presentation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Bài 2-3: NAM HAY NỮ?</dc:title>
  <dc:creator>MAYGV</dc:creator>
  <cp:lastModifiedBy>ADMIN</cp:lastModifiedBy>
  <cp:revision>28</cp:revision>
  <dcterms:modified xsi:type="dcterms:W3CDTF">2022-08-02T04:17:30Z</dcterms:modified>
</cp:coreProperties>
</file>