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  <p:sldMasterId id="2147483690" r:id="rId4"/>
  </p:sldMasterIdLst>
  <p:notesMasterIdLst>
    <p:notesMasterId r:id="rId15"/>
  </p:notesMasterIdLst>
  <p:sldIdLst>
    <p:sldId id="2007577139" r:id="rId5"/>
    <p:sldId id="344" r:id="rId6"/>
    <p:sldId id="360" r:id="rId7"/>
    <p:sldId id="2007577098" r:id="rId8"/>
    <p:sldId id="2007577104" r:id="rId9"/>
    <p:sldId id="2007577106" r:id="rId10"/>
    <p:sldId id="2007577107" r:id="rId11"/>
    <p:sldId id="2007577108" r:id="rId12"/>
    <p:sldId id="2007577111" r:id="rId13"/>
    <p:sldId id="200757713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5274-2E0D-484F-9FE9-0AA16A6B993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B11D-0E7D-446B-8009-60BAC850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6.gi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04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64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31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376155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75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33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96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4146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91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110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2021/10/13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0850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3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6851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871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74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32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650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97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0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546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29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293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86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37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0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958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61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4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51055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36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9511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5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05512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481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1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6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3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43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5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455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5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4" r="5482" b="35664"/>
          <a:stretch>
            <a:fillRect/>
          </a:stretch>
        </p:blipFill>
        <p:spPr bwMode="auto">
          <a:xfrm>
            <a:off x="174413" y="228600"/>
            <a:ext cx="11831320" cy="640651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8"/>
          <p:cNvSpPr txBox="1"/>
          <p:nvPr/>
        </p:nvSpPr>
        <p:spPr>
          <a:xfrm>
            <a:off x="2438401" y="522498"/>
            <a:ext cx="9274387" cy="58477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2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Thứ </a:t>
            </a:r>
            <a:r>
              <a:rPr lang="en-US" altLang="en-US" sz="3200" b="1" dirty="0" err="1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tư</a:t>
            </a:r>
            <a:r>
              <a:rPr lang="vi-VN" altLang="en-US" sz="32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2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ngày</a:t>
            </a:r>
            <a:r>
              <a:rPr lang="en-US" altLang="vi-VN" sz="32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13</a:t>
            </a:r>
            <a:r>
              <a:rPr lang="vi-VN" altLang="en-US" sz="32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2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tháng</a:t>
            </a:r>
            <a:r>
              <a:rPr lang="en-US" altLang="vi-VN" sz="32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en-US" altLang="vi-VN" sz="32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10</a:t>
            </a:r>
            <a:r>
              <a:rPr lang="vi-VN" altLang="en-US" sz="3200" b="1" dirty="0" smtClean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 </a:t>
            </a:r>
            <a:r>
              <a:rPr lang="vi-VN" altLang="en-US" sz="3200" b="1" dirty="0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năm 2021</a:t>
            </a:r>
          </a:p>
        </p:txBody>
      </p:sp>
      <p:sp>
        <p:nvSpPr>
          <p:cNvPr id="4" name="Text Box 12"/>
          <p:cNvSpPr txBox="1"/>
          <p:nvPr/>
        </p:nvSpPr>
        <p:spPr>
          <a:xfrm>
            <a:off x="4731417" y="1082091"/>
            <a:ext cx="2633659" cy="646331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200" b="1">
                <a:latin typeface="HP001 4 hàng" panose="020B0603050302020204" charset="0"/>
                <a:cs typeface="HP001 4 hàng" panose="020B0603050302020204" charset="0"/>
              </a:rPr>
              <a:t>       </a:t>
            </a:r>
            <a:r>
              <a:rPr lang="en-US" altLang="en-US" sz="3600" b="1">
                <a:solidFill>
                  <a:srgbClr val="7030A0"/>
                </a:solidFill>
                <a:latin typeface="HP001 4 hàng" panose="020B0603050302020204" charset="0"/>
                <a:cs typeface="HP001 4 hàng" panose="020B0603050302020204" charset="0"/>
              </a:rPr>
              <a:t>Toán</a:t>
            </a:r>
            <a:endParaRPr lang="en-US" altLang="vi-VN" sz="3600" b="1">
              <a:solidFill>
                <a:srgbClr val="7030A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  <p:sp>
        <p:nvSpPr>
          <p:cNvPr id="5" name="Text Box 14"/>
          <p:cNvSpPr txBox="1"/>
          <p:nvPr/>
        </p:nvSpPr>
        <p:spPr>
          <a:xfrm>
            <a:off x="4291554" y="1686669"/>
            <a:ext cx="6811175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vi-VN" altLang="en-US" sz="3600" b="1">
                <a:latin typeface="HP001 4 hàng" panose="020B0603050302020204" charset="0"/>
                <a:cs typeface="HP001 4 hàng" panose="020B0603050302020204" charset="0"/>
              </a:rPr>
              <a:t>    </a:t>
            </a:r>
            <a:r>
              <a:rPr lang="en-US" altLang="en-US" sz="3600" b="1" smtClean="0">
                <a:solidFill>
                  <a:srgbClr val="FF0000"/>
                </a:solidFill>
                <a:latin typeface="HP001 4 hàng" panose="020B0603050302020204" charset="0"/>
                <a:cs typeface="HP001 4 hàng" panose="020B0603050302020204" charset="0"/>
              </a:rPr>
              <a:t>Luyện tập</a:t>
            </a:r>
            <a:endParaRPr lang="en-US" altLang="vi-VN" sz="3600" b="1">
              <a:solidFill>
                <a:srgbClr val="FF0000"/>
              </a:solidFill>
              <a:latin typeface="HP001 4 hàng" panose="020B0603050302020204" charset="0"/>
              <a:cs typeface="HP001 4 hàng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57193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370854" y="-1383025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807770" y="4200735"/>
            <a:ext cx="4574367" cy="28872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3B5D9E-199C-494A-BB7B-00FDCC05BA2A}"/>
              </a:ext>
            </a:extLst>
          </p:cNvPr>
          <p:cNvSpPr txBox="1"/>
          <p:nvPr/>
        </p:nvSpPr>
        <p:spPr>
          <a:xfrm>
            <a:off x="762754" y="2022759"/>
            <a:ext cx="94844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 11: PHÉP TRỪ (QUA 10)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307452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2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6EEB87-5745-4FC7-BA7B-D77DE77D8D22}"/>
              </a:ext>
            </a:extLst>
          </p:cNvPr>
          <p:cNvGrpSpPr/>
          <p:nvPr/>
        </p:nvGrpSpPr>
        <p:grpSpPr>
          <a:xfrm>
            <a:off x="2120807" y="2205453"/>
            <a:ext cx="3536166" cy="2478125"/>
            <a:chOff x="2120807" y="2205453"/>
            <a:chExt cx="3536166" cy="2478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896315-00EB-4F1D-A16E-13031AE9F196}"/>
                </a:ext>
              </a:extLst>
            </p:cNvPr>
            <p:cNvGrpSpPr/>
            <p:nvPr/>
          </p:nvGrpSpPr>
          <p:grpSpPr>
            <a:xfrm>
              <a:off x="2120807" y="2205453"/>
              <a:ext cx="3536166" cy="2478125"/>
              <a:chOff x="2258220" y="1530985"/>
              <a:chExt cx="3536166" cy="24781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6E779-2128-463F-85AB-1748572E2E61}"/>
                  </a:ext>
                </a:extLst>
              </p:cNvPr>
              <p:cNvSpPr txBox="1"/>
              <p:nvPr/>
            </p:nvSpPr>
            <p:spPr>
              <a:xfrm>
                <a:off x="2258220" y="1530985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12 – 4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12 = 10 + 2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4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+ 2 = 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C4930ED-B3A7-4396-B9AC-7A887FF04848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0D50D9F-4E54-4884-A016-C3D4A91CB62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282FE74-F2B4-4683-9062-90B8DCE5A969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75C1A1-F50D-4D80-815A-6B693B024104}"/>
              </a:ext>
            </a:extLst>
          </p:cNvPr>
          <p:cNvGrpSpPr/>
          <p:nvPr/>
        </p:nvGrpSpPr>
        <p:grpSpPr>
          <a:xfrm>
            <a:off x="7188255" y="2217447"/>
            <a:ext cx="3536166" cy="2553891"/>
            <a:chOff x="7188255" y="2217447"/>
            <a:chExt cx="3536166" cy="255389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B97417-1D1F-42ED-8D35-BEF9A07DC2C1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553891"/>
              <a:chOff x="7382637" y="1542979"/>
              <a:chExt cx="3536166" cy="255389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253E21-F681-428D-B732-9F461D50DCEE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553891"/>
                <a:chOff x="2296597" y="1542979"/>
                <a:chExt cx="3536166" cy="2553891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7094D7-4084-4213-85F1-D934178EFBD4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553891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b)   </a:t>
                  </a: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Tính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13 – 6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Tách</a:t>
                  </a: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: 13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+       =  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585E858-DC0E-4627-8526-FA958A228F8C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96381D9-A712-4C6E-B55B-49047B28B8A7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D0AC7C5-1055-49F6-B8CD-755CDD19FFB0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7093E65-1D9D-4325-B15F-C296CCA741BA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FE644D-8E3B-4B6E-8EA7-0DF4C14A320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0AB5C7-9C98-43F4-A779-D9EC843CAA22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24A1C90-AE37-414F-80DE-E5A51F20B31F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203B74-6F39-49D5-A931-F181FA09B05E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A980BE-710C-4797-8BF7-A9C8A094C826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CD822EE-EF23-43A8-89E7-82CC62D6FD1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8C9B80E-6632-4141-A3A4-483A19E45C9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CFEF90-1681-430B-83A1-7EB797994B50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38F0A1-4DD0-44D6-B306-2D350C512EF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6 =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682491-D833-4961-88D1-013FB365F5B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9C64A9-E350-4ACE-B7D5-6083907B9B32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6C058E-18B2-4679-801F-B7F9A128C31A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98A695-39A2-411E-94B2-8DF5593405F9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E64917-955D-4AF5-AB57-DD9ECD16378C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90D0A2-29F7-4866-A67A-59D1B1912DC4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0FC5CF-13E6-47A5-ABC2-38138A124A6E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A3A6DC-A896-4A86-B85A-B61B4572FC9D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F54062-9534-4C38-8056-E9F6CA640C54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EDA7BF-D192-4195-8564-6563234CDC1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271023-77CB-4A97-AC05-3908CE83381B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pic>
        <p:nvPicPr>
          <p:cNvPr id="36" name="Picture 35" descr="C:\Users\TUAN\Downloads\Luyện tập 1.png">
            <a:extLst>
              <a:ext uri="{FF2B5EF4-FFF2-40B4-BE49-F238E27FC236}">
                <a16:creationId xmlns:a16="http://schemas.microsoft.com/office/drawing/2014/main" id="{C4A35BD5-EC27-4CF7-884D-5CDEB2F9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91" y="656386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F3F24C-84AC-47C9-A646-A2F688820AD4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AB816-085C-4325-985D-05A8D32618D7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F4AA6-853C-4335-A52F-152D96DC114A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B44AFE-5111-498B-90BE-BAEE1AFF284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4C20AB-48C0-4BD3-888E-9B725816EC6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063D15-2187-4FF5-A746-D1A8062D445F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72CDD01-32B3-460A-ACB1-270D27D66225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DBB942-8222-4E8C-9D72-6ED3221580A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E2B4D-1ED5-4C2B-934B-3577A54A58BA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9241A9-5EC0-4D07-A3B2-9A4A16B7131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97BDFA-7C32-4CB0-89D9-A328F7AE28C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C06059-6585-4788-A773-E7CFACFB6AFC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D1C473C-B4EF-4322-8848-600AED6ACE3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84CF8B-5DA1-4D34-AF06-EEFE83062F89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D6A4-A74B-4AC9-BDDB-C1856B7F33B5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7792A-8316-4AD7-8D62-C134E37701A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19F1E5-55B1-4A01-88D7-22808471A0D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80B577-39A1-4C83-BEFC-91143CAECC62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9DA54B3-FA22-4ED0-9806-28B45D7EC43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9E7B06-2073-4B28-9D66-DA200FAD50A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0E183-91F4-41FF-87D2-C4D514D12E72}"/>
              </a:ext>
            </a:extLst>
          </p:cNvPr>
          <p:cNvGrpSpPr/>
          <p:nvPr/>
        </p:nvGrpSpPr>
        <p:grpSpPr>
          <a:xfrm>
            <a:off x="8929447" y="1614311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4593AD-CDDB-4BB8-BA8C-BB76B2CA550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963F57-8BEB-4B18-891C-67B534D69D4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57E91-2191-4EB3-9D29-BD4702390405}"/>
              </a:ext>
            </a:extLst>
          </p:cNvPr>
          <p:cNvGrpSpPr/>
          <p:nvPr/>
        </p:nvGrpSpPr>
        <p:grpSpPr>
          <a:xfrm>
            <a:off x="9005401" y="2970573"/>
            <a:ext cx="2603955" cy="737894"/>
            <a:chOff x="5672473" y="3381675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A6CB316-9472-48B1-A771-959B44542BCD}"/>
                </a:ext>
              </a:extLst>
            </p:cNvPr>
            <p:cNvSpPr/>
            <p:nvPr/>
          </p:nvSpPr>
          <p:spPr>
            <a:xfrm>
              <a:off x="5672473" y="3381675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39DC2F2-34E5-493B-941C-1CCD7CB3551B}"/>
                </a:ext>
              </a:extLst>
            </p:cNvPr>
            <p:cNvSpPr/>
            <p:nvPr/>
          </p:nvSpPr>
          <p:spPr>
            <a:xfrm>
              <a:off x="7069555" y="3400140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141918-2D13-44E4-8E9A-B8ED339AF19D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090948-2686-4A8B-BD4B-C6DC80DD55A9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9AA9D6-06C5-488F-AAEF-DF823BBE3E2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90A6C8C-BC4A-4968-B44D-6460E404B921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D0C9BD4-B2B0-4162-99D6-953F357D5713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DB6F37-3CCA-466D-A287-E392F019E62B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1FD702-C9C5-4AD7-8A22-2976BE06FAE7}"/>
              </a:ext>
            </a:extLst>
          </p:cNvPr>
          <p:cNvSpPr/>
          <p:nvPr/>
        </p:nvSpPr>
        <p:spPr>
          <a:xfrm>
            <a:off x="10661945" y="1666379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1F536F-3FB4-4CB1-8A01-223829EC4CDA}"/>
              </a:ext>
            </a:extLst>
          </p:cNvPr>
          <p:cNvSpPr/>
          <p:nvPr/>
        </p:nvSpPr>
        <p:spPr>
          <a:xfrm>
            <a:off x="10742681" y="2997152"/>
            <a:ext cx="801402" cy="62820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285DE-2CF5-42B7-A24E-124A094CC9DD}"/>
              </a:ext>
            </a:extLst>
          </p:cNvPr>
          <p:cNvSpPr txBox="1"/>
          <p:nvPr/>
        </p:nvSpPr>
        <p:spPr>
          <a:xfrm>
            <a:off x="1851659" y="965714"/>
            <a:ext cx="1156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CDD362-26A7-496A-811C-A3EDF24BB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163046"/>
              </p:ext>
            </p:extLst>
          </p:nvPr>
        </p:nvGraphicFramePr>
        <p:xfrm>
          <a:off x="1499994" y="1789398"/>
          <a:ext cx="9081653" cy="2092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699047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696800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696800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00E8EE-E59C-4369-9198-A1B428BC5EA9}"/>
              </a:ext>
            </a:extLst>
          </p:cNvPr>
          <p:cNvSpPr txBox="1"/>
          <p:nvPr/>
        </p:nvSpPr>
        <p:spPr>
          <a:xfrm>
            <a:off x="4973557" y="3235714"/>
            <a:ext cx="75380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C255D-920B-44C7-B5A0-BD4D74BD1664}"/>
              </a:ext>
            </a:extLst>
          </p:cNvPr>
          <p:cNvSpPr txBox="1"/>
          <p:nvPr/>
        </p:nvSpPr>
        <p:spPr>
          <a:xfrm>
            <a:off x="6269616" y="3226332"/>
            <a:ext cx="4411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CAE10-2D8E-4155-B0C7-0C506B382214}"/>
              </a:ext>
            </a:extLst>
          </p:cNvPr>
          <p:cNvSpPr txBox="1"/>
          <p:nvPr/>
        </p:nvSpPr>
        <p:spPr>
          <a:xfrm>
            <a:off x="7424431" y="3226332"/>
            <a:ext cx="4411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A5C3F-655C-4AC5-A44C-19FB5DCB4543}"/>
              </a:ext>
            </a:extLst>
          </p:cNvPr>
          <p:cNvSpPr txBox="1"/>
          <p:nvPr/>
        </p:nvSpPr>
        <p:spPr>
          <a:xfrm>
            <a:off x="8609428" y="3225879"/>
            <a:ext cx="4411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C754C-1244-4199-92D8-D1C5BF7F3EFC}"/>
              </a:ext>
            </a:extLst>
          </p:cNvPr>
          <p:cNvSpPr txBox="1"/>
          <p:nvPr/>
        </p:nvSpPr>
        <p:spPr>
          <a:xfrm>
            <a:off x="9794425" y="3225879"/>
            <a:ext cx="44114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BC287-3B12-479A-95B1-9BF18A58C3D5}"/>
              </a:ext>
            </a:extLst>
          </p:cNvPr>
          <p:cNvSpPr/>
          <p:nvPr/>
        </p:nvSpPr>
        <p:spPr>
          <a:xfrm>
            <a:off x="1241556" y="90415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pic>
        <p:nvPicPr>
          <p:cNvPr id="10" name="Picture 2" descr="Free Kid Writing Clip Art with No Background - ClipartKey">
            <a:extLst>
              <a:ext uri="{FF2B5EF4-FFF2-40B4-BE49-F238E27FC236}">
                <a16:creationId xmlns:a16="http://schemas.microsoft.com/office/drawing/2014/main" id="{0E5D7A6B-FF31-4ECF-9846-5ABD75080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900" y="3823240"/>
            <a:ext cx="2908531" cy="261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96F4E-5EB5-4F44-9247-21F04B130B23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95CCAC-A27E-47B7-94E8-672E9AEDD92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E40B-BF2F-4AB0-A8AD-B617BC06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9B02FD-8D83-4478-A47E-15A0CF02B798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CB7BFA-DAB2-442E-9C16-68B681CD0AF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A445DF-DE0B-4CE1-9846-8E16E77EE3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DA908F-2CB2-449F-962B-FB8E2990C19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E19E76-B6DF-4A2D-BB4A-1843E1A6ED22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B3CBD2-8E12-4E74-9B15-F047A4FA88D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108409-31F5-4DD0-BCA5-00036FA4B42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5DCE1B-447D-41A6-AC02-36C4A72DDC28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5AF695-4E24-4D56-A155-0F2B8A4383A0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15C904-7AEE-4F75-AFCF-573A555B12D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C819EB-062C-4704-88E8-000F93D319A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D7620-D514-48E0-B3E9-8A1AC80A72A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3BF9D5-3D15-4B04-97F6-3B70778BA927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F48841-E677-424B-9857-37B25EBAE089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1744F5-6179-4E3F-9DE3-34ACA18AD551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847900-EE18-4253-9EF9-E1BABB045E3C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C7247F-57F3-4BBF-B606-F269C6A119B5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28A071-3A07-4C87-B02F-C2BE2BBB185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C0D6E9-DF93-4659-9377-FFF69DD62E67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C5E96D-B1D3-49C3-AED5-FC681450065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F4DF088-FA00-4F4B-A4E6-22E2533AA5B1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AF147-5E70-4FF0-89A9-8B78122C3A2B}"/>
              </a:ext>
            </a:extLst>
          </p:cNvPr>
          <p:cNvSpPr txBox="1"/>
          <p:nvPr/>
        </p:nvSpPr>
        <p:spPr>
          <a:xfrm>
            <a:off x="1516969" y="544415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326C63-B99F-4BA0-9BB4-718F1FB059C0}"/>
              </a:ext>
            </a:extLst>
          </p:cNvPr>
          <p:cNvSpPr/>
          <p:nvPr/>
        </p:nvSpPr>
        <p:spPr>
          <a:xfrm>
            <a:off x="993749" y="75985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11BC4-4194-4EE0-8F37-4B2A3FC7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31" y="1750725"/>
            <a:ext cx="4295775" cy="4514850"/>
          </a:xfrm>
          <a:prstGeom prst="roundRect">
            <a:avLst>
              <a:gd name="adj" fmla="val 26815"/>
            </a:avLst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7BBB17-973D-4EC9-AC13-5DFA07BB6C7C}"/>
              </a:ext>
            </a:extLst>
          </p:cNvPr>
          <p:cNvCxnSpPr>
            <a:cxnSpLocks/>
          </p:cNvCxnSpPr>
          <p:nvPr/>
        </p:nvCxnSpPr>
        <p:spPr>
          <a:xfrm>
            <a:off x="2278556" y="977316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E717E8-2DF6-484C-9346-7BEDF9FB8389}"/>
              </a:ext>
            </a:extLst>
          </p:cNvPr>
          <p:cNvCxnSpPr>
            <a:cxnSpLocks/>
          </p:cNvCxnSpPr>
          <p:nvPr/>
        </p:nvCxnSpPr>
        <p:spPr>
          <a:xfrm>
            <a:off x="3982666" y="1429247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D24188-7DA0-4ABA-BB1C-143D64B1DD24}"/>
              </a:ext>
            </a:extLst>
          </p:cNvPr>
          <p:cNvCxnSpPr>
            <a:cxnSpLocks/>
          </p:cNvCxnSpPr>
          <p:nvPr/>
        </p:nvCxnSpPr>
        <p:spPr>
          <a:xfrm>
            <a:off x="5968409" y="974182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75C6A-D073-4616-8DF7-FADE2BB1F871}"/>
              </a:ext>
            </a:extLst>
          </p:cNvPr>
          <p:cNvSpPr txBox="1"/>
          <p:nvPr/>
        </p:nvSpPr>
        <p:spPr>
          <a:xfrm>
            <a:off x="793973" y="1678213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83DCE-E398-48C6-9472-D5A64948FE1C}"/>
              </a:ext>
            </a:extLst>
          </p:cNvPr>
          <p:cNvSpPr txBox="1"/>
          <p:nvPr/>
        </p:nvSpPr>
        <p:spPr>
          <a:xfrm>
            <a:off x="1605225" y="4025731"/>
            <a:ext cx="5304237" cy="230832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13 – 5 = 8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2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304</Words>
  <Application>Microsoft Office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Microsoft YaHei</vt:lpstr>
      <vt:lpstr>Arial</vt:lpstr>
      <vt:lpstr>Arial-Rounded</vt:lpstr>
      <vt:lpstr>Calibri</vt:lpstr>
      <vt:lpstr>等线</vt:lpstr>
      <vt:lpstr>等线</vt:lpstr>
      <vt:lpstr>等线 Light</vt:lpstr>
      <vt:lpstr>HP001 4 hàng</vt:lpstr>
      <vt:lpstr>Times New Roman</vt:lpstr>
      <vt:lpstr>UTM Avo</vt:lpstr>
      <vt:lpstr>Wingdings</vt:lpstr>
      <vt:lpstr>思源黑体 CN Regular</vt:lpstr>
      <vt:lpstr>Office 主题​​</vt:lpstr>
      <vt:lpstr>2_Office 主题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PhuongLoi</cp:lastModifiedBy>
  <cp:revision>3</cp:revision>
  <dcterms:created xsi:type="dcterms:W3CDTF">2021-08-07T03:44:53Z</dcterms:created>
  <dcterms:modified xsi:type="dcterms:W3CDTF">2021-10-13T08:54:25Z</dcterms:modified>
</cp:coreProperties>
</file>