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</p:sldMasterIdLst>
  <p:notesMasterIdLst>
    <p:notesMasterId r:id="rId35"/>
  </p:notesMasterIdLst>
  <p:sldIdLst>
    <p:sldId id="257" r:id="rId3"/>
    <p:sldId id="258" r:id="rId4"/>
    <p:sldId id="275" r:id="rId5"/>
    <p:sldId id="265" r:id="rId6"/>
    <p:sldId id="349" r:id="rId7"/>
    <p:sldId id="350" r:id="rId8"/>
    <p:sldId id="355" r:id="rId9"/>
    <p:sldId id="323" r:id="rId10"/>
    <p:sldId id="319" r:id="rId11"/>
    <p:sldId id="330" r:id="rId12"/>
    <p:sldId id="357" r:id="rId13"/>
    <p:sldId id="358" r:id="rId14"/>
    <p:sldId id="361" r:id="rId15"/>
    <p:sldId id="362" r:id="rId16"/>
    <p:sldId id="363" r:id="rId17"/>
    <p:sldId id="364" r:id="rId18"/>
    <p:sldId id="365" r:id="rId19"/>
    <p:sldId id="341" r:id="rId20"/>
    <p:sldId id="359" r:id="rId21"/>
    <p:sldId id="317" r:id="rId22"/>
    <p:sldId id="264" r:id="rId23"/>
    <p:sldId id="366" r:id="rId24"/>
    <p:sldId id="369" r:id="rId25"/>
    <p:sldId id="321" r:id="rId26"/>
    <p:sldId id="370" r:id="rId27"/>
    <p:sldId id="368" r:id="rId28"/>
    <p:sldId id="367" r:id="rId29"/>
    <p:sldId id="371" r:id="rId30"/>
    <p:sldId id="284" r:id="rId31"/>
    <p:sldId id="304" r:id="rId32"/>
    <p:sldId id="311" r:id="rId33"/>
    <p:sldId id="296" r:id="rId34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27"/>
    <p:restoredTop sz="94592"/>
  </p:normalViewPr>
  <p:slideViewPr>
    <p:cSldViewPr snapToGrid="0" snapToObjects="1">
      <p:cViewPr varScale="1">
        <p:scale>
          <a:sx n="104" d="100"/>
          <a:sy n="104" d="100"/>
        </p:scale>
        <p:origin x="7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49D32D-DE89-47CE-82AB-71F40FF37ADC}" type="doc">
      <dgm:prSet loTypeId="urn:microsoft.com/office/officeart/2005/8/layout/radial4" loCatId="relationship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05B84B6-4C5D-4CE8-9087-1D9E1F286A01}">
      <dgm:prSet phldrT="[Text]"/>
      <dgm:spPr/>
      <dgm:t>
        <a:bodyPr/>
        <a:lstStyle/>
        <a:p>
          <a:r>
            <a:rPr lang="en-US" dirty="0"/>
            <a:t>Language</a:t>
          </a:r>
        </a:p>
      </dgm:t>
    </dgm:pt>
    <dgm:pt modelId="{8737F033-777A-44D8-B0DE-B9FA5D59E617}" type="parTrans" cxnId="{2A876D7E-A46F-44FE-9770-33F44F9194A3}">
      <dgm:prSet/>
      <dgm:spPr/>
      <dgm:t>
        <a:bodyPr/>
        <a:lstStyle/>
        <a:p>
          <a:endParaRPr lang="en-US"/>
        </a:p>
      </dgm:t>
    </dgm:pt>
    <dgm:pt modelId="{1B1CFC85-B18B-488F-84BF-4D74DE140FF9}" type="sibTrans" cxnId="{2A876D7E-A46F-44FE-9770-33F44F9194A3}">
      <dgm:prSet/>
      <dgm:spPr/>
      <dgm:t>
        <a:bodyPr/>
        <a:lstStyle/>
        <a:p>
          <a:endParaRPr lang="en-US"/>
        </a:p>
      </dgm:t>
    </dgm:pt>
    <dgm:pt modelId="{B7716F9D-5385-49F4-8986-D8AFE9C3B8B8}">
      <dgm:prSet phldrT="[Text]"/>
      <dgm:spPr/>
      <dgm:t>
        <a:bodyPr/>
        <a:lstStyle/>
        <a:p>
          <a:r>
            <a:rPr lang="en-US" dirty="0"/>
            <a:t>Pronunciation</a:t>
          </a:r>
        </a:p>
      </dgm:t>
    </dgm:pt>
    <dgm:pt modelId="{3305E491-9556-406C-82D5-A9358297B711}" type="parTrans" cxnId="{E853C201-D5A8-4E28-A781-9C0CA3DA0754}">
      <dgm:prSet/>
      <dgm:spPr/>
      <dgm:t>
        <a:bodyPr/>
        <a:lstStyle/>
        <a:p>
          <a:endParaRPr lang="en-US"/>
        </a:p>
      </dgm:t>
    </dgm:pt>
    <dgm:pt modelId="{189680CF-9F14-4541-BB6C-5DE441CA3B02}" type="sibTrans" cxnId="{E853C201-D5A8-4E28-A781-9C0CA3DA0754}">
      <dgm:prSet/>
      <dgm:spPr/>
      <dgm:t>
        <a:bodyPr/>
        <a:lstStyle/>
        <a:p>
          <a:endParaRPr lang="en-US"/>
        </a:p>
      </dgm:t>
    </dgm:pt>
    <dgm:pt modelId="{6B185651-1C3B-4F53-95A2-43C388BDAB53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A799A960-09DA-4CFE-8995-EA9886446DD0}" type="parTrans" cxnId="{00BF4E0B-6878-4BA8-A960-24512B7839C7}">
      <dgm:prSet/>
      <dgm:spPr/>
      <dgm:t>
        <a:bodyPr/>
        <a:lstStyle/>
        <a:p>
          <a:endParaRPr lang="en-US"/>
        </a:p>
      </dgm:t>
    </dgm:pt>
    <dgm:pt modelId="{514DFAAF-15D7-4F54-A238-A4D179C17E4E}" type="sibTrans" cxnId="{00BF4E0B-6878-4BA8-A960-24512B7839C7}">
      <dgm:prSet/>
      <dgm:spPr/>
      <dgm:t>
        <a:bodyPr/>
        <a:lstStyle/>
        <a:p>
          <a:endParaRPr lang="en-US"/>
        </a:p>
      </dgm:t>
    </dgm:pt>
    <dgm:pt modelId="{A7BADDDF-DCA6-404C-9408-F1E81755B9FD}">
      <dgm:prSet phldrT="[Text]"/>
      <dgm:spPr/>
      <dgm:t>
        <a:bodyPr/>
        <a:lstStyle/>
        <a:p>
          <a:r>
            <a:rPr lang="en-US" dirty="0"/>
            <a:t>Grammar</a:t>
          </a:r>
        </a:p>
      </dgm:t>
    </dgm:pt>
    <dgm:pt modelId="{E0D3A9D1-E811-4D5E-915B-96385C51DB39}" type="parTrans" cxnId="{DCDD4EDD-4BC5-46E4-A81E-705D5C18C43D}">
      <dgm:prSet/>
      <dgm:spPr/>
      <dgm:t>
        <a:bodyPr/>
        <a:lstStyle/>
        <a:p>
          <a:endParaRPr lang="en-US"/>
        </a:p>
      </dgm:t>
    </dgm:pt>
    <dgm:pt modelId="{77F3AC35-C00D-4EDF-B2F3-4904195AB2BD}" type="sibTrans" cxnId="{DCDD4EDD-4BC5-46E4-A81E-705D5C18C43D}">
      <dgm:prSet/>
      <dgm:spPr/>
      <dgm:t>
        <a:bodyPr/>
        <a:lstStyle/>
        <a:p>
          <a:endParaRPr lang="en-US"/>
        </a:p>
      </dgm:t>
    </dgm:pt>
    <dgm:pt modelId="{F64119E4-9C9A-4B64-AFD9-398694E09D67}" type="pres">
      <dgm:prSet presAssocID="{9C49D32D-DE89-47CE-82AB-71F40FF37ADC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98DB292-42CA-4946-B65F-119AD461D475}" type="pres">
      <dgm:prSet presAssocID="{C05B84B6-4C5D-4CE8-9087-1D9E1F286A01}" presName="centerShape" presStyleLbl="node0" presStyleIdx="0" presStyleCnt="1"/>
      <dgm:spPr/>
    </dgm:pt>
    <dgm:pt modelId="{387A99F4-EECB-45B1-8D49-D1916C232A59}" type="pres">
      <dgm:prSet presAssocID="{3305E491-9556-406C-82D5-A9358297B711}" presName="parTrans" presStyleLbl="bgSibTrans2D1" presStyleIdx="0" presStyleCnt="3"/>
      <dgm:spPr/>
    </dgm:pt>
    <dgm:pt modelId="{0324418F-CEBB-4EDF-A3F8-75075A733FEA}" type="pres">
      <dgm:prSet presAssocID="{B7716F9D-5385-49F4-8986-D8AFE9C3B8B8}" presName="node" presStyleLbl="node1" presStyleIdx="0" presStyleCnt="3">
        <dgm:presLayoutVars>
          <dgm:bulletEnabled val="1"/>
        </dgm:presLayoutVars>
      </dgm:prSet>
      <dgm:spPr/>
    </dgm:pt>
    <dgm:pt modelId="{0C543319-F02E-4897-B63E-561438895208}" type="pres">
      <dgm:prSet presAssocID="{A799A960-09DA-4CFE-8995-EA9886446DD0}" presName="parTrans" presStyleLbl="bgSibTrans2D1" presStyleIdx="1" presStyleCnt="3"/>
      <dgm:spPr/>
    </dgm:pt>
    <dgm:pt modelId="{E4B7BE99-90CF-4FE8-9E32-FB56CF3D9AF4}" type="pres">
      <dgm:prSet presAssocID="{6B185651-1C3B-4F53-95A2-43C388BDAB53}" presName="node" presStyleLbl="node1" presStyleIdx="1" presStyleCnt="3">
        <dgm:presLayoutVars>
          <dgm:bulletEnabled val="1"/>
        </dgm:presLayoutVars>
      </dgm:prSet>
      <dgm:spPr/>
    </dgm:pt>
    <dgm:pt modelId="{C2FCF2B7-7B9F-4480-8696-2EC8FD0E9B76}" type="pres">
      <dgm:prSet presAssocID="{E0D3A9D1-E811-4D5E-915B-96385C51DB39}" presName="parTrans" presStyleLbl="bgSibTrans2D1" presStyleIdx="2" presStyleCnt="3"/>
      <dgm:spPr/>
    </dgm:pt>
    <dgm:pt modelId="{54535B18-A126-470B-B084-F21E83F6665C}" type="pres">
      <dgm:prSet presAssocID="{A7BADDDF-DCA6-404C-9408-F1E81755B9FD}" presName="node" presStyleLbl="node1" presStyleIdx="2" presStyleCnt="3">
        <dgm:presLayoutVars>
          <dgm:bulletEnabled val="1"/>
        </dgm:presLayoutVars>
      </dgm:prSet>
      <dgm:spPr/>
    </dgm:pt>
  </dgm:ptLst>
  <dgm:cxnLst>
    <dgm:cxn modelId="{E853C201-D5A8-4E28-A781-9C0CA3DA0754}" srcId="{C05B84B6-4C5D-4CE8-9087-1D9E1F286A01}" destId="{B7716F9D-5385-49F4-8986-D8AFE9C3B8B8}" srcOrd="0" destOrd="0" parTransId="{3305E491-9556-406C-82D5-A9358297B711}" sibTransId="{189680CF-9F14-4541-BB6C-5DE441CA3B02}"/>
    <dgm:cxn modelId="{00BF4E0B-6878-4BA8-A960-24512B7839C7}" srcId="{C05B84B6-4C5D-4CE8-9087-1D9E1F286A01}" destId="{6B185651-1C3B-4F53-95A2-43C388BDAB53}" srcOrd="1" destOrd="0" parTransId="{A799A960-09DA-4CFE-8995-EA9886446DD0}" sibTransId="{514DFAAF-15D7-4F54-A238-A4D179C17E4E}"/>
    <dgm:cxn modelId="{840CD71B-ADE7-4DBD-BDA3-79B1DA726132}" type="presOf" srcId="{3305E491-9556-406C-82D5-A9358297B711}" destId="{387A99F4-EECB-45B1-8D49-D1916C232A59}" srcOrd="0" destOrd="0" presId="urn:microsoft.com/office/officeart/2005/8/layout/radial4"/>
    <dgm:cxn modelId="{388E3839-6A5A-47AF-9180-2CD2316BAEC8}" type="presOf" srcId="{6B185651-1C3B-4F53-95A2-43C388BDAB53}" destId="{E4B7BE99-90CF-4FE8-9E32-FB56CF3D9AF4}" srcOrd="0" destOrd="0" presId="urn:microsoft.com/office/officeart/2005/8/layout/radial4"/>
    <dgm:cxn modelId="{DD9D1869-8B97-4DC5-988F-8D578B259EEA}" type="presOf" srcId="{C05B84B6-4C5D-4CE8-9087-1D9E1F286A01}" destId="{398DB292-42CA-4946-B65F-119AD461D475}" srcOrd="0" destOrd="0" presId="urn:microsoft.com/office/officeart/2005/8/layout/radial4"/>
    <dgm:cxn modelId="{2A876D7E-A46F-44FE-9770-33F44F9194A3}" srcId="{9C49D32D-DE89-47CE-82AB-71F40FF37ADC}" destId="{C05B84B6-4C5D-4CE8-9087-1D9E1F286A01}" srcOrd="0" destOrd="0" parTransId="{8737F033-777A-44D8-B0DE-B9FA5D59E617}" sibTransId="{1B1CFC85-B18B-488F-84BF-4D74DE140FF9}"/>
    <dgm:cxn modelId="{67882283-173B-4D9D-BB72-F493B1D6D96F}" type="presOf" srcId="{A7BADDDF-DCA6-404C-9408-F1E81755B9FD}" destId="{54535B18-A126-470B-B084-F21E83F6665C}" srcOrd="0" destOrd="0" presId="urn:microsoft.com/office/officeart/2005/8/layout/radial4"/>
    <dgm:cxn modelId="{78424BB3-07E3-4BF3-BA3E-7B7D13659181}" type="presOf" srcId="{A799A960-09DA-4CFE-8995-EA9886446DD0}" destId="{0C543319-F02E-4897-B63E-561438895208}" srcOrd="0" destOrd="0" presId="urn:microsoft.com/office/officeart/2005/8/layout/radial4"/>
    <dgm:cxn modelId="{A564D7CF-5252-4540-8477-6F3E8734A645}" type="presOf" srcId="{B7716F9D-5385-49F4-8986-D8AFE9C3B8B8}" destId="{0324418F-CEBB-4EDF-A3F8-75075A733FEA}" srcOrd="0" destOrd="0" presId="urn:microsoft.com/office/officeart/2005/8/layout/radial4"/>
    <dgm:cxn modelId="{DCDD4EDD-4BC5-46E4-A81E-705D5C18C43D}" srcId="{C05B84B6-4C5D-4CE8-9087-1D9E1F286A01}" destId="{A7BADDDF-DCA6-404C-9408-F1E81755B9FD}" srcOrd="2" destOrd="0" parTransId="{E0D3A9D1-E811-4D5E-915B-96385C51DB39}" sibTransId="{77F3AC35-C00D-4EDF-B2F3-4904195AB2BD}"/>
    <dgm:cxn modelId="{227383FD-263A-403D-A731-566933A1F5DB}" type="presOf" srcId="{E0D3A9D1-E811-4D5E-915B-96385C51DB39}" destId="{C2FCF2B7-7B9F-4480-8696-2EC8FD0E9B76}" srcOrd="0" destOrd="0" presId="urn:microsoft.com/office/officeart/2005/8/layout/radial4"/>
    <dgm:cxn modelId="{9C0919FF-9005-489F-A103-E9DC60359521}" type="presOf" srcId="{9C49D32D-DE89-47CE-82AB-71F40FF37ADC}" destId="{F64119E4-9C9A-4B64-AFD9-398694E09D67}" srcOrd="0" destOrd="0" presId="urn:microsoft.com/office/officeart/2005/8/layout/radial4"/>
    <dgm:cxn modelId="{D43D75B3-A821-49B5-BDB9-4E20F8649C18}" type="presParOf" srcId="{F64119E4-9C9A-4B64-AFD9-398694E09D67}" destId="{398DB292-42CA-4946-B65F-119AD461D475}" srcOrd="0" destOrd="0" presId="urn:microsoft.com/office/officeart/2005/8/layout/radial4"/>
    <dgm:cxn modelId="{273B7FA3-816F-4BF4-BB0F-659ECD505F10}" type="presParOf" srcId="{F64119E4-9C9A-4B64-AFD9-398694E09D67}" destId="{387A99F4-EECB-45B1-8D49-D1916C232A59}" srcOrd="1" destOrd="0" presId="urn:microsoft.com/office/officeart/2005/8/layout/radial4"/>
    <dgm:cxn modelId="{52DAB889-6C32-4D7F-ACD8-C7C74C75B4F6}" type="presParOf" srcId="{F64119E4-9C9A-4B64-AFD9-398694E09D67}" destId="{0324418F-CEBB-4EDF-A3F8-75075A733FEA}" srcOrd="2" destOrd="0" presId="urn:microsoft.com/office/officeart/2005/8/layout/radial4"/>
    <dgm:cxn modelId="{F2540BDD-D6D2-4BA1-B8AA-BE12BCA6A1FB}" type="presParOf" srcId="{F64119E4-9C9A-4B64-AFD9-398694E09D67}" destId="{0C543319-F02E-4897-B63E-561438895208}" srcOrd="3" destOrd="0" presId="urn:microsoft.com/office/officeart/2005/8/layout/radial4"/>
    <dgm:cxn modelId="{034BDAF9-8C70-49A4-9F6A-E7240B0C466D}" type="presParOf" srcId="{F64119E4-9C9A-4B64-AFD9-398694E09D67}" destId="{E4B7BE99-90CF-4FE8-9E32-FB56CF3D9AF4}" srcOrd="4" destOrd="0" presId="urn:microsoft.com/office/officeart/2005/8/layout/radial4"/>
    <dgm:cxn modelId="{5E410A7E-99EB-4FEF-9FFD-39B121B2A638}" type="presParOf" srcId="{F64119E4-9C9A-4B64-AFD9-398694E09D67}" destId="{C2FCF2B7-7B9F-4480-8696-2EC8FD0E9B76}" srcOrd="5" destOrd="0" presId="urn:microsoft.com/office/officeart/2005/8/layout/radial4"/>
    <dgm:cxn modelId="{E25F42DB-1AEF-4BC9-9E22-564D34ACE5B7}" type="presParOf" srcId="{F64119E4-9C9A-4B64-AFD9-398694E09D67}" destId="{54535B18-A126-470B-B084-F21E83F6665C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8DB292-42CA-4946-B65F-119AD461D475}">
      <dsp:nvSpPr>
        <dsp:cNvPr id="0" name=""/>
        <dsp:cNvSpPr/>
      </dsp:nvSpPr>
      <dsp:spPr>
        <a:xfrm>
          <a:off x="3432766" y="3049257"/>
          <a:ext cx="2539306" cy="253930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Language</a:t>
          </a:r>
        </a:p>
      </dsp:txBody>
      <dsp:txXfrm>
        <a:off x="3804639" y="3421130"/>
        <a:ext cx="1795560" cy="1795560"/>
      </dsp:txXfrm>
    </dsp:sp>
    <dsp:sp modelId="{387A99F4-EECB-45B1-8D49-D1916C232A59}">
      <dsp:nvSpPr>
        <dsp:cNvPr id="0" name=""/>
        <dsp:cNvSpPr/>
      </dsp:nvSpPr>
      <dsp:spPr>
        <a:xfrm rot="12900000">
          <a:off x="1777605" y="2598417"/>
          <a:ext cx="1968943" cy="72370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324418F-CEBB-4EDF-A3F8-75075A733FEA}">
      <dsp:nvSpPr>
        <dsp:cNvPr id="0" name=""/>
        <dsp:cNvSpPr/>
      </dsp:nvSpPr>
      <dsp:spPr>
        <a:xfrm>
          <a:off x="749475" y="1430662"/>
          <a:ext cx="2412341" cy="19298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Pronunciation</a:t>
          </a:r>
        </a:p>
      </dsp:txBody>
      <dsp:txXfrm>
        <a:off x="805999" y="1487186"/>
        <a:ext cx="2299293" cy="1816824"/>
      </dsp:txXfrm>
    </dsp:sp>
    <dsp:sp modelId="{0C543319-F02E-4897-B63E-561438895208}">
      <dsp:nvSpPr>
        <dsp:cNvPr id="0" name=""/>
        <dsp:cNvSpPr/>
      </dsp:nvSpPr>
      <dsp:spPr>
        <a:xfrm rot="16200000">
          <a:off x="3717947" y="1588339"/>
          <a:ext cx="1968943" cy="72370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4B7BE99-90CF-4FE8-9E32-FB56CF3D9AF4}">
      <dsp:nvSpPr>
        <dsp:cNvPr id="0" name=""/>
        <dsp:cNvSpPr/>
      </dsp:nvSpPr>
      <dsp:spPr>
        <a:xfrm>
          <a:off x="3496248" y="782"/>
          <a:ext cx="2412341" cy="19298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Vocabulary</a:t>
          </a:r>
        </a:p>
      </dsp:txBody>
      <dsp:txXfrm>
        <a:off x="3552772" y="57306"/>
        <a:ext cx="2299293" cy="1816824"/>
      </dsp:txXfrm>
    </dsp:sp>
    <dsp:sp modelId="{C2FCF2B7-7B9F-4480-8696-2EC8FD0E9B76}">
      <dsp:nvSpPr>
        <dsp:cNvPr id="0" name=""/>
        <dsp:cNvSpPr/>
      </dsp:nvSpPr>
      <dsp:spPr>
        <a:xfrm rot="19500000">
          <a:off x="5658289" y="2598417"/>
          <a:ext cx="1968943" cy="72370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4535B18-A126-470B-B084-F21E83F6665C}">
      <dsp:nvSpPr>
        <dsp:cNvPr id="0" name=""/>
        <dsp:cNvSpPr/>
      </dsp:nvSpPr>
      <dsp:spPr>
        <a:xfrm>
          <a:off x="6243022" y="1430662"/>
          <a:ext cx="2412341" cy="19298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Grammar</a:t>
          </a:r>
        </a:p>
      </dsp:txBody>
      <dsp:txXfrm>
        <a:off x="6299546" y="1487186"/>
        <a:ext cx="2299293" cy="18168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F4E885-F410-894F-851D-B3179D13636A}" type="datetimeFigureOut">
              <a:rPr lang="en-VN" smtClean="0"/>
              <a:t>02/07/2023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35C627-80F4-B64A-9929-052ABAA5FE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225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409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693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202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279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504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50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37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3800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151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6790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067" y="795867"/>
            <a:ext cx="11362267" cy="7641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067" y="1739900"/>
            <a:ext cx="11362267" cy="45550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86848-0B56-41E9-94B6-8EBCB883AEDB}" type="datetimeFigureOut">
              <a:rPr lang="en-US"/>
              <a:pPr>
                <a:defRPr/>
              </a:pPr>
              <a:t>7/2/23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4D80C-99D8-48F9-AAC2-11CBCC774B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55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15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66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2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5977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43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020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387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0877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54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097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9363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927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96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264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978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8309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1803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699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2532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297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372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22224&amp;picture=nice-flower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publicdomainpictures.net/view-image.php?image=22224&amp;picture=nice-flower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publicdomainpictures.net/view-image.php?image=22224&amp;picture=nice-flower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publicdomainpictures.net/view-image.php?image=22224&amp;picture=nice-flower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publicdomainpictures.net/view-image.php?image=22224&amp;picture=nice-flower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publicdomainpictures.net/view-image.php?image=22224&amp;picture=nice-flower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ublicdomainpictures.net/view-image.php?image=22224&amp;picture=nice-flower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22224&amp;picture=nice-flower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www.publicdomainpictures.net/view-image.php?image=22224&amp;picture=nice-flower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22224&amp;picture=nice-flower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publicdomainpictures.net/view-image.php?image=22224&amp;picture=nice-flower" TargetMode="External"/><Relationship Id="rId4" Type="http://schemas.openxmlformats.org/officeDocument/2006/relationships/image" Target="../media/image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publicdomainpictures.net/view-image.php?image=22224&amp;picture=nice-flower" TargetMode="External"/><Relationship Id="rId4" Type="http://schemas.openxmlformats.org/officeDocument/2006/relationships/image" Target="../media/image9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publicdomainpictures.net/view-image.php?image=22224&amp;picture=nice-flower" TargetMode="External"/><Relationship Id="rId4" Type="http://schemas.openxmlformats.org/officeDocument/2006/relationships/image" Target="../media/image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22224&amp;picture=nice-flower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1.xml"/><Relationship Id="rId11" Type="http://schemas.openxmlformats.org/officeDocument/2006/relationships/hyperlink" Target="https://www.publicdomainpictures.net/view-image.php?image=22224&amp;picture=nice-flower" TargetMode="External"/><Relationship Id="rId5" Type="http://schemas.openxmlformats.org/officeDocument/2006/relationships/diagramData" Target="../diagrams/data1.xml"/><Relationship Id="rId10" Type="http://schemas.openxmlformats.org/officeDocument/2006/relationships/image" Target="../media/image9.jpg"/><Relationship Id="rId4" Type="http://schemas.openxmlformats.org/officeDocument/2006/relationships/image" Target="../media/image13.png"/><Relationship Id="rId9" Type="http://schemas.microsoft.com/office/2007/relationships/diagramDrawing" Target="../diagrams/drawing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publicdomainpictures.net/view-image.php?image=22224&amp;picture=nice-flower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publicdomainpictures.net/view-image.php?image=22224&amp;picture=nice-flower" TargetMode="Externa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ublicdomainpictures.net/view-image.php?image=22224&amp;picture=nice-flower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www.publicdomainpictures.net/view-image.php?image=22224&amp;picture=nice-flowe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www.publicdomainpictures.net/view-image.php?image=22224&amp;picture=nice-flowe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publicdomainpictures.net/view-image.php?image=22224&amp;picture=nice-flower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22224&amp;picture=nice-flower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063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380" y="457084"/>
            <a:ext cx="10708842" cy="49835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095" y="3102610"/>
            <a:ext cx="3782250" cy="3782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22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377" y="4739054"/>
            <a:ext cx="2521016" cy="2521016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F55A5617-AE4E-464A-B286-F190083E3154}"/>
              </a:ext>
            </a:extLst>
          </p:cNvPr>
          <p:cNvSpPr/>
          <p:nvPr/>
        </p:nvSpPr>
        <p:spPr>
          <a:xfrm>
            <a:off x="8879160" y="794936"/>
            <a:ext cx="456867" cy="464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0C018C6-68C8-419B-B2C6-8C74F1C9AE17}"/>
              </a:ext>
            </a:extLst>
          </p:cNvPr>
          <p:cNvSpPr/>
          <p:nvPr/>
        </p:nvSpPr>
        <p:spPr>
          <a:xfrm>
            <a:off x="3716081" y="1747790"/>
            <a:ext cx="456867" cy="464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D25B4BD-71C7-4E05-AEDE-3FB59F4C7BBE}"/>
              </a:ext>
            </a:extLst>
          </p:cNvPr>
          <p:cNvSpPr/>
          <p:nvPr/>
        </p:nvSpPr>
        <p:spPr>
          <a:xfrm>
            <a:off x="6360348" y="2638439"/>
            <a:ext cx="456867" cy="464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5FDD2F6-DBBA-4160-A1B0-11D457C02F2B}"/>
              </a:ext>
            </a:extLst>
          </p:cNvPr>
          <p:cNvSpPr/>
          <p:nvPr/>
        </p:nvSpPr>
        <p:spPr>
          <a:xfrm>
            <a:off x="3716081" y="3607171"/>
            <a:ext cx="456867" cy="464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358A9B8-B16F-45C8-8B8E-BC7494D93A68}"/>
              </a:ext>
            </a:extLst>
          </p:cNvPr>
          <p:cNvSpPr/>
          <p:nvPr/>
        </p:nvSpPr>
        <p:spPr>
          <a:xfrm>
            <a:off x="6261106" y="4538055"/>
            <a:ext cx="456867" cy="464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04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46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24222" y="256529"/>
            <a:ext cx="487363" cy="487363"/>
          </a:xfrm>
          <a:prstGeom prst="roundRect">
            <a:avLst>
              <a:gd name="adj" fmla="val 16667"/>
            </a:avLst>
          </a:prstGeom>
          <a:solidFill>
            <a:srgbClr val="008080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4559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74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21276" y="2580476"/>
            <a:ext cx="7165744" cy="186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oySans" panose="02000500000000000000" pitchFamily="2" charset="0"/>
                <a:ea typeface="+mn-ea"/>
                <a:cs typeface="+mn-cs"/>
              </a:rPr>
              <a:t>Vocabulary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385456-6DDB-CB41-BADF-EF9DE2257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20151" y="0"/>
            <a:ext cx="1073509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859391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21229" y="771585"/>
            <a:ext cx="103525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Ex2. Match a word in A with a word or phrase in B. Then complete the sentences with the appropriate phrases.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889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782" y="3118641"/>
            <a:ext cx="3739359" cy="373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49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12F6E6-A486-4FC1-A7C0-6B92067AD37F}"/>
              </a:ext>
            </a:extLst>
          </p:cNvPr>
          <p:cNvSpPr txBox="1"/>
          <p:nvPr/>
        </p:nvSpPr>
        <p:spPr>
          <a:xfrm>
            <a:off x="1828800" y="5693701"/>
            <a:ext cx="6999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 classical concert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78" y="465576"/>
            <a:ext cx="10132422" cy="5228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9BC588-EC13-7448-A0BA-D41018CDC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157771" y="281063"/>
            <a:ext cx="614831" cy="40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86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12F6E6-A486-4FC1-A7C0-6B92067AD37F}"/>
              </a:ext>
            </a:extLst>
          </p:cNvPr>
          <p:cNvSpPr txBox="1"/>
          <p:nvPr/>
        </p:nvSpPr>
        <p:spPr>
          <a:xfrm>
            <a:off x="5192775" y="797851"/>
            <a:ext cx="6999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some apples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26" y="350176"/>
            <a:ext cx="6651574" cy="66515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17637A-C108-9543-AB05-F3A1832ED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157771" y="281063"/>
            <a:ext cx="614831" cy="40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5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12F6E6-A486-4FC1-A7C0-6B92067AD37F}"/>
              </a:ext>
            </a:extLst>
          </p:cNvPr>
          <p:cNvSpPr txBox="1"/>
          <p:nvPr/>
        </p:nvSpPr>
        <p:spPr>
          <a:xfrm>
            <a:off x="7839076" y="797851"/>
            <a:ext cx="3276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 entrance exam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27"/>
          <a:stretch/>
        </p:blipFill>
        <p:spPr>
          <a:xfrm>
            <a:off x="346358" y="990600"/>
            <a:ext cx="6885084" cy="5762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EE2936-BA1B-EF43-B54D-ABE3ACC98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157771" y="281063"/>
            <a:ext cx="614831" cy="40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1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12F6E6-A486-4FC1-A7C0-6B92067AD37F}"/>
              </a:ext>
            </a:extLst>
          </p:cNvPr>
          <p:cNvSpPr txBox="1"/>
          <p:nvPr/>
        </p:nvSpPr>
        <p:spPr>
          <a:xfrm>
            <a:off x="6724651" y="4264951"/>
            <a:ext cx="47910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 guitar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87" y="95250"/>
            <a:ext cx="6388563" cy="6388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01AB12-497C-2B42-A43B-4FAD5EFF7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157771" y="281063"/>
            <a:ext cx="614831" cy="40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3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12F6E6-A486-4FC1-A7C0-6B92067AD37F}"/>
              </a:ext>
            </a:extLst>
          </p:cNvPr>
          <p:cNvSpPr txBox="1"/>
          <p:nvPr/>
        </p:nvSpPr>
        <p:spPr>
          <a:xfrm>
            <a:off x="6724651" y="4264951"/>
            <a:ext cx="47910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juice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87" y="95250"/>
            <a:ext cx="6388563" cy="6388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85D1D0-B01E-9D41-BF65-7D3000FBB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157771" y="281063"/>
            <a:ext cx="614831" cy="40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6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128" y="4008700"/>
            <a:ext cx="2849299" cy="2849299"/>
          </a:xfrm>
          <a:prstGeom prst="rect">
            <a:avLst/>
          </a:prstGeom>
        </p:spPr>
      </p:pic>
      <p:pic>
        <p:nvPicPr>
          <p:cNvPr id="23" name="Google Shape;258;p12"/>
          <p:cNvPicPr preferRelativeResize="0"/>
          <p:nvPr/>
        </p:nvPicPr>
        <p:blipFill rotWithShape="1">
          <a:blip r:embed="rId5">
            <a:alphaModFix/>
          </a:blip>
          <a:srcRect l="2285" t="3227" b="4334"/>
          <a:stretch/>
        </p:blipFill>
        <p:spPr>
          <a:xfrm>
            <a:off x="841375" y="849842"/>
            <a:ext cx="3583341" cy="3363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59;p12"/>
          <p:cNvPicPr preferRelativeResize="0"/>
          <p:nvPr/>
        </p:nvPicPr>
        <p:blipFill rotWithShape="1">
          <a:blip r:embed="rId6">
            <a:alphaModFix/>
          </a:blip>
          <a:srcRect t="1407" r="1689" b="4606"/>
          <a:stretch/>
        </p:blipFill>
        <p:spPr>
          <a:xfrm>
            <a:off x="6553638" y="849843"/>
            <a:ext cx="4774026" cy="33633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260;p12"/>
          <p:cNvCxnSpPr/>
          <p:nvPr/>
        </p:nvCxnSpPr>
        <p:spPr>
          <a:xfrm>
            <a:off x="3583164" y="1831975"/>
            <a:ext cx="3115733" cy="2190044"/>
          </a:xfrm>
          <a:prstGeom prst="straightConnector1">
            <a:avLst/>
          </a:prstGeom>
          <a:noFill/>
          <a:ln w="57150" cap="flat" cmpd="sng">
            <a:solidFill>
              <a:srgbClr val="00A9A5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6" name="Google Shape;261;p12"/>
          <p:cNvCxnSpPr/>
          <p:nvPr/>
        </p:nvCxnSpPr>
        <p:spPr>
          <a:xfrm>
            <a:off x="3583164" y="2390775"/>
            <a:ext cx="3115733" cy="1095022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7" name="Google Shape;262;p12"/>
          <p:cNvCxnSpPr/>
          <p:nvPr/>
        </p:nvCxnSpPr>
        <p:spPr>
          <a:xfrm rot="10800000" flipH="1">
            <a:off x="3583164" y="1910997"/>
            <a:ext cx="3115733" cy="1016000"/>
          </a:xfrm>
          <a:prstGeom prst="straightConnector1">
            <a:avLst/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8" name="Google Shape;264;p12"/>
          <p:cNvCxnSpPr/>
          <p:nvPr/>
        </p:nvCxnSpPr>
        <p:spPr>
          <a:xfrm rot="10800000" flipH="1">
            <a:off x="3594452" y="2966508"/>
            <a:ext cx="3104445" cy="1016000"/>
          </a:xfrm>
          <a:prstGeom prst="straightConnector1">
            <a:avLst/>
          </a:prstGeom>
          <a:noFill/>
          <a:ln w="57150" cap="flat" cmpd="sng">
            <a:solidFill>
              <a:srgbClr val="FFD966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9" name="Google Shape;263;p12"/>
          <p:cNvCxnSpPr/>
          <p:nvPr/>
        </p:nvCxnSpPr>
        <p:spPr>
          <a:xfrm rot="10800000" flipH="1">
            <a:off x="3683875" y="2478264"/>
            <a:ext cx="3104445" cy="1016000"/>
          </a:xfrm>
          <a:prstGeom prst="straightConnector1">
            <a:avLst/>
          </a:prstGeom>
          <a:noFill/>
          <a:ln w="57150" cap="flat" cmpd="sng">
            <a:solidFill>
              <a:srgbClr val="7030A0"/>
            </a:solidFill>
            <a:prstDash val="solid"/>
            <a:miter lim="800000"/>
            <a:headEnd type="none" w="sm" len="sm"/>
            <a:tailEnd type="stealth" w="med" len="med"/>
          </a:ln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20ED8AC6-76A0-3B46-997D-6D2A52A01A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1157771" y="281063"/>
            <a:ext cx="614831" cy="40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8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9705" y="823836"/>
            <a:ext cx="10352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Ex3. Underline the correct word to complete the sentences.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889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782" y="3118641"/>
            <a:ext cx="3739359" cy="373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29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67488" y="2163617"/>
            <a:ext cx="7165744" cy="186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oySans" panose="02000500000000000000" pitchFamily="2" charset="0"/>
                <a:ea typeface="+mn-ea"/>
                <a:cs typeface="+mn-cs"/>
              </a:rPr>
              <a:t>REVIEW 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85762" y="4568631"/>
            <a:ext cx="6247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anda Manatee Bubble" panose="02000506000000020004" pitchFamily="2" charset="0"/>
                <a:ea typeface="+mn-ea"/>
                <a:cs typeface="+mn-cs"/>
              </a:rPr>
              <a:t>Language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515" y="835250"/>
            <a:ext cx="202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anda Manatee Bubble" panose="02000506000000020004" pitchFamily="2" charset="0"/>
                <a:ea typeface="+mn-ea"/>
                <a:cs typeface="+mn-cs"/>
              </a:rPr>
              <a:t>REVIEW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4AFC99-1D81-AD49-A119-20D30017C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20151" y="0"/>
            <a:ext cx="1073509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98040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048" y="4527414"/>
            <a:ext cx="2330586" cy="2330586"/>
          </a:xfrm>
          <a:prstGeom prst="rect">
            <a:avLst/>
          </a:prstGeom>
        </p:spPr>
      </p:pic>
      <p:sp>
        <p:nvSpPr>
          <p:cNvPr id="5" name="Google Shape;291;p14"/>
          <p:cNvSpPr txBox="1"/>
          <p:nvPr/>
        </p:nvSpPr>
        <p:spPr>
          <a:xfrm>
            <a:off x="623823" y="741557"/>
            <a:ext cx="10815600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Trinh Cong Son is one of Viet Nam’s greatest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scientists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/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composers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How many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butter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/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apples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do we need for an apple pie?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musicians will perform their final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portrait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/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concert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next week.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Noi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Amsterdam School is for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normal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/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gifted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students.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5.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Students have to take a(n)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entrance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/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final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exam to study at my school.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8848725" y="1400175"/>
            <a:ext cx="17240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691891" y="2143125"/>
            <a:ext cx="923925" cy="95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410450" y="2828925"/>
            <a:ext cx="11239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686550" y="3590925"/>
            <a:ext cx="8953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772025" y="4314825"/>
            <a:ext cx="11239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94225"/>
            <a:ext cx="2505074" cy="16700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65C799-0D87-E14D-AB7C-90BE485CE4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1157771" y="281063"/>
            <a:ext cx="614831" cy="40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5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79513" y="2541643"/>
            <a:ext cx="7165744" cy="186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oySans" panose="02000500000000000000" pitchFamily="2" charset="0"/>
                <a:ea typeface="+mn-ea"/>
                <a:cs typeface="+mn-cs"/>
              </a:rPr>
              <a:t>Grammar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EBCCE6-58A5-214D-BDDA-9801D6195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20151" y="0"/>
            <a:ext cx="1073509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000307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9705" y="863025"/>
            <a:ext cx="10352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Ex4. Complete the passages about camping. Use the words and phrases from the boxes.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889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5" y="3908734"/>
            <a:ext cx="2949266" cy="294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1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219625"/>
            <a:ext cx="11010900" cy="62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45" y="3114675"/>
            <a:ext cx="3743325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772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718" y="3196742"/>
            <a:ext cx="3788044" cy="3788044"/>
          </a:xfrm>
          <a:prstGeom prst="rect">
            <a:avLst/>
          </a:prstGeom>
        </p:spPr>
      </p:pic>
      <p:sp>
        <p:nvSpPr>
          <p:cNvPr id="11" name="Google Shape;326;p16"/>
          <p:cNvSpPr/>
          <p:nvPr/>
        </p:nvSpPr>
        <p:spPr>
          <a:xfrm>
            <a:off x="1893757" y="548626"/>
            <a:ext cx="7658760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How much                 How many               a lot of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327;p16"/>
          <p:cNvSpPr/>
          <p:nvPr/>
        </p:nvSpPr>
        <p:spPr>
          <a:xfrm>
            <a:off x="530003" y="1384181"/>
            <a:ext cx="10386267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Plan your meals in advance. How many sandwiches are you going to make? How many loaves of bread will you need? Do you plan to make popcorn? (1)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butter do you need? (2)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eggs will you buy? Do you need to buy (3)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drinks in advance?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oogle Shape;328;p16"/>
          <p:cNvSpPr txBox="1"/>
          <p:nvPr/>
        </p:nvSpPr>
        <p:spPr>
          <a:xfrm>
            <a:off x="5462700" y="3453929"/>
            <a:ext cx="1432023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 lot of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8" name="Google Shape;329;p16"/>
          <p:cNvSpPr txBox="1"/>
          <p:nvPr/>
        </p:nvSpPr>
        <p:spPr>
          <a:xfrm>
            <a:off x="7719846" y="2825942"/>
            <a:ext cx="1832671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How many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" name="Google Shape;330;p16"/>
          <p:cNvSpPr txBox="1"/>
          <p:nvPr/>
        </p:nvSpPr>
        <p:spPr>
          <a:xfrm>
            <a:off x="2474274" y="2825942"/>
            <a:ext cx="2021454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How much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8"/>
          <a:stretch/>
        </p:blipFill>
        <p:spPr>
          <a:xfrm>
            <a:off x="192963" y="4198118"/>
            <a:ext cx="4562622" cy="34133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5D8064-6927-344A-A666-5E3A16009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157771" y="281063"/>
            <a:ext cx="614831" cy="40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8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265784"/>
            <a:ext cx="11010900" cy="6193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45" y="3114675"/>
            <a:ext cx="3743325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36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718" y="3196742"/>
            <a:ext cx="3788044" cy="37880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8"/>
          <a:stretch/>
        </p:blipFill>
        <p:spPr>
          <a:xfrm>
            <a:off x="-304862" y="3889464"/>
            <a:ext cx="5767562" cy="4314825"/>
          </a:xfrm>
          <a:prstGeom prst="rect">
            <a:avLst/>
          </a:prstGeom>
        </p:spPr>
      </p:pic>
      <p:sp>
        <p:nvSpPr>
          <p:cNvPr id="10" name="Google Shape;341;p17"/>
          <p:cNvSpPr/>
          <p:nvPr/>
        </p:nvSpPr>
        <p:spPr>
          <a:xfrm>
            <a:off x="2258140" y="341776"/>
            <a:ext cx="6881862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some               much               many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342;p17"/>
          <p:cNvSpPr/>
          <p:nvPr/>
        </p:nvSpPr>
        <p:spPr>
          <a:xfrm>
            <a:off x="607591" y="1088906"/>
            <a:ext cx="10903311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Making a fire is a skill. And it is easy to learn. You won’t need (4) ______ practice before you can make a campfire. Start with (5) ______ paper and leaves. Place the wood on top of these. Don’t use (6) ______ big pieces of wood. Just put two or three big pieces over the sticks and keep the rest for later.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Google Shape;343;p17"/>
          <p:cNvSpPr txBox="1"/>
          <p:nvPr/>
        </p:nvSpPr>
        <p:spPr>
          <a:xfrm>
            <a:off x="9938240" y="1231786"/>
            <a:ext cx="1249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much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Google Shape;344;p17"/>
          <p:cNvSpPr txBox="1"/>
          <p:nvPr/>
        </p:nvSpPr>
        <p:spPr>
          <a:xfrm>
            <a:off x="8450302" y="2509183"/>
            <a:ext cx="1379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many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Google Shape;345;p17"/>
          <p:cNvSpPr txBox="1"/>
          <p:nvPr/>
        </p:nvSpPr>
        <p:spPr>
          <a:xfrm>
            <a:off x="8734968" y="1855617"/>
            <a:ext cx="1117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some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BB9818-C63C-4447-AC87-CA79D0318F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157771" y="281063"/>
            <a:ext cx="614831" cy="40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6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9705" y="706271"/>
            <a:ext cx="103525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Ex5. Complete the second sentence, using the words in brackets.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889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5" y="3908734"/>
            <a:ext cx="2949266" cy="294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584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6;p18"/>
          <p:cNvSpPr txBox="1"/>
          <p:nvPr/>
        </p:nvSpPr>
        <p:spPr>
          <a:xfrm>
            <a:off x="637000" y="952698"/>
            <a:ext cx="10815314" cy="3933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 think classical music is not as exciting as rock and roll.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(more … than)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→ I think rock and roll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959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_____________________________________________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 poster in the gallery is the same as the one in my house.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(different from)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→ The poster in the gallery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959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__________________________________________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 ticket to the theatre is cheaper than I expected.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(not as … as)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→ A ticket to the theatre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959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____________________________________________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 painting in the museum is not different from the painting in the gallery.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(like)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→ The painting in the museum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959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_______________________________________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357;p18"/>
          <p:cNvSpPr txBox="1"/>
          <p:nvPr/>
        </p:nvSpPr>
        <p:spPr>
          <a:xfrm>
            <a:off x="3700599" y="1479995"/>
            <a:ext cx="6870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is more exciting than classical music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358;p18"/>
          <p:cNvSpPr txBox="1"/>
          <p:nvPr/>
        </p:nvSpPr>
        <p:spPr>
          <a:xfrm>
            <a:off x="4131419" y="2455496"/>
            <a:ext cx="6260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is not different from the one in my house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359;p18"/>
          <p:cNvSpPr txBox="1"/>
          <p:nvPr/>
        </p:nvSpPr>
        <p:spPr>
          <a:xfrm>
            <a:off x="3934940" y="3392208"/>
            <a:ext cx="6870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is not as expensive as I expected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60;p18"/>
          <p:cNvSpPr txBox="1"/>
          <p:nvPr/>
        </p:nvSpPr>
        <p:spPr>
          <a:xfrm>
            <a:off x="4703490" y="4357707"/>
            <a:ext cx="4291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is like the one in the gallery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342" y="4168057"/>
            <a:ext cx="2689943" cy="2689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7707"/>
            <a:ext cx="2867025" cy="2867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0031B5-EB34-A345-9B24-3585BF21D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157771" y="281063"/>
            <a:ext cx="614831" cy="40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1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21276" y="2580476"/>
            <a:ext cx="7165744" cy="186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oySans" panose="02000500000000000000" pitchFamily="2" charset="0"/>
                <a:ea typeface="+mn-ea"/>
                <a:cs typeface="+mn-cs"/>
              </a:rPr>
              <a:t>Consolidation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515" y="835250"/>
            <a:ext cx="2027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anda Manatee Bubble" panose="02000506000000020004" pitchFamily="2" charset="0"/>
                <a:ea typeface="+mn-ea"/>
                <a:cs typeface="+mn-cs"/>
              </a:rPr>
              <a:t>Unit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61E178-B255-D549-814B-9DEBF474B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20151" y="0"/>
            <a:ext cx="1073509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17138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8915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858691" y="562671"/>
            <a:ext cx="6002008" cy="1154918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17092" y="681794"/>
            <a:ext cx="49436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3244" y="-419871"/>
            <a:ext cx="2726566" cy="284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68162" y="2921727"/>
            <a:ext cx="9144000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the end of the lesson, students will have revised the language they have learnt in Units 4 – 6.</a:t>
            </a:r>
          </a:p>
        </p:txBody>
      </p:sp>
    </p:spTree>
    <p:extLst>
      <p:ext uri="{BB962C8B-B14F-4D97-AF65-F5344CB8AC3E}">
        <p14:creationId xmlns:p14="http://schemas.microsoft.com/office/powerpoint/2010/main" val="20219242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47" y="2570677"/>
            <a:ext cx="4287323" cy="4287323"/>
          </a:xfrm>
          <a:prstGeom prst="rect">
            <a:avLst/>
          </a:prstGeom>
        </p:spPr>
      </p:pic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375E9593-DDED-45A3-804B-59832D0A56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387885"/>
              </p:ext>
            </p:extLst>
          </p:nvPr>
        </p:nvGraphicFramePr>
        <p:xfrm>
          <a:off x="1181098" y="539605"/>
          <a:ext cx="9404839" cy="5589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79F0715-5B3F-AF4C-A579-C44AD33B1F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1157771" y="281063"/>
            <a:ext cx="614831" cy="40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031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8529" y="537882"/>
            <a:ext cx="58091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leepbaby" pitchFamily="50" charset="0"/>
                <a:ea typeface="+mn-ea"/>
                <a:cs typeface="+mn-cs"/>
              </a:rPr>
              <a:t>Homework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886" y="3146612"/>
            <a:ext cx="3320373" cy="33203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CCF00B-D588-4061-B624-88E7E5518CE7}"/>
              </a:ext>
            </a:extLst>
          </p:cNvPr>
          <p:cNvSpPr txBox="1"/>
          <p:nvPr/>
        </p:nvSpPr>
        <p:spPr>
          <a:xfrm>
            <a:off x="1193461" y="2338272"/>
            <a:ext cx="700756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Prepare for the next lesson: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2 - Skills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7EA174-5EA9-8B4A-8671-B79EBF419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157771" y="281063"/>
            <a:ext cx="614831" cy="40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2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474" y="-336177"/>
            <a:ext cx="6776267" cy="67762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9" y="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2A744E-08BD-BD43-9B00-445EDDD9B6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157771" y="281063"/>
            <a:ext cx="614831" cy="40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6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94382" y="1975358"/>
            <a:ext cx="7165744" cy="186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oySans" panose="02000500000000000000" pitchFamily="2" charset="0"/>
                <a:ea typeface="+mn-ea"/>
                <a:cs typeface="+mn-cs"/>
              </a:rPr>
              <a:t>Find keyword?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808" y="3698630"/>
            <a:ext cx="1576754" cy="15767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766261-A1FB-C44A-9610-946B87CA2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20151" y="0"/>
            <a:ext cx="1073509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85180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26">
            <a:extLst>
              <a:ext uri="{FF2B5EF4-FFF2-40B4-BE49-F238E27FC236}">
                <a16:creationId xmlns:a16="http://schemas.microsoft.com/office/drawing/2014/main" id="{05BBA018-FA75-43BF-99E6-1F5245727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2753" y="1786985"/>
            <a:ext cx="753718" cy="1016562"/>
            <a:chOff x="422753" y="703679"/>
            <a:chExt cx="753718" cy="1016562"/>
          </a:xfrm>
        </p:grpSpPr>
        <p:sp>
          <p:nvSpPr>
            <p:cNvPr id="28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956" y="703679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1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2753" y="1562696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1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6858388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C5F191-28EB-4204-8F9D-2EA496514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379865"/>
            <a:ext cx="5462274" cy="5561548"/>
            <a:chOff x="1" y="1301814"/>
            <a:chExt cx="5462274" cy="5561548"/>
          </a:xfrm>
        </p:grpSpPr>
        <p:sp useBgFill="1">
          <p:nvSpPr>
            <p:cNvPr id="16" name="Freeform: Shape 20">
              <a:extLst>
                <a:ext uri="{FF2B5EF4-FFF2-40B4-BE49-F238E27FC236}">
                  <a16:creationId xmlns:a16="http://schemas.microsoft.com/office/drawing/2014/main" id="{D5CF2992-A97F-420B-AD95-7FEE94813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462274" cy="5561548"/>
            </a:xfrm>
            <a:custGeom>
              <a:avLst/>
              <a:gdLst>
                <a:gd name="connsiteX0" fmla="*/ 2074347 w 5533693"/>
                <a:gd name="connsiteY0" fmla="*/ 1975 h 5658322"/>
                <a:gd name="connsiteX1" fmla="*/ 3381971 w 5533693"/>
                <a:gd name="connsiteY1" fmla="*/ 198165 h 5658322"/>
                <a:gd name="connsiteX2" fmla="*/ 3460615 w 5533693"/>
                <a:gd name="connsiteY2" fmla="*/ 226209 h 5658322"/>
                <a:gd name="connsiteX3" fmla="*/ 3500059 w 5533693"/>
                <a:gd name="connsiteY3" fmla="*/ 240111 h 5658322"/>
                <a:gd name="connsiteX4" fmla="*/ 3539260 w 5533693"/>
                <a:gd name="connsiteY4" fmla="*/ 254728 h 5658322"/>
                <a:gd name="connsiteX5" fmla="*/ 3693872 w 5533693"/>
                <a:gd name="connsiteY5" fmla="*/ 319254 h 5658322"/>
                <a:gd name="connsiteX6" fmla="*/ 3845439 w 5533693"/>
                <a:gd name="connsiteY6" fmla="*/ 391504 h 5658322"/>
                <a:gd name="connsiteX7" fmla="*/ 3993112 w 5533693"/>
                <a:gd name="connsiteY7" fmla="*/ 472189 h 5658322"/>
                <a:gd name="connsiteX8" fmla="*/ 4534860 w 5533693"/>
                <a:gd name="connsiteY8" fmla="*/ 874076 h 5658322"/>
                <a:gd name="connsiteX9" fmla="*/ 5290387 w 5533693"/>
                <a:gd name="connsiteY9" fmla="*/ 1983958 h 5658322"/>
                <a:gd name="connsiteX10" fmla="*/ 5533504 w 5533693"/>
                <a:gd name="connsiteY10" fmla="*/ 3296091 h 5658322"/>
                <a:gd name="connsiteX11" fmla="*/ 4766873 w 5533693"/>
                <a:gd name="connsiteY11" fmla="*/ 5450843 h 5658322"/>
                <a:gd name="connsiteX12" fmla="*/ 4582558 w 5533693"/>
                <a:gd name="connsiteY12" fmla="*/ 5658322 h 5658322"/>
                <a:gd name="connsiteX13" fmla="*/ 4423702 w 5533693"/>
                <a:gd name="connsiteY13" fmla="*/ 5658322 h 5658322"/>
                <a:gd name="connsiteX14" fmla="*/ 4460355 w 5533693"/>
                <a:gd name="connsiteY14" fmla="*/ 5621021 h 5658322"/>
                <a:gd name="connsiteX15" fmla="*/ 4514287 w 5533693"/>
                <a:gd name="connsiteY15" fmla="*/ 5562320 h 5658322"/>
                <a:gd name="connsiteX16" fmla="*/ 4565051 w 5533693"/>
                <a:gd name="connsiteY16" fmla="*/ 5501003 h 5658322"/>
                <a:gd name="connsiteX17" fmla="*/ 4615332 w 5533693"/>
                <a:gd name="connsiteY17" fmla="*/ 5439330 h 5658322"/>
                <a:gd name="connsiteX18" fmla="*/ 4662324 w 5533693"/>
                <a:gd name="connsiteY18" fmla="*/ 5375280 h 5658322"/>
                <a:gd name="connsiteX19" fmla="*/ 4708586 w 5533693"/>
                <a:gd name="connsiteY19" fmla="*/ 5310874 h 5658322"/>
                <a:gd name="connsiteX20" fmla="*/ 4751439 w 5533693"/>
                <a:gd name="connsiteY20" fmla="*/ 5244209 h 5658322"/>
                <a:gd name="connsiteX21" fmla="*/ 4793805 w 5533693"/>
                <a:gd name="connsiteY21" fmla="*/ 5177308 h 5658322"/>
                <a:gd name="connsiteX22" fmla="*/ 4832883 w 5533693"/>
                <a:gd name="connsiteY22" fmla="*/ 5108504 h 5658322"/>
                <a:gd name="connsiteX23" fmla="*/ 5079531 w 5533693"/>
                <a:gd name="connsiteY23" fmla="*/ 4530628 h 5658322"/>
                <a:gd name="connsiteX24" fmla="*/ 5207481 w 5533693"/>
                <a:gd name="connsiteY24" fmla="*/ 3920310 h 5658322"/>
                <a:gd name="connsiteX25" fmla="*/ 5222212 w 5533693"/>
                <a:gd name="connsiteY25" fmla="*/ 3765594 h 5658322"/>
                <a:gd name="connsiteX26" fmla="*/ 5230368 w 5533693"/>
                <a:gd name="connsiteY26" fmla="*/ 3610637 h 5658322"/>
                <a:gd name="connsiteX27" fmla="*/ 5232682 w 5533693"/>
                <a:gd name="connsiteY27" fmla="*/ 3455681 h 5658322"/>
                <a:gd name="connsiteX28" fmla="*/ 5230978 w 5533693"/>
                <a:gd name="connsiteY28" fmla="*/ 3378323 h 5658322"/>
                <a:gd name="connsiteX29" fmla="*/ 5228908 w 5533693"/>
                <a:gd name="connsiteY29" fmla="*/ 3301082 h 5658322"/>
                <a:gd name="connsiteX30" fmla="*/ 5224526 w 5533693"/>
                <a:gd name="connsiteY30" fmla="*/ 3223843 h 5658322"/>
                <a:gd name="connsiteX31" fmla="*/ 5219047 w 5533693"/>
                <a:gd name="connsiteY31" fmla="*/ 3146841 h 5658322"/>
                <a:gd name="connsiteX32" fmla="*/ 5211986 w 5533693"/>
                <a:gd name="connsiteY32" fmla="*/ 3069956 h 5658322"/>
                <a:gd name="connsiteX33" fmla="*/ 5208577 w 5533693"/>
                <a:gd name="connsiteY33" fmla="*/ 3031574 h 5658322"/>
                <a:gd name="connsiteX34" fmla="*/ 5203707 w 5533693"/>
                <a:gd name="connsiteY34" fmla="*/ 2993310 h 5658322"/>
                <a:gd name="connsiteX35" fmla="*/ 5154766 w 5533693"/>
                <a:gd name="connsiteY35" fmla="*/ 2688746 h 5658322"/>
                <a:gd name="connsiteX36" fmla="*/ 4987372 w 5533693"/>
                <a:gd name="connsiteY36" fmla="*/ 2096253 h 5658322"/>
                <a:gd name="connsiteX37" fmla="*/ 4365884 w 5533693"/>
                <a:gd name="connsiteY37" fmla="*/ 1031051 h 5658322"/>
                <a:gd name="connsiteX38" fmla="*/ 3904118 w 5533693"/>
                <a:gd name="connsiteY38" fmla="*/ 602309 h 5658322"/>
                <a:gd name="connsiteX39" fmla="*/ 3773246 w 5533693"/>
                <a:gd name="connsiteY39" fmla="*/ 511048 h 5658322"/>
                <a:gd name="connsiteX40" fmla="*/ 3636896 w 5533693"/>
                <a:gd name="connsiteY40" fmla="*/ 426797 h 5658322"/>
                <a:gd name="connsiteX41" fmla="*/ 3495068 w 5533693"/>
                <a:gd name="connsiteY41" fmla="*/ 350745 h 5658322"/>
                <a:gd name="connsiteX42" fmla="*/ 3348491 w 5533693"/>
                <a:gd name="connsiteY42" fmla="*/ 282654 h 5658322"/>
                <a:gd name="connsiteX43" fmla="*/ 3329986 w 5533693"/>
                <a:gd name="connsiteY43" fmla="*/ 274335 h 5658322"/>
                <a:gd name="connsiteX44" fmla="*/ 3311117 w 5533693"/>
                <a:gd name="connsiteY44" fmla="*/ 266968 h 5658322"/>
                <a:gd name="connsiteX45" fmla="*/ 3273377 w 5533693"/>
                <a:gd name="connsiteY45" fmla="*/ 252233 h 5658322"/>
                <a:gd name="connsiteX46" fmla="*/ 3197776 w 5533693"/>
                <a:gd name="connsiteY46" fmla="*/ 222763 h 5658322"/>
                <a:gd name="connsiteX47" fmla="*/ 3120834 w 5533693"/>
                <a:gd name="connsiteY47" fmla="*/ 196501 h 5658322"/>
                <a:gd name="connsiteX48" fmla="*/ 3043285 w 5533693"/>
                <a:gd name="connsiteY48" fmla="*/ 171784 h 5658322"/>
                <a:gd name="connsiteX49" fmla="*/ 3004449 w 5533693"/>
                <a:gd name="connsiteY49" fmla="*/ 159544 h 5658322"/>
                <a:gd name="connsiteX50" fmla="*/ 2965006 w 5533693"/>
                <a:gd name="connsiteY50" fmla="*/ 149325 h 5658322"/>
                <a:gd name="connsiteX51" fmla="*/ 2885996 w 5533693"/>
                <a:gd name="connsiteY51" fmla="*/ 129123 h 5658322"/>
                <a:gd name="connsiteX52" fmla="*/ 2726270 w 5533693"/>
                <a:gd name="connsiteY52" fmla="*/ 95020 h 5658322"/>
                <a:gd name="connsiteX53" fmla="*/ 2073858 w 5533693"/>
                <a:gd name="connsiteY53" fmla="*/ 37624 h 5658322"/>
                <a:gd name="connsiteX54" fmla="*/ 1421447 w 5533693"/>
                <a:gd name="connsiteY54" fmla="*/ 85631 h 5658322"/>
                <a:gd name="connsiteX55" fmla="*/ 1341097 w 5533693"/>
                <a:gd name="connsiteY55" fmla="*/ 100130 h 5658322"/>
                <a:gd name="connsiteX56" fmla="*/ 1261844 w 5533693"/>
                <a:gd name="connsiteY56" fmla="*/ 119260 h 5658322"/>
                <a:gd name="connsiteX57" fmla="*/ 1182834 w 5533693"/>
                <a:gd name="connsiteY57" fmla="*/ 138748 h 5658322"/>
                <a:gd name="connsiteX58" fmla="*/ 1105041 w 5533693"/>
                <a:gd name="connsiteY58" fmla="*/ 162278 h 5658322"/>
                <a:gd name="connsiteX59" fmla="*/ 1027492 w 5533693"/>
                <a:gd name="connsiteY59" fmla="*/ 186520 h 5658322"/>
                <a:gd name="connsiteX60" fmla="*/ 1008135 w 5533693"/>
                <a:gd name="connsiteY60" fmla="*/ 192699 h 5658322"/>
                <a:gd name="connsiteX61" fmla="*/ 989144 w 5533693"/>
                <a:gd name="connsiteY61" fmla="*/ 199829 h 5658322"/>
                <a:gd name="connsiteX62" fmla="*/ 951282 w 5533693"/>
                <a:gd name="connsiteY62" fmla="*/ 214326 h 5658322"/>
                <a:gd name="connsiteX63" fmla="*/ 875803 w 5533693"/>
                <a:gd name="connsiteY63" fmla="*/ 243439 h 5658322"/>
                <a:gd name="connsiteX64" fmla="*/ 856933 w 5533693"/>
                <a:gd name="connsiteY64" fmla="*/ 250688 h 5658322"/>
                <a:gd name="connsiteX65" fmla="*/ 838551 w 5533693"/>
                <a:gd name="connsiteY65" fmla="*/ 259007 h 5658322"/>
                <a:gd name="connsiteX66" fmla="*/ 801784 w 5533693"/>
                <a:gd name="connsiteY66" fmla="*/ 275762 h 5658322"/>
                <a:gd name="connsiteX67" fmla="*/ 256262 w 5533693"/>
                <a:gd name="connsiteY67" fmla="*/ 607301 h 5658322"/>
                <a:gd name="connsiteX68" fmla="*/ 21255 w 5533693"/>
                <a:gd name="connsiteY68" fmla="*/ 817914 h 5658322"/>
                <a:gd name="connsiteX69" fmla="*/ 0 w 5533693"/>
                <a:gd name="connsiteY69" fmla="*/ 841922 h 5658322"/>
                <a:gd name="connsiteX70" fmla="*/ 0 w 5533693"/>
                <a:gd name="connsiteY70" fmla="*/ 582568 h 5658322"/>
                <a:gd name="connsiteX71" fmla="*/ 18177 w 5533693"/>
                <a:gd name="connsiteY71" fmla="*/ 568907 h 5658322"/>
                <a:gd name="connsiteX72" fmla="*/ 158868 w 5533693"/>
                <a:gd name="connsiteY72" fmla="*/ 475399 h 5658322"/>
                <a:gd name="connsiteX73" fmla="*/ 764774 w 5533693"/>
                <a:gd name="connsiteY73" fmla="*/ 186758 h 5658322"/>
                <a:gd name="connsiteX74" fmla="*/ 2074347 w 5533693"/>
                <a:gd name="connsiteY74" fmla="*/ 1975 h 5658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5533693" h="5658322">
                  <a:moveTo>
                    <a:pt x="2074347" y="1975"/>
                  </a:moveTo>
                  <a:cubicBezTo>
                    <a:pt x="2514563" y="2331"/>
                    <a:pt x="2958797" y="57351"/>
                    <a:pt x="3381971" y="198165"/>
                  </a:cubicBezTo>
                  <a:lnTo>
                    <a:pt x="3460615" y="226209"/>
                  </a:lnTo>
                  <a:lnTo>
                    <a:pt x="3500059" y="240111"/>
                  </a:lnTo>
                  <a:cubicBezTo>
                    <a:pt x="3513208" y="244865"/>
                    <a:pt x="3526478" y="249024"/>
                    <a:pt x="3539260" y="254728"/>
                  </a:cubicBezTo>
                  <a:cubicBezTo>
                    <a:pt x="3590634" y="276237"/>
                    <a:pt x="3642619" y="296913"/>
                    <a:pt x="3693872" y="319254"/>
                  </a:cubicBezTo>
                  <a:cubicBezTo>
                    <a:pt x="3744271" y="343258"/>
                    <a:pt x="3795282" y="366549"/>
                    <a:pt x="3845439" y="391504"/>
                  </a:cubicBezTo>
                  <a:cubicBezTo>
                    <a:pt x="3894501" y="418359"/>
                    <a:pt x="3944415" y="444265"/>
                    <a:pt x="3993112" y="472189"/>
                  </a:cubicBezTo>
                  <a:cubicBezTo>
                    <a:pt x="4187046" y="585435"/>
                    <a:pt x="4369536" y="720191"/>
                    <a:pt x="4534860" y="874076"/>
                  </a:cubicBezTo>
                  <a:cubicBezTo>
                    <a:pt x="4865631" y="1182086"/>
                    <a:pt x="5123844" y="1566505"/>
                    <a:pt x="5290387" y="1983958"/>
                  </a:cubicBezTo>
                  <a:cubicBezTo>
                    <a:pt x="5457904" y="2401531"/>
                    <a:pt x="5538132" y="2850357"/>
                    <a:pt x="5533504" y="3296091"/>
                  </a:cubicBezTo>
                  <a:cubicBezTo>
                    <a:pt x="5526154" y="4076856"/>
                    <a:pt x="5251390" y="4847250"/>
                    <a:pt x="4766873" y="5450843"/>
                  </a:cubicBezTo>
                  <a:lnTo>
                    <a:pt x="4582558" y="5658322"/>
                  </a:lnTo>
                  <a:lnTo>
                    <a:pt x="4423702" y="5658322"/>
                  </a:lnTo>
                  <a:lnTo>
                    <a:pt x="4460355" y="5621021"/>
                  </a:lnTo>
                  <a:lnTo>
                    <a:pt x="4514287" y="5562320"/>
                  </a:lnTo>
                  <a:cubicBezTo>
                    <a:pt x="4531939" y="5542475"/>
                    <a:pt x="4548009" y="5521322"/>
                    <a:pt x="4565051" y="5501003"/>
                  </a:cubicBezTo>
                  <a:lnTo>
                    <a:pt x="4615332" y="5439330"/>
                  </a:lnTo>
                  <a:cubicBezTo>
                    <a:pt x="4631279" y="5418177"/>
                    <a:pt x="4646619" y="5396669"/>
                    <a:pt x="4662324" y="5375280"/>
                  </a:cubicBezTo>
                  <a:cubicBezTo>
                    <a:pt x="4677906" y="5353889"/>
                    <a:pt x="4693490" y="5332501"/>
                    <a:pt x="4708586" y="5310874"/>
                  </a:cubicBezTo>
                  <a:lnTo>
                    <a:pt x="4751439" y="5244209"/>
                  </a:lnTo>
                  <a:cubicBezTo>
                    <a:pt x="4765560" y="5221869"/>
                    <a:pt x="4780535" y="5200122"/>
                    <a:pt x="4793805" y="5177308"/>
                  </a:cubicBezTo>
                  <a:lnTo>
                    <a:pt x="4832883" y="5108504"/>
                  </a:lnTo>
                  <a:cubicBezTo>
                    <a:pt x="4936119" y="4924791"/>
                    <a:pt x="5018052" y="4730264"/>
                    <a:pt x="5079531" y="4530628"/>
                  </a:cubicBezTo>
                  <a:cubicBezTo>
                    <a:pt x="5141133" y="4330992"/>
                    <a:pt x="5183620" y="4126364"/>
                    <a:pt x="5207481" y="3920310"/>
                  </a:cubicBezTo>
                  <a:lnTo>
                    <a:pt x="5222212" y="3765594"/>
                  </a:lnTo>
                  <a:cubicBezTo>
                    <a:pt x="5224889" y="3713902"/>
                    <a:pt x="5228422" y="3662211"/>
                    <a:pt x="5230368" y="3610637"/>
                  </a:cubicBezTo>
                  <a:cubicBezTo>
                    <a:pt x="5230978" y="3558946"/>
                    <a:pt x="5233047" y="3507372"/>
                    <a:pt x="5232682" y="3455681"/>
                  </a:cubicBezTo>
                  <a:lnTo>
                    <a:pt x="5230978" y="3378323"/>
                  </a:lnTo>
                  <a:cubicBezTo>
                    <a:pt x="5230247" y="3352536"/>
                    <a:pt x="5230978" y="3326750"/>
                    <a:pt x="5228908" y="3301082"/>
                  </a:cubicBezTo>
                  <a:lnTo>
                    <a:pt x="5224526" y="3223843"/>
                  </a:lnTo>
                  <a:cubicBezTo>
                    <a:pt x="5222942" y="3198176"/>
                    <a:pt x="5222091" y="3172388"/>
                    <a:pt x="5219047" y="3146841"/>
                  </a:cubicBezTo>
                  <a:lnTo>
                    <a:pt x="5211986" y="3069956"/>
                  </a:lnTo>
                  <a:lnTo>
                    <a:pt x="5208577" y="3031574"/>
                  </a:lnTo>
                  <a:cubicBezTo>
                    <a:pt x="5207481" y="3018739"/>
                    <a:pt x="5205291" y="3006024"/>
                    <a:pt x="5203707" y="2993310"/>
                  </a:cubicBezTo>
                  <a:cubicBezTo>
                    <a:pt x="5190925" y="2891234"/>
                    <a:pt x="5174976" y="2789515"/>
                    <a:pt x="5154766" y="2688746"/>
                  </a:cubicBezTo>
                  <a:cubicBezTo>
                    <a:pt x="5114592" y="2487208"/>
                    <a:pt x="5058835" y="2288879"/>
                    <a:pt x="4987372" y="2096253"/>
                  </a:cubicBezTo>
                  <a:cubicBezTo>
                    <a:pt x="4844205" y="1711360"/>
                    <a:pt x="4640044" y="1346549"/>
                    <a:pt x="4365884" y="1031051"/>
                  </a:cubicBezTo>
                  <a:cubicBezTo>
                    <a:pt x="4229168" y="873245"/>
                    <a:pt x="4074921" y="728388"/>
                    <a:pt x="3904118" y="602309"/>
                  </a:cubicBezTo>
                  <a:cubicBezTo>
                    <a:pt x="3861266" y="571057"/>
                    <a:pt x="3816952" y="541587"/>
                    <a:pt x="3773246" y="511048"/>
                  </a:cubicBezTo>
                  <a:cubicBezTo>
                    <a:pt x="3728445" y="482291"/>
                    <a:pt x="3682427" y="455077"/>
                    <a:pt x="3636896" y="426797"/>
                  </a:cubicBezTo>
                  <a:cubicBezTo>
                    <a:pt x="3590268" y="400416"/>
                    <a:pt x="3542425" y="376174"/>
                    <a:pt x="3495068" y="350745"/>
                  </a:cubicBezTo>
                  <a:cubicBezTo>
                    <a:pt x="3446980" y="326859"/>
                    <a:pt x="3397553" y="305232"/>
                    <a:pt x="3348491" y="282654"/>
                  </a:cubicBezTo>
                  <a:lnTo>
                    <a:pt x="3329986" y="274335"/>
                  </a:lnTo>
                  <a:lnTo>
                    <a:pt x="3311117" y="266968"/>
                  </a:lnTo>
                  <a:lnTo>
                    <a:pt x="3273377" y="252233"/>
                  </a:lnTo>
                  <a:lnTo>
                    <a:pt x="3197776" y="222763"/>
                  </a:lnTo>
                  <a:cubicBezTo>
                    <a:pt x="3172818" y="212187"/>
                    <a:pt x="3146644" y="205057"/>
                    <a:pt x="3120834" y="196501"/>
                  </a:cubicBezTo>
                  <a:lnTo>
                    <a:pt x="3043285" y="171784"/>
                  </a:lnTo>
                  <a:lnTo>
                    <a:pt x="3004449" y="159544"/>
                  </a:lnTo>
                  <a:lnTo>
                    <a:pt x="2965006" y="149325"/>
                  </a:lnTo>
                  <a:lnTo>
                    <a:pt x="2885996" y="129123"/>
                  </a:lnTo>
                  <a:cubicBezTo>
                    <a:pt x="2833525" y="114388"/>
                    <a:pt x="2779716" y="105596"/>
                    <a:pt x="2726270" y="95020"/>
                  </a:cubicBezTo>
                  <a:cubicBezTo>
                    <a:pt x="2511884" y="54617"/>
                    <a:pt x="2293237" y="36911"/>
                    <a:pt x="2073858" y="37624"/>
                  </a:cubicBezTo>
                  <a:cubicBezTo>
                    <a:pt x="1854602" y="32158"/>
                    <a:pt x="1635835" y="46774"/>
                    <a:pt x="1421447" y="85631"/>
                  </a:cubicBezTo>
                  <a:lnTo>
                    <a:pt x="1341097" y="100130"/>
                  </a:lnTo>
                  <a:lnTo>
                    <a:pt x="1261844" y="119260"/>
                  </a:lnTo>
                  <a:lnTo>
                    <a:pt x="1182834" y="138748"/>
                  </a:lnTo>
                  <a:cubicBezTo>
                    <a:pt x="1156538" y="145404"/>
                    <a:pt x="1130972" y="154555"/>
                    <a:pt x="1105041" y="162278"/>
                  </a:cubicBezTo>
                  <a:lnTo>
                    <a:pt x="1027492" y="186520"/>
                  </a:lnTo>
                  <a:cubicBezTo>
                    <a:pt x="1021040" y="188540"/>
                    <a:pt x="1014589" y="190440"/>
                    <a:pt x="1008135" y="192699"/>
                  </a:cubicBezTo>
                  <a:lnTo>
                    <a:pt x="989144" y="199829"/>
                  </a:lnTo>
                  <a:lnTo>
                    <a:pt x="951282" y="214326"/>
                  </a:lnTo>
                  <a:lnTo>
                    <a:pt x="875803" y="243439"/>
                  </a:lnTo>
                  <a:lnTo>
                    <a:pt x="856933" y="250688"/>
                  </a:lnTo>
                  <a:lnTo>
                    <a:pt x="838551" y="259007"/>
                  </a:lnTo>
                  <a:lnTo>
                    <a:pt x="801784" y="275762"/>
                  </a:lnTo>
                  <a:cubicBezTo>
                    <a:pt x="605294" y="363459"/>
                    <a:pt x="421707" y="475635"/>
                    <a:pt x="256262" y="607301"/>
                  </a:cubicBezTo>
                  <a:cubicBezTo>
                    <a:pt x="173416" y="673014"/>
                    <a:pt x="95045" y="743481"/>
                    <a:pt x="21255" y="817914"/>
                  </a:cubicBezTo>
                  <a:lnTo>
                    <a:pt x="0" y="841922"/>
                  </a:lnTo>
                  <a:lnTo>
                    <a:pt x="0" y="582568"/>
                  </a:lnTo>
                  <a:lnTo>
                    <a:pt x="18177" y="568907"/>
                  </a:lnTo>
                  <a:cubicBezTo>
                    <a:pt x="64191" y="536358"/>
                    <a:pt x="111115" y="505165"/>
                    <a:pt x="158868" y="475399"/>
                  </a:cubicBezTo>
                  <a:cubicBezTo>
                    <a:pt x="349879" y="356329"/>
                    <a:pt x="553918" y="259838"/>
                    <a:pt x="764774" y="186758"/>
                  </a:cubicBezTo>
                  <a:cubicBezTo>
                    <a:pt x="1186974" y="39644"/>
                    <a:pt x="1634251" y="-11096"/>
                    <a:pt x="2074347" y="197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21">
              <a:extLst>
                <a:ext uri="{FF2B5EF4-FFF2-40B4-BE49-F238E27FC236}">
                  <a16:creationId xmlns:a16="http://schemas.microsoft.com/office/drawing/2014/main" id="{90DCACEF-1C30-43E7-A31A-CDEA73261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4891867 h 5648266"/>
                <a:gd name="connsiteX1" fmla="*/ 31013 w 5357389"/>
                <a:gd name="connsiteY1" fmla="*/ 4942857 h 5648266"/>
                <a:gd name="connsiteX2" fmla="*/ 165807 w 5357389"/>
                <a:gd name="connsiteY2" fmla="*/ 5122096 h 5648266"/>
                <a:gd name="connsiteX3" fmla="*/ 670330 w 5357389"/>
                <a:gd name="connsiteY3" fmla="*/ 5558143 h 5648266"/>
                <a:gd name="connsiteX4" fmla="*/ 839514 w 5357389"/>
                <a:gd name="connsiteY4" fmla="*/ 5648266 h 5648266"/>
                <a:gd name="connsiteX5" fmla="*/ 0 w 5357389"/>
                <a:gd name="connsiteY5" fmla="*/ 5648266 h 5648266"/>
                <a:gd name="connsiteX6" fmla="*/ 1924604 w 5357389"/>
                <a:gd name="connsiteY6" fmla="*/ 0 h 5648266"/>
                <a:gd name="connsiteX7" fmla="*/ 2045371 w 5357389"/>
                <a:gd name="connsiteY7" fmla="*/ 1902 h 5648266"/>
                <a:gd name="connsiteX8" fmla="*/ 2052920 w 5357389"/>
                <a:gd name="connsiteY8" fmla="*/ 1902 h 5648266"/>
                <a:gd name="connsiteX9" fmla="*/ 4545522 w 5357389"/>
                <a:gd name="connsiteY9" fmla="*/ 5554508 h 5648266"/>
                <a:gd name="connsiteX10" fmla="*/ 4452220 w 5357389"/>
                <a:gd name="connsiteY10" fmla="*/ 5648266 h 5648266"/>
                <a:gd name="connsiteX11" fmla="*/ 3207530 w 5357389"/>
                <a:gd name="connsiteY11" fmla="*/ 5648266 h 5648266"/>
                <a:gd name="connsiteX12" fmla="*/ 3422735 w 5357389"/>
                <a:gd name="connsiteY12" fmla="*/ 5542964 h 5648266"/>
                <a:gd name="connsiteX13" fmla="*/ 3985928 w 5357389"/>
                <a:gd name="connsiteY13" fmla="*/ 5096072 h 5648266"/>
                <a:gd name="connsiteX14" fmla="*/ 4462911 w 5357389"/>
                <a:gd name="connsiteY14" fmla="*/ 4290397 h 5648266"/>
                <a:gd name="connsiteX15" fmla="*/ 4626897 w 5357389"/>
                <a:gd name="connsiteY15" fmla="*/ 3328934 h 5648266"/>
                <a:gd name="connsiteX16" fmla="*/ 4458285 w 5357389"/>
                <a:gd name="connsiteY16" fmla="*/ 2344776 h 5648266"/>
                <a:gd name="connsiteX17" fmla="*/ 3971076 w 5357389"/>
                <a:gd name="connsiteY17" fmla="*/ 1510225 h 5648266"/>
                <a:gd name="connsiteX18" fmla="*/ 3188280 w 5357389"/>
                <a:gd name="connsiteY18" fmla="*/ 938054 h 5648266"/>
                <a:gd name="connsiteX19" fmla="*/ 2052797 w 5357389"/>
                <a:gd name="connsiteY19" fmla="*/ 714888 h 5648266"/>
                <a:gd name="connsiteX20" fmla="*/ 2046101 w 5357389"/>
                <a:gd name="connsiteY20" fmla="*/ 714888 h 5648266"/>
                <a:gd name="connsiteX21" fmla="*/ 2033806 w 5357389"/>
                <a:gd name="connsiteY21" fmla="*/ 714888 h 5648266"/>
                <a:gd name="connsiteX22" fmla="*/ 2021510 w 5357389"/>
                <a:gd name="connsiteY22" fmla="*/ 714532 h 5648266"/>
                <a:gd name="connsiteX23" fmla="*/ 1924604 w 5357389"/>
                <a:gd name="connsiteY23" fmla="*/ 712986 h 5648266"/>
                <a:gd name="connsiteX24" fmla="*/ 900881 w 5357389"/>
                <a:gd name="connsiteY24" fmla="*/ 928903 h 5648266"/>
                <a:gd name="connsiteX25" fmla="*/ 186015 w 5357389"/>
                <a:gd name="connsiteY25" fmla="*/ 1492045 h 5648266"/>
                <a:gd name="connsiteX26" fmla="*/ 46934 w 5357389"/>
                <a:gd name="connsiteY26" fmla="*/ 1679105 h 5648266"/>
                <a:gd name="connsiteX27" fmla="*/ 0 w 5357389"/>
                <a:gd name="connsiteY27" fmla="*/ 1756869 h 5648266"/>
                <a:gd name="connsiteX28" fmla="*/ 0 w 5357389"/>
                <a:gd name="connsiteY28" fmla="*/ 663336 h 5648266"/>
                <a:gd name="connsiteX29" fmla="*/ 63688 w 5357389"/>
                <a:gd name="connsiteY29" fmla="*/ 607678 h 5648266"/>
                <a:gd name="connsiteX30" fmla="*/ 1924604 w 5357389"/>
                <a:gd name="connsiteY30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357389" h="5648266">
                  <a:moveTo>
                    <a:pt x="0" y="4891867"/>
                  </a:moveTo>
                  <a:lnTo>
                    <a:pt x="31013" y="4942857"/>
                  </a:lnTo>
                  <a:cubicBezTo>
                    <a:pt x="73284" y="5005300"/>
                    <a:pt x="118237" y="5065086"/>
                    <a:pt x="165807" y="5122096"/>
                  </a:cubicBezTo>
                  <a:cubicBezTo>
                    <a:pt x="311897" y="5297223"/>
                    <a:pt x="480995" y="5443274"/>
                    <a:pt x="670330" y="5558143"/>
                  </a:cubicBezTo>
                  <a:lnTo>
                    <a:pt x="839514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207530" y="5648266"/>
                  </a:lnTo>
                  <a:lnTo>
                    <a:pt x="3422735" y="5542964"/>
                  </a:lnTo>
                  <a:cubicBezTo>
                    <a:pt x="3635085" y="5424714"/>
                    <a:pt x="3823859" y="5275032"/>
                    <a:pt x="3985928" y="5096072"/>
                  </a:cubicBezTo>
                  <a:cubicBezTo>
                    <a:pt x="4192281" y="4868273"/>
                    <a:pt x="4352735" y="4597219"/>
                    <a:pt x="4462911" y="4290397"/>
                  </a:cubicBezTo>
                  <a:cubicBezTo>
                    <a:pt x="4571747" y="3987377"/>
                    <a:pt x="4626897" y="3663918"/>
                    <a:pt x="4626897" y="3328934"/>
                  </a:cubicBezTo>
                  <a:cubicBezTo>
                    <a:pt x="4626897" y="2988840"/>
                    <a:pt x="4570165" y="2657776"/>
                    <a:pt x="4458285" y="2344776"/>
                  </a:cubicBezTo>
                  <a:cubicBezTo>
                    <a:pt x="4345188" y="2028209"/>
                    <a:pt x="4181201" y="1747411"/>
                    <a:pt x="3971076" y="1510225"/>
                  </a:cubicBezTo>
                  <a:cubicBezTo>
                    <a:pt x="3752794" y="1263887"/>
                    <a:pt x="3489346" y="1071382"/>
                    <a:pt x="3188280" y="938054"/>
                  </a:cubicBezTo>
                  <a:cubicBezTo>
                    <a:pt x="2853735" y="789989"/>
                    <a:pt x="2471710" y="714888"/>
                    <a:pt x="2052797" y="714888"/>
                  </a:cubicBezTo>
                  <a:lnTo>
                    <a:pt x="2046101" y="714888"/>
                  </a:lnTo>
                  <a:lnTo>
                    <a:pt x="2033806" y="714888"/>
                  </a:lnTo>
                  <a:lnTo>
                    <a:pt x="2021510" y="714532"/>
                  </a:lnTo>
                  <a:cubicBezTo>
                    <a:pt x="1988762" y="713463"/>
                    <a:pt x="1956987" y="712986"/>
                    <a:pt x="1924604" y="712986"/>
                  </a:cubicBezTo>
                  <a:cubicBezTo>
                    <a:pt x="1546353" y="712986"/>
                    <a:pt x="1201825" y="785592"/>
                    <a:pt x="900881" y="928903"/>
                  </a:cubicBezTo>
                  <a:cubicBezTo>
                    <a:pt x="626962" y="1059141"/>
                    <a:pt x="386403" y="1248678"/>
                    <a:pt x="186015" y="1492045"/>
                  </a:cubicBezTo>
                  <a:cubicBezTo>
                    <a:pt x="136954" y="1551638"/>
                    <a:pt x="90571" y="1614032"/>
                    <a:pt x="46934" y="1679105"/>
                  </a:cubicBezTo>
                  <a:lnTo>
                    <a:pt x="0" y="1756869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22">
              <a:extLst>
                <a:ext uri="{FF2B5EF4-FFF2-40B4-BE49-F238E27FC236}">
                  <a16:creationId xmlns:a16="http://schemas.microsoft.com/office/drawing/2014/main" id="{423A71FB-1B1D-4F66-AFBD-A5F3375B27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34067"/>
              <a:ext cx="5392031" cy="5529295"/>
            </a:xfrm>
            <a:custGeom>
              <a:avLst/>
              <a:gdLst>
                <a:gd name="connsiteX0" fmla="*/ 0 w 5375755"/>
                <a:gd name="connsiteY0" fmla="*/ 5335055 h 5615510"/>
                <a:gd name="connsiteX1" fmla="*/ 59892 w 5375755"/>
                <a:gd name="connsiteY1" fmla="*/ 5413392 h 5615510"/>
                <a:gd name="connsiteX2" fmla="*/ 256379 w 5375755"/>
                <a:gd name="connsiteY2" fmla="*/ 5615510 h 5615510"/>
                <a:gd name="connsiteX3" fmla="*/ 0 w 5375755"/>
                <a:gd name="connsiteY3" fmla="*/ 5615510 h 5615510"/>
                <a:gd name="connsiteX4" fmla="*/ 2077511 w 5375755"/>
                <a:gd name="connsiteY4" fmla="*/ 40 h 5615510"/>
                <a:gd name="connsiteX5" fmla="*/ 3337290 w 5375755"/>
                <a:gd name="connsiteY5" fmla="*/ 214650 h 5615510"/>
                <a:gd name="connsiteX6" fmla="*/ 3412892 w 5375755"/>
                <a:gd name="connsiteY6" fmla="*/ 243763 h 5615510"/>
                <a:gd name="connsiteX7" fmla="*/ 3450754 w 5375755"/>
                <a:gd name="connsiteY7" fmla="*/ 258260 h 5615510"/>
                <a:gd name="connsiteX8" fmla="*/ 3487885 w 5375755"/>
                <a:gd name="connsiteY8" fmla="*/ 274541 h 5615510"/>
                <a:gd name="connsiteX9" fmla="*/ 3562025 w 5375755"/>
                <a:gd name="connsiteY9" fmla="*/ 307575 h 5615510"/>
                <a:gd name="connsiteX10" fmla="*/ 3599156 w 5375755"/>
                <a:gd name="connsiteY10" fmla="*/ 324092 h 5615510"/>
                <a:gd name="connsiteX11" fmla="*/ 3635434 w 5375755"/>
                <a:gd name="connsiteY11" fmla="*/ 342393 h 5615510"/>
                <a:gd name="connsiteX12" fmla="*/ 3707992 w 5375755"/>
                <a:gd name="connsiteY12" fmla="*/ 379111 h 5615510"/>
                <a:gd name="connsiteX13" fmla="*/ 3744273 w 5375755"/>
                <a:gd name="connsiteY13" fmla="*/ 397530 h 5615510"/>
                <a:gd name="connsiteX14" fmla="*/ 3779576 w 5375755"/>
                <a:gd name="connsiteY14" fmla="*/ 417612 h 5615510"/>
                <a:gd name="connsiteX15" fmla="*/ 3850188 w 5375755"/>
                <a:gd name="connsiteY15" fmla="*/ 458253 h 5615510"/>
                <a:gd name="connsiteX16" fmla="*/ 3885491 w 5375755"/>
                <a:gd name="connsiteY16" fmla="*/ 478692 h 5615510"/>
                <a:gd name="connsiteX17" fmla="*/ 3919702 w 5375755"/>
                <a:gd name="connsiteY17" fmla="*/ 500675 h 5615510"/>
                <a:gd name="connsiteX18" fmla="*/ 4430528 w 5375755"/>
                <a:gd name="connsiteY18" fmla="*/ 904463 h 5615510"/>
                <a:gd name="connsiteX19" fmla="*/ 4845178 w 5375755"/>
                <a:gd name="connsiteY19" fmla="*/ 1405811 h 5615510"/>
                <a:gd name="connsiteX20" fmla="*/ 5150018 w 5375755"/>
                <a:gd name="connsiteY20" fmla="*/ 1977985 h 5615510"/>
                <a:gd name="connsiteX21" fmla="*/ 5335796 w 5375755"/>
                <a:gd name="connsiteY21" fmla="*/ 2596262 h 5615510"/>
                <a:gd name="connsiteX22" fmla="*/ 5370737 w 5375755"/>
                <a:gd name="connsiteY22" fmla="*/ 2916275 h 5615510"/>
                <a:gd name="connsiteX23" fmla="*/ 5373779 w 5375755"/>
                <a:gd name="connsiteY23" fmla="*/ 2996603 h 5615510"/>
                <a:gd name="connsiteX24" fmla="*/ 5375363 w 5375755"/>
                <a:gd name="connsiteY24" fmla="*/ 3076816 h 5615510"/>
                <a:gd name="connsiteX25" fmla="*/ 5374875 w 5375755"/>
                <a:gd name="connsiteY25" fmla="*/ 3157026 h 5615510"/>
                <a:gd name="connsiteX26" fmla="*/ 5372928 w 5375755"/>
                <a:gd name="connsiteY26" fmla="*/ 3237119 h 5615510"/>
                <a:gd name="connsiteX27" fmla="*/ 5273343 w 5375755"/>
                <a:gd name="connsiteY27" fmla="*/ 3866566 h 5615510"/>
                <a:gd name="connsiteX28" fmla="*/ 5234628 w 5375755"/>
                <a:gd name="connsiteY28" fmla="*/ 4019859 h 5615510"/>
                <a:gd name="connsiteX29" fmla="*/ 5213811 w 5375755"/>
                <a:gd name="connsiteY29" fmla="*/ 4095911 h 5615510"/>
                <a:gd name="connsiteX30" fmla="*/ 5193968 w 5375755"/>
                <a:gd name="connsiteY30" fmla="*/ 4172081 h 5615510"/>
                <a:gd name="connsiteX31" fmla="*/ 5172177 w 5375755"/>
                <a:gd name="connsiteY31" fmla="*/ 4247778 h 5615510"/>
                <a:gd name="connsiteX32" fmla="*/ 5150628 w 5375755"/>
                <a:gd name="connsiteY32" fmla="*/ 4323353 h 5615510"/>
                <a:gd name="connsiteX33" fmla="*/ 5102419 w 5375755"/>
                <a:gd name="connsiteY33" fmla="*/ 4473200 h 5615510"/>
                <a:gd name="connsiteX34" fmla="*/ 4854188 w 5375755"/>
                <a:gd name="connsiteY34" fmla="*/ 5055591 h 5615510"/>
                <a:gd name="connsiteX35" fmla="*/ 4489816 w 5375755"/>
                <a:gd name="connsiteY35" fmla="*/ 5584627 h 5615510"/>
                <a:gd name="connsiteX36" fmla="*/ 4462155 w 5375755"/>
                <a:gd name="connsiteY36" fmla="*/ 5615510 h 5615510"/>
                <a:gd name="connsiteX37" fmla="*/ 3923435 w 5375755"/>
                <a:gd name="connsiteY37" fmla="*/ 5615510 h 5615510"/>
                <a:gd name="connsiteX38" fmla="*/ 3957928 w 5375755"/>
                <a:gd name="connsiteY38" fmla="*/ 5587004 h 5615510"/>
                <a:gd name="connsiteX39" fmla="*/ 4011007 w 5375755"/>
                <a:gd name="connsiteY39" fmla="*/ 5539828 h 5615510"/>
                <a:gd name="connsiteX40" fmla="*/ 4064574 w 5375755"/>
                <a:gd name="connsiteY40" fmla="*/ 5493126 h 5615510"/>
                <a:gd name="connsiteX41" fmla="*/ 4116071 w 5375755"/>
                <a:gd name="connsiteY41" fmla="*/ 5444288 h 5615510"/>
                <a:gd name="connsiteX42" fmla="*/ 4167810 w 5375755"/>
                <a:gd name="connsiteY42" fmla="*/ 5395567 h 5615510"/>
                <a:gd name="connsiteX43" fmla="*/ 4217116 w 5375755"/>
                <a:gd name="connsiteY43" fmla="*/ 5344469 h 5615510"/>
                <a:gd name="connsiteX44" fmla="*/ 4572234 w 5375755"/>
                <a:gd name="connsiteY44" fmla="*/ 4898614 h 5615510"/>
                <a:gd name="connsiteX45" fmla="*/ 4824361 w 5375755"/>
                <a:gd name="connsiteY45" fmla="*/ 4382650 h 5615510"/>
                <a:gd name="connsiteX46" fmla="*/ 4846153 w 5375755"/>
                <a:gd name="connsiteY46" fmla="*/ 4313966 h 5615510"/>
                <a:gd name="connsiteX47" fmla="*/ 4866970 w 5375755"/>
                <a:gd name="connsiteY47" fmla="*/ 4244925 h 5615510"/>
                <a:gd name="connsiteX48" fmla="*/ 4901059 w 5375755"/>
                <a:gd name="connsiteY48" fmla="*/ 4104823 h 5615510"/>
                <a:gd name="connsiteX49" fmla="*/ 4924432 w 5375755"/>
                <a:gd name="connsiteY49" fmla="*/ 3962583 h 5615510"/>
                <a:gd name="connsiteX50" fmla="*/ 4935997 w 5375755"/>
                <a:gd name="connsiteY50" fmla="*/ 3818915 h 5615510"/>
                <a:gd name="connsiteX51" fmla="*/ 4908606 w 5375755"/>
                <a:gd name="connsiteY51" fmla="*/ 3247695 h 5615510"/>
                <a:gd name="connsiteX52" fmla="*/ 4900936 w 5375755"/>
                <a:gd name="connsiteY52" fmla="*/ 3177346 h 5615510"/>
                <a:gd name="connsiteX53" fmla="*/ 4892415 w 5375755"/>
                <a:gd name="connsiteY53" fmla="*/ 3107235 h 5615510"/>
                <a:gd name="connsiteX54" fmla="*/ 4882068 w 5375755"/>
                <a:gd name="connsiteY54" fmla="*/ 3037482 h 5615510"/>
                <a:gd name="connsiteX55" fmla="*/ 4870744 w 5375755"/>
                <a:gd name="connsiteY55" fmla="*/ 2967966 h 5615510"/>
                <a:gd name="connsiteX56" fmla="*/ 4857839 w 5375755"/>
                <a:gd name="connsiteY56" fmla="*/ 2898806 h 5615510"/>
                <a:gd name="connsiteX57" fmla="*/ 4851753 w 5375755"/>
                <a:gd name="connsiteY57" fmla="*/ 2864227 h 5615510"/>
                <a:gd name="connsiteX58" fmla="*/ 4844327 w 5375755"/>
                <a:gd name="connsiteY58" fmla="*/ 2829883 h 5615510"/>
                <a:gd name="connsiteX59" fmla="*/ 4829961 w 5375755"/>
                <a:gd name="connsiteY59" fmla="*/ 2761200 h 5615510"/>
                <a:gd name="connsiteX60" fmla="*/ 4823145 w 5375755"/>
                <a:gd name="connsiteY60" fmla="*/ 2726858 h 5615510"/>
                <a:gd name="connsiteX61" fmla="*/ 4815231 w 5375755"/>
                <a:gd name="connsiteY61" fmla="*/ 2692753 h 5615510"/>
                <a:gd name="connsiteX62" fmla="*/ 4669993 w 5375755"/>
                <a:gd name="connsiteY62" fmla="*/ 2152784 h 5615510"/>
                <a:gd name="connsiteX63" fmla="*/ 4442458 w 5375755"/>
                <a:gd name="connsiteY63" fmla="*/ 1640978 h 5615510"/>
                <a:gd name="connsiteX64" fmla="*/ 4408371 w 5375755"/>
                <a:gd name="connsiteY64" fmla="*/ 1579425 h 5615510"/>
                <a:gd name="connsiteX65" fmla="*/ 4371484 w 5375755"/>
                <a:gd name="connsiteY65" fmla="*/ 1519652 h 5615510"/>
                <a:gd name="connsiteX66" fmla="*/ 4334596 w 5375755"/>
                <a:gd name="connsiteY66" fmla="*/ 1459643 h 5615510"/>
                <a:gd name="connsiteX67" fmla="*/ 4295030 w 5375755"/>
                <a:gd name="connsiteY67" fmla="*/ 1401416 h 5615510"/>
                <a:gd name="connsiteX68" fmla="*/ 4254977 w 5375755"/>
                <a:gd name="connsiteY68" fmla="*/ 1343307 h 5615510"/>
                <a:gd name="connsiteX69" fmla="*/ 4212611 w 5375755"/>
                <a:gd name="connsiteY69" fmla="*/ 1286862 h 5615510"/>
                <a:gd name="connsiteX70" fmla="*/ 4191429 w 5375755"/>
                <a:gd name="connsiteY70" fmla="*/ 1258581 h 5615510"/>
                <a:gd name="connsiteX71" fmla="*/ 4180836 w 5375755"/>
                <a:gd name="connsiteY71" fmla="*/ 1244439 h 5615510"/>
                <a:gd name="connsiteX72" fmla="*/ 4169514 w 5375755"/>
                <a:gd name="connsiteY72" fmla="*/ 1230893 h 5615510"/>
                <a:gd name="connsiteX73" fmla="*/ 4124227 w 5375755"/>
                <a:gd name="connsiteY73" fmla="*/ 1176587 h 5615510"/>
                <a:gd name="connsiteX74" fmla="*/ 3714323 w 5375755"/>
                <a:gd name="connsiteY74" fmla="*/ 783019 h 5615510"/>
                <a:gd name="connsiteX75" fmla="*/ 3476929 w 5375755"/>
                <a:gd name="connsiteY75" fmla="*/ 620814 h 5615510"/>
                <a:gd name="connsiteX76" fmla="*/ 3220419 w 5375755"/>
                <a:gd name="connsiteY76" fmla="*/ 486297 h 5615510"/>
                <a:gd name="connsiteX77" fmla="*/ 2664061 w 5375755"/>
                <a:gd name="connsiteY77" fmla="*/ 305675 h 5615510"/>
                <a:gd name="connsiteX78" fmla="*/ 2591868 w 5375755"/>
                <a:gd name="connsiteY78" fmla="*/ 290463 h 5615510"/>
                <a:gd name="connsiteX79" fmla="*/ 2518823 w 5375755"/>
                <a:gd name="connsiteY79" fmla="*/ 279174 h 5615510"/>
                <a:gd name="connsiteX80" fmla="*/ 2372003 w 5375755"/>
                <a:gd name="connsiteY80" fmla="*/ 259686 h 5615510"/>
                <a:gd name="connsiteX81" fmla="*/ 2298107 w 5375755"/>
                <a:gd name="connsiteY81" fmla="*/ 252794 h 5615510"/>
                <a:gd name="connsiteX82" fmla="*/ 2223967 w 5375755"/>
                <a:gd name="connsiteY82" fmla="*/ 247446 h 5615510"/>
                <a:gd name="connsiteX83" fmla="*/ 2074955 w 5375755"/>
                <a:gd name="connsiteY83" fmla="*/ 241386 h 5615510"/>
                <a:gd name="connsiteX84" fmla="*/ 1487797 w 5375755"/>
                <a:gd name="connsiteY84" fmla="*/ 301157 h 5615510"/>
                <a:gd name="connsiteX85" fmla="*/ 945682 w 5375755"/>
                <a:gd name="connsiteY85" fmla="*/ 504716 h 5615510"/>
                <a:gd name="connsiteX86" fmla="*/ 476369 w 5375755"/>
                <a:gd name="connsiteY86" fmla="*/ 820450 h 5615510"/>
                <a:gd name="connsiteX87" fmla="*/ 370819 w 5375755"/>
                <a:gd name="connsiteY87" fmla="*/ 912662 h 5615510"/>
                <a:gd name="connsiteX88" fmla="*/ 344646 w 5375755"/>
                <a:gd name="connsiteY88" fmla="*/ 935717 h 5615510"/>
                <a:gd name="connsiteX89" fmla="*/ 319324 w 5375755"/>
                <a:gd name="connsiteY89" fmla="*/ 959839 h 5615510"/>
                <a:gd name="connsiteX90" fmla="*/ 268192 w 5375755"/>
                <a:gd name="connsiteY90" fmla="*/ 1007610 h 5615510"/>
                <a:gd name="connsiteX91" fmla="*/ 242505 w 5375755"/>
                <a:gd name="connsiteY91" fmla="*/ 1031375 h 5615510"/>
                <a:gd name="connsiteX92" fmla="*/ 217913 w 5375755"/>
                <a:gd name="connsiteY92" fmla="*/ 1056212 h 5615510"/>
                <a:gd name="connsiteX93" fmla="*/ 168607 w 5375755"/>
                <a:gd name="connsiteY93" fmla="*/ 1105883 h 5615510"/>
                <a:gd name="connsiteX94" fmla="*/ 121371 w 5375755"/>
                <a:gd name="connsiteY94" fmla="*/ 1157575 h 5615510"/>
                <a:gd name="connsiteX95" fmla="*/ 75353 w 5375755"/>
                <a:gd name="connsiteY95" fmla="*/ 1210454 h 5615510"/>
                <a:gd name="connsiteX96" fmla="*/ 0 w 5375755"/>
                <a:gd name="connsiteY96" fmla="*/ 1310828 h 5615510"/>
                <a:gd name="connsiteX97" fmla="*/ 0 w 5375755"/>
                <a:gd name="connsiteY97" fmla="*/ 651493 h 5615510"/>
                <a:gd name="connsiteX98" fmla="*/ 16186 w 5375755"/>
                <a:gd name="connsiteY98" fmla="*/ 636856 h 5615510"/>
                <a:gd name="connsiteX99" fmla="*/ 47352 w 5375755"/>
                <a:gd name="connsiteY99" fmla="*/ 609763 h 5615510"/>
                <a:gd name="connsiteX100" fmla="*/ 80102 w 5375755"/>
                <a:gd name="connsiteY100" fmla="*/ 584332 h 5615510"/>
                <a:gd name="connsiteX101" fmla="*/ 213774 w 5375755"/>
                <a:gd name="connsiteY101" fmla="*/ 486653 h 5615510"/>
                <a:gd name="connsiteX102" fmla="*/ 803123 w 5375755"/>
                <a:gd name="connsiteY102" fmla="*/ 190408 h 5615510"/>
                <a:gd name="connsiteX103" fmla="*/ 1437151 w 5375755"/>
                <a:gd name="connsiteY103" fmla="*/ 40681 h 5615510"/>
                <a:gd name="connsiteX104" fmla="*/ 2077511 w 5375755"/>
                <a:gd name="connsiteY104" fmla="*/ 40 h 561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5375755" h="5615510">
                  <a:moveTo>
                    <a:pt x="0" y="5335055"/>
                  </a:moveTo>
                  <a:lnTo>
                    <a:pt x="59892" y="5413392"/>
                  </a:lnTo>
                  <a:lnTo>
                    <a:pt x="256379" y="5615510"/>
                  </a:lnTo>
                  <a:lnTo>
                    <a:pt x="0" y="5615510"/>
                  </a:lnTo>
                  <a:close/>
                  <a:moveTo>
                    <a:pt x="2077511" y="40"/>
                  </a:moveTo>
                  <a:cubicBezTo>
                    <a:pt x="2500927" y="1109"/>
                    <a:pt x="2931893" y="64446"/>
                    <a:pt x="3337290" y="214650"/>
                  </a:cubicBezTo>
                  <a:lnTo>
                    <a:pt x="3412892" y="243763"/>
                  </a:lnTo>
                  <a:lnTo>
                    <a:pt x="3450754" y="258260"/>
                  </a:lnTo>
                  <a:cubicBezTo>
                    <a:pt x="3463171" y="263488"/>
                    <a:pt x="3475466" y="269074"/>
                    <a:pt x="3487885" y="274541"/>
                  </a:cubicBezTo>
                  <a:lnTo>
                    <a:pt x="3562025" y="307575"/>
                  </a:lnTo>
                  <a:lnTo>
                    <a:pt x="3599156" y="324092"/>
                  </a:lnTo>
                  <a:cubicBezTo>
                    <a:pt x="3611452" y="329796"/>
                    <a:pt x="3623262" y="336214"/>
                    <a:pt x="3635434" y="342393"/>
                  </a:cubicBezTo>
                  <a:lnTo>
                    <a:pt x="3707992" y="379111"/>
                  </a:lnTo>
                  <a:lnTo>
                    <a:pt x="3744273" y="397530"/>
                  </a:lnTo>
                  <a:cubicBezTo>
                    <a:pt x="3756203" y="403948"/>
                    <a:pt x="3767769" y="410958"/>
                    <a:pt x="3779576" y="417612"/>
                  </a:cubicBezTo>
                  <a:lnTo>
                    <a:pt x="3850188" y="458253"/>
                  </a:lnTo>
                  <a:lnTo>
                    <a:pt x="3885491" y="478692"/>
                  </a:lnTo>
                  <a:lnTo>
                    <a:pt x="3919702" y="500675"/>
                  </a:lnTo>
                  <a:cubicBezTo>
                    <a:pt x="4103287" y="616773"/>
                    <a:pt x="4275308" y="752241"/>
                    <a:pt x="4430528" y="904463"/>
                  </a:cubicBezTo>
                  <a:cubicBezTo>
                    <a:pt x="4585261" y="1057161"/>
                    <a:pt x="4725142" y="1225189"/>
                    <a:pt x="4845178" y="1405811"/>
                  </a:cubicBezTo>
                  <a:cubicBezTo>
                    <a:pt x="4965703" y="1586197"/>
                    <a:pt x="5067113" y="1778585"/>
                    <a:pt x="5150018" y="1977985"/>
                  </a:cubicBezTo>
                  <a:cubicBezTo>
                    <a:pt x="5231586" y="2177739"/>
                    <a:pt x="5299274" y="2384029"/>
                    <a:pt x="5335796" y="2596262"/>
                  </a:cubicBezTo>
                  <a:cubicBezTo>
                    <a:pt x="5354302" y="2702260"/>
                    <a:pt x="5365137" y="2809325"/>
                    <a:pt x="5370737" y="2916275"/>
                  </a:cubicBezTo>
                  <a:cubicBezTo>
                    <a:pt x="5372928" y="2943012"/>
                    <a:pt x="5373293" y="2969748"/>
                    <a:pt x="5373779" y="2996603"/>
                  </a:cubicBezTo>
                  <a:lnTo>
                    <a:pt x="5375363" y="3076816"/>
                  </a:lnTo>
                  <a:cubicBezTo>
                    <a:pt x="5376335" y="3103553"/>
                    <a:pt x="5375242" y="3130289"/>
                    <a:pt x="5374875" y="3157026"/>
                  </a:cubicBezTo>
                  <a:lnTo>
                    <a:pt x="5372928" y="3237119"/>
                  </a:lnTo>
                  <a:cubicBezTo>
                    <a:pt x="5365379" y="3450659"/>
                    <a:pt x="5323866" y="3661584"/>
                    <a:pt x="5273343" y="3866566"/>
                  </a:cubicBezTo>
                  <a:cubicBezTo>
                    <a:pt x="5259952" y="3917783"/>
                    <a:pt x="5246924" y="3968880"/>
                    <a:pt x="5234628" y="4019859"/>
                  </a:cubicBezTo>
                  <a:lnTo>
                    <a:pt x="5213811" y="4095911"/>
                  </a:lnTo>
                  <a:lnTo>
                    <a:pt x="5193968" y="4172081"/>
                  </a:lnTo>
                  <a:lnTo>
                    <a:pt x="5172177" y="4247778"/>
                  </a:lnTo>
                  <a:cubicBezTo>
                    <a:pt x="5164993" y="4272969"/>
                    <a:pt x="5158540" y="4298398"/>
                    <a:pt x="5150628" y="4323353"/>
                  </a:cubicBezTo>
                  <a:cubicBezTo>
                    <a:pt x="5134313" y="4373263"/>
                    <a:pt x="5119341" y="4423529"/>
                    <a:pt x="5102419" y="4473200"/>
                  </a:cubicBezTo>
                  <a:cubicBezTo>
                    <a:pt x="5034243" y="4671767"/>
                    <a:pt x="4954259" y="4867601"/>
                    <a:pt x="4854188" y="5055591"/>
                  </a:cubicBezTo>
                  <a:cubicBezTo>
                    <a:pt x="4754359" y="5243344"/>
                    <a:pt x="4633957" y="5423135"/>
                    <a:pt x="4489816" y="5584627"/>
                  </a:cubicBezTo>
                  <a:lnTo>
                    <a:pt x="4462155" y="5615510"/>
                  </a:lnTo>
                  <a:lnTo>
                    <a:pt x="3923435" y="5615510"/>
                  </a:lnTo>
                  <a:lnTo>
                    <a:pt x="3957928" y="5587004"/>
                  </a:lnTo>
                  <a:cubicBezTo>
                    <a:pt x="3976310" y="5572031"/>
                    <a:pt x="3993111" y="5555276"/>
                    <a:pt x="4011007" y="5539828"/>
                  </a:cubicBezTo>
                  <a:cubicBezTo>
                    <a:pt x="4028661" y="5524024"/>
                    <a:pt x="4046557" y="5508576"/>
                    <a:pt x="4064574" y="5493126"/>
                  </a:cubicBezTo>
                  <a:cubicBezTo>
                    <a:pt x="4082226" y="5477442"/>
                    <a:pt x="4098661" y="5460330"/>
                    <a:pt x="4116071" y="5444288"/>
                  </a:cubicBezTo>
                  <a:lnTo>
                    <a:pt x="4167810" y="5395567"/>
                  </a:lnTo>
                  <a:lnTo>
                    <a:pt x="4217116" y="5344469"/>
                  </a:lnTo>
                  <a:cubicBezTo>
                    <a:pt x="4348232" y="5207933"/>
                    <a:pt x="4468633" y="5059512"/>
                    <a:pt x="4572234" y="4898614"/>
                  </a:cubicBezTo>
                  <a:cubicBezTo>
                    <a:pt x="4675838" y="4737955"/>
                    <a:pt x="4762517" y="4564699"/>
                    <a:pt x="4824361" y="4382650"/>
                  </a:cubicBezTo>
                  <a:cubicBezTo>
                    <a:pt x="4833127" y="4360192"/>
                    <a:pt x="4838971" y="4336781"/>
                    <a:pt x="4846153" y="4313966"/>
                  </a:cubicBezTo>
                  <a:lnTo>
                    <a:pt x="4866970" y="4244925"/>
                  </a:lnTo>
                  <a:cubicBezTo>
                    <a:pt x="4879267" y="4198463"/>
                    <a:pt x="4890224" y="4151643"/>
                    <a:pt x="4901059" y="4104823"/>
                  </a:cubicBezTo>
                  <a:cubicBezTo>
                    <a:pt x="4910066" y="4057529"/>
                    <a:pt x="4917371" y="4009996"/>
                    <a:pt x="4924432" y="3962583"/>
                  </a:cubicBezTo>
                  <a:cubicBezTo>
                    <a:pt x="4928937" y="3914574"/>
                    <a:pt x="4933441" y="3866805"/>
                    <a:pt x="4935997" y="3818915"/>
                  </a:cubicBezTo>
                  <a:cubicBezTo>
                    <a:pt x="4943912" y="3626528"/>
                    <a:pt x="4926016" y="3435329"/>
                    <a:pt x="4908606" y="3247695"/>
                  </a:cubicBezTo>
                  <a:lnTo>
                    <a:pt x="4900936" y="3177346"/>
                  </a:lnTo>
                  <a:cubicBezTo>
                    <a:pt x="4898380" y="3153937"/>
                    <a:pt x="4896431" y="3130528"/>
                    <a:pt x="4892415" y="3107235"/>
                  </a:cubicBezTo>
                  <a:lnTo>
                    <a:pt x="4882068" y="3037482"/>
                  </a:lnTo>
                  <a:cubicBezTo>
                    <a:pt x="4878658" y="3014192"/>
                    <a:pt x="4875370" y="2991019"/>
                    <a:pt x="4870744" y="2967966"/>
                  </a:cubicBezTo>
                  <a:lnTo>
                    <a:pt x="4857839" y="2898806"/>
                  </a:lnTo>
                  <a:lnTo>
                    <a:pt x="4851753" y="2864227"/>
                  </a:lnTo>
                  <a:cubicBezTo>
                    <a:pt x="4849562" y="2852699"/>
                    <a:pt x="4846762" y="2841292"/>
                    <a:pt x="4844327" y="2829883"/>
                  </a:cubicBezTo>
                  <a:cubicBezTo>
                    <a:pt x="4839213" y="2807069"/>
                    <a:pt x="4834587" y="2784134"/>
                    <a:pt x="4829961" y="2761200"/>
                  </a:cubicBezTo>
                  <a:lnTo>
                    <a:pt x="4823145" y="2726858"/>
                  </a:lnTo>
                  <a:lnTo>
                    <a:pt x="4815231" y="2692753"/>
                  </a:lnTo>
                  <a:cubicBezTo>
                    <a:pt x="4774813" y="2510703"/>
                    <a:pt x="4732326" y="2328891"/>
                    <a:pt x="4669993" y="2152784"/>
                  </a:cubicBezTo>
                  <a:cubicBezTo>
                    <a:pt x="4609122" y="1976321"/>
                    <a:pt x="4533033" y="1804847"/>
                    <a:pt x="4442458" y="1640978"/>
                  </a:cubicBezTo>
                  <a:lnTo>
                    <a:pt x="4408371" y="1579425"/>
                  </a:lnTo>
                  <a:lnTo>
                    <a:pt x="4371484" y="1519652"/>
                  </a:lnTo>
                  <a:cubicBezTo>
                    <a:pt x="4359188" y="1499689"/>
                    <a:pt x="4347378" y="1479368"/>
                    <a:pt x="4334596" y="1459643"/>
                  </a:cubicBezTo>
                  <a:lnTo>
                    <a:pt x="4295030" y="1401416"/>
                  </a:lnTo>
                  <a:cubicBezTo>
                    <a:pt x="4281639" y="1382164"/>
                    <a:pt x="4269220" y="1362083"/>
                    <a:pt x="4254977" y="1343307"/>
                  </a:cubicBezTo>
                  <a:lnTo>
                    <a:pt x="4212611" y="1286862"/>
                  </a:lnTo>
                  <a:lnTo>
                    <a:pt x="4191429" y="1258581"/>
                  </a:lnTo>
                  <a:lnTo>
                    <a:pt x="4180836" y="1244439"/>
                  </a:lnTo>
                  <a:lnTo>
                    <a:pt x="4169514" y="1230893"/>
                  </a:lnTo>
                  <a:lnTo>
                    <a:pt x="4124227" y="1176587"/>
                  </a:lnTo>
                  <a:cubicBezTo>
                    <a:pt x="4002851" y="1032207"/>
                    <a:pt x="3866014" y="899117"/>
                    <a:pt x="3714323" y="783019"/>
                  </a:cubicBezTo>
                  <a:cubicBezTo>
                    <a:pt x="3638479" y="724910"/>
                    <a:pt x="3559225" y="670723"/>
                    <a:pt x="3476929" y="620814"/>
                  </a:cubicBezTo>
                  <a:cubicBezTo>
                    <a:pt x="3394266" y="571737"/>
                    <a:pt x="3308926" y="526105"/>
                    <a:pt x="3220419" y="486297"/>
                  </a:cubicBezTo>
                  <a:cubicBezTo>
                    <a:pt x="3043894" y="405848"/>
                    <a:pt x="2856534" y="346077"/>
                    <a:pt x="2664061" y="305675"/>
                  </a:cubicBezTo>
                  <a:lnTo>
                    <a:pt x="2591868" y="290463"/>
                  </a:lnTo>
                  <a:cubicBezTo>
                    <a:pt x="2567641" y="286304"/>
                    <a:pt x="2543173" y="282976"/>
                    <a:pt x="2518823" y="279174"/>
                  </a:cubicBezTo>
                  <a:cubicBezTo>
                    <a:pt x="2470005" y="272044"/>
                    <a:pt x="2421432" y="263370"/>
                    <a:pt x="2372003" y="259686"/>
                  </a:cubicBezTo>
                  <a:lnTo>
                    <a:pt x="2298107" y="252794"/>
                  </a:lnTo>
                  <a:cubicBezTo>
                    <a:pt x="2273515" y="250537"/>
                    <a:pt x="2248924" y="247922"/>
                    <a:pt x="2223967" y="247446"/>
                  </a:cubicBezTo>
                  <a:lnTo>
                    <a:pt x="2074955" y="241386"/>
                  </a:lnTo>
                  <a:cubicBezTo>
                    <a:pt x="1875907" y="237820"/>
                    <a:pt x="1678566" y="256716"/>
                    <a:pt x="1487797" y="301157"/>
                  </a:cubicBezTo>
                  <a:cubicBezTo>
                    <a:pt x="1297028" y="345244"/>
                    <a:pt x="1114780" y="415950"/>
                    <a:pt x="945682" y="504716"/>
                  </a:cubicBezTo>
                  <a:cubicBezTo>
                    <a:pt x="776462" y="593601"/>
                    <a:pt x="620269" y="700906"/>
                    <a:pt x="476369" y="820450"/>
                  </a:cubicBezTo>
                  <a:cubicBezTo>
                    <a:pt x="439239" y="848851"/>
                    <a:pt x="406003" y="882123"/>
                    <a:pt x="370819" y="912662"/>
                  </a:cubicBezTo>
                  <a:lnTo>
                    <a:pt x="344646" y="935717"/>
                  </a:lnTo>
                  <a:cubicBezTo>
                    <a:pt x="336001" y="943560"/>
                    <a:pt x="327845" y="951878"/>
                    <a:pt x="319324" y="959839"/>
                  </a:cubicBezTo>
                  <a:cubicBezTo>
                    <a:pt x="302400" y="975882"/>
                    <a:pt x="285479" y="991924"/>
                    <a:pt x="268192" y="1007610"/>
                  </a:cubicBezTo>
                  <a:cubicBezTo>
                    <a:pt x="259671" y="1015571"/>
                    <a:pt x="250782" y="1023176"/>
                    <a:pt x="242505" y="1031375"/>
                  </a:cubicBezTo>
                  <a:lnTo>
                    <a:pt x="217913" y="1056212"/>
                  </a:lnTo>
                  <a:lnTo>
                    <a:pt x="168607" y="1105883"/>
                  </a:lnTo>
                  <a:cubicBezTo>
                    <a:pt x="151686" y="1122044"/>
                    <a:pt x="136832" y="1140107"/>
                    <a:pt x="121371" y="1157575"/>
                  </a:cubicBezTo>
                  <a:lnTo>
                    <a:pt x="75353" y="1210454"/>
                  </a:lnTo>
                  <a:lnTo>
                    <a:pt x="0" y="1310828"/>
                  </a:lnTo>
                  <a:lnTo>
                    <a:pt x="0" y="651493"/>
                  </a:lnTo>
                  <a:lnTo>
                    <a:pt x="16186" y="636856"/>
                  </a:lnTo>
                  <a:cubicBezTo>
                    <a:pt x="26535" y="627824"/>
                    <a:pt x="36640" y="618555"/>
                    <a:pt x="47352" y="609763"/>
                  </a:cubicBezTo>
                  <a:lnTo>
                    <a:pt x="80102" y="584332"/>
                  </a:lnTo>
                  <a:cubicBezTo>
                    <a:pt x="124050" y="550823"/>
                    <a:pt x="167268" y="516718"/>
                    <a:pt x="213774" y="486653"/>
                  </a:cubicBezTo>
                  <a:cubicBezTo>
                    <a:pt x="396264" y="362000"/>
                    <a:pt x="596163" y="263132"/>
                    <a:pt x="803123" y="190408"/>
                  </a:cubicBezTo>
                  <a:cubicBezTo>
                    <a:pt x="1010205" y="117207"/>
                    <a:pt x="1223860" y="70626"/>
                    <a:pt x="1437151" y="40681"/>
                  </a:cubicBezTo>
                  <a:cubicBezTo>
                    <a:pt x="1651051" y="11329"/>
                    <a:pt x="1865437" y="-791"/>
                    <a:pt x="2077511" y="4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23">
              <a:extLst>
                <a:ext uri="{FF2B5EF4-FFF2-40B4-BE49-F238E27FC236}">
                  <a16:creationId xmlns:a16="http://schemas.microsoft.com/office/drawing/2014/main" id="{4D75162F-FAE3-41E9-8048-074173F43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5102840 h 5648266"/>
                <a:gd name="connsiteX1" fmla="*/ 70970 w 5357389"/>
                <a:gd name="connsiteY1" fmla="*/ 5197196 h 5648266"/>
                <a:gd name="connsiteX2" fmla="*/ 412303 w 5357389"/>
                <a:gd name="connsiteY2" fmla="*/ 5526538 h 5648266"/>
                <a:gd name="connsiteX3" fmla="*/ 589818 w 5357389"/>
                <a:gd name="connsiteY3" fmla="*/ 5648266 h 5648266"/>
                <a:gd name="connsiteX4" fmla="*/ 0 w 5357389"/>
                <a:gd name="connsiteY4" fmla="*/ 5648266 h 5648266"/>
                <a:gd name="connsiteX5" fmla="*/ 1924604 w 5357389"/>
                <a:gd name="connsiteY5" fmla="*/ 0 h 5648266"/>
                <a:gd name="connsiteX6" fmla="*/ 2045371 w 5357389"/>
                <a:gd name="connsiteY6" fmla="*/ 1902 h 5648266"/>
                <a:gd name="connsiteX7" fmla="*/ 2052920 w 5357389"/>
                <a:gd name="connsiteY7" fmla="*/ 1902 h 5648266"/>
                <a:gd name="connsiteX8" fmla="*/ 4545522 w 5357389"/>
                <a:gd name="connsiteY8" fmla="*/ 5554508 h 5648266"/>
                <a:gd name="connsiteX9" fmla="*/ 4452220 w 5357389"/>
                <a:gd name="connsiteY9" fmla="*/ 5648266 h 5648266"/>
                <a:gd name="connsiteX10" fmla="*/ 3478528 w 5357389"/>
                <a:gd name="connsiteY10" fmla="*/ 5648266 h 5648266"/>
                <a:gd name="connsiteX11" fmla="*/ 3483103 w 5357389"/>
                <a:gd name="connsiteY11" fmla="*/ 5646028 h 5648266"/>
                <a:gd name="connsiteX12" fmla="*/ 4076991 w 5357389"/>
                <a:gd name="connsiteY12" fmla="*/ 5174738 h 5648266"/>
                <a:gd name="connsiteX13" fmla="*/ 4577714 w 5357389"/>
                <a:gd name="connsiteY13" fmla="*/ 4329730 h 5648266"/>
                <a:gd name="connsiteX14" fmla="*/ 4748517 w 5357389"/>
                <a:gd name="connsiteY14" fmla="*/ 3328934 h 5648266"/>
                <a:gd name="connsiteX15" fmla="*/ 4573086 w 5357389"/>
                <a:gd name="connsiteY15" fmla="*/ 2305681 h 5648266"/>
                <a:gd name="connsiteX16" fmla="*/ 4062990 w 5357389"/>
                <a:gd name="connsiteY16" fmla="*/ 1432628 h 5648266"/>
                <a:gd name="connsiteX17" fmla="*/ 3238436 w 5357389"/>
                <a:gd name="connsiteY17" fmla="*/ 829917 h 5648266"/>
                <a:gd name="connsiteX18" fmla="*/ 2052676 w 5357389"/>
                <a:gd name="connsiteY18" fmla="*/ 596176 h 5648266"/>
                <a:gd name="connsiteX19" fmla="*/ 2046467 w 5357389"/>
                <a:gd name="connsiteY19" fmla="*/ 596176 h 5648266"/>
                <a:gd name="connsiteX20" fmla="*/ 2035997 w 5357389"/>
                <a:gd name="connsiteY20" fmla="*/ 596176 h 5648266"/>
                <a:gd name="connsiteX21" fmla="*/ 2025528 w 5357389"/>
                <a:gd name="connsiteY21" fmla="*/ 595819 h 5648266"/>
                <a:gd name="connsiteX22" fmla="*/ 1924604 w 5357389"/>
                <a:gd name="connsiteY22" fmla="*/ 594155 h 5648266"/>
                <a:gd name="connsiteX23" fmla="*/ 847193 w 5357389"/>
                <a:gd name="connsiteY23" fmla="*/ 822074 h 5648266"/>
                <a:gd name="connsiteX24" fmla="*/ 90693 w 5357389"/>
                <a:gd name="connsiteY24" fmla="*/ 1417655 h 5648266"/>
                <a:gd name="connsiteX25" fmla="*/ 0 w 5357389"/>
                <a:gd name="connsiteY25" fmla="*/ 1539648 h 5648266"/>
                <a:gd name="connsiteX26" fmla="*/ 0 w 5357389"/>
                <a:gd name="connsiteY26" fmla="*/ 663336 h 5648266"/>
                <a:gd name="connsiteX27" fmla="*/ 63688 w 5357389"/>
                <a:gd name="connsiteY27" fmla="*/ 607678 h 5648266"/>
                <a:gd name="connsiteX28" fmla="*/ 1924604 w 5357389"/>
                <a:gd name="connsiteY28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57389" h="5648266">
                  <a:moveTo>
                    <a:pt x="0" y="5102840"/>
                  </a:moveTo>
                  <a:lnTo>
                    <a:pt x="70970" y="5197196"/>
                  </a:lnTo>
                  <a:cubicBezTo>
                    <a:pt x="174146" y="5320841"/>
                    <a:pt x="288218" y="5430849"/>
                    <a:pt x="412303" y="5526538"/>
                  </a:cubicBezTo>
                  <a:lnTo>
                    <a:pt x="589818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478528" y="5648266"/>
                  </a:lnTo>
                  <a:lnTo>
                    <a:pt x="3483103" y="5646028"/>
                  </a:lnTo>
                  <a:cubicBezTo>
                    <a:pt x="3706951" y="5521384"/>
                    <a:pt x="3905975" y="5363502"/>
                    <a:pt x="4076991" y="5174738"/>
                  </a:cubicBezTo>
                  <a:cubicBezTo>
                    <a:pt x="4293812" y="4935413"/>
                    <a:pt x="4462303" y="4651049"/>
                    <a:pt x="4577714" y="4329730"/>
                  </a:cubicBezTo>
                  <a:cubicBezTo>
                    <a:pt x="4691055" y="4013996"/>
                    <a:pt x="4748517" y="3677348"/>
                    <a:pt x="4748517" y="3328934"/>
                  </a:cubicBezTo>
                  <a:cubicBezTo>
                    <a:pt x="4748517" y="2975531"/>
                    <a:pt x="4689471" y="2631278"/>
                    <a:pt x="4573086" y="2305681"/>
                  </a:cubicBezTo>
                  <a:cubicBezTo>
                    <a:pt x="4454875" y="1974973"/>
                    <a:pt x="4283221" y="1681223"/>
                    <a:pt x="4062990" y="1432628"/>
                  </a:cubicBezTo>
                  <a:cubicBezTo>
                    <a:pt x="3833143" y="1173101"/>
                    <a:pt x="3555695" y="970375"/>
                    <a:pt x="3238436" y="829917"/>
                  </a:cubicBezTo>
                  <a:cubicBezTo>
                    <a:pt x="2888066" y="674842"/>
                    <a:pt x="2489118" y="596176"/>
                    <a:pt x="2052676" y="596176"/>
                  </a:cubicBezTo>
                  <a:lnTo>
                    <a:pt x="2046467" y="596176"/>
                  </a:lnTo>
                  <a:lnTo>
                    <a:pt x="2035997" y="596176"/>
                  </a:lnTo>
                  <a:lnTo>
                    <a:pt x="2025528" y="595819"/>
                  </a:lnTo>
                  <a:cubicBezTo>
                    <a:pt x="1991318" y="594632"/>
                    <a:pt x="1958326" y="594155"/>
                    <a:pt x="1924604" y="594155"/>
                  </a:cubicBezTo>
                  <a:cubicBezTo>
                    <a:pt x="1527726" y="594155"/>
                    <a:pt x="1165303" y="670802"/>
                    <a:pt x="847193" y="822074"/>
                  </a:cubicBezTo>
                  <a:cubicBezTo>
                    <a:pt x="556962" y="960155"/>
                    <a:pt x="302400" y="1160504"/>
                    <a:pt x="90693" y="1417655"/>
                  </a:cubicBezTo>
                  <a:lnTo>
                    <a:pt x="0" y="1539648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F5AD99D-D9DE-4538-B93F-D082821D3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19432" y="1083307"/>
            <a:ext cx="4072265" cy="4166243"/>
            <a:chOff x="8119432" y="8192"/>
            <a:chExt cx="4072265" cy="4166243"/>
          </a:xfrm>
        </p:grpSpPr>
        <p:sp>
          <p:nvSpPr>
            <p:cNvPr id="25" name="Freeform: Shape 32">
              <a:extLst>
                <a:ext uri="{FF2B5EF4-FFF2-40B4-BE49-F238E27FC236}">
                  <a16:creationId xmlns:a16="http://schemas.microsoft.com/office/drawing/2014/main" id="{410CA934-5316-43E1-B594-D7F7A4912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3782" y="8192"/>
              <a:ext cx="3837915" cy="4003221"/>
            </a:xfrm>
            <a:custGeom>
              <a:avLst/>
              <a:gdLst>
                <a:gd name="connsiteX0" fmla="*/ 3255052 w 3837915"/>
                <a:gd name="connsiteY0" fmla="*/ 0 h 4003221"/>
                <a:gd name="connsiteX1" fmla="*/ 3542345 w 3837915"/>
                <a:gd name="connsiteY1" fmla="*/ 0 h 4003221"/>
                <a:gd name="connsiteX2" fmla="*/ 3648079 w 3837915"/>
                <a:gd name="connsiteY2" fmla="*/ 100626 h 4003221"/>
                <a:gd name="connsiteX3" fmla="*/ 3791576 w 3837915"/>
                <a:gd name="connsiteY3" fmla="*/ 262236 h 4003221"/>
                <a:gd name="connsiteX4" fmla="*/ 3837915 w 3837915"/>
                <a:gd name="connsiteY4" fmla="*/ 323783 h 4003221"/>
                <a:gd name="connsiteX5" fmla="*/ 3837915 w 3837915"/>
                <a:gd name="connsiteY5" fmla="*/ 700420 h 4003221"/>
                <a:gd name="connsiteX6" fmla="*/ 3748015 w 3837915"/>
                <a:gd name="connsiteY6" fmla="*/ 551697 h 4003221"/>
                <a:gd name="connsiteX7" fmla="*/ 3503979 w 3837915"/>
                <a:gd name="connsiteY7" fmla="*/ 235217 h 4003221"/>
                <a:gd name="connsiteX8" fmla="*/ 3363675 w 3837915"/>
                <a:gd name="connsiteY8" fmla="*/ 92848 h 4003221"/>
                <a:gd name="connsiteX9" fmla="*/ 797496 w 3837915"/>
                <a:gd name="connsiteY9" fmla="*/ 0 h 4003221"/>
                <a:gd name="connsiteX10" fmla="*/ 1236649 w 3837915"/>
                <a:gd name="connsiteY10" fmla="*/ 0 h 4003221"/>
                <a:gd name="connsiteX11" fmla="*/ 1163463 w 3837915"/>
                <a:gd name="connsiteY11" fmla="*/ 57508 h 4003221"/>
                <a:gd name="connsiteX12" fmla="*/ 1122281 w 3837915"/>
                <a:gd name="connsiteY12" fmla="*/ 89181 h 4003221"/>
                <a:gd name="connsiteX13" fmla="*/ 1082871 w 3837915"/>
                <a:gd name="connsiteY13" fmla="*/ 120210 h 4003221"/>
                <a:gd name="connsiteX14" fmla="*/ 791605 w 3837915"/>
                <a:gd name="connsiteY14" fmla="*/ 386813 h 4003221"/>
                <a:gd name="connsiteX15" fmla="*/ 660561 w 3837915"/>
                <a:gd name="connsiteY15" fmla="*/ 528577 h 4003221"/>
                <a:gd name="connsiteX16" fmla="*/ 539751 w 3837915"/>
                <a:gd name="connsiteY16" fmla="*/ 677030 h 4003221"/>
                <a:gd name="connsiteX17" fmla="*/ 348663 w 3837915"/>
                <a:gd name="connsiteY17" fmla="*/ 1008672 h 4003221"/>
                <a:gd name="connsiteX18" fmla="*/ 294667 w 3837915"/>
                <a:gd name="connsiteY18" fmla="*/ 1194198 h 4003221"/>
                <a:gd name="connsiteX19" fmla="*/ 285157 w 3837915"/>
                <a:gd name="connsiteY19" fmla="*/ 1241748 h 4003221"/>
                <a:gd name="connsiteX20" fmla="*/ 277177 w 3837915"/>
                <a:gd name="connsiteY20" fmla="*/ 1289702 h 4003221"/>
                <a:gd name="connsiteX21" fmla="*/ 265733 w 3837915"/>
                <a:gd name="connsiteY21" fmla="*/ 1386494 h 4003221"/>
                <a:gd name="connsiteX22" fmla="*/ 262025 w 3837915"/>
                <a:gd name="connsiteY22" fmla="*/ 1435173 h 4003221"/>
                <a:gd name="connsiteX23" fmla="*/ 259447 w 3837915"/>
                <a:gd name="connsiteY23" fmla="*/ 1484012 h 4003221"/>
                <a:gd name="connsiteX24" fmla="*/ 258319 w 3837915"/>
                <a:gd name="connsiteY24" fmla="*/ 1533013 h 4003221"/>
                <a:gd name="connsiteX25" fmla="*/ 258561 w 3837915"/>
                <a:gd name="connsiteY25" fmla="*/ 1582094 h 4003221"/>
                <a:gd name="connsiteX26" fmla="*/ 258803 w 3837915"/>
                <a:gd name="connsiteY26" fmla="*/ 1606676 h 4003221"/>
                <a:gd name="connsiteX27" fmla="*/ 259849 w 3837915"/>
                <a:gd name="connsiteY27" fmla="*/ 1630370 h 4003221"/>
                <a:gd name="connsiteX28" fmla="*/ 261059 w 3837915"/>
                <a:gd name="connsiteY28" fmla="*/ 1653984 h 4003221"/>
                <a:gd name="connsiteX29" fmla="*/ 262993 w 3837915"/>
                <a:gd name="connsiteY29" fmla="*/ 1677517 h 4003221"/>
                <a:gd name="connsiteX30" fmla="*/ 274517 w 3837915"/>
                <a:gd name="connsiteY30" fmla="*/ 1770844 h 4003221"/>
                <a:gd name="connsiteX31" fmla="*/ 391217 w 3837915"/>
                <a:gd name="connsiteY31" fmla="*/ 2126342 h 4003221"/>
                <a:gd name="connsiteX32" fmla="*/ 595845 w 3837915"/>
                <a:gd name="connsiteY32" fmla="*/ 2454761 h 4003221"/>
                <a:gd name="connsiteX33" fmla="*/ 655967 w 3837915"/>
                <a:gd name="connsiteY33" fmla="*/ 2534387 h 4003221"/>
                <a:gd name="connsiteX34" fmla="*/ 718105 w 3837915"/>
                <a:gd name="connsiteY34" fmla="*/ 2614013 h 4003221"/>
                <a:gd name="connsiteX35" fmla="*/ 847053 w 3837915"/>
                <a:gd name="connsiteY35" fmla="*/ 2775281 h 4003221"/>
                <a:gd name="connsiteX36" fmla="*/ 1096651 w 3837915"/>
                <a:gd name="connsiteY36" fmla="*/ 3106762 h 4003221"/>
                <a:gd name="connsiteX37" fmla="*/ 1344879 w 3837915"/>
                <a:gd name="connsiteY37" fmla="*/ 3415595 h 4003221"/>
                <a:gd name="connsiteX38" fmla="*/ 1629375 w 3837915"/>
                <a:gd name="connsiteY38" fmla="*/ 3662534 h 4003221"/>
                <a:gd name="connsiteX39" fmla="*/ 1794753 w 3837915"/>
                <a:gd name="connsiteY39" fmla="*/ 3746674 h 4003221"/>
                <a:gd name="connsiteX40" fmla="*/ 1975443 w 3837915"/>
                <a:gd name="connsiteY40" fmla="*/ 3797931 h 4003221"/>
                <a:gd name="connsiteX41" fmla="*/ 2070221 w 3837915"/>
                <a:gd name="connsiteY41" fmla="*/ 3812115 h 4003221"/>
                <a:gd name="connsiteX42" fmla="*/ 2094237 w 3837915"/>
                <a:gd name="connsiteY42" fmla="*/ 3814452 h 4003221"/>
                <a:gd name="connsiteX43" fmla="*/ 2118737 w 3837915"/>
                <a:gd name="connsiteY43" fmla="*/ 3816226 h 4003221"/>
                <a:gd name="connsiteX44" fmla="*/ 2169351 w 3837915"/>
                <a:gd name="connsiteY44" fmla="*/ 3818805 h 4003221"/>
                <a:gd name="connsiteX45" fmla="*/ 2371721 w 3837915"/>
                <a:gd name="connsiteY45" fmla="*/ 3814372 h 4003221"/>
                <a:gd name="connsiteX46" fmla="*/ 2571593 w 3837915"/>
                <a:gd name="connsiteY46" fmla="*/ 3785923 h 4003221"/>
                <a:gd name="connsiteX47" fmla="*/ 2766629 w 3837915"/>
                <a:gd name="connsiteY47" fmla="*/ 3737647 h 4003221"/>
                <a:gd name="connsiteX48" fmla="*/ 3145015 w 3837915"/>
                <a:gd name="connsiteY48" fmla="*/ 3612969 h 4003221"/>
                <a:gd name="connsiteX49" fmla="*/ 3324657 w 3837915"/>
                <a:gd name="connsiteY49" fmla="*/ 3528023 h 4003221"/>
                <a:gd name="connsiteX50" fmla="*/ 3367695 w 3837915"/>
                <a:gd name="connsiteY50" fmla="*/ 3503281 h 4003221"/>
                <a:gd name="connsiteX51" fmla="*/ 3409925 w 3837915"/>
                <a:gd name="connsiteY51" fmla="*/ 3477250 h 4003221"/>
                <a:gd name="connsiteX52" fmla="*/ 3451189 w 3837915"/>
                <a:gd name="connsiteY52" fmla="*/ 3449687 h 4003221"/>
                <a:gd name="connsiteX53" fmla="*/ 3491567 w 3837915"/>
                <a:gd name="connsiteY53" fmla="*/ 3420915 h 4003221"/>
                <a:gd name="connsiteX54" fmla="*/ 3775819 w 3837915"/>
                <a:gd name="connsiteY54" fmla="*/ 3148509 h 4003221"/>
                <a:gd name="connsiteX55" fmla="*/ 3837915 w 3837915"/>
                <a:gd name="connsiteY55" fmla="*/ 3064394 h 4003221"/>
                <a:gd name="connsiteX56" fmla="*/ 3837915 w 3837915"/>
                <a:gd name="connsiteY56" fmla="*/ 3357901 h 4003221"/>
                <a:gd name="connsiteX57" fmla="*/ 3766814 w 3837915"/>
                <a:gd name="connsiteY57" fmla="*/ 3428500 h 4003221"/>
                <a:gd name="connsiteX58" fmla="*/ 3595693 w 3837915"/>
                <a:gd name="connsiteY58" fmla="*/ 3564129 h 4003221"/>
                <a:gd name="connsiteX59" fmla="*/ 3551045 w 3837915"/>
                <a:gd name="connsiteY59" fmla="*/ 3595399 h 4003221"/>
                <a:gd name="connsiteX60" fmla="*/ 3505589 w 3837915"/>
                <a:gd name="connsiteY60" fmla="*/ 3625381 h 4003221"/>
                <a:gd name="connsiteX61" fmla="*/ 3459651 w 3837915"/>
                <a:gd name="connsiteY61" fmla="*/ 3654475 h 4003221"/>
                <a:gd name="connsiteX62" fmla="*/ 3413069 w 3837915"/>
                <a:gd name="connsiteY62" fmla="*/ 3682521 h 4003221"/>
                <a:gd name="connsiteX63" fmla="*/ 3221417 w 3837915"/>
                <a:gd name="connsiteY63" fmla="*/ 3784956 h 4003221"/>
                <a:gd name="connsiteX64" fmla="*/ 2812003 w 3837915"/>
                <a:gd name="connsiteY64" fmla="*/ 3925188 h 4003221"/>
                <a:gd name="connsiteX65" fmla="*/ 2598995 w 3837915"/>
                <a:gd name="connsiteY65" fmla="*/ 3958070 h 4003221"/>
                <a:gd name="connsiteX66" fmla="*/ 2385825 w 3837915"/>
                <a:gd name="connsiteY66" fmla="*/ 3979428 h 4003221"/>
                <a:gd name="connsiteX67" fmla="*/ 2172655 w 3837915"/>
                <a:gd name="connsiteY67" fmla="*/ 3996433 h 4003221"/>
                <a:gd name="connsiteX68" fmla="*/ 2119221 w 3837915"/>
                <a:gd name="connsiteY68" fmla="*/ 3999898 h 4003221"/>
                <a:gd name="connsiteX69" fmla="*/ 2091739 w 3837915"/>
                <a:gd name="connsiteY69" fmla="*/ 4001429 h 4003221"/>
                <a:gd name="connsiteX70" fmla="*/ 2063773 w 3837915"/>
                <a:gd name="connsiteY70" fmla="*/ 4002558 h 4003221"/>
                <a:gd name="connsiteX71" fmla="*/ 1951103 w 3837915"/>
                <a:gd name="connsiteY71" fmla="*/ 4001027 h 4003221"/>
                <a:gd name="connsiteX72" fmla="*/ 1508565 w 3837915"/>
                <a:gd name="connsiteY72" fmla="*/ 3886262 h 4003221"/>
                <a:gd name="connsiteX73" fmla="*/ 1132757 w 3837915"/>
                <a:gd name="connsiteY73" fmla="*/ 3631183 h 4003221"/>
                <a:gd name="connsiteX74" fmla="*/ 976083 w 3837915"/>
                <a:gd name="connsiteY74" fmla="*/ 3475718 h 4003221"/>
                <a:gd name="connsiteX75" fmla="*/ 833675 w 3837915"/>
                <a:gd name="connsiteY75" fmla="*/ 3313645 h 4003221"/>
                <a:gd name="connsiteX76" fmla="*/ 577065 w 3837915"/>
                <a:gd name="connsiteY76" fmla="*/ 2984421 h 4003221"/>
                <a:gd name="connsiteX77" fmla="*/ 514445 w 3837915"/>
                <a:gd name="connsiteY77" fmla="*/ 2901570 h 4003221"/>
                <a:gd name="connsiteX78" fmla="*/ 451421 w 3837915"/>
                <a:gd name="connsiteY78" fmla="*/ 2816464 h 4003221"/>
                <a:gd name="connsiteX79" fmla="*/ 389203 w 3837915"/>
                <a:gd name="connsiteY79" fmla="*/ 2729262 h 4003221"/>
                <a:gd name="connsiteX80" fmla="*/ 328757 w 3837915"/>
                <a:gd name="connsiteY80" fmla="*/ 2639320 h 4003221"/>
                <a:gd name="connsiteX81" fmla="*/ 215281 w 3837915"/>
                <a:gd name="connsiteY81" fmla="*/ 2450489 h 4003221"/>
                <a:gd name="connsiteX82" fmla="*/ 118811 w 3837915"/>
                <a:gd name="connsiteY82" fmla="*/ 2247394 h 4003221"/>
                <a:gd name="connsiteX83" fmla="*/ 7835 w 3837915"/>
                <a:gd name="connsiteY83" fmla="*/ 1805419 h 4003221"/>
                <a:gd name="connsiteX84" fmla="*/ 662 w 3837915"/>
                <a:gd name="connsiteY84" fmla="*/ 1691621 h 4003221"/>
                <a:gd name="connsiteX85" fmla="*/ 17 w 3837915"/>
                <a:gd name="connsiteY85" fmla="*/ 1663172 h 4003221"/>
                <a:gd name="connsiteX86" fmla="*/ 178 w 3837915"/>
                <a:gd name="connsiteY86" fmla="*/ 1634803 h 4003221"/>
                <a:gd name="connsiteX87" fmla="*/ 500 w 3837915"/>
                <a:gd name="connsiteY87" fmla="*/ 1606515 h 4003221"/>
                <a:gd name="connsiteX88" fmla="*/ 1548 w 3837915"/>
                <a:gd name="connsiteY88" fmla="*/ 1579032 h 4003221"/>
                <a:gd name="connsiteX89" fmla="*/ 19037 w 3837915"/>
                <a:gd name="connsiteY89" fmla="*/ 1359495 h 4003221"/>
                <a:gd name="connsiteX90" fmla="*/ 57561 w 3837915"/>
                <a:gd name="connsiteY90" fmla="*/ 1141329 h 4003221"/>
                <a:gd name="connsiteX91" fmla="*/ 117925 w 3837915"/>
                <a:gd name="connsiteY91" fmla="*/ 927031 h 4003221"/>
                <a:gd name="connsiteX92" fmla="*/ 299421 w 3837915"/>
                <a:gd name="connsiteY92" fmla="*/ 516810 h 4003221"/>
                <a:gd name="connsiteX93" fmla="*/ 581981 w 3837915"/>
                <a:gd name="connsiteY93" fmla="*/ 171064 h 4003221"/>
                <a:gd name="connsiteX94" fmla="*/ 752035 w 3837915"/>
                <a:gd name="connsiteY94" fmla="*/ 30912 h 400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837915" h="4003221">
                  <a:moveTo>
                    <a:pt x="3255052" y="0"/>
                  </a:moveTo>
                  <a:lnTo>
                    <a:pt x="3542345" y="0"/>
                  </a:lnTo>
                  <a:lnTo>
                    <a:pt x="3648079" y="100626"/>
                  </a:lnTo>
                  <a:cubicBezTo>
                    <a:pt x="3698128" y="152488"/>
                    <a:pt x="3745981" y="206445"/>
                    <a:pt x="3791576" y="262236"/>
                  </a:cubicBezTo>
                  <a:lnTo>
                    <a:pt x="3837915" y="323783"/>
                  </a:lnTo>
                  <a:lnTo>
                    <a:pt x="3837915" y="700420"/>
                  </a:lnTo>
                  <a:lnTo>
                    <a:pt x="3748015" y="551697"/>
                  </a:lnTo>
                  <a:cubicBezTo>
                    <a:pt x="3674817" y="440246"/>
                    <a:pt x="3593236" y="334266"/>
                    <a:pt x="3503979" y="235217"/>
                  </a:cubicBezTo>
                  <a:cubicBezTo>
                    <a:pt x="3459209" y="185853"/>
                    <a:pt x="3412404" y="138303"/>
                    <a:pt x="3363675" y="92848"/>
                  </a:cubicBezTo>
                  <a:close/>
                  <a:moveTo>
                    <a:pt x="797496" y="0"/>
                  </a:moveTo>
                  <a:lnTo>
                    <a:pt x="1236649" y="0"/>
                  </a:lnTo>
                  <a:lnTo>
                    <a:pt x="1163463" y="57508"/>
                  </a:lnTo>
                  <a:lnTo>
                    <a:pt x="1122281" y="89181"/>
                  </a:lnTo>
                  <a:cubicBezTo>
                    <a:pt x="1109143" y="99578"/>
                    <a:pt x="1095685" y="109491"/>
                    <a:pt x="1082871" y="120210"/>
                  </a:cubicBezTo>
                  <a:cubicBezTo>
                    <a:pt x="978583" y="203866"/>
                    <a:pt x="882595" y="294614"/>
                    <a:pt x="791605" y="386813"/>
                  </a:cubicBezTo>
                  <a:cubicBezTo>
                    <a:pt x="746311" y="433154"/>
                    <a:pt x="702549" y="480301"/>
                    <a:pt x="660561" y="528577"/>
                  </a:cubicBezTo>
                  <a:cubicBezTo>
                    <a:pt x="618571" y="576852"/>
                    <a:pt x="577953" y="626014"/>
                    <a:pt x="539751" y="677030"/>
                  </a:cubicBezTo>
                  <a:cubicBezTo>
                    <a:pt x="463187" y="778658"/>
                    <a:pt x="394763" y="888266"/>
                    <a:pt x="348663" y="1008672"/>
                  </a:cubicBezTo>
                  <a:cubicBezTo>
                    <a:pt x="325615" y="1068714"/>
                    <a:pt x="307965" y="1130932"/>
                    <a:pt x="294667" y="1194198"/>
                  </a:cubicBezTo>
                  <a:cubicBezTo>
                    <a:pt x="291523" y="1210075"/>
                    <a:pt x="287897" y="1225791"/>
                    <a:pt x="285157" y="1241748"/>
                  </a:cubicBezTo>
                  <a:lnTo>
                    <a:pt x="277177" y="1289702"/>
                  </a:lnTo>
                  <a:cubicBezTo>
                    <a:pt x="272907" y="1321858"/>
                    <a:pt x="268393" y="1354015"/>
                    <a:pt x="265733" y="1386494"/>
                  </a:cubicBezTo>
                  <a:cubicBezTo>
                    <a:pt x="264203" y="1402694"/>
                    <a:pt x="262751" y="1418893"/>
                    <a:pt x="262025" y="1435173"/>
                  </a:cubicBezTo>
                  <a:cubicBezTo>
                    <a:pt x="261221" y="1451453"/>
                    <a:pt x="259931" y="1467652"/>
                    <a:pt x="259447" y="1484012"/>
                  </a:cubicBezTo>
                  <a:lnTo>
                    <a:pt x="258319" y="1533013"/>
                  </a:lnTo>
                  <a:cubicBezTo>
                    <a:pt x="257915" y="1549293"/>
                    <a:pt x="258479" y="1565734"/>
                    <a:pt x="258561" y="1582094"/>
                  </a:cubicBezTo>
                  <a:lnTo>
                    <a:pt x="258803" y="1606676"/>
                  </a:lnTo>
                  <a:cubicBezTo>
                    <a:pt x="259043" y="1614654"/>
                    <a:pt x="259527" y="1622472"/>
                    <a:pt x="259849" y="1630370"/>
                  </a:cubicBezTo>
                  <a:cubicBezTo>
                    <a:pt x="260253" y="1638268"/>
                    <a:pt x="260495" y="1646166"/>
                    <a:pt x="261059" y="1653984"/>
                  </a:cubicBezTo>
                  <a:lnTo>
                    <a:pt x="262993" y="1677517"/>
                  </a:lnTo>
                  <a:cubicBezTo>
                    <a:pt x="265491" y="1708868"/>
                    <a:pt x="269683" y="1739977"/>
                    <a:pt x="274517" y="1770844"/>
                  </a:cubicBezTo>
                  <a:cubicBezTo>
                    <a:pt x="294989" y="1894394"/>
                    <a:pt x="335043" y="2013189"/>
                    <a:pt x="391217" y="2126342"/>
                  </a:cubicBezTo>
                  <a:cubicBezTo>
                    <a:pt x="446745" y="2239898"/>
                    <a:pt x="517829" y="2347974"/>
                    <a:pt x="595845" y="2454761"/>
                  </a:cubicBezTo>
                  <a:cubicBezTo>
                    <a:pt x="615267" y="2481437"/>
                    <a:pt x="635495" y="2507952"/>
                    <a:pt x="655967" y="2534387"/>
                  </a:cubicBezTo>
                  <a:cubicBezTo>
                    <a:pt x="676357" y="2560983"/>
                    <a:pt x="697069" y="2587498"/>
                    <a:pt x="718105" y="2614013"/>
                  </a:cubicBezTo>
                  <a:lnTo>
                    <a:pt x="847053" y="2775281"/>
                  </a:lnTo>
                  <a:cubicBezTo>
                    <a:pt x="934821" y="2885936"/>
                    <a:pt x="1016541" y="2997638"/>
                    <a:pt x="1096651" y="3106762"/>
                  </a:cubicBezTo>
                  <a:cubicBezTo>
                    <a:pt x="1176761" y="3215804"/>
                    <a:pt x="1257677" y="3320737"/>
                    <a:pt x="1344879" y="3415595"/>
                  </a:cubicBezTo>
                  <a:cubicBezTo>
                    <a:pt x="1431921" y="3510454"/>
                    <a:pt x="1524683" y="3596125"/>
                    <a:pt x="1629375" y="3662534"/>
                  </a:cubicBezTo>
                  <a:cubicBezTo>
                    <a:pt x="1681679" y="3695739"/>
                    <a:pt x="1736805" y="3724108"/>
                    <a:pt x="1794753" y="3746674"/>
                  </a:cubicBezTo>
                  <a:cubicBezTo>
                    <a:pt x="1852619" y="3769401"/>
                    <a:pt x="1913225" y="3785761"/>
                    <a:pt x="1975443" y="3797931"/>
                  </a:cubicBezTo>
                  <a:cubicBezTo>
                    <a:pt x="2006551" y="3803975"/>
                    <a:pt x="2038225" y="3808811"/>
                    <a:pt x="2070221" y="3812115"/>
                  </a:cubicBezTo>
                  <a:cubicBezTo>
                    <a:pt x="2078199" y="3813083"/>
                    <a:pt x="2086259" y="3813727"/>
                    <a:pt x="2094237" y="3814452"/>
                  </a:cubicBezTo>
                  <a:cubicBezTo>
                    <a:pt x="2102297" y="3815097"/>
                    <a:pt x="2110195" y="3815904"/>
                    <a:pt x="2118737" y="3816226"/>
                  </a:cubicBezTo>
                  <a:lnTo>
                    <a:pt x="2169351" y="3818805"/>
                  </a:lnTo>
                  <a:cubicBezTo>
                    <a:pt x="2236887" y="3821142"/>
                    <a:pt x="2304505" y="3819691"/>
                    <a:pt x="2371721" y="3814372"/>
                  </a:cubicBezTo>
                  <a:cubicBezTo>
                    <a:pt x="2439017" y="3809214"/>
                    <a:pt x="2505747" y="3799301"/>
                    <a:pt x="2571593" y="3785923"/>
                  </a:cubicBezTo>
                  <a:cubicBezTo>
                    <a:pt x="2637437" y="3772383"/>
                    <a:pt x="2702395" y="3755459"/>
                    <a:pt x="2766629" y="3737647"/>
                  </a:cubicBezTo>
                  <a:cubicBezTo>
                    <a:pt x="2895175" y="3702105"/>
                    <a:pt x="3022029" y="3662856"/>
                    <a:pt x="3145015" y="3612969"/>
                  </a:cubicBezTo>
                  <a:cubicBezTo>
                    <a:pt x="3206427" y="3587985"/>
                    <a:pt x="3266711" y="3560099"/>
                    <a:pt x="3324657" y="3528023"/>
                  </a:cubicBezTo>
                  <a:cubicBezTo>
                    <a:pt x="3339245" y="3520206"/>
                    <a:pt x="3353429" y="3511583"/>
                    <a:pt x="3367695" y="3503281"/>
                  </a:cubicBezTo>
                  <a:cubicBezTo>
                    <a:pt x="3381879" y="3494738"/>
                    <a:pt x="3395821" y="3485873"/>
                    <a:pt x="3409925" y="3477250"/>
                  </a:cubicBezTo>
                  <a:lnTo>
                    <a:pt x="3451189" y="3449687"/>
                  </a:lnTo>
                  <a:lnTo>
                    <a:pt x="3491567" y="3420915"/>
                  </a:lnTo>
                  <a:cubicBezTo>
                    <a:pt x="3597709" y="3342175"/>
                    <a:pt x="3692647" y="3249734"/>
                    <a:pt x="3775819" y="3148509"/>
                  </a:cubicBezTo>
                  <a:lnTo>
                    <a:pt x="3837915" y="3064394"/>
                  </a:lnTo>
                  <a:lnTo>
                    <a:pt x="3837915" y="3357901"/>
                  </a:lnTo>
                  <a:lnTo>
                    <a:pt x="3766814" y="3428500"/>
                  </a:lnTo>
                  <a:cubicBezTo>
                    <a:pt x="3712111" y="3476786"/>
                    <a:pt x="3654809" y="3521938"/>
                    <a:pt x="3595693" y="3564129"/>
                  </a:cubicBezTo>
                  <a:lnTo>
                    <a:pt x="3551045" y="3595399"/>
                  </a:lnTo>
                  <a:lnTo>
                    <a:pt x="3505589" y="3625381"/>
                  </a:lnTo>
                  <a:cubicBezTo>
                    <a:pt x="3490277" y="3635052"/>
                    <a:pt x="3475045" y="3644965"/>
                    <a:pt x="3459651" y="3654475"/>
                  </a:cubicBezTo>
                  <a:lnTo>
                    <a:pt x="3413069" y="3682521"/>
                  </a:lnTo>
                  <a:cubicBezTo>
                    <a:pt x="3350529" y="3719191"/>
                    <a:pt x="3286779" y="3753766"/>
                    <a:pt x="3221417" y="3784956"/>
                  </a:cubicBezTo>
                  <a:cubicBezTo>
                    <a:pt x="3090695" y="3847496"/>
                    <a:pt x="2953121" y="3895691"/>
                    <a:pt x="2812003" y="3925188"/>
                  </a:cubicBezTo>
                  <a:cubicBezTo>
                    <a:pt x="2741403" y="3939856"/>
                    <a:pt x="2670239" y="3950091"/>
                    <a:pt x="2598995" y="3958070"/>
                  </a:cubicBezTo>
                  <a:cubicBezTo>
                    <a:pt x="2527831" y="3966210"/>
                    <a:pt x="2456747" y="3972738"/>
                    <a:pt x="2385825" y="3979428"/>
                  </a:cubicBezTo>
                  <a:cubicBezTo>
                    <a:pt x="2314821" y="3985794"/>
                    <a:pt x="2243819" y="3991436"/>
                    <a:pt x="2172655" y="3996433"/>
                  </a:cubicBezTo>
                  <a:lnTo>
                    <a:pt x="2119221" y="3999898"/>
                  </a:lnTo>
                  <a:cubicBezTo>
                    <a:pt x="2110437" y="4000543"/>
                    <a:pt x="2101007" y="4000946"/>
                    <a:pt x="2091739" y="4001429"/>
                  </a:cubicBezTo>
                  <a:cubicBezTo>
                    <a:pt x="2082471" y="4001913"/>
                    <a:pt x="2073121" y="4002396"/>
                    <a:pt x="2063773" y="4002558"/>
                  </a:cubicBezTo>
                  <a:cubicBezTo>
                    <a:pt x="2026459" y="4003767"/>
                    <a:pt x="1988821" y="4003364"/>
                    <a:pt x="1951103" y="4001027"/>
                  </a:cubicBezTo>
                  <a:cubicBezTo>
                    <a:pt x="1800151" y="3992322"/>
                    <a:pt x="1648073" y="3951784"/>
                    <a:pt x="1508565" y="3886262"/>
                  </a:cubicBezTo>
                  <a:cubicBezTo>
                    <a:pt x="1368655" y="3820900"/>
                    <a:pt x="1243089" y="3730796"/>
                    <a:pt x="1132757" y="3631183"/>
                  </a:cubicBezTo>
                  <a:cubicBezTo>
                    <a:pt x="1077389" y="3581376"/>
                    <a:pt x="1025487" y="3529071"/>
                    <a:pt x="976083" y="3475718"/>
                  </a:cubicBezTo>
                  <a:cubicBezTo>
                    <a:pt x="926681" y="3422366"/>
                    <a:pt x="879129" y="3368287"/>
                    <a:pt x="833675" y="3313645"/>
                  </a:cubicBezTo>
                  <a:cubicBezTo>
                    <a:pt x="742363" y="3204602"/>
                    <a:pt x="659109" y="3093141"/>
                    <a:pt x="577065" y="2984421"/>
                  </a:cubicBezTo>
                  <a:lnTo>
                    <a:pt x="514445" y="2901570"/>
                  </a:lnTo>
                  <a:cubicBezTo>
                    <a:pt x="493409" y="2873524"/>
                    <a:pt x="472213" y="2845236"/>
                    <a:pt x="451421" y="2816464"/>
                  </a:cubicBezTo>
                  <a:cubicBezTo>
                    <a:pt x="430547" y="2787773"/>
                    <a:pt x="409753" y="2758759"/>
                    <a:pt x="389203" y="2729262"/>
                  </a:cubicBezTo>
                  <a:cubicBezTo>
                    <a:pt x="368813" y="2699684"/>
                    <a:pt x="348583" y="2669864"/>
                    <a:pt x="328757" y="2639320"/>
                  </a:cubicBezTo>
                  <a:cubicBezTo>
                    <a:pt x="289025" y="2578552"/>
                    <a:pt x="250501" y="2515850"/>
                    <a:pt x="215281" y="2450489"/>
                  </a:cubicBezTo>
                  <a:cubicBezTo>
                    <a:pt x="179901" y="2385208"/>
                    <a:pt x="147019" y="2317671"/>
                    <a:pt x="118811" y="2247394"/>
                  </a:cubicBezTo>
                  <a:cubicBezTo>
                    <a:pt x="61589" y="2107483"/>
                    <a:pt x="22986" y="1957176"/>
                    <a:pt x="7835" y="1805419"/>
                  </a:cubicBezTo>
                  <a:cubicBezTo>
                    <a:pt x="4208" y="1767459"/>
                    <a:pt x="1467" y="1729500"/>
                    <a:pt x="662" y="1691621"/>
                  </a:cubicBezTo>
                  <a:lnTo>
                    <a:pt x="17" y="1663172"/>
                  </a:lnTo>
                  <a:cubicBezTo>
                    <a:pt x="-64" y="1653742"/>
                    <a:pt x="178" y="1644232"/>
                    <a:pt x="178" y="1634803"/>
                  </a:cubicBezTo>
                  <a:lnTo>
                    <a:pt x="500" y="1606515"/>
                  </a:lnTo>
                  <a:lnTo>
                    <a:pt x="1548" y="1579032"/>
                  </a:lnTo>
                  <a:cubicBezTo>
                    <a:pt x="3886" y="1505853"/>
                    <a:pt x="9688" y="1432513"/>
                    <a:pt x="19037" y="1359495"/>
                  </a:cubicBezTo>
                  <a:cubicBezTo>
                    <a:pt x="27902" y="1286397"/>
                    <a:pt x="40635" y="1213460"/>
                    <a:pt x="57561" y="1141329"/>
                  </a:cubicBezTo>
                  <a:cubicBezTo>
                    <a:pt x="74645" y="1069278"/>
                    <a:pt x="94875" y="997792"/>
                    <a:pt x="117925" y="927031"/>
                  </a:cubicBezTo>
                  <a:cubicBezTo>
                    <a:pt x="164427" y="785751"/>
                    <a:pt x="222293" y="646082"/>
                    <a:pt x="299421" y="516810"/>
                  </a:cubicBezTo>
                  <a:cubicBezTo>
                    <a:pt x="376387" y="387458"/>
                    <a:pt x="473987" y="271967"/>
                    <a:pt x="581981" y="171064"/>
                  </a:cubicBezTo>
                  <a:cubicBezTo>
                    <a:pt x="635899" y="120371"/>
                    <a:pt x="693281" y="74272"/>
                    <a:pt x="752035" y="30912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33">
              <a:extLst>
                <a:ext uri="{FF2B5EF4-FFF2-40B4-BE49-F238E27FC236}">
                  <a16:creationId xmlns:a16="http://schemas.microsoft.com/office/drawing/2014/main" id="{1B4529F9-5EF5-47FB-8602-594897BCD2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774030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224262 h 3976446"/>
                <a:gd name="connsiteX6" fmla="*/ 3780558 w 3795910"/>
                <a:gd name="connsiteY6" fmla="*/ 1178644 h 3976446"/>
                <a:gd name="connsiteX7" fmla="*/ 3363890 w 3795910"/>
                <a:gd name="connsiteY7" fmla="*/ 478125 h 3976446"/>
                <a:gd name="connsiteX8" fmla="*/ 2925149 w 3795910"/>
                <a:gd name="connsiteY8" fmla="*/ 88243 h 3976446"/>
                <a:gd name="connsiteX9" fmla="*/ 875937 w 3795910"/>
                <a:gd name="connsiteY9" fmla="*/ 0 h 3976446"/>
                <a:gd name="connsiteX10" fmla="*/ 1567553 w 3795910"/>
                <a:gd name="connsiteY10" fmla="*/ 0 h 3976446"/>
                <a:gd name="connsiteX11" fmla="*/ 1509968 w 3795910"/>
                <a:gd name="connsiteY11" fmla="*/ 39800 h 3976446"/>
                <a:gd name="connsiteX12" fmla="*/ 1414576 w 3795910"/>
                <a:gd name="connsiteY12" fmla="*/ 108685 h 3976446"/>
                <a:gd name="connsiteX13" fmla="*/ 1208498 w 3795910"/>
                <a:gd name="connsiteY13" fmla="*/ 255204 h 3976446"/>
                <a:gd name="connsiteX14" fmla="*/ 402968 w 3795910"/>
                <a:gd name="connsiteY14" fmla="*/ 1630048 h 3976446"/>
                <a:gd name="connsiteX15" fmla="*/ 898536 w 3795910"/>
                <a:gd name="connsiteY15" fmla="*/ 2673733 h 3976446"/>
                <a:gd name="connsiteX16" fmla="*/ 996940 w 3795910"/>
                <a:gd name="connsiteY16" fmla="*/ 2800748 h 3976446"/>
                <a:gd name="connsiteX17" fmla="*/ 1511370 w 3795910"/>
                <a:gd name="connsiteY17" fmla="*/ 3378442 h 3976446"/>
                <a:gd name="connsiteX18" fmla="*/ 2063838 w 3795910"/>
                <a:gd name="connsiteY18" fmla="*/ 3573559 h 3976446"/>
                <a:gd name="connsiteX19" fmla="*/ 3410956 w 3795910"/>
                <a:gd name="connsiteY19" fmla="*/ 3135533 h 3976446"/>
                <a:gd name="connsiteX20" fmla="*/ 3791278 w 3795910"/>
                <a:gd name="connsiteY20" fmla="*/ 2642785 h 3976446"/>
                <a:gd name="connsiteX21" fmla="*/ 3795910 w 3795910"/>
                <a:gd name="connsiteY21" fmla="*/ 2631043 h 3976446"/>
                <a:gd name="connsiteX22" fmla="*/ 3795910 w 3795910"/>
                <a:gd name="connsiteY22" fmla="*/ 3326763 h 3976446"/>
                <a:gd name="connsiteX23" fmla="*/ 3669933 w 3795910"/>
                <a:gd name="connsiteY23" fmla="*/ 3444186 h 3976446"/>
                <a:gd name="connsiteX24" fmla="*/ 2063838 w 3795910"/>
                <a:gd name="connsiteY24" fmla="*/ 3976446 h 3976446"/>
                <a:gd name="connsiteX25" fmla="*/ 580998 w 3795910"/>
                <a:gd name="connsiteY25" fmla="*/ 2921799 h 3976446"/>
                <a:gd name="connsiteX26" fmla="*/ 0 w 3795910"/>
                <a:gd name="connsiteY26" fmla="*/ 1629967 h 3976446"/>
                <a:gd name="connsiteX27" fmla="*/ 766593 w 3795910"/>
                <a:gd name="connsiteY27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95910" h="3976446">
                  <a:moveTo>
                    <a:pt x="2774030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224262"/>
                  </a:lnTo>
                  <a:lnTo>
                    <a:pt x="3780558" y="1178644"/>
                  </a:lnTo>
                  <a:cubicBezTo>
                    <a:pt x="3682718" y="924210"/>
                    <a:pt x="3538616" y="682027"/>
                    <a:pt x="3363890" y="478125"/>
                  </a:cubicBezTo>
                  <a:cubicBezTo>
                    <a:pt x="3230609" y="322539"/>
                    <a:pt x="3083546" y="191932"/>
                    <a:pt x="2925149" y="88243"/>
                  </a:cubicBezTo>
                  <a:close/>
                  <a:moveTo>
                    <a:pt x="875937" y="0"/>
                  </a:moveTo>
                  <a:lnTo>
                    <a:pt x="1567553" y="0"/>
                  </a:lnTo>
                  <a:lnTo>
                    <a:pt x="1509968" y="39800"/>
                  </a:lnTo>
                  <a:cubicBezTo>
                    <a:pt x="1479892" y="61177"/>
                    <a:pt x="1448244" y="84134"/>
                    <a:pt x="1414576" y="108685"/>
                  </a:cubicBezTo>
                  <a:cubicBezTo>
                    <a:pt x="1349618" y="156074"/>
                    <a:pt x="1282404" y="205075"/>
                    <a:pt x="1208498" y="255204"/>
                  </a:cubicBezTo>
                  <a:cubicBezTo>
                    <a:pt x="643862" y="638265"/>
                    <a:pt x="402968" y="1049452"/>
                    <a:pt x="402968" y="1630048"/>
                  </a:cubicBezTo>
                  <a:cubicBezTo>
                    <a:pt x="402968" y="2011093"/>
                    <a:pt x="599212" y="2290672"/>
                    <a:pt x="898536" y="2673733"/>
                  </a:cubicBezTo>
                  <a:cubicBezTo>
                    <a:pt x="931982" y="2716528"/>
                    <a:pt x="965026" y="2759323"/>
                    <a:pt x="996940" y="2800748"/>
                  </a:cubicBezTo>
                  <a:cubicBezTo>
                    <a:pt x="1170136" y="3025281"/>
                    <a:pt x="1333742" y="3237323"/>
                    <a:pt x="1511370" y="3378442"/>
                  </a:cubicBezTo>
                  <a:cubicBezTo>
                    <a:pt x="1681180" y="3513355"/>
                    <a:pt x="1851554" y="3573559"/>
                    <a:pt x="2063838" y="3573559"/>
                  </a:cubicBezTo>
                  <a:cubicBezTo>
                    <a:pt x="2595916" y="3573559"/>
                    <a:pt x="3074318" y="3418013"/>
                    <a:pt x="3410956" y="3135533"/>
                  </a:cubicBezTo>
                  <a:cubicBezTo>
                    <a:pt x="3575610" y="2997316"/>
                    <a:pt x="3703592" y="2831535"/>
                    <a:pt x="3791278" y="2642785"/>
                  </a:cubicBezTo>
                  <a:lnTo>
                    <a:pt x="3795910" y="2631043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34">
              <a:extLst>
                <a:ext uri="{FF2B5EF4-FFF2-40B4-BE49-F238E27FC236}">
                  <a16:creationId xmlns:a16="http://schemas.microsoft.com/office/drawing/2014/main" id="{34DBA3A0-5DF8-4AED-9948-651C52A4C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580815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510297 h 3976446"/>
                <a:gd name="connsiteX6" fmla="*/ 3768579 w 3795910"/>
                <a:gd name="connsiteY6" fmla="*/ 1396156 h 3976446"/>
                <a:gd name="connsiteX7" fmla="*/ 3705364 w 3795910"/>
                <a:gd name="connsiteY7" fmla="*/ 1207496 h 3976446"/>
                <a:gd name="connsiteX8" fmla="*/ 3302720 w 3795910"/>
                <a:gd name="connsiteY8" fmla="*/ 530511 h 3976446"/>
                <a:gd name="connsiteX9" fmla="*/ 2726154 w 3795910"/>
                <a:gd name="connsiteY9" fmla="*/ 65165 h 3976446"/>
                <a:gd name="connsiteX10" fmla="*/ 875937 w 3795910"/>
                <a:gd name="connsiteY10" fmla="*/ 0 h 3976446"/>
                <a:gd name="connsiteX11" fmla="*/ 1715693 w 3795910"/>
                <a:gd name="connsiteY11" fmla="*/ 0 h 3976446"/>
                <a:gd name="connsiteX12" fmla="*/ 1710753 w 3795910"/>
                <a:gd name="connsiteY12" fmla="*/ 2712 h 3976446"/>
                <a:gd name="connsiteX13" fmla="*/ 1462046 w 3795910"/>
                <a:gd name="connsiteY13" fmla="*/ 173724 h 3976446"/>
                <a:gd name="connsiteX14" fmla="*/ 1253712 w 3795910"/>
                <a:gd name="connsiteY14" fmla="*/ 321855 h 3976446"/>
                <a:gd name="connsiteX15" fmla="*/ 676824 w 3795910"/>
                <a:gd name="connsiteY15" fmla="*/ 886976 h 3976446"/>
                <a:gd name="connsiteX16" fmla="*/ 483560 w 3795910"/>
                <a:gd name="connsiteY16" fmla="*/ 1629967 h 3976446"/>
                <a:gd name="connsiteX17" fmla="*/ 606626 w 3795910"/>
                <a:gd name="connsiteY17" fmla="*/ 2107886 h 3976446"/>
                <a:gd name="connsiteX18" fmla="*/ 961964 w 3795910"/>
                <a:gd name="connsiteY18" fmla="*/ 2624007 h 3976446"/>
                <a:gd name="connsiteX19" fmla="*/ 1060690 w 3795910"/>
                <a:gd name="connsiteY19" fmla="*/ 2751425 h 3976446"/>
                <a:gd name="connsiteX20" fmla="*/ 1561498 w 3795910"/>
                <a:gd name="connsiteY20" fmla="*/ 3315257 h 3976446"/>
                <a:gd name="connsiteX21" fmla="*/ 2063838 w 3795910"/>
                <a:gd name="connsiteY21" fmla="*/ 3492885 h 3976446"/>
                <a:gd name="connsiteX22" fmla="*/ 3359136 w 3795910"/>
                <a:gd name="connsiteY22" fmla="*/ 3073718 h 3976446"/>
                <a:gd name="connsiteX23" fmla="*/ 3718180 w 3795910"/>
                <a:gd name="connsiteY23" fmla="*/ 2608775 h 3976446"/>
                <a:gd name="connsiteX24" fmla="*/ 3776400 w 3795910"/>
                <a:gd name="connsiteY24" fmla="*/ 2461172 h 3976446"/>
                <a:gd name="connsiteX25" fmla="*/ 3795910 w 3795910"/>
                <a:gd name="connsiteY25" fmla="*/ 2387988 h 3976446"/>
                <a:gd name="connsiteX26" fmla="*/ 3795910 w 3795910"/>
                <a:gd name="connsiteY26" fmla="*/ 3326763 h 3976446"/>
                <a:gd name="connsiteX27" fmla="*/ 3669933 w 3795910"/>
                <a:gd name="connsiteY27" fmla="*/ 3444186 h 3976446"/>
                <a:gd name="connsiteX28" fmla="*/ 2063838 w 3795910"/>
                <a:gd name="connsiteY28" fmla="*/ 3976446 h 3976446"/>
                <a:gd name="connsiteX29" fmla="*/ 580998 w 3795910"/>
                <a:gd name="connsiteY29" fmla="*/ 2921799 h 3976446"/>
                <a:gd name="connsiteX30" fmla="*/ 0 w 3795910"/>
                <a:gd name="connsiteY30" fmla="*/ 1629967 h 3976446"/>
                <a:gd name="connsiteX31" fmla="*/ 766593 w 3795910"/>
                <a:gd name="connsiteY31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95910" h="3976446">
                  <a:moveTo>
                    <a:pt x="2580815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510297"/>
                  </a:lnTo>
                  <a:lnTo>
                    <a:pt x="3768579" y="1396156"/>
                  </a:lnTo>
                  <a:cubicBezTo>
                    <a:pt x="3750381" y="1332688"/>
                    <a:pt x="3729281" y="1269653"/>
                    <a:pt x="3705364" y="1207496"/>
                  </a:cubicBezTo>
                  <a:cubicBezTo>
                    <a:pt x="3610748" y="961606"/>
                    <a:pt x="3471482" y="727482"/>
                    <a:pt x="3302720" y="530511"/>
                  </a:cubicBezTo>
                  <a:cubicBezTo>
                    <a:pt x="3134198" y="333783"/>
                    <a:pt x="2934810" y="172918"/>
                    <a:pt x="2726154" y="65165"/>
                  </a:cubicBezTo>
                  <a:close/>
                  <a:moveTo>
                    <a:pt x="875937" y="0"/>
                  </a:moveTo>
                  <a:lnTo>
                    <a:pt x="1715693" y="0"/>
                  </a:lnTo>
                  <a:lnTo>
                    <a:pt x="1710753" y="2712"/>
                  </a:lnTo>
                  <a:cubicBezTo>
                    <a:pt x="1639116" y="45512"/>
                    <a:pt x="1560209" y="102126"/>
                    <a:pt x="1462046" y="173724"/>
                  </a:cubicBezTo>
                  <a:cubicBezTo>
                    <a:pt x="1396524" y="221516"/>
                    <a:pt x="1328744" y="270920"/>
                    <a:pt x="1253712" y="321855"/>
                  </a:cubicBezTo>
                  <a:cubicBezTo>
                    <a:pt x="988236" y="501981"/>
                    <a:pt x="799488" y="686782"/>
                    <a:pt x="676824" y="886976"/>
                  </a:cubicBezTo>
                  <a:cubicBezTo>
                    <a:pt x="546746" y="1099179"/>
                    <a:pt x="483560" y="1342248"/>
                    <a:pt x="483560" y="1629967"/>
                  </a:cubicBezTo>
                  <a:cubicBezTo>
                    <a:pt x="483560" y="1793249"/>
                    <a:pt x="522648" y="1945087"/>
                    <a:pt x="606626" y="2107886"/>
                  </a:cubicBezTo>
                  <a:cubicBezTo>
                    <a:pt x="692862" y="2275037"/>
                    <a:pt x="818588" y="2440495"/>
                    <a:pt x="961964" y="2624007"/>
                  </a:cubicBezTo>
                  <a:cubicBezTo>
                    <a:pt x="995572" y="2667044"/>
                    <a:pt x="1028694" y="2709919"/>
                    <a:pt x="1060690" y="2751425"/>
                  </a:cubicBezTo>
                  <a:cubicBezTo>
                    <a:pt x="1230824" y="2971929"/>
                    <a:pt x="1391526" y="3180182"/>
                    <a:pt x="1561498" y="3315257"/>
                  </a:cubicBezTo>
                  <a:cubicBezTo>
                    <a:pt x="1718172" y="3439773"/>
                    <a:pt x="1868398" y="3492885"/>
                    <a:pt x="2063838" y="3492885"/>
                  </a:cubicBezTo>
                  <a:cubicBezTo>
                    <a:pt x="2576976" y="3492885"/>
                    <a:pt x="3037004" y="3344029"/>
                    <a:pt x="3359136" y="3073718"/>
                  </a:cubicBezTo>
                  <a:cubicBezTo>
                    <a:pt x="3514680" y="2943157"/>
                    <a:pt x="3635490" y="2786805"/>
                    <a:pt x="3718180" y="2608775"/>
                  </a:cubicBezTo>
                  <a:cubicBezTo>
                    <a:pt x="3740323" y="2561124"/>
                    <a:pt x="3759736" y="2511891"/>
                    <a:pt x="3776400" y="2461172"/>
                  </a:cubicBezTo>
                  <a:lnTo>
                    <a:pt x="3795910" y="2387988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 useBgFill="1">
          <p:nvSpPr>
            <p:cNvPr id="29" name="Freeform: Shape 35">
              <a:extLst>
                <a:ext uri="{FF2B5EF4-FFF2-40B4-BE49-F238E27FC236}">
                  <a16:creationId xmlns:a16="http://schemas.microsoft.com/office/drawing/2014/main" id="{D78D78D6-6C82-4A4B-8C11-568BD5AC7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19432" y="8192"/>
              <a:ext cx="4072264" cy="4166243"/>
            </a:xfrm>
            <a:custGeom>
              <a:avLst/>
              <a:gdLst>
                <a:gd name="connsiteX0" fmla="*/ 32479 w 4072264"/>
                <a:gd name="connsiteY0" fmla="*/ 1644313 h 4166243"/>
                <a:gd name="connsiteX1" fmla="*/ 32318 w 4072264"/>
                <a:gd name="connsiteY1" fmla="*/ 1657691 h 4166243"/>
                <a:gd name="connsiteX2" fmla="*/ 32399 w 4072264"/>
                <a:gd name="connsiteY2" fmla="*/ 1669458 h 4166243"/>
                <a:gd name="connsiteX3" fmla="*/ 32479 w 4072264"/>
                <a:gd name="connsiteY3" fmla="*/ 1644313 h 4166243"/>
                <a:gd name="connsiteX4" fmla="*/ 3644856 w 4072264"/>
                <a:gd name="connsiteY4" fmla="*/ 0 h 4166243"/>
                <a:gd name="connsiteX5" fmla="*/ 4072264 w 4072264"/>
                <a:gd name="connsiteY5" fmla="*/ 0 h 4166243"/>
                <a:gd name="connsiteX6" fmla="*/ 4072264 w 4072264"/>
                <a:gd name="connsiteY6" fmla="*/ 475595 h 4166243"/>
                <a:gd name="connsiteX7" fmla="*/ 4056974 w 4072264"/>
                <a:gd name="connsiteY7" fmla="*/ 454219 h 4166243"/>
                <a:gd name="connsiteX8" fmla="*/ 4023144 w 4072264"/>
                <a:gd name="connsiteY8" fmla="*/ 408815 h 4166243"/>
                <a:gd name="connsiteX9" fmla="*/ 4022984 w 4072264"/>
                <a:gd name="connsiteY9" fmla="*/ 408654 h 4166243"/>
                <a:gd name="connsiteX10" fmla="*/ 4022822 w 4072264"/>
                <a:gd name="connsiteY10" fmla="*/ 408493 h 4166243"/>
                <a:gd name="connsiteX11" fmla="*/ 3995984 w 4072264"/>
                <a:gd name="connsiteY11" fmla="*/ 373435 h 4166243"/>
                <a:gd name="connsiteX12" fmla="*/ 3990424 w 4072264"/>
                <a:gd name="connsiteY12" fmla="*/ 366342 h 4166243"/>
                <a:gd name="connsiteX13" fmla="*/ 3957622 w 4072264"/>
                <a:gd name="connsiteY13" fmla="*/ 325240 h 4166243"/>
                <a:gd name="connsiteX14" fmla="*/ 3817228 w 4072264"/>
                <a:gd name="connsiteY14" fmla="*/ 165262 h 4166243"/>
                <a:gd name="connsiteX15" fmla="*/ 3663395 w 4072264"/>
                <a:gd name="connsiteY15" fmla="*/ 15247 h 4166243"/>
                <a:gd name="connsiteX16" fmla="*/ 750521 w 4072264"/>
                <a:gd name="connsiteY16" fmla="*/ 0 h 4166243"/>
                <a:gd name="connsiteX17" fmla="*/ 1219165 w 4072264"/>
                <a:gd name="connsiteY17" fmla="*/ 0 h 4166243"/>
                <a:gd name="connsiteX18" fmla="*/ 1207612 w 4072264"/>
                <a:gd name="connsiteY18" fmla="*/ 8508 h 4166243"/>
                <a:gd name="connsiteX19" fmla="*/ 1165058 w 4072264"/>
                <a:gd name="connsiteY19" fmla="*/ 39778 h 4166243"/>
                <a:gd name="connsiteX20" fmla="*/ 1164898 w 4072264"/>
                <a:gd name="connsiteY20" fmla="*/ 39939 h 4166243"/>
                <a:gd name="connsiteX21" fmla="*/ 1164736 w 4072264"/>
                <a:gd name="connsiteY21" fmla="*/ 40100 h 4166243"/>
                <a:gd name="connsiteX22" fmla="*/ 1092606 w 4072264"/>
                <a:gd name="connsiteY22" fmla="*/ 94823 h 4166243"/>
                <a:gd name="connsiteX23" fmla="*/ 1078984 w 4072264"/>
                <a:gd name="connsiteY23" fmla="*/ 105381 h 4166243"/>
                <a:gd name="connsiteX24" fmla="*/ 1072376 w 4072264"/>
                <a:gd name="connsiteY24" fmla="*/ 110700 h 4166243"/>
                <a:gd name="connsiteX25" fmla="*/ 995974 w 4072264"/>
                <a:gd name="connsiteY25" fmla="*/ 173724 h 4166243"/>
                <a:gd name="connsiteX26" fmla="*/ 839784 w 4072264"/>
                <a:gd name="connsiteY26" fmla="*/ 318309 h 4166243"/>
                <a:gd name="connsiteX27" fmla="*/ 580030 w 4072264"/>
                <a:gd name="connsiteY27" fmla="*/ 641730 h 4166243"/>
                <a:gd name="connsiteX28" fmla="*/ 482754 w 4072264"/>
                <a:gd name="connsiteY28" fmla="*/ 819842 h 4166243"/>
                <a:gd name="connsiteX29" fmla="*/ 482674 w 4072264"/>
                <a:gd name="connsiteY29" fmla="*/ 820003 h 4166243"/>
                <a:gd name="connsiteX30" fmla="*/ 482594 w 4072264"/>
                <a:gd name="connsiteY30" fmla="*/ 820164 h 4166243"/>
                <a:gd name="connsiteX31" fmla="*/ 409092 w 4072264"/>
                <a:gd name="connsiteY31" fmla="*/ 1008189 h 4166243"/>
                <a:gd name="connsiteX32" fmla="*/ 358238 w 4072264"/>
                <a:gd name="connsiteY32" fmla="*/ 1204514 h 4166243"/>
                <a:gd name="connsiteX33" fmla="*/ 341474 w 4072264"/>
                <a:gd name="connsiteY33" fmla="*/ 1304128 h 4166243"/>
                <a:gd name="connsiteX34" fmla="*/ 330110 w 4072264"/>
                <a:gd name="connsiteY34" fmla="*/ 1404144 h 4166243"/>
                <a:gd name="connsiteX35" fmla="*/ 321084 w 4072264"/>
                <a:gd name="connsiteY35" fmla="*/ 1611189 h 4166243"/>
                <a:gd name="connsiteX36" fmla="*/ 321084 w 4072264"/>
                <a:gd name="connsiteY36" fmla="*/ 1621586 h 4166243"/>
                <a:gd name="connsiteX37" fmla="*/ 321004 w 4072264"/>
                <a:gd name="connsiteY37" fmla="*/ 1635286 h 4166243"/>
                <a:gd name="connsiteX38" fmla="*/ 321406 w 4072264"/>
                <a:gd name="connsiteY38" fmla="*/ 1661963 h 4166243"/>
                <a:gd name="connsiteX39" fmla="*/ 321406 w 4072264"/>
                <a:gd name="connsiteY39" fmla="*/ 1662205 h 4166243"/>
                <a:gd name="connsiteX40" fmla="*/ 321406 w 4072264"/>
                <a:gd name="connsiteY40" fmla="*/ 1662446 h 4166243"/>
                <a:gd name="connsiteX41" fmla="*/ 322052 w 4072264"/>
                <a:gd name="connsiteY41" fmla="*/ 1687511 h 4166243"/>
                <a:gd name="connsiteX42" fmla="*/ 323340 w 4072264"/>
                <a:gd name="connsiteY42" fmla="*/ 1712737 h 4166243"/>
                <a:gd name="connsiteX43" fmla="*/ 331964 w 4072264"/>
                <a:gd name="connsiteY43" fmla="*/ 1811544 h 4166243"/>
                <a:gd name="connsiteX44" fmla="*/ 435204 w 4072264"/>
                <a:gd name="connsiteY44" fmla="*/ 2193557 h 4166243"/>
                <a:gd name="connsiteX45" fmla="*/ 525146 w 4072264"/>
                <a:gd name="connsiteY45" fmla="*/ 2374973 h 4166243"/>
                <a:gd name="connsiteX46" fmla="*/ 635076 w 4072264"/>
                <a:gd name="connsiteY46" fmla="*/ 2550989 h 4166243"/>
                <a:gd name="connsiteX47" fmla="*/ 760076 w 4072264"/>
                <a:gd name="connsiteY47" fmla="*/ 2723056 h 4166243"/>
                <a:gd name="connsiteX48" fmla="*/ 826324 w 4072264"/>
                <a:gd name="connsiteY48" fmla="*/ 2808002 h 4166243"/>
                <a:gd name="connsiteX49" fmla="*/ 895634 w 4072264"/>
                <a:gd name="connsiteY49" fmla="*/ 2894640 h 4166243"/>
                <a:gd name="connsiteX50" fmla="*/ 1009998 w 4072264"/>
                <a:gd name="connsiteY50" fmla="*/ 3040675 h 4166243"/>
                <a:gd name="connsiteX51" fmla="*/ 1168604 w 4072264"/>
                <a:gd name="connsiteY51" fmla="*/ 3241353 h 4166243"/>
                <a:gd name="connsiteX52" fmla="*/ 1452938 w 4072264"/>
                <a:gd name="connsiteY52" fmla="*/ 3553733 h 4166243"/>
                <a:gd name="connsiteX53" fmla="*/ 1609774 w 4072264"/>
                <a:gd name="connsiteY53" fmla="*/ 3682925 h 4166243"/>
                <a:gd name="connsiteX54" fmla="*/ 1780550 w 4072264"/>
                <a:gd name="connsiteY54" fmla="*/ 3785117 h 4166243"/>
                <a:gd name="connsiteX55" fmla="*/ 2162966 w 4072264"/>
                <a:gd name="connsiteY55" fmla="*/ 3891903 h 4166243"/>
                <a:gd name="connsiteX56" fmla="*/ 2264918 w 4072264"/>
                <a:gd name="connsiteY56" fmla="*/ 3897948 h 4166243"/>
                <a:gd name="connsiteX57" fmla="*/ 2268866 w 4072264"/>
                <a:gd name="connsiteY57" fmla="*/ 3898028 h 4166243"/>
                <a:gd name="connsiteX58" fmla="*/ 2317546 w 4072264"/>
                <a:gd name="connsiteY58" fmla="*/ 3898270 h 4166243"/>
                <a:gd name="connsiteX59" fmla="*/ 2332938 w 4072264"/>
                <a:gd name="connsiteY59" fmla="*/ 3898189 h 4166243"/>
                <a:gd name="connsiteX60" fmla="*/ 2371542 w 4072264"/>
                <a:gd name="connsiteY60" fmla="*/ 3897706 h 4166243"/>
                <a:gd name="connsiteX61" fmla="*/ 2586566 w 4072264"/>
                <a:gd name="connsiteY61" fmla="*/ 3887067 h 4166243"/>
                <a:gd name="connsiteX62" fmla="*/ 3012342 w 4072264"/>
                <a:gd name="connsiteY62" fmla="*/ 3822270 h 4166243"/>
                <a:gd name="connsiteX63" fmla="*/ 3422482 w 4072264"/>
                <a:gd name="connsiteY63" fmla="*/ 3692031 h 4166243"/>
                <a:gd name="connsiteX64" fmla="*/ 3520806 w 4072264"/>
                <a:gd name="connsiteY64" fmla="*/ 3648592 h 4166243"/>
                <a:gd name="connsiteX65" fmla="*/ 3617034 w 4072264"/>
                <a:gd name="connsiteY65" fmla="*/ 3600236 h 4166243"/>
                <a:gd name="connsiteX66" fmla="*/ 3801190 w 4072264"/>
                <a:gd name="connsiteY66" fmla="*/ 3489984 h 4166243"/>
                <a:gd name="connsiteX67" fmla="*/ 3972270 w 4072264"/>
                <a:gd name="connsiteY67" fmla="*/ 3360792 h 4166243"/>
                <a:gd name="connsiteX68" fmla="*/ 4072264 w 4072264"/>
                <a:gd name="connsiteY68" fmla="*/ 3265310 h 4166243"/>
                <a:gd name="connsiteX69" fmla="*/ 4072264 w 4072264"/>
                <a:gd name="connsiteY69" fmla="*/ 3510549 h 4166243"/>
                <a:gd name="connsiteX70" fmla="*/ 3999825 w 4072264"/>
                <a:gd name="connsiteY70" fmla="*/ 3577347 h 4166243"/>
                <a:gd name="connsiteX71" fmla="*/ 3626222 w 4072264"/>
                <a:gd name="connsiteY71" fmla="*/ 3843467 h 4166243"/>
                <a:gd name="connsiteX72" fmla="*/ 2418610 w 4072264"/>
                <a:gd name="connsiteY72" fmla="*/ 4166243 h 4166243"/>
                <a:gd name="connsiteX73" fmla="*/ 1477278 w 4072264"/>
                <a:gd name="connsiteY73" fmla="*/ 3976204 h 4166243"/>
                <a:gd name="connsiteX74" fmla="*/ 708738 w 4072264"/>
                <a:gd name="connsiteY74" fmla="*/ 3458069 h 4166243"/>
                <a:gd name="connsiteX75" fmla="*/ 190604 w 4072264"/>
                <a:gd name="connsiteY75" fmla="*/ 2689529 h 4166243"/>
                <a:gd name="connsiteX76" fmla="*/ 564 w 4072264"/>
                <a:gd name="connsiteY76" fmla="*/ 1748440 h 4166243"/>
                <a:gd name="connsiteX77" fmla="*/ 806 w 4072264"/>
                <a:gd name="connsiteY77" fmla="*/ 1729661 h 4166243"/>
                <a:gd name="connsiteX78" fmla="*/ 968 w 4072264"/>
                <a:gd name="connsiteY78" fmla="*/ 1720474 h 4166243"/>
                <a:gd name="connsiteX79" fmla="*/ 242 w 4072264"/>
                <a:gd name="connsiteY79" fmla="*/ 1700406 h 4166243"/>
                <a:gd name="connsiteX80" fmla="*/ 242 w 4072264"/>
                <a:gd name="connsiteY80" fmla="*/ 1699922 h 4166243"/>
                <a:gd name="connsiteX81" fmla="*/ 242 w 4072264"/>
                <a:gd name="connsiteY81" fmla="*/ 1699439 h 4166243"/>
                <a:gd name="connsiteX82" fmla="*/ 81 w 4072264"/>
                <a:gd name="connsiteY82" fmla="*/ 1669942 h 4166243"/>
                <a:gd name="connsiteX83" fmla="*/ 0 w 4072264"/>
                <a:gd name="connsiteY83" fmla="*/ 1657691 h 4166243"/>
                <a:gd name="connsiteX84" fmla="*/ 564 w 4072264"/>
                <a:gd name="connsiteY84" fmla="*/ 1620860 h 4166243"/>
                <a:gd name="connsiteX85" fmla="*/ 806 w 4072264"/>
                <a:gd name="connsiteY85" fmla="*/ 1610383 h 4166243"/>
                <a:gd name="connsiteX86" fmla="*/ 4917 w 4072264"/>
                <a:gd name="connsiteY86" fmla="*/ 1508432 h 4166243"/>
                <a:gd name="connsiteX87" fmla="*/ 5722 w 4072264"/>
                <a:gd name="connsiteY87" fmla="*/ 1492878 h 4166243"/>
                <a:gd name="connsiteX88" fmla="*/ 5722 w 4072264"/>
                <a:gd name="connsiteY88" fmla="*/ 1492394 h 4166243"/>
                <a:gd name="connsiteX89" fmla="*/ 5803 w 4072264"/>
                <a:gd name="connsiteY89" fmla="*/ 1491911 h 4166243"/>
                <a:gd name="connsiteX90" fmla="*/ 7012 w 4072264"/>
                <a:gd name="connsiteY90" fmla="*/ 1477565 h 4166243"/>
                <a:gd name="connsiteX91" fmla="*/ 17086 w 4072264"/>
                <a:gd name="connsiteY91" fmla="*/ 1374486 h 4166243"/>
                <a:gd name="connsiteX92" fmla="*/ 57302 w 4072264"/>
                <a:gd name="connsiteY92" fmla="*/ 1139556 h 4166243"/>
                <a:gd name="connsiteX93" fmla="*/ 126935 w 4072264"/>
                <a:gd name="connsiteY93" fmla="*/ 909139 h 4166243"/>
                <a:gd name="connsiteX94" fmla="*/ 228161 w 4072264"/>
                <a:gd name="connsiteY94" fmla="*/ 689683 h 4166243"/>
                <a:gd name="connsiteX95" fmla="*/ 332850 w 4072264"/>
                <a:gd name="connsiteY95" fmla="*/ 525031 h 4166243"/>
                <a:gd name="connsiteX96" fmla="*/ 710763 w 4072264"/>
                <a:gd name="connsiteY96" fmla="*/ 37249 h 4166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4072264" h="4166243">
                  <a:moveTo>
                    <a:pt x="32479" y="1644313"/>
                  </a:moveTo>
                  <a:cubicBezTo>
                    <a:pt x="32399" y="1648746"/>
                    <a:pt x="32318" y="1653178"/>
                    <a:pt x="32318" y="1657691"/>
                  </a:cubicBezTo>
                  <a:cubicBezTo>
                    <a:pt x="32318" y="1661560"/>
                    <a:pt x="32318" y="1665428"/>
                    <a:pt x="32399" y="1669458"/>
                  </a:cubicBezTo>
                  <a:cubicBezTo>
                    <a:pt x="32238" y="1660915"/>
                    <a:pt x="32399" y="1652614"/>
                    <a:pt x="32479" y="1644313"/>
                  </a:cubicBezTo>
                  <a:close/>
                  <a:moveTo>
                    <a:pt x="3644856" y="0"/>
                  </a:moveTo>
                  <a:lnTo>
                    <a:pt x="4072264" y="0"/>
                  </a:lnTo>
                  <a:lnTo>
                    <a:pt x="4072264" y="475595"/>
                  </a:lnTo>
                  <a:lnTo>
                    <a:pt x="4056974" y="454219"/>
                  </a:lnTo>
                  <a:cubicBezTo>
                    <a:pt x="4046396" y="439662"/>
                    <a:pt x="4034951" y="424208"/>
                    <a:pt x="4023144" y="408815"/>
                  </a:cubicBezTo>
                  <a:lnTo>
                    <a:pt x="4022984" y="408654"/>
                  </a:lnTo>
                  <a:lnTo>
                    <a:pt x="4022822" y="408493"/>
                  </a:lnTo>
                  <a:cubicBezTo>
                    <a:pt x="4014118" y="396726"/>
                    <a:pt x="4004930" y="384879"/>
                    <a:pt x="3995984" y="373435"/>
                  </a:cubicBezTo>
                  <a:lnTo>
                    <a:pt x="3990424" y="366342"/>
                  </a:lnTo>
                  <a:cubicBezTo>
                    <a:pt x="3979060" y="351433"/>
                    <a:pt x="3967454" y="337248"/>
                    <a:pt x="3957622" y="325240"/>
                  </a:cubicBezTo>
                  <a:cubicBezTo>
                    <a:pt x="3908782" y="265601"/>
                    <a:pt x="3862844" y="213295"/>
                    <a:pt x="3817228" y="165262"/>
                  </a:cubicBezTo>
                  <a:cubicBezTo>
                    <a:pt x="3767905" y="112957"/>
                    <a:pt x="3716507" y="62848"/>
                    <a:pt x="3663395" y="15247"/>
                  </a:cubicBezTo>
                  <a:close/>
                  <a:moveTo>
                    <a:pt x="750521" y="0"/>
                  </a:moveTo>
                  <a:lnTo>
                    <a:pt x="1219165" y="0"/>
                  </a:lnTo>
                  <a:lnTo>
                    <a:pt x="1207612" y="8508"/>
                  </a:lnTo>
                  <a:cubicBezTo>
                    <a:pt x="1192782" y="19307"/>
                    <a:pt x="1178680" y="29542"/>
                    <a:pt x="1165058" y="39778"/>
                  </a:cubicBezTo>
                  <a:lnTo>
                    <a:pt x="1164898" y="39939"/>
                  </a:lnTo>
                  <a:lnTo>
                    <a:pt x="1164736" y="40100"/>
                  </a:lnTo>
                  <a:cubicBezTo>
                    <a:pt x="1140478" y="57750"/>
                    <a:pt x="1116138" y="76609"/>
                    <a:pt x="1092606" y="94823"/>
                  </a:cubicBezTo>
                  <a:lnTo>
                    <a:pt x="1078984" y="105381"/>
                  </a:lnTo>
                  <a:lnTo>
                    <a:pt x="1072376" y="110700"/>
                  </a:lnTo>
                  <a:cubicBezTo>
                    <a:pt x="1047070" y="131171"/>
                    <a:pt x="1020878" y="152206"/>
                    <a:pt x="995974" y="173724"/>
                  </a:cubicBezTo>
                  <a:cubicBezTo>
                    <a:pt x="940526" y="221032"/>
                    <a:pt x="887978" y="269711"/>
                    <a:pt x="839784" y="318309"/>
                  </a:cubicBezTo>
                  <a:cubicBezTo>
                    <a:pt x="737672" y="421791"/>
                    <a:pt x="650228" y="530672"/>
                    <a:pt x="580030" y="641730"/>
                  </a:cubicBezTo>
                  <a:cubicBezTo>
                    <a:pt x="540620" y="704593"/>
                    <a:pt x="508786" y="762782"/>
                    <a:pt x="482754" y="819842"/>
                  </a:cubicBezTo>
                  <a:lnTo>
                    <a:pt x="482674" y="820003"/>
                  </a:lnTo>
                  <a:lnTo>
                    <a:pt x="482594" y="820164"/>
                  </a:lnTo>
                  <a:cubicBezTo>
                    <a:pt x="455272" y="878192"/>
                    <a:pt x="430530" y="941457"/>
                    <a:pt x="409092" y="1008189"/>
                  </a:cubicBezTo>
                  <a:cubicBezTo>
                    <a:pt x="389346" y="1069601"/>
                    <a:pt x="372180" y="1135688"/>
                    <a:pt x="358238" y="1204514"/>
                  </a:cubicBezTo>
                  <a:cubicBezTo>
                    <a:pt x="351952" y="1236188"/>
                    <a:pt x="346310" y="1269795"/>
                    <a:pt x="341474" y="1304128"/>
                  </a:cubicBezTo>
                  <a:cubicBezTo>
                    <a:pt x="336962" y="1336365"/>
                    <a:pt x="333174" y="1370053"/>
                    <a:pt x="330110" y="1404144"/>
                  </a:cubicBezTo>
                  <a:cubicBezTo>
                    <a:pt x="324146" y="1469344"/>
                    <a:pt x="321246" y="1537043"/>
                    <a:pt x="321084" y="1611189"/>
                  </a:cubicBezTo>
                  <a:lnTo>
                    <a:pt x="321084" y="1621586"/>
                  </a:lnTo>
                  <a:cubicBezTo>
                    <a:pt x="321004" y="1626179"/>
                    <a:pt x="321004" y="1630693"/>
                    <a:pt x="321004" y="1635286"/>
                  </a:cubicBezTo>
                  <a:cubicBezTo>
                    <a:pt x="321004" y="1646328"/>
                    <a:pt x="321084" y="1654548"/>
                    <a:pt x="321406" y="1661963"/>
                  </a:cubicBezTo>
                  <a:lnTo>
                    <a:pt x="321406" y="1662205"/>
                  </a:lnTo>
                  <a:lnTo>
                    <a:pt x="321406" y="1662446"/>
                  </a:lnTo>
                  <a:lnTo>
                    <a:pt x="322052" y="1687511"/>
                  </a:lnTo>
                  <a:lnTo>
                    <a:pt x="323340" y="1712737"/>
                  </a:lnTo>
                  <a:cubicBezTo>
                    <a:pt x="324630" y="1741428"/>
                    <a:pt x="327290" y="1771973"/>
                    <a:pt x="331964" y="1811544"/>
                  </a:cubicBezTo>
                  <a:cubicBezTo>
                    <a:pt x="347680" y="1940091"/>
                    <a:pt x="382416" y="2068637"/>
                    <a:pt x="435204" y="2193557"/>
                  </a:cubicBezTo>
                  <a:cubicBezTo>
                    <a:pt x="459140" y="2250859"/>
                    <a:pt x="488558" y="2310176"/>
                    <a:pt x="525146" y="2374973"/>
                  </a:cubicBezTo>
                  <a:cubicBezTo>
                    <a:pt x="556416" y="2430744"/>
                    <a:pt x="592362" y="2488287"/>
                    <a:pt x="635076" y="2550989"/>
                  </a:cubicBezTo>
                  <a:cubicBezTo>
                    <a:pt x="670216" y="2602569"/>
                    <a:pt x="709948" y="2657292"/>
                    <a:pt x="760076" y="2723056"/>
                  </a:cubicBezTo>
                  <a:cubicBezTo>
                    <a:pt x="781998" y="2751909"/>
                    <a:pt x="804968" y="2781003"/>
                    <a:pt x="826324" y="2808002"/>
                  </a:cubicBezTo>
                  <a:lnTo>
                    <a:pt x="895634" y="2894640"/>
                  </a:lnTo>
                  <a:cubicBezTo>
                    <a:pt x="934320" y="2943399"/>
                    <a:pt x="972762" y="2992883"/>
                    <a:pt x="1009998" y="3040675"/>
                  </a:cubicBezTo>
                  <a:cubicBezTo>
                    <a:pt x="1061818" y="3107245"/>
                    <a:pt x="1115414" y="3176153"/>
                    <a:pt x="1168604" y="3241353"/>
                  </a:cubicBezTo>
                  <a:cubicBezTo>
                    <a:pt x="1276680" y="3374896"/>
                    <a:pt x="1364448" y="3471286"/>
                    <a:pt x="1452938" y="3553733"/>
                  </a:cubicBezTo>
                  <a:cubicBezTo>
                    <a:pt x="1507178" y="3603943"/>
                    <a:pt x="1558516" y="3646254"/>
                    <a:pt x="1609774" y="3682925"/>
                  </a:cubicBezTo>
                  <a:cubicBezTo>
                    <a:pt x="1668042" y="3724269"/>
                    <a:pt x="1723814" y="3757634"/>
                    <a:pt x="1780550" y="3785117"/>
                  </a:cubicBezTo>
                  <a:cubicBezTo>
                    <a:pt x="1897734" y="3842580"/>
                    <a:pt x="2026442" y="3878525"/>
                    <a:pt x="2162966" y="3891903"/>
                  </a:cubicBezTo>
                  <a:cubicBezTo>
                    <a:pt x="2195366" y="3895046"/>
                    <a:pt x="2229778" y="3897061"/>
                    <a:pt x="2264918" y="3897948"/>
                  </a:cubicBezTo>
                  <a:lnTo>
                    <a:pt x="2268866" y="3898028"/>
                  </a:lnTo>
                  <a:cubicBezTo>
                    <a:pt x="2284664" y="3898270"/>
                    <a:pt x="2300862" y="3898512"/>
                    <a:pt x="2317546" y="3898270"/>
                  </a:cubicBezTo>
                  <a:cubicBezTo>
                    <a:pt x="2322704" y="3898270"/>
                    <a:pt x="2327780" y="3898189"/>
                    <a:pt x="2332938" y="3898189"/>
                  </a:cubicBezTo>
                  <a:cubicBezTo>
                    <a:pt x="2345592" y="3898189"/>
                    <a:pt x="2358568" y="3898109"/>
                    <a:pt x="2371542" y="3897706"/>
                  </a:cubicBezTo>
                  <a:cubicBezTo>
                    <a:pt x="2445044" y="3896336"/>
                    <a:pt x="2517416" y="3892709"/>
                    <a:pt x="2586566" y="3887067"/>
                  </a:cubicBezTo>
                  <a:cubicBezTo>
                    <a:pt x="2736632" y="3874414"/>
                    <a:pt x="2879846" y="3852654"/>
                    <a:pt x="3012342" y="3822270"/>
                  </a:cubicBezTo>
                  <a:cubicBezTo>
                    <a:pt x="3157168" y="3788985"/>
                    <a:pt x="3295144" y="3745142"/>
                    <a:pt x="3422482" y="3692031"/>
                  </a:cubicBezTo>
                  <a:cubicBezTo>
                    <a:pt x="3455686" y="3678250"/>
                    <a:pt x="3488810" y="3663582"/>
                    <a:pt x="3520806" y="3648592"/>
                  </a:cubicBezTo>
                  <a:cubicBezTo>
                    <a:pt x="3551754" y="3633924"/>
                    <a:pt x="3584072" y="3617644"/>
                    <a:pt x="3617034" y="3600236"/>
                  </a:cubicBezTo>
                  <a:cubicBezTo>
                    <a:pt x="3678850" y="3567595"/>
                    <a:pt x="3740826" y="3530522"/>
                    <a:pt x="3801190" y="3489984"/>
                  </a:cubicBezTo>
                  <a:cubicBezTo>
                    <a:pt x="3860789" y="3450130"/>
                    <a:pt x="3917950" y="3406952"/>
                    <a:pt x="3972270" y="3360792"/>
                  </a:cubicBezTo>
                  <a:lnTo>
                    <a:pt x="4072264" y="3265310"/>
                  </a:lnTo>
                  <a:lnTo>
                    <a:pt x="4072264" y="3510549"/>
                  </a:lnTo>
                  <a:lnTo>
                    <a:pt x="3999825" y="3577347"/>
                  </a:lnTo>
                  <a:cubicBezTo>
                    <a:pt x="3884213" y="3677435"/>
                    <a:pt x="3759111" y="3766701"/>
                    <a:pt x="3626222" y="3843467"/>
                  </a:cubicBezTo>
                  <a:cubicBezTo>
                    <a:pt x="3260730" y="4054622"/>
                    <a:pt x="2843096" y="4166243"/>
                    <a:pt x="2418610" y="4166243"/>
                  </a:cubicBezTo>
                  <a:cubicBezTo>
                    <a:pt x="2092206" y="4166243"/>
                    <a:pt x="1775554" y="4102333"/>
                    <a:pt x="1477278" y="3976204"/>
                  </a:cubicBezTo>
                  <a:cubicBezTo>
                    <a:pt x="1189318" y="3854427"/>
                    <a:pt x="930774" y="3680104"/>
                    <a:pt x="708738" y="3458069"/>
                  </a:cubicBezTo>
                  <a:cubicBezTo>
                    <a:pt x="486704" y="3236033"/>
                    <a:pt x="312380" y="2977409"/>
                    <a:pt x="190604" y="2689529"/>
                  </a:cubicBezTo>
                  <a:cubicBezTo>
                    <a:pt x="64475" y="2391495"/>
                    <a:pt x="564" y="2074843"/>
                    <a:pt x="564" y="1748440"/>
                  </a:cubicBezTo>
                  <a:cubicBezTo>
                    <a:pt x="564" y="1742153"/>
                    <a:pt x="726" y="1735948"/>
                    <a:pt x="806" y="1729661"/>
                  </a:cubicBezTo>
                  <a:cubicBezTo>
                    <a:pt x="887" y="1726599"/>
                    <a:pt x="968" y="1723536"/>
                    <a:pt x="968" y="1720474"/>
                  </a:cubicBezTo>
                  <a:lnTo>
                    <a:pt x="242" y="1700406"/>
                  </a:lnTo>
                  <a:lnTo>
                    <a:pt x="242" y="1699922"/>
                  </a:lnTo>
                  <a:lnTo>
                    <a:pt x="242" y="1699439"/>
                  </a:lnTo>
                  <a:lnTo>
                    <a:pt x="81" y="1669942"/>
                  </a:lnTo>
                  <a:cubicBezTo>
                    <a:pt x="0" y="1665831"/>
                    <a:pt x="0" y="1661721"/>
                    <a:pt x="0" y="1657691"/>
                  </a:cubicBezTo>
                  <a:cubicBezTo>
                    <a:pt x="0" y="1645119"/>
                    <a:pt x="242" y="1632788"/>
                    <a:pt x="564" y="1620860"/>
                  </a:cubicBezTo>
                  <a:lnTo>
                    <a:pt x="806" y="1610383"/>
                  </a:lnTo>
                  <a:cubicBezTo>
                    <a:pt x="1209" y="1576211"/>
                    <a:pt x="3143" y="1541798"/>
                    <a:pt x="4917" y="1508432"/>
                  </a:cubicBezTo>
                  <a:lnTo>
                    <a:pt x="5722" y="1492878"/>
                  </a:lnTo>
                  <a:lnTo>
                    <a:pt x="5722" y="1492394"/>
                  </a:lnTo>
                  <a:lnTo>
                    <a:pt x="5803" y="1491911"/>
                  </a:lnTo>
                  <a:lnTo>
                    <a:pt x="7012" y="1477565"/>
                  </a:lnTo>
                  <a:cubicBezTo>
                    <a:pt x="9833" y="1443796"/>
                    <a:pt x="12734" y="1408899"/>
                    <a:pt x="17086" y="1374486"/>
                  </a:cubicBezTo>
                  <a:cubicBezTo>
                    <a:pt x="27160" y="1290024"/>
                    <a:pt x="40297" y="1213138"/>
                    <a:pt x="57302" y="1139556"/>
                  </a:cubicBezTo>
                  <a:cubicBezTo>
                    <a:pt x="75436" y="1060977"/>
                    <a:pt x="98888" y="983447"/>
                    <a:pt x="126935" y="909139"/>
                  </a:cubicBezTo>
                  <a:cubicBezTo>
                    <a:pt x="154740" y="835558"/>
                    <a:pt x="188750" y="761734"/>
                    <a:pt x="228161" y="689683"/>
                  </a:cubicBezTo>
                  <a:cubicBezTo>
                    <a:pt x="259914" y="632865"/>
                    <a:pt x="295134" y="577417"/>
                    <a:pt x="332850" y="525031"/>
                  </a:cubicBezTo>
                  <a:cubicBezTo>
                    <a:pt x="437702" y="346677"/>
                    <a:pt x="565020" y="182730"/>
                    <a:pt x="710763" y="3724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B12F6E6-A486-4FC1-A7C0-6B92067AD37F}"/>
              </a:ext>
            </a:extLst>
          </p:cNvPr>
          <p:cNvSpPr txBox="1"/>
          <p:nvPr/>
        </p:nvSpPr>
        <p:spPr>
          <a:xfrm>
            <a:off x="8541930" y="407326"/>
            <a:ext cx="2695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music and arts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66" y="726922"/>
            <a:ext cx="7653927" cy="529651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732" y="1958500"/>
            <a:ext cx="4899500" cy="4899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CD99A9F-C80F-164A-B85B-D9260E34E0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1157771" y="281063"/>
            <a:ext cx="614831" cy="40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2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C3A44BB-E01C-4AA8-B2C8-32FC346D2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12F6E6-A486-4FC1-A7C0-6B92067AD37F}"/>
              </a:ext>
            </a:extLst>
          </p:cNvPr>
          <p:cNvSpPr txBox="1"/>
          <p:nvPr/>
        </p:nvSpPr>
        <p:spPr>
          <a:xfrm>
            <a:off x="1598247" y="4600619"/>
            <a:ext cx="29579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food and drink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9495D7-56BE-437D-9C69-F2A700937F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535" y="1800265"/>
            <a:ext cx="4767561" cy="47675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D4F625-4861-43D8-9226-145C8EC16C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42" y="324067"/>
            <a:ext cx="3932120" cy="3932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28ACC5-1DCC-1047-A85F-C39992261A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1157771" y="281063"/>
            <a:ext cx="614831" cy="40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5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6766056-C907-4E96-BC7F-561F7F7A4B15}"/>
              </a:ext>
            </a:extLst>
          </p:cNvPr>
          <p:cNvSpPr txBox="1"/>
          <p:nvPr/>
        </p:nvSpPr>
        <p:spPr>
          <a:xfrm>
            <a:off x="1606858" y="5734535"/>
            <a:ext cx="7889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school facility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77" y="460204"/>
            <a:ext cx="10670959" cy="51593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77FD01-EDA8-3242-852B-C2480737D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157771" y="281063"/>
            <a:ext cx="614831" cy="40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91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21276" y="2580476"/>
            <a:ext cx="7165744" cy="186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oySans" panose="02000500000000000000" pitchFamily="2" charset="0"/>
                <a:ea typeface="+mn-ea"/>
                <a:cs typeface="+mn-cs"/>
              </a:rPr>
              <a:t>Pronunciation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23A1B8-547D-334D-9380-A070A1A28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20151" y="0"/>
            <a:ext cx="1073509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41810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2851" y="657969"/>
            <a:ext cx="103525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Ex1. Circle the word in which the underlined part is pronounced differently. Listen, check, and repeat the words.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889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782" y="3118641"/>
            <a:ext cx="3739359" cy="373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67848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DA569CBE-2160-43C6-85C7-3C5455A7109B}" vid="{E0A2DFF9-9C15-473F-9413-3FA66EFCBFF5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544</Words>
  <Application>Microsoft Macintosh PowerPoint</Application>
  <PresentationFormat>Widescreen</PresentationFormat>
  <Paragraphs>58</Paragraphs>
  <Slides>32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Calibri</vt:lpstr>
      <vt:lpstr>Calibri Light</vt:lpstr>
      <vt:lpstr>Janda Manatee Bubble</vt:lpstr>
      <vt:lpstr>Myriad Pro</vt:lpstr>
      <vt:lpstr>Sleepbaby</vt:lpstr>
      <vt:lpstr>ToySans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6</cp:revision>
  <dcterms:created xsi:type="dcterms:W3CDTF">2022-12-13T15:17:26Z</dcterms:created>
  <dcterms:modified xsi:type="dcterms:W3CDTF">2023-07-02T05:30:49Z</dcterms:modified>
</cp:coreProperties>
</file>